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2.xml" ContentType="application/vnd.openxmlformats-officedocument.theme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5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autoCompressPictures="0">
  <p:sldMasterIdLst>
    <p:sldMasterId id="2147483648" r:id="rId1"/>
    <p:sldMasterId id="2147483669" r:id="rId2"/>
    <p:sldMasterId id="2147483681" r:id="rId3"/>
  </p:sldMasterIdLst>
  <p:notesMasterIdLst>
    <p:notesMasterId r:id="rId93"/>
  </p:notesMasterIdLst>
  <p:sldIdLst>
    <p:sldId id="395" r:id="rId4"/>
    <p:sldId id="259" r:id="rId5"/>
    <p:sldId id="375" r:id="rId6"/>
    <p:sldId id="324" r:id="rId7"/>
    <p:sldId id="379" r:id="rId8"/>
    <p:sldId id="397" r:id="rId9"/>
    <p:sldId id="349" r:id="rId10"/>
    <p:sldId id="386" r:id="rId11"/>
    <p:sldId id="372" r:id="rId12"/>
    <p:sldId id="378" r:id="rId13"/>
    <p:sldId id="327" r:id="rId14"/>
    <p:sldId id="328" r:id="rId15"/>
    <p:sldId id="329" r:id="rId16"/>
    <p:sldId id="330" r:id="rId17"/>
    <p:sldId id="398" r:id="rId18"/>
    <p:sldId id="333" r:id="rId19"/>
    <p:sldId id="300" r:id="rId20"/>
    <p:sldId id="303" r:id="rId21"/>
    <p:sldId id="381" r:id="rId22"/>
    <p:sldId id="335" r:id="rId23"/>
    <p:sldId id="336" r:id="rId24"/>
    <p:sldId id="337" r:id="rId25"/>
    <p:sldId id="400" r:id="rId26"/>
    <p:sldId id="338" r:id="rId27"/>
    <p:sldId id="321" r:id="rId28"/>
    <p:sldId id="318" r:id="rId29"/>
    <p:sldId id="342" r:id="rId30"/>
    <p:sldId id="314" r:id="rId31"/>
    <p:sldId id="322" r:id="rId32"/>
    <p:sldId id="325" r:id="rId33"/>
    <p:sldId id="319" r:id="rId34"/>
    <p:sldId id="376" r:id="rId35"/>
    <p:sldId id="323" r:id="rId36"/>
    <p:sldId id="387" r:id="rId37"/>
    <p:sldId id="326" r:id="rId38"/>
    <p:sldId id="306" r:id="rId39"/>
    <p:sldId id="307" r:id="rId40"/>
    <p:sldId id="343" r:id="rId41"/>
    <p:sldId id="293" r:id="rId42"/>
    <p:sldId id="384" r:id="rId43"/>
    <p:sldId id="388" r:id="rId44"/>
    <p:sldId id="389" r:id="rId45"/>
    <p:sldId id="390" r:id="rId46"/>
    <p:sldId id="403" r:id="rId47"/>
    <p:sldId id="374" r:id="rId48"/>
    <p:sldId id="313" r:id="rId49"/>
    <p:sldId id="404" r:id="rId50"/>
    <p:sldId id="311" r:id="rId51"/>
    <p:sldId id="402" r:id="rId52"/>
    <p:sldId id="392" r:id="rId53"/>
    <p:sldId id="341" r:id="rId54"/>
    <p:sldId id="340" r:id="rId55"/>
    <p:sldId id="344" r:id="rId56"/>
    <p:sldId id="296" r:id="rId57"/>
    <p:sldId id="383" r:id="rId58"/>
    <p:sldId id="347" r:id="rId59"/>
    <p:sldId id="301" r:id="rId60"/>
    <p:sldId id="287" r:id="rId61"/>
    <p:sldId id="294" r:id="rId62"/>
    <p:sldId id="295" r:id="rId63"/>
    <p:sldId id="399" r:id="rId64"/>
    <p:sldId id="289" r:id="rId65"/>
    <p:sldId id="286" r:id="rId66"/>
    <p:sldId id="283" r:id="rId67"/>
    <p:sldId id="348" r:id="rId68"/>
    <p:sldId id="274" r:id="rId69"/>
    <p:sldId id="282" r:id="rId70"/>
    <p:sldId id="393" r:id="rId71"/>
    <p:sldId id="345" r:id="rId72"/>
    <p:sldId id="308" r:id="rId73"/>
    <p:sldId id="377" r:id="rId74"/>
    <p:sldId id="309" r:id="rId75"/>
    <p:sldId id="310" r:id="rId76"/>
    <p:sldId id="352" r:id="rId77"/>
    <p:sldId id="355" r:id="rId78"/>
    <p:sldId id="357" r:id="rId79"/>
    <p:sldId id="358" r:id="rId80"/>
    <p:sldId id="356" r:id="rId81"/>
    <p:sldId id="359" r:id="rId82"/>
    <p:sldId id="360" r:id="rId83"/>
    <p:sldId id="361" r:id="rId84"/>
    <p:sldId id="362" r:id="rId85"/>
    <p:sldId id="364" r:id="rId86"/>
    <p:sldId id="363" r:id="rId87"/>
    <p:sldId id="401" r:id="rId88"/>
    <p:sldId id="365" r:id="rId89"/>
    <p:sldId id="380" r:id="rId90"/>
    <p:sldId id="396" r:id="rId91"/>
    <p:sldId id="351" r:id="rId9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83" userDrawn="1">
          <p15:clr>
            <a:srgbClr val="A4A3A4"/>
          </p15:clr>
        </p15:guide>
        <p15:guide id="2" pos="3749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timothy Astleford" initials="tA" lastIdx="54" clrIdx="0">
    <p:extLst>
      <p:ext uri="{19B8F6BF-5375-455C-9EA6-DF929625EA0E}">
        <p15:presenceInfo xmlns="" xmlns:p15="http://schemas.microsoft.com/office/powerpoint/2012/main" userId="6f70958e3069516c" providerId="Windows Live"/>
      </p:ext>
    </p:extLst>
  </p:cmAuthor>
  <p:cmAuthor id="2" name="Rae" initials="R" lastIdx="139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FF99"/>
    <a:srgbClr val="9933FF"/>
    <a:srgbClr val="FF6600"/>
    <a:srgbClr val="FFCCFF"/>
    <a:srgbClr val="D73DCC"/>
    <a:srgbClr val="3E3EF0"/>
    <a:srgbClr val="0C27AC"/>
    <a:srgbClr val="A50021"/>
    <a:srgbClr val="002060"/>
    <a:srgbClr val="421F1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808" autoAdjust="0"/>
    <p:restoredTop sz="91945" autoAdjust="0"/>
  </p:normalViewPr>
  <p:slideViewPr>
    <p:cSldViewPr snapToGrid="0" showGuides="1">
      <p:cViewPr varScale="1">
        <p:scale>
          <a:sx n="111" d="100"/>
          <a:sy n="111" d="100"/>
        </p:scale>
        <p:origin x="-102" y="-78"/>
      </p:cViewPr>
      <p:guideLst>
        <p:guide orient="horz" pos="2183"/>
        <p:guide pos="3749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84" d="100"/>
        <a:sy n="84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3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slide" Target="slides/slide52.xml"/><Relationship Id="rId63" Type="http://schemas.openxmlformats.org/officeDocument/2006/relationships/slide" Target="slides/slide60.xml"/><Relationship Id="rId68" Type="http://schemas.openxmlformats.org/officeDocument/2006/relationships/slide" Target="slides/slide65.xml"/><Relationship Id="rId76" Type="http://schemas.openxmlformats.org/officeDocument/2006/relationships/slide" Target="slides/slide73.xml"/><Relationship Id="rId84" Type="http://schemas.openxmlformats.org/officeDocument/2006/relationships/slide" Target="slides/slide81.xml"/><Relationship Id="rId89" Type="http://schemas.openxmlformats.org/officeDocument/2006/relationships/slide" Target="slides/slide86.xml"/><Relationship Id="rId97" Type="http://schemas.openxmlformats.org/officeDocument/2006/relationships/theme" Target="theme/theme1.xml"/><Relationship Id="rId7" Type="http://schemas.openxmlformats.org/officeDocument/2006/relationships/slide" Target="slides/slide4.xml"/><Relationship Id="rId71" Type="http://schemas.openxmlformats.org/officeDocument/2006/relationships/slide" Target="slides/slide68.xml"/><Relationship Id="rId92" Type="http://schemas.openxmlformats.org/officeDocument/2006/relationships/slide" Target="slides/slide8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slide" Target="slides/slide55.xml"/><Relationship Id="rId66" Type="http://schemas.openxmlformats.org/officeDocument/2006/relationships/slide" Target="slides/slide63.xml"/><Relationship Id="rId74" Type="http://schemas.openxmlformats.org/officeDocument/2006/relationships/slide" Target="slides/slide71.xml"/><Relationship Id="rId79" Type="http://schemas.openxmlformats.org/officeDocument/2006/relationships/slide" Target="slides/slide76.xml"/><Relationship Id="rId87" Type="http://schemas.openxmlformats.org/officeDocument/2006/relationships/slide" Target="slides/slide84.xml"/><Relationship Id="rId5" Type="http://schemas.openxmlformats.org/officeDocument/2006/relationships/slide" Target="slides/slide2.xml"/><Relationship Id="rId61" Type="http://schemas.openxmlformats.org/officeDocument/2006/relationships/slide" Target="slides/slide58.xml"/><Relationship Id="rId82" Type="http://schemas.openxmlformats.org/officeDocument/2006/relationships/slide" Target="slides/slide79.xml"/><Relationship Id="rId90" Type="http://schemas.openxmlformats.org/officeDocument/2006/relationships/slide" Target="slides/slide87.xml"/><Relationship Id="rId95" Type="http://schemas.openxmlformats.org/officeDocument/2006/relationships/presProps" Target="presProps.xml"/><Relationship Id="rId19" Type="http://schemas.openxmlformats.org/officeDocument/2006/relationships/slide" Target="slides/slide1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slide" Target="slides/slide53.xml"/><Relationship Id="rId64" Type="http://schemas.openxmlformats.org/officeDocument/2006/relationships/slide" Target="slides/slide61.xml"/><Relationship Id="rId69" Type="http://schemas.openxmlformats.org/officeDocument/2006/relationships/slide" Target="slides/slide66.xml"/><Relationship Id="rId77" Type="http://schemas.openxmlformats.org/officeDocument/2006/relationships/slide" Target="slides/slide74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72" Type="http://schemas.openxmlformats.org/officeDocument/2006/relationships/slide" Target="slides/slide69.xml"/><Relationship Id="rId80" Type="http://schemas.openxmlformats.org/officeDocument/2006/relationships/slide" Target="slides/slide77.xml"/><Relationship Id="rId85" Type="http://schemas.openxmlformats.org/officeDocument/2006/relationships/slide" Target="slides/slide82.xml"/><Relationship Id="rId93" Type="http://schemas.openxmlformats.org/officeDocument/2006/relationships/notesMaster" Target="notesMasters/notesMaster1.xml"/><Relationship Id="rId98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slide" Target="slides/slide56.xml"/><Relationship Id="rId67" Type="http://schemas.openxmlformats.org/officeDocument/2006/relationships/slide" Target="slides/slide64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62" Type="http://schemas.openxmlformats.org/officeDocument/2006/relationships/slide" Target="slides/slide59.xml"/><Relationship Id="rId70" Type="http://schemas.openxmlformats.org/officeDocument/2006/relationships/slide" Target="slides/slide67.xml"/><Relationship Id="rId75" Type="http://schemas.openxmlformats.org/officeDocument/2006/relationships/slide" Target="slides/slide72.xml"/><Relationship Id="rId83" Type="http://schemas.openxmlformats.org/officeDocument/2006/relationships/slide" Target="slides/slide80.xml"/><Relationship Id="rId88" Type="http://schemas.openxmlformats.org/officeDocument/2006/relationships/slide" Target="slides/slide85.xml"/><Relationship Id="rId91" Type="http://schemas.openxmlformats.org/officeDocument/2006/relationships/slide" Target="slides/slide88.xml"/><Relationship Id="rId9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slide" Target="slides/slide54.xml"/><Relationship Id="rId10" Type="http://schemas.openxmlformats.org/officeDocument/2006/relationships/slide" Target="slides/slide7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slide" Target="slides/slide57.xml"/><Relationship Id="rId65" Type="http://schemas.openxmlformats.org/officeDocument/2006/relationships/slide" Target="slides/slide62.xml"/><Relationship Id="rId73" Type="http://schemas.openxmlformats.org/officeDocument/2006/relationships/slide" Target="slides/slide70.xml"/><Relationship Id="rId78" Type="http://schemas.openxmlformats.org/officeDocument/2006/relationships/slide" Target="slides/slide75.xml"/><Relationship Id="rId81" Type="http://schemas.openxmlformats.org/officeDocument/2006/relationships/slide" Target="slides/slide78.xml"/><Relationship Id="rId86" Type="http://schemas.openxmlformats.org/officeDocument/2006/relationships/slide" Target="slides/slide83.xml"/><Relationship Id="rId94" Type="http://schemas.openxmlformats.org/officeDocument/2006/relationships/commentAuthors" Target="commentAuthor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39" Type="http://schemas.openxmlformats.org/officeDocument/2006/relationships/slide" Target="slides/slide3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C0AB5C1-EEBF-4D0B-8A15-6EFBBCF6D6B1}" type="datetimeFigureOut">
              <a:rPr lang="en-CA" smtClean="0"/>
              <a:t>04/07/2021</a:t>
            </a:fld>
            <a:endParaRPr lang="en-C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C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786069C-BE31-4397-8DB4-A11509339D44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8947437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7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8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8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9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0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1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2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4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5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6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86069C-BE31-4397-8DB4-A11509339D44}" type="slidenum">
              <a:rPr lang="en-CA" smtClean="0"/>
              <a:t>4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98529179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86069C-BE31-4397-8DB4-A11509339D44}" type="slidenum">
              <a:rPr lang="en-CA" smtClean="0"/>
              <a:t>5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47687047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86069C-BE31-4397-8DB4-A11509339D44}" type="slidenum">
              <a:rPr lang="en-CA" smtClean="0"/>
              <a:t>7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66516224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86069C-BE31-4397-8DB4-A11509339D44}" type="slidenum">
              <a:rPr lang="en-CA" smtClean="0"/>
              <a:t>8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26798821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86069C-BE31-4397-8DB4-A11509339D44}" type="slidenum">
              <a:rPr lang="en-CA" smtClean="0"/>
              <a:t>9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56878276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86069C-BE31-4397-8DB4-A11509339D44}" type="slidenum">
              <a:rPr lang="en-CA" smtClean="0"/>
              <a:t>10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62005383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86069C-BE31-4397-8DB4-A11509339D44}" type="slidenum">
              <a:rPr lang="en-CA" smtClean="0"/>
              <a:t>14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05604222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86069C-BE31-4397-8DB4-A11509339D44}" type="slidenum">
              <a:rPr lang="en-CA" smtClean="0"/>
              <a:t>15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67571117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86069C-BE31-4397-8DB4-A11509339D44}" type="slidenum">
              <a:rPr lang="en-CA" smtClean="0"/>
              <a:t>16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17878890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86069C-BE31-4397-8DB4-A11509339D44}" type="slidenum">
              <a:rPr lang="en-CA" smtClean="0"/>
              <a:t>17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94702500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86069C-BE31-4397-8DB4-A11509339D44}" type="slidenum">
              <a:rPr lang="en-CA" smtClean="0"/>
              <a:t>18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16354809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86069C-BE31-4397-8DB4-A11509339D44}" type="slidenum">
              <a:rPr lang="en-CA" smtClean="0"/>
              <a:t>21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02120866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86069C-BE31-4397-8DB4-A11509339D44}" type="slidenum">
              <a:rPr lang="en-CA" smtClean="0"/>
              <a:t>23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31122346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86069C-BE31-4397-8DB4-A11509339D44}" type="slidenum">
              <a:rPr lang="en-CA" smtClean="0"/>
              <a:t>27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42256286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86069C-BE31-4397-8DB4-A11509339D44}" type="slidenum">
              <a:rPr lang="en-CA" smtClean="0"/>
              <a:t>28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27293228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86069C-BE31-4397-8DB4-A11509339D44}" type="slidenum">
              <a:rPr lang="en-CA" smtClean="0"/>
              <a:t>30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22501268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86069C-BE31-4397-8DB4-A11509339D44}" type="slidenum">
              <a:rPr lang="en-CA" smtClean="0"/>
              <a:t>31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74260476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86069C-BE31-4397-8DB4-A11509339D44}" type="slidenum">
              <a:rPr lang="en-CA" smtClean="0"/>
              <a:t>34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59933509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86069C-BE31-4397-8DB4-A11509339D44}" type="slidenum">
              <a:rPr lang="en-CA" smtClean="0"/>
              <a:t>37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30218118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86069C-BE31-4397-8DB4-A11509339D44}" type="slidenum">
              <a:rPr lang="en-CA" smtClean="0"/>
              <a:t>39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19845772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86069C-BE31-4397-8DB4-A11509339D44}" type="slidenum">
              <a:rPr lang="en-CA" smtClean="0"/>
              <a:t>40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67528324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86069C-BE31-4397-8DB4-A11509339D44}" type="slidenum">
              <a:rPr lang="en-CA" smtClean="0"/>
              <a:t>41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04186277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86069C-BE31-4397-8DB4-A11509339D44}" type="slidenum">
              <a:rPr lang="en-CA" smtClean="0"/>
              <a:t>42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76252186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86069C-BE31-4397-8DB4-A11509339D44}" type="slidenum">
              <a:rPr lang="en-CA" smtClean="0"/>
              <a:t>43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452481807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86069C-BE31-4397-8DB4-A11509339D44}" type="slidenum">
              <a:rPr lang="en-CA" smtClean="0"/>
              <a:t>44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86761229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86069C-BE31-4397-8DB4-A11509339D44}" type="slidenum">
              <a:rPr lang="en-CA" smtClean="0"/>
              <a:t>45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626192031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86069C-BE31-4397-8DB4-A11509339D44}" type="slidenum">
              <a:rPr lang="en-CA" smtClean="0"/>
              <a:t>47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237754604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86069C-BE31-4397-8DB4-A11509339D44}" type="slidenum">
              <a:rPr lang="en-CA" smtClean="0"/>
              <a:t>48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643870490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86069C-BE31-4397-8DB4-A11509339D44}" type="slidenum">
              <a:rPr lang="en-CA" smtClean="0"/>
              <a:t>49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552518896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86069C-BE31-4397-8DB4-A11509339D44}" type="slidenum">
              <a:rPr lang="en-CA" smtClean="0"/>
              <a:t>50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661195387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86069C-BE31-4397-8DB4-A11509339D44}" type="slidenum">
              <a:rPr lang="en-CA" smtClean="0"/>
              <a:t>51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941173872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86069C-BE31-4397-8DB4-A11509339D44}" type="slidenum">
              <a:rPr lang="en-CA" smtClean="0"/>
              <a:t>52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238868832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86069C-BE31-4397-8DB4-A11509339D44}" type="slidenum">
              <a:rPr lang="en-CA" smtClean="0"/>
              <a:t>53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67840935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86069C-BE31-4397-8DB4-A11509339D44}" type="slidenum">
              <a:rPr lang="en-CA" smtClean="0"/>
              <a:t>54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246489280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86069C-BE31-4397-8DB4-A11509339D44}" type="slidenum">
              <a:rPr lang="en-CA" smtClean="0"/>
              <a:t>55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237395882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86069C-BE31-4397-8DB4-A11509339D44}" type="slidenum">
              <a:rPr lang="en-CA" smtClean="0"/>
              <a:t>57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937228261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86069C-BE31-4397-8DB4-A11509339D44}" type="slidenum">
              <a:rPr lang="en-CA" smtClean="0"/>
              <a:t>58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526005086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86069C-BE31-4397-8DB4-A11509339D44}" type="slidenum">
              <a:rPr lang="en-CA" smtClean="0"/>
              <a:t>60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76175650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86069C-BE31-4397-8DB4-A11509339D44}" type="slidenum">
              <a:rPr lang="en-CA" smtClean="0"/>
              <a:t>64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181032740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86069C-BE31-4397-8DB4-A11509339D44}" type="slidenum">
              <a:rPr lang="en-CA" smtClean="0"/>
              <a:t>67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321069545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86069C-BE31-4397-8DB4-A11509339D44}" type="slidenum">
              <a:rPr lang="en-CA" smtClean="0"/>
              <a:t>68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770019210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86069C-BE31-4397-8DB4-A11509339D44}" type="slidenum">
              <a:rPr lang="en-CA" smtClean="0"/>
              <a:t>72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373329332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86069C-BE31-4397-8DB4-A11509339D44}" type="slidenum">
              <a:rPr lang="en-CA" smtClean="0"/>
              <a:t>73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550306554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86069C-BE31-4397-8DB4-A11509339D44}" type="slidenum">
              <a:rPr lang="en-CA" smtClean="0"/>
              <a:t>74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719927850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86069C-BE31-4397-8DB4-A11509339D44}" type="slidenum">
              <a:rPr lang="en-CA" smtClean="0"/>
              <a:t>75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006812759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86069C-BE31-4397-8DB4-A11509339D44}" type="slidenum">
              <a:rPr lang="en-CA" smtClean="0"/>
              <a:t>78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557986262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86069C-BE31-4397-8DB4-A11509339D44}" type="slidenum">
              <a:rPr lang="en-CA" smtClean="0">
                <a:solidFill>
                  <a:prstClr val="black"/>
                </a:solidFill>
              </a:rPr>
              <a:pPr/>
              <a:t>79</a:t>
            </a:fld>
            <a:endParaRPr lang="en-CA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8422535"/>
      </p:ext>
    </p:extLst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86069C-BE31-4397-8DB4-A11509339D44}" type="slidenum">
              <a:rPr lang="en-CA" smtClean="0">
                <a:solidFill>
                  <a:prstClr val="black"/>
                </a:solidFill>
              </a:rPr>
              <a:pPr/>
              <a:t>80</a:t>
            </a:fld>
            <a:endParaRPr lang="en-CA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6479371"/>
      </p:ext>
    </p:extLst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86069C-BE31-4397-8DB4-A11509339D44}" type="slidenum">
              <a:rPr lang="en-CA" smtClean="0">
                <a:solidFill>
                  <a:prstClr val="black"/>
                </a:solidFill>
              </a:rPr>
              <a:pPr/>
              <a:t>81</a:t>
            </a:fld>
            <a:endParaRPr lang="en-CA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6388329"/>
      </p:ext>
    </p:extLst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86069C-BE31-4397-8DB4-A11509339D44}" type="slidenum">
              <a:rPr lang="en-CA" smtClean="0">
                <a:solidFill>
                  <a:prstClr val="black"/>
                </a:solidFill>
              </a:rPr>
              <a:pPr/>
              <a:t>82</a:t>
            </a:fld>
            <a:endParaRPr lang="en-CA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2529988"/>
      </p:ext>
    </p:extLst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86069C-BE31-4397-8DB4-A11509339D44}" type="slidenum">
              <a:rPr lang="en-CA" smtClean="0"/>
              <a:t>84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998294987"/>
      </p:ext>
    </p:extLst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86069C-BE31-4397-8DB4-A11509339D44}" type="slidenum">
              <a:rPr lang="en-CA" smtClean="0"/>
              <a:t>85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852083123"/>
      </p:ext>
    </p:extLst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86069C-BE31-4397-8DB4-A11509339D44}" type="slidenum">
              <a:rPr lang="en-CA" smtClean="0"/>
              <a:t>86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965740426"/>
      </p:ext>
    </p:extLst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86069C-BE31-4397-8DB4-A11509339D44}" type="slidenum">
              <a:rPr lang="en-CA" smtClean="0"/>
              <a:t>87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0100073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09800" y="4464028"/>
            <a:ext cx="9144000" cy="1641490"/>
          </a:xfrm>
        </p:spPr>
        <p:txBody>
          <a:bodyPr wrap="none" anchor="t">
            <a:normAutofit/>
          </a:bodyPr>
          <a:lstStyle>
            <a:lvl1pPr algn="r">
              <a:defRPr sz="9600" b="0" spc="-300">
                <a:gradFill flip="none" rotWithShape="1">
                  <a:gsLst>
                    <a:gs pos="32000">
                      <a:schemeClr val="tx1">
                        <a:lumMod val="89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8100000" scaled="1"/>
                  <a:tileRect/>
                </a:gradFill>
                <a:effectLst>
                  <a:outerShdw blurRad="469900" dist="342900" dir="5400000" sy="-20000" rotWithShape="0">
                    <a:prstClr val="black">
                      <a:alpha val="66000"/>
                    </a:prstClr>
                  </a:outerShdw>
                </a:effectLst>
                <a:latin typeface="+mj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09799" y="3694375"/>
            <a:ext cx="9144000" cy="754025"/>
          </a:xfrm>
        </p:spPr>
        <p:txBody>
          <a:bodyPr anchor="b">
            <a:normAutofit/>
          </a:bodyPr>
          <a:lstStyle>
            <a:lvl1pPr marL="0" indent="0" algn="r">
              <a:buNone/>
              <a:defRPr sz="3200" b="0">
                <a:gradFill flip="none" rotWithShape="1"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  <a:tileRect/>
                </a:gra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A347C-277F-4CA6-89A1-30D11B043780}" type="datetime1">
              <a:rPr lang="en-US" smtClean="0"/>
              <a:t>7/4/2021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C6C92D-07BB-4948-9196-68DDD470C936}" type="datetime1">
              <a:rPr lang="en-US" smtClean="0"/>
              <a:t>7/4/2021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ctrTitle"/>
          </p:nvPr>
        </p:nvSpPr>
        <p:spPr>
          <a:xfrm>
            <a:off x="854532" y="4464028"/>
            <a:ext cx="9144000" cy="1641490"/>
          </a:xfrm>
        </p:spPr>
        <p:txBody>
          <a:bodyPr wrap="none" anchor="t">
            <a:normAutofit/>
          </a:bodyPr>
          <a:lstStyle>
            <a:lvl1pPr algn="l">
              <a:defRPr sz="9600" b="0" spc="-300">
                <a:gradFill flip="none" rotWithShape="1">
                  <a:gsLst>
                    <a:gs pos="32000">
                      <a:schemeClr val="tx1">
                        <a:lumMod val="89000"/>
                      </a:schemeClr>
                    </a:gs>
                    <a:gs pos="0">
                      <a:schemeClr val="bg1">
                        <a:lumMod val="47000"/>
                        <a:lumOff val="53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8100000" scaled="1"/>
                  <a:tileRect/>
                </a:gradFill>
                <a:effectLst>
                  <a:outerShdw blurRad="469900" dist="342900" dir="5400000" sy="-20000" rotWithShape="0">
                    <a:prstClr val="black">
                      <a:alpha val="66000"/>
                    </a:prstClr>
                  </a:outerShdw>
                </a:effectLst>
                <a:latin typeface="+mj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Subtitle 2"/>
          <p:cNvSpPr>
            <a:spLocks noGrp="1"/>
          </p:cNvSpPr>
          <p:nvPr>
            <p:ph type="subTitle" idx="1"/>
          </p:nvPr>
        </p:nvSpPr>
        <p:spPr>
          <a:xfrm>
            <a:off x="854532" y="3693674"/>
            <a:ext cx="9144000" cy="754025"/>
          </a:xfrm>
        </p:spPr>
        <p:txBody>
          <a:bodyPr anchor="b">
            <a:normAutofit/>
          </a:bodyPr>
          <a:lstStyle>
            <a:lvl1pPr marL="0" indent="0" algn="l">
              <a:buNone/>
              <a:defRPr sz="3200" b="0">
                <a:gradFill flip="none" rotWithShape="1"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  <a:tileRect/>
                </a:gra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F5C6D-7332-4D37-9B18-A29BC801F5E5}" type="datetime1">
              <a:rPr lang="en-US" smtClean="0"/>
              <a:t>7/4/2021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20000" y="1825625"/>
            <a:ext cx="5025216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19840" y="1825625"/>
            <a:ext cx="503396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BDB7FA-830B-4F9D-9A92-D29C45499A1F}" type="datetime1">
              <a:rPr lang="en-US" smtClean="0"/>
              <a:t>7/4/2021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0000" y="1681163"/>
            <a:ext cx="5025216" cy="823912"/>
          </a:xfrm>
        </p:spPr>
        <p:txBody>
          <a:bodyPr anchor="b"/>
          <a:lstStyle>
            <a:lvl1pPr marL="0" indent="0">
              <a:buNone/>
              <a:defRPr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20000" y="2505075"/>
            <a:ext cx="5025216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19840" y="1681163"/>
            <a:ext cx="5035548" cy="823912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19840" y="2505075"/>
            <a:ext cx="503554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35D467-4797-4498-89FA-F3047410BC30}" type="datetime1">
              <a:rPr lang="en-US" smtClean="0"/>
              <a:t>7/4/2021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4258F5-7701-4B38-B451-A72E1C705B92}" type="datetime1">
              <a:rPr lang="en-US" smtClean="0"/>
              <a:t>7/4/2021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11B16F-0FEB-4227-B995-487A1F90AC30}" type="datetime1">
              <a:rPr lang="en-US" smtClean="0"/>
              <a:t>7/4/2021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20000" y="2057400"/>
            <a:ext cx="3652025" cy="3811588"/>
          </a:xfrm>
        </p:spPr>
        <p:txBody>
          <a:bodyPr/>
          <a:lstStyle>
            <a:lvl1pPr marL="0" indent="0">
              <a:buNone/>
              <a:defRPr sz="16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F1D1F2-5E74-441B-9D5B-E56B6C369607}" type="datetime1">
              <a:rPr lang="en-US" smtClean="0"/>
              <a:t>7/4/2021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20000" y="2057400"/>
            <a:ext cx="3652025" cy="3811588"/>
          </a:xfrm>
        </p:spPr>
        <p:txBody>
          <a:bodyPr/>
          <a:lstStyle>
            <a:lvl1pPr marL="0" indent="0">
              <a:buNone/>
              <a:defRPr sz="16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5362E5-BB59-4FF2-89D8-062C706EFBF1}" type="datetime1">
              <a:rPr lang="en-US" smtClean="0"/>
              <a:t>7/4/2021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367160"/>
            <a:ext cx="10515600" cy="81935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39788" y="987425"/>
            <a:ext cx="10515600" cy="337973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5186516"/>
            <a:ext cx="10514012" cy="682472"/>
          </a:xfrm>
        </p:spPr>
        <p:txBody>
          <a:bodyPr/>
          <a:lstStyle>
            <a:lvl1pPr marL="0" indent="0">
              <a:buNone/>
              <a:defRPr sz="16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72159-B041-407E-968E-E2D49DDC210F}" type="datetime1">
              <a:rPr lang="en-US" smtClean="0"/>
              <a:t>7/4/2021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353434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4489399"/>
            <a:ext cx="10514012" cy="1501826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0EF0B1-4277-4C04-9147-94D0A1A9DAFF}" type="datetime1">
              <a:rPr lang="en-US" smtClean="0"/>
              <a:t>7/4/2021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365125"/>
            <a:ext cx="9302752" cy="2992904"/>
          </a:xfrm>
        </p:spPr>
        <p:txBody>
          <a:bodyPr anchor="ctr"/>
          <a:lstStyle>
            <a:lvl1pPr>
              <a:defRPr sz="4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501729"/>
            <a:ext cx="10512424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4861B8-3CFE-4C85-B37E-452E9F8FDEF3}" type="datetime1">
              <a:rPr lang="en-US" smtClean="0"/>
              <a:t>7/4/2021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1111044" y="7868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437812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2326967"/>
            <a:ext cx="10515600" cy="2511835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4850581"/>
            <a:ext cx="10514012" cy="1140644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E6E62B-81EB-4D50-BB55-B28D7B13F2F5}" type="datetime1">
              <a:rPr lang="en-US" smtClean="0"/>
              <a:t>7/4/2021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337282" y="188595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356798" y="257175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87994" y="1885950"/>
            <a:ext cx="2936241" cy="576262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buNone/>
              <a:defRPr lang="en-US"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77441" y="257175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29035" y="1885950"/>
            <a:ext cx="2932113" cy="576262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buNone/>
              <a:defRPr lang="en-US" sz="2400" b="0" dirty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29035" y="257175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4301C9-13FF-47C7-A0E0-B32857683FB0}" type="datetime1">
              <a:rPr lang="en-US" smtClean="0"/>
              <a:t>7/4/2021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332085" y="4297503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2085" y="2256354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332085" y="4873765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997" y="4297503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56354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67644" y="4873764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04322" y="4297503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04321" y="2256354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04197" y="4873762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12C864-AA7E-402D-913D-24B49CCF0A4C}" type="datetime1">
              <a:rPr lang="en-US" smtClean="0"/>
              <a:t>7/4/2021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9CAA6D-DDFB-4260-A1E3-7F6BDAAE3460}" type="datetime1">
              <a:rPr lang="en-US" smtClean="0"/>
              <a:t>7/4/2021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4CB3B-2BF0-4C31-BD54-218F8495D231}" type="datetime1">
              <a:rPr lang="en-US" smtClean="0"/>
              <a:t>7/4/2021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B310D9-1776-4426-8FE9-81FC076C7FA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7/4/2021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D454C9-693C-4B68-AEF7-F33F1BD7395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164716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5D466A-5BC3-42B7-9DCE-41A112865A91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7/4/2021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D454C9-693C-4B68-AEF7-F33F1BD7395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273454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7AB6AA-9D67-4B1F-916A-CC6010D6D9B3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7/4/2021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D454C9-693C-4B68-AEF7-F33F1BD7395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874397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F6A348-C409-463A-9089-39382A58FC1E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7/4/2021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D454C9-693C-4B68-AEF7-F33F1BD7395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992639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87ED7F-FF44-4052-9B48-8B8A7E56150C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7/4/2021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D454C9-693C-4B68-AEF7-F33F1BD7395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375406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83A714-CA45-446B-85A5-FB92DD61FFD6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7/4/2021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D454C9-693C-4B68-AEF7-F33F1BD7395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598944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17D600-FC3D-439E-8E5D-D734D45951B3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7/4/2021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D454C9-693C-4B68-AEF7-F33F1BD7395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782528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6C03E3-EF0E-4530-B85B-AEB5ABD800D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7/4/2021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D454C9-693C-4B68-AEF7-F33F1BD7395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095932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CE652C-C015-41D2-B285-455AAFA4E01C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7/4/2021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D454C9-693C-4B68-AEF7-F33F1BD7395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2000219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D44BFD-4793-4005-9AE5-5722650F13A8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7/4/2021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D454C9-693C-4B68-AEF7-F33F1BD7395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194129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73EBD5-C469-4168-B53C-D129C5EE9D35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7/4/2021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D454C9-693C-4B68-AEF7-F33F1BD7395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2705262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B310D9-1776-4426-8FE9-81FC076C7FA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7/4/2021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D454C9-693C-4B68-AEF7-F33F1BD7395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7758679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5D466A-5BC3-42B7-9DCE-41A112865A91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7/4/2021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D454C9-693C-4B68-AEF7-F33F1BD7395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8914844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7AB6AA-9D67-4B1F-916A-CC6010D6D9B3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7/4/2021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D454C9-693C-4B68-AEF7-F33F1BD7395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3084562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F6A348-C409-463A-9089-39382A58FC1E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7/4/2021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D454C9-693C-4B68-AEF7-F33F1BD7395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323799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87ED7F-FF44-4052-9B48-8B8A7E56150C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7/4/2021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D454C9-693C-4B68-AEF7-F33F1BD7395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1776598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83A714-CA45-446B-85A5-FB92DD61FFD6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7/4/2021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D454C9-693C-4B68-AEF7-F33F1BD7395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6051127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17D600-FC3D-439E-8E5D-D734D45951B3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7/4/2021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D454C9-693C-4B68-AEF7-F33F1BD7395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2272487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6C03E3-EF0E-4530-B85B-AEB5ABD800D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7/4/2021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D454C9-693C-4B68-AEF7-F33F1BD7395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7559536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CE652C-C015-41D2-B285-455AAFA4E01C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7/4/2021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D454C9-693C-4B68-AEF7-F33F1BD7395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1134262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D44BFD-4793-4005-9AE5-5722650F13A8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7/4/2021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D454C9-693C-4B68-AEF7-F33F1BD7395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4139603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73EBD5-C469-4168-B53C-D129C5EE9D35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7/4/2021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D454C9-693C-4B68-AEF7-F33F1BD7395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11996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.xml"/><Relationship Id="rId3" Type="http://schemas.openxmlformats.org/officeDocument/2006/relationships/slideLayout" Target="../slideLayouts/slideLayout20.xml"/><Relationship Id="rId7" Type="http://schemas.openxmlformats.org/officeDocument/2006/relationships/slideLayout" Target="../slideLayouts/slideLayout24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9.xml"/><Relationship Id="rId1" Type="http://schemas.openxmlformats.org/officeDocument/2006/relationships/slideLayout" Target="../slideLayouts/slideLayout18.xml"/><Relationship Id="rId6" Type="http://schemas.openxmlformats.org/officeDocument/2006/relationships/slideLayout" Target="../slideLayouts/slideLayout23.xml"/><Relationship Id="rId11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7.xml"/><Relationship Id="rId4" Type="http://schemas.openxmlformats.org/officeDocument/2006/relationships/slideLayout" Target="../slideLayouts/slideLayout21.xml"/><Relationship Id="rId9" Type="http://schemas.openxmlformats.org/officeDocument/2006/relationships/slideLayout" Target="../slideLayouts/slideLayout26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6.xml"/><Relationship Id="rId3" Type="http://schemas.openxmlformats.org/officeDocument/2006/relationships/slideLayout" Target="../slideLayouts/slideLayout31.xml"/><Relationship Id="rId7" Type="http://schemas.openxmlformats.org/officeDocument/2006/relationships/slideLayout" Target="../slideLayouts/slideLayout35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30.xml"/><Relationship Id="rId1" Type="http://schemas.openxmlformats.org/officeDocument/2006/relationships/slideLayout" Target="../slideLayouts/slideLayout29.xml"/><Relationship Id="rId6" Type="http://schemas.openxmlformats.org/officeDocument/2006/relationships/slideLayout" Target="../slideLayouts/slideLayout34.xml"/><Relationship Id="rId11" Type="http://schemas.openxmlformats.org/officeDocument/2006/relationships/slideLayout" Target="../slideLayouts/slideLayout39.xml"/><Relationship Id="rId5" Type="http://schemas.openxmlformats.org/officeDocument/2006/relationships/slideLayout" Target="../slideLayouts/slideLayout33.xml"/><Relationship Id="rId10" Type="http://schemas.openxmlformats.org/officeDocument/2006/relationships/slideLayout" Target="../slideLayouts/slideLayout38.xml"/><Relationship Id="rId4" Type="http://schemas.openxmlformats.org/officeDocument/2006/relationships/slideLayout" Target="../slideLayouts/slideLayout32.xml"/><Relationship Id="rId9" Type="http://schemas.openxmlformats.org/officeDocument/2006/relationships/slideLayout" Target="../slideLayouts/slideLayout3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0000" y="1825625"/>
            <a:ext cx="102338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fld id="{BCD69D59-354A-45B2-8309-DF1E0E9C1524}" type="datetime1">
              <a:rPr lang="en-US" smtClean="0"/>
              <a:t>7/4/2021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b="0" kern="1200">
          <a:gradFill flip="none" rotWithShape="1">
            <a:gsLst>
              <a:gs pos="28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  <a:tileRect/>
          </a:gra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B0F0"/>
            </a:gs>
            <a:gs pos="50000">
              <a:srgbClr val="E2FD59"/>
            </a:gs>
            <a:gs pos="100000">
              <a:srgbClr val="CC00FF">
                <a:alpha val="51000"/>
              </a:srgb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/>
            <a:fld id="{86D007D3-6557-4C78-9B4B-20479B513931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914400"/>
              <a:t>7/4/2021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/>
            <a:fld id="{79D454C9-693C-4B68-AEF7-F33F1BD7395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91440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41079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71" r:id="rId2"/>
    <p:sldLayoutId id="2147483672" r:id="rId3"/>
    <p:sldLayoutId id="2147483673" r:id="rId4"/>
    <p:sldLayoutId id="2147483674" r:id="rId5"/>
    <p:sldLayoutId id="2147483675" r:id="rId6"/>
    <p:sldLayoutId id="2147483676" r:id="rId7"/>
    <p:sldLayoutId id="2147483677" r:id="rId8"/>
    <p:sldLayoutId id="2147483678" r:id="rId9"/>
    <p:sldLayoutId id="2147483679" r:id="rId10"/>
    <p:sldLayoutId id="2147483680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B0F0"/>
            </a:gs>
            <a:gs pos="50000">
              <a:srgbClr val="E2FD59"/>
            </a:gs>
            <a:gs pos="100000">
              <a:srgbClr val="CC00FF">
                <a:alpha val="51000"/>
              </a:srgb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/>
            <a:fld id="{86D007D3-6557-4C78-9B4B-20479B513931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914400"/>
              <a:t>7/4/2021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/>
            <a:fld id="{79D454C9-693C-4B68-AEF7-F33F1BD7395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91440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74890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  <p:sldLayoutId id="2147483683" r:id="rId2"/>
    <p:sldLayoutId id="2147483684" r:id="rId3"/>
    <p:sldLayoutId id="2147483685" r:id="rId4"/>
    <p:sldLayoutId id="2147483686" r:id="rId5"/>
    <p:sldLayoutId id="2147483687" r:id="rId6"/>
    <p:sldLayoutId id="2147483688" r:id="rId7"/>
    <p:sldLayoutId id="2147483689" r:id="rId8"/>
    <p:sldLayoutId id="2147483690" r:id="rId9"/>
    <p:sldLayoutId id="2147483691" r:id="rId10"/>
    <p:sldLayoutId id="2147483692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png"/><Relationship Id="rId4" Type="http://schemas.openxmlformats.org/officeDocument/2006/relationships/image" Target="../media/image24.jpe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7" Type="http://schemas.openxmlformats.org/officeDocument/2006/relationships/image" Target="../media/image30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png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png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7" Type="http://schemas.openxmlformats.org/officeDocument/2006/relationships/image" Target="../media/image46.pn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5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4.xml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4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1.xml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4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2.xml"/></Relationships>
</file>

<file path=ppt/slides/_rels/slide8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2.xml"/></Relationships>
</file>

<file path=ppt/slides/_rels/slide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2.xml"/></Relationships>
</file>

<file path=ppt/slides/_rels/slide8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2.xml"/></Relationships>
</file>

<file path=ppt/slides/_rels/slide8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4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2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8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gif"/><Relationship Id="rId1" Type="http://schemas.openxmlformats.org/officeDocument/2006/relationships/slideLayout" Target="../slideLayouts/slideLayout2.xml"/><Relationship Id="rId4" Type="http://schemas.microsoft.com/office/2007/relationships/hdphoto" Target="../media/hdphoto2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alpha val="31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C:\Users\Rae\Desktop\free-banner-clipart-clipartbold.png"/>
          <p:cNvPicPr>
            <a:picLocks noChangeAspect="1" noChangeArrowheads="1"/>
          </p:cNvPicPr>
          <p:nvPr/>
        </p:nvPicPr>
        <p:blipFill>
          <a:blip r:embed="rId2" cstate="email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647774" y="2169013"/>
            <a:ext cx="13639800" cy="38217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7"/>
          <p:cNvSpPr/>
          <p:nvPr/>
        </p:nvSpPr>
        <p:spPr>
          <a:xfrm>
            <a:off x="7395440" y="4537116"/>
            <a:ext cx="3644963" cy="230832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en-US" sz="4800" b="1" cap="none" spc="0" dirty="0" smtClean="0">
                <a:ln w="1905"/>
                <a:solidFill>
                  <a:schemeClr val="accent3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  <a:reflection blurRad="6350" stA="55000" endA="300" endPos="45500" dir="5400000" sy="-100000" algn="bl" rotWithShape="0"/>
                </a:effectLst>
                <a:latin typeface="MV Boli" pitchFamily="2" charset="0"/>
                <a:cs typeface="MV Boli" pitchFamily="2" charset="0"/>
              </a:rPr>
              <a:t>One Puzzle </a:t>
            </a:r>
            <a:br>
              <a:rPr lang="en-US" sz="4800" b="1" cap="none" spc="0" dirty="0" smtClean="0">
                <a:ln w="1905"/>
                <a:solidFill>
                  <a:schemeClr val="accent3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  <a:reflection blurRad="6350" stA="55000" endA="300" endPos="45500" dir="5400000" sy="-100000" algn="bl" rotWithShape="0"/>
                </a:effectLst>
                <a:latin typeface="MV Boli" pitchFamily="2" charset="0"/>
                <a:cs typeface="MV Boli" pitchFamily="2" charset="0"/>
              </a:rPr>
            </a:br>
            <a:r>
              <a:rPr lang="en-US" sz="4800" b="1" cap="none" spc="0" dirty="0" smtClean="0">
                <a:ln w="1905"/>
                <a:solidFill>
                  <a:schemeClr val="accent3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  <a:reflection blurRad="6350" stA="55000" endA="300" endPos="45500" dir="5400000" sy="-100000" algn="bl" rotWithShape="0"/>
                </a:effectLst>
                <a:latin typeface="MV Boli" pitchFamily="2" charset="0"/>
                <a:cs typeface="MV Boli" pitchFamily="2" charset="0"/>
              </a:rPr>
              <a:t>Piece </a:t>
            </a:r>
            <a:br>
              <a:rPr lang="en-US" sz="4800" b="1" cap="none" spc="0" dirty="0" smtClean="0">
                <a:ln w="1905"/>
                <a:solidFill>
                  <a:schemeClr val="accent3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  <a:reflection blurRad="6350" stA="55000" endA="300" endPos="45500" dir="5400000" sy="-100000" algn="bl" rotWithShape="0"/>
                </a:effectLst>
                <a:latin typeface="MV Boli" pitchFamily="2" charset="0"/>
                <a:cs typeface="MV Boli" pitchFamily="2" charset="0"/>
              </a:rPr>
            </a:br>
            <a:r>
              <a:rPr lang="en-US" sz="4800" b="1" cap="none" spc="0" dirty="0" smtClean="0">
                <a:ln w="1905"/>
                <a:solidFill>
                  <a:schemeClr val="accent3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  <a:reflection blurRad="6350" stA="55000" endA="300" endPos="45500" dir="5400000" sy="-100000" algn="bl" rotWithShape="0"/>
                </a:effectLst>
                <a:latin typeface="MV Boli" pitchFamily="2" charset="0"/>
                <a:cs typeface="MV Boli" pitchFamily="2" charset="0"/>
              </a:rPr>
              <a:t>at a Time</a:t>
            </a:r>
            <a:endParaRPr lang="en-US" sz="4800" b="1" cap="none" spc="0" dirty="0">
              <a:ln w="1905"/>
              <a:solidFill>
                <a:schemeClr val="accent3">
                  <a:lumMod val="50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  <a:reflection blurRad="6350" stA="55000" endA="300" endPos="45500" dir="5400000" sy="-100000" algn="bl" rotWithShape="0"/>
              </a:effectLst>
              <a:latin typeface="MV Boli" pitchFamily="2" charset="0"/>
              <a:cs typeface="MV Boli" pitchFamily="2" charset="0"/>
            </a:endParaRPr>
          </a:p>
        </p:txBody>
      </p:sp>
      <p:pic>
        <p:nvPicPr>
          <p:cNvPr id="9" name="Picture 2" descr="C:\Users\Rae\Desktop\puzzle piece bordered png.png"/>
          <p:cNvPicPr>
            <a:picLocks noChangeAspect="1" noChangeArrowheads="1"/>
          </p:cNvPicPr>
          <p:nvPr/>
        </p:nvPicPr>
        <p:blipFill>
          <a:blip r:embed="rId3" cstate="email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9899881">
            <a:off x="6792678" y="5220253"/>
            <a:ext cx="942048" cy="942048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C:\Users\Rae\Desktop\puzzle piece bordered png.png"/>
          <p:cNvPicPr>
            <a:picLocks noChangeAspect="1" noChangeArrowheads="1"/>
          </p:cNvPicPr>
          <p:nvPr/>
        </p:nvPicPr>
        <p:blipFill>
          <a:blip r:embed="rId4" cstate="email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513775">
            <a:off x="10518534" y="5366532"/>
            <a:ext cx="724431" cy="724431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C:\Users\Rae\Desktop\puzzle piece bordered png.png"/>
          <p:cNvPicPr>
            <a:picLocks noChangeAspect="1" noChangeArrowheads="1"/>
          </p:cNvPicPr>
          <p:nvPr/>
        </p:nvPicPr>
        <p:blipFill>
          <a:blip r:embed="rId4" cstate="email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3561858">
            <a:off x="11150759" y="5690679"/>
            <a:ext cx="724431" cy="724431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Rectangle 11"/>
          <p:cNvSpPr/>
          <p:nvPr/>
        </p:nvSpPr>
        <p:spPr>
          <a:xfrm>
            <a:off x="29028" y="32096"/>
            <a:ext cx="12148458" cy="1828800"/>
          </a:xfrm>
          <a:prstGeom prst="rect">
            <a:avLst/>
          </a:prstGeom>
          <a:ln w="76200">
            <a:solidFill>
              <a:srgbClr val="660033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D:\3.  2019  CCC Season 2 studies\#2.8 Yah - Lost &amp; Found  19 July 2019\Yahusha age 12.jp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-415550" y="981838"/>
            <a:ext cx="6654985" cy="3118757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C:\Users\Rae\Desktop\#2.8  BTE to T4 10 July\art for BTE\banner purple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203600" y="244156"/>
            <a:ext cx="5824419" cy="1404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Rounded Rectangle 14"/>
          <p:cNvSpPr/>
          <p:nvPr/>
        </p:nvSpPr>
        <p:spPr>
          <a:xfrm>
            <a:off x="418467" y="38210"/>
            <a:ext cx="5603258" cy="1494514"/>
          </a:xfrm>
          <a:prstGeom prst="roundRect">
            <a:avLst>
              <a:gd name="adj" fmla="val 4042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prstTxWarp prst="textDeflateBottom">
              <a:avLst>
                <a:gd name="adj" fmla="val 67541"/>
              </a:avLst>
            </a:prstTxWarp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/>
            <a:r>
              <a:rPr lang="en-CA" sz="8000" b="1" i="1" dirty="0" smtClean="0">
                <a:ln>
                  <a:solidFill>
                    <a:srgbClr val="0000FF"/>
                  </a:solidFill>
                </a:ln>
                <a:gradFill>
                  <a:gsLst>
                    <a:gs pos="0">
                      <a:srgbClr val="FF3399"/>
                    </a:gs>
                    <a:gs pos="25000">
                      <a:srgbClr val="FF6633"/>
                    </a:gs>
                    <a:gs pos="50000">
                      <a:srgbClr val="FFFF00"/>
                    </a:gs>
                    <a:gs pos="75000">
                      <a:srgbClr val="01A78F"/>
                    </a:gs>
                    <a:gs pos="100000">
                      <a:srgbClr val="3366FF"/>
                    </a:gs>
                  </a:gsLst>
                  <a:lin ang="2520000" scaled="0"/>
                </a:gradFill>
                <a:latin typeface="Algerian" pitchFamily="82" charset="0"/>
              </a:rPr>
              <a:t>Yahusha</a:t>
            </a:r>
            <a:endParaRPr lang="en-CA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grpSp>
        <p:nvGrpSpPr>
          <p:cNvPr id="16" name="Group 15"/>
          <p:cNvGrpSpPr/>
          <p:nvPr/>
        </p:nvGrpSpPr>
        <p:grpSpPr>
          <a:xfrm>
            <a:off x="6290914" y="540718"/>
            <a:ext cx="5581388" cy="872180"/>
            <a:chOff x="5283677" y="5548184"/>
            <a:chExt cx="6499655" cy="872180"/>
          </a:xfrm>
        </p:grpSpPr>
        <p:pic>
          <p:nvPicPr>
            <p:cNvPr id="17" name="Picture 3" descr="C:\Users\Rae\Desktop\#2.8  BTE to T4 10 July\art for BTE\banners blu 425 edit 1.jpg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83800" y="5548184"/>
              <a:ext cx="6222980" cy="872180"/>
            </a:xfrm>
            <a:prstGeom prst="rect">
              <a:avLst/>
            </a:prstGeom>
            <a:noFill/>
            <a:scene3d>
              <a:camera prst="orthographicFront"/>
              <a:lightRig rig="threePt" dir="t"/>
            </a:scene3d>
            <a:sp3d>
              <a:bevelT w="152400" h="50800" prst="softRound"/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8" name="Rounded Rectangle 17"/>
            <p:cNvSpPr/>
            <p:nvPr/>
          </p:nvSpPr>
          <p:spPr>
            <a:xfrm>
              <a:off x="5283677" y="5628542"/>
              <a:ext cx="6499655" cy="711464"/>
            </a:xfrm>
            <a:prstGeom prst="round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cene3d>
                <a:camera prst="orthographicFront"/>
                <a:lightRig rig="threePt" dir="t"/>
              </a:scene3d>
              <a:sp3d extrusionH="57150">
                <a:bevelT h="25400" prst="softRound"/>
              </a:sp3d>
            </a:bodyPr>
            <a:lstStyle/>
            <a:p>
              <a:pPr algn="ctr"/>
              <a:r>
                <a:rPr lang="en-CA" sz="3200" b="1" i="1" dirty="0" smtClean="0">
                  <a:ln w="28575">
                    <a:solidFill>
                      <a:srgbClr val="FF33CC"/>
                    </a:solidFill>
                  </a:ln>
                  <a:gradFill>
                    <a:gsLst>
                      <a:gs pos="0">
                        <a:srgbClr val="FF3399"/>
                      </a:gs>
                      <a:gs pos="25000">
                        <a:srgbClr val="FF6633"/>
                      </a:gs>
                      <a:gs pos="50000">
                        <a:srgbClr val="FFFF00"/>
                      </a:gs>
                      <a:gs pos="75000">
                        <a:srgbClr val="01A78F"/>
                      </a:gs>
                      <a:gs pos="100000">
                        <a:srgbClr val="3366FF"/>
                      </a:gs>
                    </a:gsLst>
                    <a:lin ang="2520000" scaled="0"/>
                  </a:gradFill>
                  <a:latin typeface="Verdana" pitchFamily="34" charset="0"/>
                  <a:ea typeface="Verdana" pitchFamily="34" charset="0"/>
                  <a:cs typeface="Verdana" pitchFamily="34" charset="0"/>
                </a:rPr>
                <a:t>“Lost? Or Discovered!” </a:t>
              </a:r>
              <a:endParaRPr lang="en-CA" sz="1200" dirty="0">
                <a:gradFill>
                  <a:gsLst>
                    <a:gs pos="0">
                      <a:srgbClr val="FF3399"/>
                    </a:gs>
                    <a:gs pos="25000">
                      <a:srgbClr val="FF6633"/>
                    </a:gs>
                    <a:gs pos="50000">
                      <a:srgbClr val="FFFF00"/>
                    </a:gs>
                    <a:gs pos="75000">
                      <a:srgbClr val="01A78F"/>
                    </a:gs>
                    <a:gs pos="100000">
                      <a:srgbClr val="3366FF"/>
                    </a:gs>
                  </a:gsLst>
                  <a:lin ang="2520000" scaled="0"/>
                </a:gradFill>
                <a:latin typeface="Verdana" pitchFamily="34" charset="0"/>
                <a:ea typeface="Verdana" pitchFamily="34" charset="0"/>
                <a:cs typeface="Verdana" pitchFamily="34" charset="0"/>
              </a:endParaRPr>
            </a:p>
          </p:txBody>
        </p:sp>
      </p:grpSp>
      <p:sp>
        <p:nvSpPr>
          <p:cNvPr id="19" name="Rectangle 18"/>
          <p:cNvSpPr/>
          <p:nvPr/>
        </p:nvSpPr>
        <p:spPr>
          <a:xfrm rot="21339432">
            <a:off x="-298311" y="3321864"/>
            <a:ext cx="12312914" cy="1584959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Wave2">
              <a:avLst>
                <a:gd name="adj1" fmla="val 20000"/>
                <a:gd name="adj2" fmla="val 1111"/>
              </a:avLst>
            </a:prstTxWarp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5400" b="1" cap="none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   </a:t>
            </a:r>
            <a:r>
              <a:rPr lang="en-US" sz="54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The 3</a:t>
            </a:r>
            <a:r>
              <a:rPr lang="en-US" sz="5400" b="1" spc="150" baseline="3000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rd</a:t>
            </a:r>
            <a:r>
              <a:rPr lang="en-US" sz="54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 Day Calendar Discovery </a:t>
            </a:r>
            <a:endParaRPr lang="en-US" sz="5400" b="1" cap="none" spc="150" dirty="0">
              <a:ln w="11430"/>
              <a:solidFill>
                <a:schemeClr val="accent2">
                  <a:lumMod val="40000"/>
                  <a:lumOff val="60000"/>
                </a:schemeClr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MV Boli" pitchFamily="2" charset="0"/>
              <a:cs typeface="MV Boli" pitchFamily="2" charset="0"/>
            </a:endParaRPr>
          </a:p>
        </p:txBody>
      </p:sp>
      <p:pic>
        <p:nvPicPr>
          <p:cNvPr id="20" name="Picture 3" descr="D:\3.  2019  CCC Season 2 studies\#2.8 Yah - Lost &amp; Found  19 July 2019\White men puzzle 600.png"/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337938" y="4595172"/>
            <a:ext cx="4795603" cy="2697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Rectangle 20"/>
          <p:cNvSpPr/>
          <p:nvPr/>
        </p:nvSpPr>
        <p:spPr>
          <a:xfrm>
            <a:off x="6353067" y="1860896"/>
            <a:ext cx="5377771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en-US" sz="4000" b="1" dirty="0" smtClean="0">
                <a:ln w="1905"/>
                <a:solidFill>
                  <a:schemeClr val="accent3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  <a:reflection blurRad="6350" stA="55000" endA="300" endPos="45500" dir="5400000" sy="-100000" algn="bl" rotWithShape="0"/>
                </a:effectLst>
                <a:latin typeface="MV Boli" pitchFamily="2" charset="0"/>
                <a:cs typeface="MV Boli" pitchFamily="2" charset="0"/>
              </a:rPr>
              <a:t>2021 Revision</a:t>
            </a:r>
            <a:endParaRPr lang="en-US" sz="4800" b="1" cap="none" spc="0" dirty="0">
              <a:ln w="1905"/>
              <a:solidFill>
                <a:schemeClr val="accent3">
                  <a:lumMod val="50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  <a:reflection blurRad="6350" stA="55000" endA="300" endPos="45500" dir="5400000" sy="-100000" algn="bl" rotWithShape="0"/>
              </a:effectLst>
              <a:latin typeface="MV Boli" pitchFamily="2" charset="0"/>
              <a:cs typeface="MV Boli" pitchFamily="2" charset="0"/>
            </a:endParaRPr>
          </a:p>
        </p:txBody>
      </p:sp>
      <p:pic>
        <p:nvPicPr>
          <p:cNvPr id="22" name="Picture 2" descr="C:\Users\Rae\Documents\A CF Desktop Feb 2021\Best CCC Logo Clear with colors in circle SMS.png"/>
          <p:cNvPicPr>
            <a:picLocks noChangeAspect="1" noChangeArrowheads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18467" y="5340063"/>
            <a:ext cx="1257673" cy="1301342"/>
          </a:xfrm>
          <a:prstGeom prst="rect">
            <a:avLst/>
          </a:prstGeom>
          <a:noFill/>
          <a:effectLst>
            <a:glow rad="368300">
              <a:schemeClr val="accent4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3" name="Straight Connector 2"/>
          <p:cNvCxnSpPr/>
          <p:nvPr/>
        </p:nvCxnSpPr>
        <p:spPr>
          <a:xfrm>
            <a:off x="8783516" y="1222131"/>
            <a:ext cx="2453054" cy="17584"/>
          </a:xfrm>
          <a:prstGeom prst="line">
            <a:avLst/>
          </a:prstGeom>
          <a:ln>
            <a:solidFill>
              <a:srgbClr val="3E3E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244072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8228" y="1053"/>
            <a:ext cx="11111971" cy="3140075"/>
          </a:xfrm>
        </p:spPr>
        <p:txBody>
          <a:bodyPr>
            <a:no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en-CA" sz="9600" b="1" dirty="0" smtClean="0">
                <a:ln>
                  <a:solidFill>
                    <a:schemeClr val="tx1"/>
                  </a:solidFill>
                </a:ln>
                <a:solidFill>
                  <a:srgbClr val="0C27AC"/>
                </a:solidFill>
                <a:effectLst>
                  <a:glow rad="228600">
                    <a:srgbClr val="FFFF00"/>
                  </a:glow>
                </a:effectLst>
              </a:rPr>
              <a:t>I</a:t>
            </a:r>
            <a:r>
              <a:rPr lang="en-CA" sz="9600" b="1" dirty="0" smtClean="0">
                <a:solidFill>
                  <a:srgbClr val="0C27AC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   			  </a:t>
            </a:r>
            <a:r>
              <a:rPr lang="en-CA" sz="9600" b="1" dirty="0" smtClean="0">
                <a:ln>
                  <a:solidFill>
                    <a:schemeClr val="tx1"/>
                  </a:solidFill>
                </a:ln>
                <a:solidFill>
                  <a:srgbClr val="0C27AC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be about My Father’s Business</a:t>
            </a:r>
            <a:endParaRPr lang="en-CA" sz="9600" b="1" dirty="0">
              <a:ln>
                <a:solidFill>
                  <a:schemeClr val="tx1"/>
                </a:solidFill>
              </a:ln>
              <a:solidFill>
                <a:srgbClr val="0C27AC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4" name="Bent Arrow 3"/>
          <p:cNvSpPr/>
          <p:nvPr/>
        </p:nvSpPr>
        <p:spPr>
          <a:xfrm flipV="1">
            <a:off x="874890" y="1507387"/>
            <a:ext cx="1989080" cy="2626039"/>
          </a:xfrm>
          <a:prstGeom prst="bentArrow">
            <a:avLst>
              <a:gd name="adj1" fmla="val 16419"/>
              <a:gd name="adj2" fmla="val 25000"/>
              <a:gd name="adj3" fmla="val 34433"/>
              <a:gd name="adj4" fmla="val 43750"/>
            </a:avLst>
          </a:prstGeom>
          <a:solidFill>
            <a:srgbClr val="FFCCFF"/>
          </a:solidFill>
          <a:ln w="38100">
            <a:solidFill>
              <a:srgbClr val="D73DCC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>
              <a:solidFill>
                <a:schemeClr val="tx1"/>
              </a:solidFill>
            </a:endParaRPr>
          </a:p>
        </p:txBody>
      </p:sp>
      <p:pic>
        <p:nvPicPr>
          <p:cNvPr id="5" name="Picture 2" descr="Image result for pic of a sheaf of whea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480843" y="2195221"/>
            <a:ext cx="2781300" cy="30480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ounded Rectangle 6"/>
          <p:cNvSpPr/>
          <p:nvPr/>
        </p:nvSpPr>
        <p:spPr>
          <a:xfrm>
            <a:off x="10969570" y="1900503"/>
            <a:ext cx="914400" cy="889696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1400" dirty="0" smtClean="0"/>
              <a:t>KJV Luke 2:49</a:t>
            </a:r>
            <a:endParaRPr lang="en-CA" sz="1400" dirty="0"/>
          </a:p>
        </p:txBody>
      </p:sp>
      <p:sp>
        <p:nvSpPr>
          <p:cNvPr id="9" name="Rounded Rectangle 8"/>
          <p:cNvSpPr/>
          <p:nvPr/>
        </p:nvSpPr>
        <p:spPr>
          <a:xfrm rot="19878737">
            <a:off x="221642" y="4800811"/>
            <a:ext cx="3041936" cy="1022158"/>
          </a:xfrm>
          <a:prstGeom prst="roundRect">
            <a:avLst>
              <a:gd name="adj" fmla="val 44929"/>
            </a:avLst>
          </a:prstGeom>
          <a:solidFill>
            <a:schemeClr val="tx1">
              <a:lumMod val="75000"/>
            </a:schemeClr>
          </a:solidFill>
          <a:ln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38100" h="38100"/>
            </a:sp3d>
          </a:bodyPr>
          <a:lstStyle/>
          <a:p>
            <a:pPr algn="ctr"/>
            <a:r>
              <a:rPr lang="en-CA" sz="2800" b="1" i="1" u="sng" dirty="0" smtClean="0">
                <a:solidFill>
                  <a:srgbClr val="9933FF"/>
                </a:solidFill>
                <a:latin typeface="Comic Sans MS" panose="030F0702030302020204" pitchFamily="66" charset="0"/>
              </a:rPr>
              <a:t>THE</a:t>
            </a:r>
            <a:r>
              <a:rPr lang="en-CA" sz="2800" b="1" i="1" dirty="0" smtClean="0">
                <a:solidFill>
                  <a:srgbClr val="9933FF"/>
                </a:solidFill>
                <a:latin typeface="Comic Sans MS" panose="030F0702030302020204" pitchFamily="66" charset="0"/>
              </a:rPr>
              <a:t> </a:t>
            </a:r>
            <a:r>
              <a:rPr lang="en-CA" sz="2800" b="1" i="1" dirty="0" smtClean="0">
                <a:solidFill>
                  <a:srgbClr val="9933FF"/>
                </a:solidFill>
                <a:effectLst>
                  <a:glow rad="127000">
                    <a:srgbClr val="00FF99"/>
                  </a:glow>
                </a:effectLst>
                <a:latin typeface="Comic Sans MS" panose="030F0702030302020204" pitchFamily="66" charset="0"/>
              </a:rPr>
              <a:t>SINLESS</a:t>
            </a:r>
            <a:r>
              <a:rPr lang="en-CA" sz="2800" b="1" i="1" dirty="0" smtClean="0">
                <a:solidFill>
                  <a:srgbClr val="9933FF"/>
                </a:solidFill>
                <a:latin typeface="Comic Sans MS" panose="030F0702030302020204" pitchFamily="66" charset="0"/>
              </a:rPr>
              <a:t> First Fruit</a:t>
            </a:r>
            <a:endParaRPr lang="en-CA" sz="2800" b="1" i="1" dirty="0">
              <a:solidFill>
                <a:srgbClr val="9933FF"/>
              </a:solidFill>
              <a:latin typeface="Comic Sans MS" panose="030F0702030302020204" pitchFamily="66" charset="0"/>
            </a:endParaRPr>
          </a:p>
        </p:txBody>
      </p:sp>
      <p:pic>
        <p:nvPicPr>
          <p:cNvPr id="1026" name="Picture 2" descr="https://i.ytimg.com/vi/7Ot-vRrUP58/maxresdefault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086930" y="2997848"/>
            <a:ext cx="6339840" cy="3566160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ounded Rectangle 2"/>
          <p:cNvSpPr/>
          <p:nvPr/>
        </p:nvSpPr>
        <p:spPr>
          <a:xfrm rot="20991965">
            <a:off x="1548638" y="337690"/>
            <a:ext cx="3148641" cy="106649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/>
            <a:r>
              <a:rPr lang="en-CA" sz="9600" b="1" dirty="0">
                <a:ln w="19050">
                  <a:solidFill>
                    <a:srgbClr val="FFFF00"/>
                  </a:solidFill>
                </a:ln>
                <a:solidFill>
                  <a:srgbClr val="0C27AC"/>
                </a:solidFill>
                <a:effectLst>
                  <a:glow rad="228600">
                    <a:srgbClr val="FFCCFF">
                      <a:alpha val="40000"/>
                    </a:srgbClr>
                  </a:glow>
                </a:effectLst>
                <a:ea typeface="+mj-ea"/>
                <a:cs typeface="+mj-cs"/>
              </a:rPr>
              <a:t>must</a:t>
            </a:r>
            <a:endParaRPr lang="en-CA" dirty="0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1964776" y="1104178"/>
            <a:ext cx="2581346" cy="471693"/>
          </a:xfrm>
          <a:prstGeom prst="line">
            <a:avLst/>
          </a:prstGeom>
          <a:ln w="38100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Rounded Rectangle 13"/>
          <p:cNvSpPr/>
          <p:nvPr/>
        </p:nvSpPr>
        <p:spPr>
          <a:xfrm rot="19878737">
            <a:off x="2073962" y="5471695"/>
            <a:ext cx="3041936" cy="641154"/>
          </a:xfrm>
          <a:prstGeom prst="roundRect">
            <a:avLst>
              <a:gd name="adj" fmla="val 44929"/>
            </a:avLst>
          </a:prstGeom>
          <a:solidFill>
            <a:schemeClr val="tx1">
              <a:lumMod val="75000"/>
            </a:schemeClr>
          </a:solidFill>
          <a:ln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38100" h="38100"/>
            </a:sp3d>
          </a:bodyPr>
          <a:lstStyle/>
          <a:p>
            <a:pPr algn="ctr"/>
            <a:r>
              <a:rPr lang="en-CA" sz="2800" b="1" i="1" u="sng" dirty="0" smtClean="0">
                <a:solidFill>
                  <a:srgbClr val="9933FF"/>
                </a:solidFill>
                <a:latin typeface="Comic Sans MS" panose="030F0702030302020204" pitchFamily="66" charset="0"/>
              </a:rPr>
              <a:t>THE</a:t>
            </a:r>
            <a:r>
              <a:rPr lang="en-CA" sz="2800" b="1" i="1" dirty="0" smtClean="0">
                <a:solidFill>
                  <a:srgbClr val="9933FF"/>
                </a:solidFill>
                <a:latin typeface="Comic Sans MS" panose="030F0702030302020204" pitchFamily="66" charset="0"/>
              </a:rPr>
              <a:t> </a:t>
            </a:r>
            <a:r>
              <a:rPr lang="en-CA" sz="2800" b="1" i="1" dirty="0" smtClean="0">
                <a:solidFill>
                  <a:srgbClr val="9933FF"/>
                </a:solidFill>
                <a:effectLst>
                  <a:glow rad="127000">
                    <a:srgbClr val="00FF99"/>
                  </a:glow>
                </a:effectLst>
                <a:latin typeface="Comic Sans MS" panose="030F0702030302020204" pitchFamily="66" charset="0"/>
              </a:rPr>
              <a:t>Eh-</a:t>
            </a:r>
            <a:r>
              <a:rPr lang="en-CA" sz="2800" b="1" i="1" dirty="0" err="1" smtClean="0">
                <a:solidFill>
                  <a:srgbClr val="9933FF"/>
                </a:solidFill>
                <a:effectLst>
                  <a:glow rad="127000">
                    <a:srgbClr val="00FF99"/>
                  </a:glow>
                </a:effectLst>
                <a:latin typeface="Comic Sans MS" panose="030F0702030302020204" pitchFamily="66" charset="0"/>
              </a:rPr>
              <a:t>Tzem</a:t>
            </a:r>
            <a:r>
              <a:rPr lang="en-CA" sz="2800" b="1" i="1" dirty="0" smtClean="0">
                <a:solidFill>
                  <a:srgbClr val="9933FF"/>
                </a:solidFill>
                <a:effectLst>
                  <a:glow rad="127000">
                    <a:srgbClr val="00FF99"/>
                  </a:glow>
                </a:effectLst>
                <a:latin typeface="Comic Sans MS" panose="030F0702030302020204" pitchFamily="66" charset="0"/>
              </a:rPr>
              <a:t>!</a:t>
            </a:r>
            <a:endParaRPr lang="en-CA" sz="2800" b="1" i="1" dirty="0">
              <a:solidFill>
                <a:srgbClr val="9933FF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18582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lowchart: Alternate Process 3"/>
          <p:cNvSpPr/>
          <p:nvPr/>
        </p:nvSpPr>
        <p:spPr>
          <a:xfrm>
            <a:off x="472495" y="3843865"/>
            <a:ext cx="11191706" cy="2535237"/>
          </a:xfrm>
          <a:prstGeom prst="flowChartAlternateProcess">
            <a:avLst/>
          </a:prstGeom>
          <a:solidFill>
            <a:schemeClr val="accent3">
              <a:lumMod val="60000"/>
              <a:lumOff val="40000"/>
            </a:schemeClr>
          </a:solidFill>
          <a:ln w="76200">
            <a:solidFill>
              <a:srgbClr val="0066FF"/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2400" dirty="0" smtClean="0">
                <a:solidFill>
                  <a:srgbClr val="002060"/>
                </a:solidFill>
              </a:rPr>
              <a:t>There is a variation between the Gregorian and Covenant Calendar months.</a:t>
            </a:r>
            <a:br>
              <a:rPr lang="en-CA" sz="2400" dirty="0" smtClean="0">
                <a:solidFill>
                  <a:srgbClr val="002060"/>
                </a:solidFill>
              </a:rPr>
            </a:br>
            <a:r>
              <a:rPr lang="en-CA" sz="2400" dirty="0" smtClean="0">
                <a:solidFill>
                  <a:srgbClr val="002060"/>
                </a:solidFill>
              </a:rPr>
              <a:t>The Covenant Calendar </a:t>
            </a:r>
            <a:r>
              <a:rPr lang="en-CA" sz="2400" dirty="0" smtClean="0">
                <a:solidFill>
                  <a:srgbClr val="002060"/>
                </a:solidFill>
                <a:latin typeface="Arial Rounded MT Bold" panose="020F0704030504030204" pitchFamily="34" charset="0"/>
              </a:rPr>
              <a:t>1</a:t>
            </a:r>
            <a:r>
              <a:rPr lang="en-CA" sz="2400" baseline="30000" dirty="0" smtClean="0">
                <a:solidFill>
                  <a:srgbClr val="002060"/>
                </a:solidFill>
              </a:rPr>
              <a:t>st</a:t>
            </a:r>
            <a:r>
              <a:rPr lang="en-CA" sz="2400" dirty="0" smtClean="0">
                <a:solidFill>
                  <a:srgbClr val="002060"/>
                </a:solidFill>
              </a:rPr>
              <a:t> month begins about mid March and ends about mid April.</a:t>
            </a:r>
          </a:p>
          <a:p>
            <a:pPr algn="ctr"/>
            <a:r>
              <a:rPr lang="en-CA" sz="2400" dirty="0" smtClean="0">
                <a:solidFill>
                  <a:srgbClr val="002060"/>
                </a:solidFill>
              </a:rPr>
              <a:t>The </a:t>
            </a:r>
            <a:r>
              <a:rPr lang="en-CA" sz="2400" dirty="0">
                <a:solidFill>
                  <a:srgbClr val="002060"/>
                </a:solidFill>
              </a:rPr>
              <a:t>Covenant Calendar </a:t>
            </a:r>
            <a:r>
              <a:rPr lang="en-CA" sz="2400" dirty="0" smtClean="0">
                <a:solidFill>
                  <a:srgbClr val="002060"/>
                </a:solidFill>
                <a:latin typeface="Arial Rounded MT Bold" panose="020F0704030504030204" pitchFamily="34" charset="0"/>
              </a:rPr>
              <a:t>7</a:t>
            </a:r>
            <a:r>
              <a:rPr lang="en-CA" sz="2400" baseline="30000" dirty="0" smtClean="0">
                <a:solidFill>
                  <a:srgbClr val="002060"/>
                </a:solidFill>
              </a:rPr>
              <a:t>th</a:t>
            </a:r>
            <a:r>
              <a:rPr lang="en-CA" sz="2400" dirty="0" smtClean="0">
                <a:solidFill>
                  <a:srgbClr val="002060"/>
                </a:solidFill>
              </a:rPr>
              <a:t> </a:t>
            </a:r>
            <a:r>
              <a:rPr lang="en-CA" sz="2400" dirty="0">
                <a:solidFill>
                  <a:srgbClr val="002060"/>
                </a:solidFill>
              </a:rPr>
              <a:t>month varies in the area of </a:t>
            </a:r>
            <a:r>
              <a:rPr lang="en-CA" sz="2400" dirty="0" smtClean="0">
                <a:solidFill>
                  <a:srgbClr val="002060"/>
                </a:solidFill>
              </a:rPr>
              <a:t>mid Sept </a:t>
            </a:r>
            <a:r>
              <a:rPr lang="en-CA" sz="2400" dirty="0">
                <a:solidFill>
                  <a:srgbClr val="002060"/>
                </a:solidFill>
              </a:rPr>
              <a:t>to mid </a:t>
            </a:r>
            <a:r>
              <a:rPr lang="en-CA" sz="2400" dirty="0" smtClean="0">
                <a:solidFill>
                  <a:srgbClr val="002060"/>
                </a:solidFill>
              </a:rPr>
              <a:t>Oct.   </a:t>
            </a:r>
            <a:endParaRPr lang="en-CA" sz="2400" dirty="0">
              <a:solidFill>
                <a:srgbClr val="002060"/>
              </a:solidFill>
            </a:endParaRPr>
          </a:p>
          <a:p>
            <a:pPr algn="ctr"/>
            <a:r>
              <a:rPr lang="en-CA" sz="2400" dirty="0" smtClean="0">
                <a:solidFill>
                  <a:srgbClr val="002060"/>
                </a:solidFill>
              </a:rPr>
              <a:t>The Covenant Calendar </a:t>
            </a:r>
            <a:r>
              <a:rPr lang="en-CA" sz="2400" dirty="0" smtClean="0">
                <a:solidFill>
                  <a:srgbClr val="002060"/>
                </a:solidFill>
                <a:latin typeface="Arial Rounded MT Bold" panose="020F0704030504030204" pitchFamily="34" charset="0"/>
              </a:rPr>
              <a:t>9</a:t>
            </a:r>
            <a:r>
              <a:rPr lang="en-CA" sz="2400" baseline="30000" dirty="0" smtClean="0">
                <a:solidFill>
                  <a:srgbClr val="002060"/>
                </a:solidFill>
              </a:rPr>
              <a:t>th</a:t>
            </a:r>
            <a:r>
              <a:rPr lang="en-CA" sz="2400" dirty="0" smtClean="0">
                <a:solidFill>
                  <a:srgbClr val="002060"/>
                </a:solidFill>
              </a:rPr>
              <a:t> month varies in the area of mid Dec to mid Jan.</a:t>
            </a:r>
          </a:p>
          <a:p>
            <a:pPr algn="ctr"/>
            <a:r>
              <a:rPr lang="en-CA" sz="2400" dirty="0" smtClean="0">
                <a:solidFill>
                  <a:srgbClr val="002060"/>
                </a:solidFill>
              </a:rPr>
              <a:t>The variation depends on the structure of the variable Gregorian each year.  </a:t>
            </a:r>
            <a:endParaRPr lang="en-CA" sz="2400" dirty="0">
              <a:solidFill>
                <a:srgbClr val="002060"/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>
          <a:xfrm>
            <a:off x="11782425" y="6492875"/>
            <a:ext cx="409575" cy="365125"/>
          </a:xfrm>
        </p:spPr>
        <p:txBody>
          <a:bodyPr/>
          <a:lstStyle/>
          <a:p>
            <a:fld id="{6D22F896-40B5-4ADD-8801-0D06FADFA095}" type="slidenum">
              <a:rPr lang="en-US" sz="1400" smtClean="0"/>
              <a:t>3</a:t>
            </a:fld>
            <a:endParaRPr lang="en-US" sz="1400" dirty="0"/>
          </a:p>
        </p:txBody>
      </p:sp>
      <p:sp>
        <p:nvSpPr>
          <p:cNvPr id="5" name="Flowchart: Alternate Process 4"/>
          <p:cNvSpPr/>
          <p:nvPr/>
        </p:nvSpPr>
        <p:spPr>
          <a:xfrm>
            <a:off x="681131" y="296407"/>
            <a:ext cx="10842171" cy="3132593"/>
          </a:xfrm>
          <a:prstGeom prst="flowChartAlternateProcess">
            <a:avLst/>
          </a:prstGeom>
          <a:solidFill>
            <a:srgbClr val="FFCCFF"/>
          </a:solidFill>
          <a:ln w="76200">
            <a:solidFill>
              <a:srgbClr val="0066FF"/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28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The Baseline Factor </a:t>
            </a:r>
            <a:br>
              <a:rPr lang="en-CA" sz="2800" dirty="0" smtClean="0">
                <a:solidFill>
                  <a:srgbClr val="002060"/>
                </a:solidFill>
                <a:latin typeface="Arial Black" panose="020B0A04020102020204" pitchFamily="34" charset="0"/>
              </a:rPr>
            </a:br>
            <a:r>
              <a:rPr lang="en-CA" sz="2400" dirty="0" smtClean="0">
                <a:solidFill>
                  <a:srgbClr val="002060"/>
                </a:solidFill>
              </a:rPr>
              <a:t>While the Julian calendar was in operation at this time, the Temple was operating on </a:t>
            </a:r>
            <a:r>
              <a:rPr lang="en-CA" sz="2400" dirty="0">
                <a:solidFill>
                  <a:srgbClr val="002060"/>
                </a:solidFill>
              </a:rPr>
              <a:t>[what was called] </a:t>
            </a:r>
            <a:r>
              <a:rPr lang="en-CA" sz="2400" dirty="0" smtClean="0">
                <a:solidFill>
                  <a:srgbClr val="002060"/>
                </a:solidFill>
              </a:rPr>
              <a:t>the Lunar based </a:t>
            </a:r>
            <a:r>
              <a:rPr lang="en-CA" sz="2400" b="1" dirty="0" smtClean="0">
                <a:solidFill>
                  <a:srgbClr val="FF6600"/>
                </a:solidFill>
              </a:rPr>
              <a:t>3</a:t>
            </a:r>
            <a:r>
              <a:rPr lang="en-CA" sz="2400" b="1" baseline="30000" dirty="0" smtClean="0">
                <a:solidFill>
                  <a:srgbClr val="FF6600"/>
                </a:solidFill>
              </a:rPr>
              <a:t>rd</a:t>
            </a:r>
            <a:r>
              <a:rPr lang="en-CA" sz="2400" b="1" dirty="0" smtClean="0">
                <a:solidFill>
                  <a:srgbClr val="FF6600"/>
                </a:solidFill>
              </a:rPr>
              <a:t> Calendar </a:t>
            </a:r>
            <a:r>
              <a:rPr lang="en-CA" sz="2400" u="sng" dirty="0" smtClean="0">
                <a:solidFill>
                  <a:srgbClr val="002060"/>
                </a:solidFill>
              </a:rPr>
              <a:t>at the same time</a:t>
            </a:r>
            <a:r>
              <a:rPr lang="en-CA" sz="2400" dirty="0" smtClean="0">
                <a:solidFill>
                  <a:srgbClr val="002060"/>
                </a:solidFill>
              </a:rPr>
              <a:t>.  </a:t>
            </a:r>
            <a:r>
              <a:rPr lang="en-CA" sz="2400" u="sng" dirty="0" smtClean="0">
                <a:solidFill>
                  <a:srgbClr val="002060"/>
                </a:solidFill>
              </a:rPr>
              <a:t>The reli</a:t>
            </a:r>
            <a:r>
              <a:rPr lang="en-CA" sz="2400" dirty="0" smtClean="0">
                <a:solidFill>
                  <a:srgbClr val="002060"/>
                </a:solidFill>
              </a:rPr>
              <a:t>g</a:t>
            </a:r>
            <a:r>
              <a:rPr lang="en-CA" sz="2400" u="sng" dirty="0" smtClean="0">
                <a:solidFill>
                  <a:srgbClr val="002060"/>
                </a:solidFill>
              </a:rPr>
              <a:t>ious festivals were based on this Lunar calendar</a:t>
            </a:r>
            <a:r>
              <a:rPr lang="en-CA" sz="2400" dirty="0" smtClean="0">
                <a:solidFill>
                  <a:srgbClr val="002060"/>
                </a:solidFill>
              </a:rPr>
              <a:t>.  Like today, there was a separate function of the Festal calendar as to the civil Julian calendar.  The Julian and the Gregorian calendars are incrementally different. </a:t>
            </a:r>
            <a:r>
              <a:rPr lang="en-CA" sz="2400" dirty="0">
                <a:solidFill>
                  <a:srgbClr val="002060"/>
                </a:solidFill>
              </a:rPr>
              <a:t>T</a:t>
            </a:r>
            <a:r>
              <a:rPr lang="en-CA" sz="2400" dirty="0" smtClean="0">
                <a:solidFill>
                  <a:srgbClr val="002060"/>
                </a:solidFill>
              </a:rPr>
              <a:t>he leap year days being placed within the 5 days of waiting after the Scriptural 360 days cause a fluctuation also.</a:t>
            </a:r>
            <a:endParaRPr lang="en-CA" sz="24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34187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alpha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 txBox="1">
            <a:spLocks noGrp="1"/>
          </p:cNvSpPr>
          <p:nvPr>
            <p:ph idx="1"/>
          </p:nvPr>
        </p:nvSpPr>
        <p:spPr>
          <a:xfrm>
            <a:off x="476056" y="567892"/>
            <a:ext cx="11268269" cy="5722216"/>
          </a:xfrm>
          <a:prstGeom prst="flowChartAlternateProcess">
            <a:avLst/>
          </a:prstGeom>
          <a:solidFill>
            <a:schemeClr val="accent3">
              <a:lumMod val="75000"/>
              <a:alpha val="35000"/>
            </a:schemeClr>
          </a:solidFill>
          <a:ln w="76200" cap="flat" cmpd="sng" algn="ctr">
            <a:solidFill>
              <a:srgbClr val="0066FF"/>
            </a:solidFill>
            <a:prstDash val="solid"/>
            <a:miter lim="800000"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 fontScale="92500"/>
            <a:sp3d extrusionH="57150">
              <a:bevelT w="38100" h="38100"/>
            </a:sp3d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CA" sz="3900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 this writing, we will come to an understanding of how to account for time according to the Torah standard. </a:t>
            </a:r>
          </a:p>
          <a:p>
            <a:pPr algn="ctr"/>
            <a:r>
              <a:rPr lang="en-CA" sz="39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full time span cannot be counted as complete: </a:t>
            </a:r>
          </a:p>
          <a:p>
            <a:pPr marL="742950" indent="-742950" algn="ctr">
              <a:buClr>
                <a:srgbClr val="FF6600"/>
              </a:buClr>
              <a:buFont typeface="+mj-lt"/>
              <a:buAutoNum type="arabicPeriod"/>
            </a:pPr>
            <a:r>
              <a:rPr lang="en-CA" sz="39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If it begins part way into the time span.</a:t>
            </a:r>
          </a:p>
          <a:p>
            <a:pPr marL="742950" indent="-742950" algn="ctr">
              <a:buClr>
                <a:srgbClr val="FF6600"/>
              </a:buClr>
              <a:buFont typeface="+mj-lt"/>
              <a:buAutoNum type="arabicPeriod"/>
            </a:pPr>
            <a:r>
              <a:rPr lang="en-CA" sz="39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If the full time span is not completed to the full.</a:t>
            </a:r>
          </a:p>
          <a:p>
            <a:pPr algn="ctr"/>
            <a:r>
              <a:rPr lang="en-CA" sz="39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Day example:  In other words – a “full day” is not counted as a “24 hour day” </a:t>
            </a:r>
            <a:br>
              <a:rPr lang="en-CA" sz="39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CA" sz="39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if only 21 hours are accounted for.</a:t>
            </a:r>
            <a:endParaRPr lang="en-CA" sz="39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744325" y="6492875"/>
            <a:ext cx="447675" cy="365125"/>
          </a:xfrm>
        </p:spPr>
        <p:txBody>
          <a:bodyPr/>
          <a:lstStyle/>
          <a:p>
            <a:fld id="{6D22F896-40B5-4ADD-8801-0D06FADFA095}" type="slidenum">
              <a:rPr lang="en-US" sz="1400" smtClean="0">
                <a:solidFill>
                  <a:schemeClr val="bg1"/>
                </a:solidFill>
              </a:rPr>
              <a:t>4</a:t>
            </a:fld>
            <a:endParaRPr lang="en-US" sz="1400" dirty="0">
              <a:solidFill>
                <a:schemeClr val="bg1"/>
              </a:solidFill>
            </a:endParaRPr>
          </a:p>
        </p:txBody>
      </p:sp>
      <p:sp>
        <p:nvSpPr>
          <p:cNvPr id="3" name="Explosion 1 2"/>
          <p:cNvSpPr/>
          <p:nvPr/>
        </p:nvSpPr>
        <p:spPr>
          <a:xfrm>
            <a:off x="884583" y="4989443"/>
            <a:ext cx="914400" cy="914400"/>
          </a:xfrm>
          <a:prstGeom prst="irregularSeal1">
            <a:avLst/>
          </a:prstGeom>
          <a:solidFill>
            <a:srgbClr val="FFCCFF"/>
          </a:solidFill>
          <a:ln w="38100">
            <a:solidFill>
              <a:srgbClr val="9933FF"/>
            </a:solidFill>
          </a:ln>
          <a:effectLst>
            <a:glow rad="127000">
              <a:srgbClr val="FFFF00"/>
            </a:glow>
          </a:effectLst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8196158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alpha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 txBox="1">
            <a:spLocks noGrp="1"/>
          </p:cNvSpPr>
          <p:nvPr>
            <p:ph idx="1"/>
          </p:nvPr>
        </p:nvSpPr>
        <p:spPr>
          <a:xfrm>
            <a:off x="476056" y="289249"/>
            <a:ext cx="11268269" cy="6382139"/>
          </a:xfrm>
          <a:prstGeom prst="flowChartAlternateProcess">
            <a:avLst/>
          </a:prstGeom>
          <a:solidFill>
            <a:schemeClr val="accent3">
              <a:lumMod val="75000"/>
              <a:alpha val="35000"/>
            </a:schemeClr>
          </a:solidFill>
          <a:ln w="76200" cap="flat" cmpd="sng" algn="ctr">
            <a:solidFill>
              <a:srgbClr val="0066FF"/>
            </a:solidFill>
            <a:prstDash val="solid"/>
            <a:miter lim="800000"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 lnSpcReduction="10000"/>
            <a:sp3d extrusionH="57150">
              <a:bevelT w="38100" h="38100"/>
            </a:sp3d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CA" sz="3900" dirty="0" smtClean="0">
                <a:ln>
                  <a:solidFill>
                    <a:srgbClr val="0C27AC"/>
                  </a:solidFill>
                </a:ln>
                <a:solidFill>
                  <a:srgbClr val="FFFF00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Note of extreme importance. </a:t>
            </a:r>
          </a:p>
          <a:p>
            <a:pPr algn="ctr"/>
            <a:r>
              <a:rPr lang="en-CA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Temple festivals were operating on the </a:t>
            </a:r>
            <a:r>
              <a:rPr lang="en-CA" b="1" u="sng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lunar</a:t>
            </a:r>
            <a:r>
              <a:rPr lang="en-CA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CA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calendar. </a:t>
            </a:r>
            <a:br>
              <a:rPr lang="en-CA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CA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civil calendar was the Roman </a:t>
            </a:r>
            <a:r>
              <a:rPr lang="en-CA" b="1" u="sng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Julian</a:t>
            </a:r>
            <a:r>
              <a:rPr lang="en-CA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calendar. </a:t>
            </a:r>
          </a:p>
          <a:p>
            <a:pPr algn="ctr"/>
            <a:r>
              <a:rPr lang="en-CA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You will see the Gregorian calendar months in this study.</a:t>
            </a:r>
          </a:p>
          <a:p>
            <a:pPr algn="ctr"/>
            <a:r>
              <a:rPr lang="en-CA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It matters not whether the Julian or Gregorian months are used to delineate our recognition of designated time, as it is only the </a:t>
            </a:r>
            <a:r>
              <a:rPr lang="en-CA" b="1" u="sng" dirty="0" smtClean="0">
                <a:solidFill>
                  <a:srgbClr val="3E3E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Covenant Calendar</a:t>
            </a:r>
            <a:r>
              <a:rPr lang="en-CA" b="1" dirty="0" smtClean="0">
                <a:solidFill>
                  <a:srgbClr val="3E3E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CA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and the </a:t>
            </a:r>
            <a:r>
              <a:rPr lang="en-CA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Jewish Lunar Calendar </a:t>
            </a:r>
            <a:r>
              <a:rPr lang="en-CA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that have depth of meaning in this study. </a:t>
            </a:r>
          </a:p>
          <a:p>
            <a:pPr algn="ctr"/>
            <a:r>
              <a:rPr lang="en-CA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historic documentation in here is given according to the Gregorian calendar</a:t>
            </a:r>
            <a:r>
              <a:rPr lang="en-CA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lang="en-CA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CA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</a:t>
            </a:r>
            <a:r>
              <a:rPr lang="en-CA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hat is what is used for </a:t>
            </a:r>
            <a:r>
              <a:rPr lang="en-CA" b="1" u="sng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OUR</a:t>
            </a:r>
            <a:r>
              <a:rPr lang="en-CA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IDENTIFICATION and RECOGNITION OF TIME purposes </a:t>
            </a:r>
            <a:r>
              <a:rPr lang="en-CA" b="1" u="sng" dirty="0" smtClean="0">
                <a:ln>
                  <a:solidFill>
                    <a:schemeClr val="bg1"/>
                  </a:solidFill>
                </a:ln>
                <a:solidFill>
                  <a:srgbClr val="D73DCC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ONLY</a:t>
            </a:r>
            <a:r>
              <a:rPr lang="en-CA" b="1" dirty="0" smtClean="0">
                <a:ln>
                  <a:solidFill>
                    <a:schemeClr val="bg1"/>
                  </a:solidFill>
                </a:ln>
                <a:solidFill>
                  <a:srgbClr val="D73DCC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.</a:t>
            </a:r>
          </a:p>
          <a:p>
            <a:pPr algn="ctr"/>
            <a:r>
              <a:rPr lang="en-CA" b="1" dirty="0" smtClean="0">
                <a:ln>
                  <a:solidFill>
                    <a:schemeClr val="bg1"/>
                  </a:solidFill>
                </a:ln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facts and reckoning of time strictly belong to the </a:t>
            </a:r>
            <a:r>
              <a:rPr lang="en-CA" b="1" u="sng" dirty="0" smtClean="0">
                <a:ln>
                  <a:solidFill>
                    <a:schemeClr val="bg1"/>
                  </a:solidFill>
                </a:ln>
                <a:solidFill>
                  <a:srgbClr val="3E3E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Covenant Calendar</a:t>
            </a:r>
            <a:r>
              <a:rPr lang="en-CA" b="1" dirty="0" smtClean="0">
                <a:ln>
                  <a:solidFill>
                    <a:schemeClr val="bg1"/>
                  </a:solidFill>
                </a:ln>
                <a:solidFill>
                  <a:srgbClr val="3E3E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CA" b="1" dirty="0" smtClean="0">
                <a:ln>
                  <a:solidFill>
                    <a:schemeClr val="bg1"/>
                  </a:solidFill>
                </a:ln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and the Lunar Calendar of the Jews.  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744325" y="6492875"/>
            <a:ext cx="447675" cy="365125"/>
          </a:xfrm>
        </p:spPr>
        <p:txBody>
          <a:bodyPr/>
          <a:lstStyle/>
          <a:p>
            <a:fld id="{6D22F896-40B5-4ADD-8801-0D06FADFA095}" type="slidenum">
              <a:rPr lang="en-US" sz="1400" smtClean="0">
                <a:solidFill>
                  <a:schemeClr val="bg1"/>
                </a:solidFill>
              </a:rPr>
              <a:t>5</a:t>
            </a:fld>
            <a:endParaRPr lang="en-US" sz="1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4944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6600"/>
            </a:gs>
            <a:gs pos="46000">
              <a:srgbClr val="FFCCFF"/>
            </a:gs>
            <a:gs pos="99000">
              <a:schemeClr val="tx2">
                <a:lumMod val="5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570" y="1054"/>
            <a:ext cx="11111971" cy="3055232"/>
          </a:xfrm>
          <a:gradFill>
            <a:gsLst>
              <a:gs pos="0">
                <a:srgbClr val="FF6600">
                  <a:alpha val="86000"/>
                  <a:lumMod val="56000"/>
                  <a:lumOff val="44000"/>
                </a:srgbClr>
              </a:gs>
              <a:gs pos="46000">
                <a:srgbClr val="FFCCFF"/>
              </a:gs>
              <a:gs pos="99000">
                <a:schemeClr val="tx2">
                  <a:lumMod val="50000"/>
                </a:schemeClr>
              </a:gs>
            </a:gsLst>
            <a:lin ang="5400000" scaled="1"/>
          </a:gradFill>
          <a:scene3d>
            <a:camera prst="orthographicFront"/>
            <a:lightRig rig="threePt" dir="t"/>
          </a:scene3d>
          <a:sp3d>
            <a:bevelT/>
          </a:sp3d>
        </p:spPr>
        <p:txBody>
          <a:bodyPr>
            <a:noAutofit/>
            <a:sp3d extrusionH="57150">
              <a:bevelT h="25400" prst="softRound"/>
            </a:sp3d>
          </a:bodyPr>
          <a:lstStyle/>
          <a:p>
            <a:pPr algn="ctr"/>
            <a:r>
              <a:rPr lang="en-CA" sz="9600" b="1" dirty="0" smtClean="0">
                <a:ln>
                  <a:solidFill>
                    <a:schemeClr val="tx1"/>
                  </a:solidFill>
                </a:ln>
                <a:solidFill>
                  <a:srgbClr val="0C27AC"/>
                </a:solidFill>
                <a:effectLst>
                  <a:glow rad="228600">
                    <a:srgbClr val="FFFF00"/>
                  </a:glow>
                </a:effectLst>
              </a:rPr>
              <a:t>I</a:t>
            </a:r>
            <a:r>
              <a:rPr lang="en-CA" sz="9600" b="1" dirty="0" smtClean="0">
                <a:solidFill>
                  <a:srgbClr val="0C27AC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 - </a:t>
            </a:r>
            <a:r>
              <a:rPr lang="en-CA" sz="9600" b="1" dirty="0" smtClean="0">
                <a:ln w="19050">
                  <a:solidFill>
                    <a:srgbClr val="FFFF00"/>
                  </a:solidFill>
                </a:ln>
                <a:solidFill>
                  <a:srgbClr val="0C27AC"/>
                </a:solidFill>
                <a:effectLst>
                  <a:glow rad="228600">
                    <a:srgbClr val="FFCCFF"/>
                  </a:glow>
                </a:effectLst>
              </a:rPr>
              <a:t>must</a:t>
            </a:r>
            <a:r>
              <a:rPr lang="en-CA" sz="9600" b="1" dirty="0" smtClean="0">
                <a:solidFill>
                  <a:srgbClr val="0C27AC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en-CA" sz="9600" b="1" dirty="0" smtClean="0">
                <a:ln>
                  <a:solidFill>
                    <a:schemeClr val="tx1"/>
                  </a:solidFill>
                </a:ln>
                <a:solidFill>
                  <a:srgbClr val="0C27AC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be about My Father’s Business</a:t>
            </a:r>
            <a:endParaRPr lang="en-CA" sz="9600" b="1" dirty="0">
              <a:ln>
                <a:solidFill>
                  <a:schemeClr val="tx1"/>
                </a:solidFill>
              </a:ln>
              <a:solidFill>
                <a:srgbClr val="0C27AC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10800553" y="1808456"/>
            <a:ext cx="914400" cy="889696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1600" b="1" dirty="0" smtClean="0">
                <a:solidFill>
                  <a:schemeClr val="bg1">
                    <a:lumMod val="85000"/>
                    <a:lumOff val="15000"/>
                  </a:schemeClr>
                </a:solidFill>
              </a:rPr>
              <a:t>KJV Luke 2:49</a:t>
            </a:r>
            <a:endParaRPr lang="en-CA" sz="1600" b="1" dirty="0">
              <a:solidFill>
                <a:schemeClr val="bg1">
                  <a:lumMod val="85000"/>
                  <a:lumOff val="15000"/>
                </a:schemeClr>
              </a:solidFill>
            </a:endParaRPr>
          </a:p>
        </p:txBody>
      </p:sp>
      <p:cxnSp>
        <p:nvCxnSpPr>
          <p:cNvPr id="8" name="Straight Connector 7"/>
          <p:cNvCxnSpPr/>
          <p:nvPr/>
        </p:nvCxnSpPr>
        <p:spPr>
          <a:xfrm>
            <a:off x="2188723" y="1337932"/>
            <a:ext cx="2373549" cy="0"/>
          </a:xfrm>
          <a:prstGeom prst="line">
            <a:avLst/>
          </a:prstGeom>
          <a:ln w="38100">
            <a:solidFill>
              <a:srgbClr val="FFFF00"/>
            </a:solidFill>
          </a:ln>
          <a:effectLst>
            <a:glow rad="76200">
              <a:srgbClr val="D73DCC"/>
            </a:glo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 descr="https://i.ytimg.com/vi/7Ot-vRrUP58/maxresdefault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367527" y="3196035"/>
            <a:ext cx="6091393" cy="3426409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ounded Rectangular Callout 2"/>
          <p:cNvSpPr/>
          <p:nvPr/>
        </p:nvSpPr>
        <p:spPr>
          <a:xfrm>
            <a:off x="691515" y="3563611"/>
            <a:ext cx="4295774" cy="1987457"/>
          </a:xfrm>
          <a:prstGeom prst="wedgeRoundRectCallout">
            <a:avLst>
              <a:gd name="adj1" fmla="val 62414"/>
              <a:gd name="adj2" fmla="val 3066"/>
              <a:gd name="adj3" fmla="val 16667"/>
            </a:avLst>
          </a:prstGeom>
          <a:solidFill>
            <a:srgbClr val="FFCCFF"/>
          </a:solidFill>
          <a:ln w="76200">
            <a:solidFill>
              <a:srgbClr val="9933FF"/>
            </a:solidFill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3600" b="1" dirty="0" smtClean="0">
                <a:solidFill>
                  <a:srgbClr val="002060"/>
                </a:solidFill>
              </a:rPr>
              <a:t>Did Yahusha consider Malachi relevant in CE 12? </a:t>
            </a:r>
            <a:endParaRPr lang="en-CA" sz="3600" b="1" dirty="0">
              <a:solidFill>
                <a:srgbClr val="002060"/>
              </a:solidFill>
            </a:endParaRPr>
          </a:p>
        </p:txBody>
      </p:sp>
      <p:sp>
        <p:nvSpPr>
          <p:cNvPr id="9" name="Slide Number Placeholder 3"/>
          <p:cNvSpPr txBox="1">
            <a:spLocks/>
          </p:cNvSpPr>
          <p:nvPr/>
        </p:nvSpPr>
        <p:spPr>
          <a:xfrm>
            <a:off x="-2293739" y="6349005"/>
            <a:ext cx="1435510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457200" rtl="0" eaLnBrk="1" latinLnBrk="0" hangingPunct="1">
              <a:defRPr sz="1200" kern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6D22F896-40B5-4ADD-8801-0D06FADFA095}" type="slidenum">
              <a:rPr lang="en-US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pPr/>
              <a:t>6</a:t>
            </a:fld>
            <a:endParaRPr lang="en-US" dirty="0">
              <a:solidFill>
                <a:schemeClr val="accent5">
                  <a:lumMod val="20000"/>
                  <a:lumOff val="8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1265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3">
                <a:lumMod val="60000"/>
                <a:lumOff val="40000"/>
              </a:schemeClr>
            </a:gs>
            <a:gs pos="56000">
              <a:srgbClr val="3E3EF0"/>
            </a:gs>
            <a:gs pos="100000">
              <a:srgbClr val="FF6600">
                <a:alpha val="68000"/>
              </a:srgb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428626" y="689539"/>
            <a:ext cx="11353799" cy="3326365"/>
          </a:xfrm>
          <a:prstGeom prst="roundRect">
            <a:avLst>
              <a:gd name="adj" fmla="val 50000"/>
            </a:avLst>
          </a:prstGeom>
          <a:solidFill>
            <a:srgbClr val="FFFF00"/>
          </a:solidFill>
          <a:ln w="285750">
            <a:solidFill>
              <a:srgbClr val="FFCCFF"/>
            </a:solidFill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h="25400" prst="softRound"/>
            </a:sp3d>
          </a:bodyPr>
          <a:lstStyle/>
          <a:p>
            <a:pPr algn="ctr"/>
            <a:r>
              <a:rPr lang="en-US" sz="4400" b="1" dirty="0" smtClean="0">
                <a:ln w="28575">
                  <a:solidFill>
                    <a:srgbClr val="3E3EF0"/>
                  </a:solidFill>
                </a:ln>
                <a:solidFill>
                  <a:srgbClr val="D73DCC"/>
                </a:solidFill>
                <a:latin typeface="Cooper Black" panose="0208090404030B020404" pitchFamily="18" charset="0"/>
              </a:rPr>
              <a:t>Remember</a:t>
            </a:r>
            <a:r>
              <a:rPr lang="en-US" sz="4400" b="1" dirty="0" smtClean="0">
                <a:ln>
                  <a:solidFill>
                    <a:srgbClr val="3E3EF0"/>
                  </a:solidFill>
                </a:ln>
                <a:solidFill>
                  <a:srgbClr val="D73DCC"/>
                </a:solidFill>
              </a:rPr>
              <a:t> </a:t>
            </a:r>
            <a:r>
              <a:rPr lang="en-US" sz="4400" b="1" dirty="0" smtClean="0">
                <a:solidFill>
                  <a:schemeClr val="bg1"/>
                </a:solidFill>
              </a:rPr>
              <a:t>the </a:t>
            </a:r>
            <a:r>
              <a:rPr lang="en-US" sz="4400" b="1" dirty="0" smtClean="0">
                <a:solidFill>
                  <a:schemeClr val="bg1"/>
                </a:solidFill>
                <a:effectLst>
                  <a:glow rad="127000">
                    <a:srgbClr val="00FF99"/>
                  </a:glow>
                </a:effectLst>
              </a:rPr>
              <a:t>Torah</a:t>
            </a:r>
            <a:r>
              <a:rPr lang="en-US" sz="4400" b="1" dirty="0" smtClean="0">
                <a:solidFill>
                  <a:schemeClr val="bg1"/>
                </a:solidFill>
              </a:rPr>
              <a:t> of Mosheh, </a:t>
            </a:r>
            <a:br>
              <a:rPr lang="en-US" sz="4400" b="1" dirty="0" smtClean="0">
                <a:solidFill>
                  <a:schemeClr val="bg1"/>
                </a:solidFill>
              </a:rPr>
            </a:br>
            <a:r>
              <a:rPr lang="en-US" sz="4400" b="1" dirty="0" smtClean="0">
                <a:solidFill>
                  <a:schemeClr val="bg1"/>
                </a:solidFill>
              </a:rPr>
              <a:t>My servant which I commanded him </a:t>
            </a:r>
            <a:br>
              <a:rPr lang="en-US" sz="4400" b="1" dirty="0" smtClean="0">
                <a:solidFill>
                  <a:schemeClr val="bg1"/>
                </a:solidFill>
              </a:rPr>
            </a:br>
            <a:r>
              <a:rPr lang="en-US" sz="4400" b="1" dirty="0" smtClean="0">
                <a:solidFill>
                  <a:schemeClr val="bg1"/>
                </a:solidFill>
              </a:rPr>
              <a:t>in </a:t>
            </a:r>
            <a:r>
              <a:rPr lang="en-US" sz="4400" b="1" dirty="0" err="1" smtClean="0">
                <a:solidFill>
                  <a:schemeClr val="bg1"/>
                </a:solidFill>
              </a:rPr>
              <a:t>Horeb</a:t>
            </a:r>
            <a:r>
              <a:rPr lang="en-US" sz="4400" b="1" dirty="0" smtClean="0">
                <a:solidFill>
                  <a:schemeClr val="bg1"/>
                </a:solidFill>
              </a:rPr>
              <a:t> for all </a:t>
            </a:r>
            <a:r>
              <a:rPr lang="en-US" sz="4400" b="1" dirty="0" err="1" smtClean="0">
                <a:solidFill>
                  <a:schemeClr val="bg1"/>
                </a:solidFill>
              </a:rPr>
              <a:t>Yisra’el</a:t>
            </a:r>
            <a:r>
              <a:rPr lang="en-US" sz="4400" b="1" dirty="0" smtClean="0">
                <a:solidFill>
                  <a:schemeClr val="bg1"/>
                </a:solidFill>
              </a:rPr>
              <a:t> – </a:t>
            </a:r>
            <a:br>
              <a:rPr lang="en-US" sz="4400" b="1" dirty="0" smtClean="0">
                <a:solidFill>
                  <a:schemeClr val="bg1"/>
                </a:solidFill>
              </a:rPr>
            </a:br>
            <a:r>
              <a:rPr lang="en-US" sz="4400" b="1" dirty="0" smtClean="0">
                <a:solidFill>
                  <a:schemeClr val="bg1"/>
                </a:solidFill>
              </a:rPr>
              <a:t>Laws and Right-Rulings.</a:t>
            </a:r>
            <a:endParaRPr lang="en-US" sz="4400" b="1" dirty="0">
              <a:solidFill>
                <a:schemeClr val="bg1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782425" y="6492875"/>
            <a:ext cx="409575" cy="365125"/>
          </a:xfrm>
        </p:spPr>
        <p:txBody>
          <a:bodyPr/>
          <a:lstStyle/>
          <a:p>
            <a:fld id="{6D22F896-40B5-4ADD-8801-0D06FADFA095}" type="slidenum">
              <a:rPr lang="en-US" sz="1400" smtClean="0">
                <a:solidFill>
                  <a:schemeClr val="bg1"/>
                </a:solidFill>
              </a:rPr>
              <a:t>7</a:t>
            </a:fld>
            <a:endParaRPr lang="en-US" sz="1400" dirty="0">
              <a:solidFill>
                <a:schemeClr val="bg1"/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301090" y="4570769"/>
            <a:ext cx="11608869" cy="1922106"/>
          </a:xfrm>
          <a:prstGeom prst="roundRect">
            <a:avLst>
              <a:gd name="adj" fmla="val 40878"/>
            </a:avLst>
          </a:prstGeom>
          <a:solidFill>
            <a:schemeClr val="accent3">
              <a:lumMod val="60000"/>
              <a:lumOff val="40000"/>
            </a:schemeClr>
          </a:solidFill>
          <a:ln w="38100">
            <a:solidFill>
              <a:srgbClr val="0C27AC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h="25400" prst="softRound"/>
            </a:sp3d>
          </a:bodyPr>
          <a:lstStyle/>
          <a:p>
            <a:pPr algn="ctr"/>
            <a:r>
              <a:rPr lang="en-CA" sz="4000" b="1" i="1" u="sng" dirty="0" smtClean="0">
                <a:solidFill>
                  <a:srgbClr val="002060"/>
                </a:solidFill>
              </a:rPr>
              <a:t>Could it be</a:t>
            </a:r>
            <a:r>
              <a:rPr lang="en-CA" sz="4000" dirty="0" smtClean="0">
                <a:solidFill>
                  <a:srgbClr val="002060"/>
                </a:solidFill>
              </a:rPr>
              <a:t>:  </a:t>
            </a:r>
            <a:r>
              <a:rPr lang="en-CA" sz="3200" dirty="0" smtClean="0">
                <a:solidFill>
                  <a:srgbClr val="002060"/>
                </a:solidFill>
              </a:rPr>
              <a:t>When </a:t>
            </a:r>
            <a:r>
              <a:rPr lang="en-CA" sz="3200" dirty="0">
                <a:solidFill>
                  <a:srgbClr val="002060"/>
                </a:solidFill>
              </a:rPr>
              <a:t>Yahusha was “LOST</a:t>
            </a:r>
            <a:r>
              <a:rPr lang="en-CA" sz="3200" dirty="0" smtClean="0">
                <a:solidFill>
                  <a:srgbClr val="002060"/>
                </a:solidFill>
              </a:rPr>
              <a:t>” and </a:t>
            </a:r>
            <a:r>
              <a:rPr lang="en-CA" sz="3200" u="sng" dirty="0">
                <a:solidFill>
                  <a:srgbClr val="002060"/>
                </a:solidFill>
              </a:rPr>
              <a:t>IN THE TABERNACLE</a:t>
            </a:r>
            <a:r>
              <a:rPr lang="en-CA" sz="3200" dirty="0">
                <a:solidFill>
                  <a:srgbClr val="002060"/>
                </a:solidFill>
              </a:rPr>
              <a:t> 3 CYCLES </a:t>
            </a:r>
            <a:r>
              <a:rPr lang="en-CA" sz="3200" b="1" i="1" dirty="0">
                <a:ln>
                  <a:solidFill>
                    <a:srgbClr val="FF0000"/>
                  </a:solidFill>
                </a:ln>
                <a:solidFill>
                  <a:srgbClr val="D73DCC"/>
                </a:solidFill>
              </a:rPr>
              <a:t>AFTER THE FEAST OF THE JEWS</a:t>
            </a:r>
            <a:r>
              <a:rPr lang="en-CA" sz="3200" dirty="0">
                <a:solidFill>
                  <a:srgbClr val="D73DCC"/>
                </a:solidFill>
              </a:rPr>
              <a:t>,</a:t>
            </a:r>
            <a:r>
              <a:rPr lang="en-CA" sz="3200" dirty="0">
                <a:solidFill>
                  <a:srgbClr val="002060"/>
                </a:solidFill>
              </a:rPr>
              <a:t> was Yahusha actually </a:t>
            </a:r>
            <a:r>
              <a:rPr lang="en-CA" sz="4000" b="1" dirty="0" smtClean="0">
                <a:ln w="28575">
                  <a:solidFill>
                    <a:srgbClr val="3E3EF0"/>
                  </a:solidFill>
                </a:ln>
                <a:solidFill>
                  <a:schemeClr val="accent5">
                    <a:lumMod val="75000"/>
                  </a:schemeClr>
                </a:solidFill>
                <a:latin typeface="Cooper Black" panose="0208090404030B020404" pitchFamily="18" charset="0"/>
              </a:rPr>
              <a:t>“REMEMBERING”</a:t>
            </a:r>
            <a:r>
              <a:rPr lang="en-CA" sz="4000" dirty="0" smtClean="0">
                <a:solidFill>
                  <a:srgbClr val="002060"/>
                </a:solidFill>
              </a:rPr>
              <a:t> </a:t>
            </a:r>
            <a:r>
              <a:rPr lang="en-CA" sz="3200" dirty="0" smtClean="0">
                <a:solidFill>
                  <a:srgbClr val="002060"/>
                </a:solidFill>
              </a:rPr>
              <a:t>the Torah statutes?</a:t>
            </a:r>
            <a:endParaRPr lang="en-CA" sz="3200" dirty="0">
              <a:solidFill>
                <a:srgbClr val="002060"/>
              </a:solidFill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9843796" y="3265714"/>
            <a:ext cx="979714" cy="382555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dirty="0" smtClean="0">
                <a:solidFill>
                  <a:srgbClr val="3E3EF0"/>
                </a:solidFill>
              </a:rPr>
              <a:t>Mal 4:4</a:t>
            </a:r>
            <a:endParaRPr lang="en-CA" dirty="0">
              <a:solidFill>
                <a:srgbClr val="3E3EF0"/>
              </a:solidFill>
            </a:endParaRPr>
          </a:p>
        </p:txBody>
      </p:sp>
      <p:sp>
        <p:nvSpPr>
          <p:cNvPr id="11" name="Rounded Rectangular Callout 10"/>
          <p:cNvSpPr/>
          <p:nvPr/>
        </p:nvSpPr>
        <p:spPr>
          <a:xfrm>
            <a:off x="10823511" y="4823927"/>
            <a:ext cx="1227470" cy="359490"/>
          </a:xfrm>
          <a:prstGeom prst="wedgeRoundRectCallout">
            <a:avLst>
              <a:gd name="adj1" fmla="val -68537"/>
              <a:gd name="adj2" fmla="val 117735"/>
              <a:gd name="adj3" fmla="val 16667"/>
            </a:avLst>
          </a:prstGeom>
          <a:solidFill>
            <a:schemeClr val="tx1">
              <a:lumMod val="65000"/>
            </a:schemeClr>
          </a:solidFill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b="1" dirty="0" smtClean="0">
                <a:solidFill>
                  <a:srgbClr val="3E3EF0"/>
                </a:solidFill>
              </a:rPr>
              <a:t>Luke 2:46</a:t>
            </a:r>
            <a:endParaRPr lang="en-CA" b="1" dirty="0">
              <a:solidFill>
                <a:srgbClr val="3E3E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42566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/>
      <p:bldP spid="1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823065" y="6492875"/>
            <a:ext cx="409575" cy="365125"/>
          </a:xfrm>
        </p:spPr>
        <p:txBody>
          <a:bodyPr/>
          <a:lstStyle/>
          <a:p>
            <a:fld id="{6D22F896-40B5-4ADD-8801-0D06FADFA095}" type="slidenum">
              <a:rPr lang="en-US" sz="1400" smtClean="0">
                <a:solidFill>
                  <a:schemeClr val="bg1"/>
                </a:solidFill>
              </a:rPr>
              <a:t>8</a:t>
            </a:fld>
            <a:endParaRPr lang="en-US" sz="1400" dirty="0">
              <a:solidFill>
                <a:schemeClr val="bg1"/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313028" y="819507"/>
            <a:ext cx="11608869" cy="2231603"/>
          </a:xfrm>
          <a:prstGeom prst="roundRect">
            <a:avLst>
              <a:gd name="adj" fmla="val 40878"/>
            </a:avLst>
          </a:prstGeom>
          <a:solidFill>
            <a:schemeClr val="accent3">
              <a:lumMod val="60000"/>
              <a:lumOff val="40000"/>
            </a:schemeClr>
          </a:solidFill>
          <a:ln w="38100">
            <a:solidFill>
              <a:srgbClr val="0C27AC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38100" h="38100"/>
            </a:sp3d>
          </a:bodyPr>
          <a:lstStyle/>
          <a:p>
            <a:pPr algn="ctr"/>
            <a:r>
              <a:rPr lang="en-CA" sz="4000" b="1" i="1" dirty="0" smtClean="0">
                <a:solidFill>
                  <a:srgbClr val="002060"/>
                </a:solidFill>
              </a:rPr>
              <a:t>And He [</a:t>
            </a:r>
            <a:r>
              <a:rPr lang="en-CA" sz="4000" b="1" i="1" dirty="0" smtClean="0">
                <a:solidFill>
                  <a:srgbClr val="3E3EF0"/>
                </a:solidFill>
              </a:rPr>
              <a:t>Yahusha</a:t>
            </a:r>
            <a:r>
              <a:rPr lang="en-CA" sz="4000" b="1" i="1" dirty="0" smtClean="0">
                <a:solidFill>
                  <a:srgbClr val="002060"/>
                </a:solidFill>
              </a:rPr>
              <a:t>] said unto them, “How is it that ye sought Me?  </a:t>
            </a:r>
            <a:r>
              <a:rPr lang="en-CA" sz="4000" b="1" i="1" dirty="0" err="1" smtClean="0">
                <a:solidFill>
                  <a:srgbClr val="002060"/>
                </a:solidFill>
              </a:rPr>
              <a:t>Wist</a:t>
            </a:r>
            <a:r>
              <a:rPr lang="en-CA" sz="4000" b="1" i="1" dirty="0" smtClean="0">
                <a:solidFill>
                  <a:srgbClr val="002060"/>
                </a:solidFill>
              </a:rPr>
              <a:t> yet not that I </a:t>
            </a:r>
            <a:r>
              <a:rPr lang="en-CA" sz="4000" b="1" i="1" dirty="0" smtClean="0">
                <a:solidFill>
                  <a:srgbClr val="002060"/>
                </a:solidFill>
                <a:effectLst>
                  <a:glow rad="127000">
                    <a:srgbClr val="FFFF00"/>
                  </a:glow>
                </a:effectLst>
                <a:latin typeface="Arial Black" panose="020B0A04020102020204" pitchFamily="34" charset="0"/>
              </a:rPr>
              <a:t>MUST</a:t>
            </a:r>
            <a:r>
              <a:rPr lang="en-CA" sz="4000" b="1" i="1" dirty="0" smtClean="0">
                <a:solidFill>
                  <a:srgbClr val="002060"/>
                </a:solidFill>
              </a:rPr>
              <a:t> be about </a:t>
            </a:r>
            <a:r>
              <a:rPr lang="en-CA" sz="4000" b="1" i="1" dirty="0" smtClean="0">
                <a:solidFill>
                  <a:srgbClr val="002060"/>
                </a:solidFill>
                <a:effectLst>
                  <a:glow rad="127000">
                    <a:srgbClr val="FFCCFF"/>
                  </a:glow>
                </a:effectLst>
              </a:rPr>
              <a:t>My Father’s business?</a:t>
            </a:r>
            <a:r>
              <a:rPr lang="en-CA" sz="4000" b="1" i="1" dirty="0" smtClean="0">
                <a:solidFill>
                  <a:srgbClr val="002060"/>
                </a:solidFill>
              </a:rPr>
              <a:t>”</a:t>
            </a:r>
            <a:endParaRPr lang="en-CA" sz="3200" dirty="0">
              <a:solidFill>
                <a:srgbClr val="002060"/>
              </a:solidFill>
              <a:effectLst>
                <a:glow rad="127000">
                  <a:srgbClr val="FFCCFF"/>
                </a:glow>
              </a:effectLst>
            </a:endParaRPr>
          </a:p>
        </p:txBody>
      </p:sp>
      <p:sp>
        <p:nvSpPr>
          <p:cNvPr id="11" name="Rounded Rectangular Callout 10"/>
          <p:cNvSpPr/>
          <p:nvPr/>
        </p:nvSpPr>
        <p:spPr>
          <a:xfrm>
            <a:off x="683862" y="232910"/>
            <a:ext cx="1680138" cy="487812"/>
          </a:xfrm>
          <a:prstGeom prst="wedgeRoundRectCallout">
            <a:avLst>
              <a:gd name="adj1" fmla="val 79186"/>
              <a:gd name="adj2" fmla="val 77567"/>
              <a:gd name="adj3" fmla="val 16667"/>
            </a:avLst>
          </a:prstGeom>
          <a:solidFill>
            <a:schemeClr val="tx1">
              <a:lumMod val="65000"/>
            </a:schemeClr>
          </a:solidFill>
          <a:effectLst>
            <a:glow rad="127000">
              <a:srgbClr val="FFFF00"/>
            </a:glow>
          </a:effectLst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2400" b="1" dirty="0" smtClean="0">
                <a:solidFill>
                  <a:srgbClr val="3E3EF0"/>
                </a:solidFill>
              </a:rPr>
              <a:t>Luke 2:49</a:t>
            </a:r>
            <a:endParaRPr lang="en-CA" sz="2400" b="1" dirty="0">
              <a:solidFill>
                <a:srgbClr val="3E3EF0"/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24878" y="4506686"/>
            <a:ext cx="11985168" cy="1045028"/>
          </a:xfrm>
          <a:prstGeom prst="rect">
            <a:avLst/>
          </a:prstGeom>
        </p:spPr>
      </p:pic>
      <p:sp>
        <p:nvSpPr>
          <p:cNvPr id="6" name="Rounded Rectangular Callout 5"/>
          <p:cNvSpPr/>
          <p:nvPr/>
        </p:nvSpPr>
        <p:spPr>
          <a:xfrm>
            <a:off x="313028" y="3429000"/>
            <a:ext cx="3764450" cy="775751"/>
          </a:xfrm>
          <a:prstGeom prst="wedgeRoundRectCallout">
            <a:avLst>
              <a:gd name="adj1" fmla="val 79186"/>
              <a:gd name="adj2" fmla="val 77567"/>
              <a:gd name="adj3" fmla="val 16667"/>
            </a:avLst>
          </a:prstGeom>
          <a:solidFill>
            <a:schemeClr val="tx1">
              <a:lumMod val="65000"/>
            </a:schemeClr>
          </a:solidFill>
          <a:effectLst>
            <a:glow rad="127000">
              <a:srgbClr val="FFFF00"/>
            </a:glow>
          </a:effectLst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2000" b="1" dirty="0" smtClean="0">
                <a:solidFill>
                  <a:srgbClr val="3E3EF0"/>
                </a:solidFill>
              </a:rPr>
              <a:t>Interlinear Scripture Analyzer </a:t>
            </a:r>
            <a:br>
              <a:rPr lang="en-CA" sz="2000" b="1" dirty="0" smtClean="0">
                <a:solidFill>
                  <a:srgbClr val="3E3EF0"/>
                </a:solidFill>
              </a:rPr>
            </a:br>
            <a:r>
              <a:rPr lang="en-CA" sz="2000" b="1" dirty="0" smtClean="0">
                <a:solidFill>
                  <a:srgbClr val="3E3EF0"/>
                </a:solidFill>
              </a:rPr>
              <a:t>Luke 2:49</a:t>
            </a:r>
            <a:endParaRPr lang="en-CA" sz="2000" b="1" dirty="0">
              <a:solidFill>
                <a:srgbClr val="3E3EF0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7213601" y="4460240"/>
            <a:ext cx="4824412" cy="1097280"/>
          </a:xfrm>
          <a:prstGeom prst="rect">
            <a:avLst/>
          </a:prstGeom>
          <a:noFill/>
          <a:ln w="76200">
            <a:solidFill>
              <a:srgbClr val="D73DCC"/>
            </a:solidFill>
          </a:ln>
          <a:effectLst>
            <a:glow rad="127000">
              <a:srgbClr val="00FF00"/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5" name="Rounded Rectangular Callout 4"/>
          <p:cNvSpPr/>
          <p:nvPr/>
        </p:nvSpPr>
        <p:spPr>
          <a:xfrm>
            <a:off x="124878" y="5928293"/>
            <a:ext cx="11913135" cy="817739"/>
          </a:xfrm>
          <a:prstGeom prst="wedgeRoundRectCallout">
            <a:avLst>
              <a:gd name="adj1" fmla="val 37053"/>
              <a:gd name="adj2" fmla="val -101230"/>
              <a:gd name="adj3" fmla="val 16667"/>
            </a:avLst>
          </a:prstGeom>
          <a:gradFill flip="none" rotWithShape="1">
            <a:gsLst>
              <a:gs pos="38000">
                <a:srgbClr val="00FF99"/>
              </a:gs>
              <a:gs pos="56000">
                <a:srgbClr val="3E3EF0"/>
              </a:gs>
              <a:gs pos="87000">
                <a:srgbClr val="FFFF00"/>
              </a:gs>
            </a:gsLst>
            <a:lin ang="8100000" scaled="1"/>
            <a:tileRect/>
          </a:gradFill>
          <a:ln w="57150">
            <a:solidFill>
              <a:srgbClr val="0C27AC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38100" h="38100"/>
            </a:sp3d>
          </a:bodyPr>
          <a:lstStyle/>
          <a:p>
            <a:pPr algn="ctr"/>
            <a:r>
              <a:rPr lang="en-CA" sz="3200" u="sng" dirty="0" smtClean="0">
                <a:ln w="28575">
                  <a:solidFill>
                    <a:srgbClr val="FF0000"/>
                  </a:solidFill>
                </a:ln>
                <a:solidFill>
                  <a:schemeClr val="bg1"/>
                </a:solidFill>
                <a:latin typeface="Arial Black" panose="020B0A04020102020204" pitchFamily="34" charset="0"/>
              </a:rPr>
              <a:t>BINDING</a:t>
            </a:r>
            <a:r>
              <a:rPr lang="en-CA" sz="3200" dirty="0" smtClean="0">
                <a:ln w="28575">
                  <a:solidFill>
                    <a:srgbClr val="FF0000"/>
                  </a:solidFill>
                </a:ln>
                <a:solidFill>
                  <a:schemeClr val="bg1"/>
                </a:solidFill>
                <a:latin typeface="Arial Black" panose="020B0A04020102020204" pitchFamily="34" charset="0"/>
              </a:rPr>
              <a:t>???  </a:t>
            </a:r>
            <a:r>
              <a:rPr lang="en-CA" sz="3200" b="1" dirty="0" smtClean="0">
                <a:solidFill>
                  <a:schemeClr val="bg1"/>
                </a:solidFill>
              </a:rPr>
              <a:t>Could a </a:t>
            </a:r>
            <a:r>
              <a:rPr lang="en-CA" sz="3200" b="1" dirty="0" smtClean="0">
                <a:solidFill>
                  <a:schemeClr val="bg1"/>
                </a:solidFill>
                <a:effectLst>
                  <a:glow rad="127000">
                    <a:srgbClr val="FFCCFF"/>
                  </a:glow>
                </a:effectLst>
              </a:rPr>
              <a:t>Statute of Yahuah </a:t>
            </a:r>
            <a:r>
              <a:rPr lang="en-CA" sz="3200" b="1" dirty="0" smtClean="0">
                <a:solidFill>
                  <a:schemeClr val="bg1"/>
                </a:solidFill>
              </a:rPr>
              <a:t>be described this way?</a:t>
            </a:r>
            <a:endParaRPr lang="en-CA" sz="3200" b="1" dirty="0">
              <a:solidFill>
                <a:schemeClr val="bg1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0170367" y="4788282"/>
            <a:ext cx="961053" cy="651465"/>
          </a:xfrm>
          <a:prstGeom prst="rect">
            <a:avLst/>
          </a:prstGeom>
          <a:noFill/>
          <a:ln w="57150">
            <a:solidFill>
              <a:srgbClr val="FF5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0" name="Cloud Callout 9"/>
          <p:cNvSpPr/>
          <p:nvPr/>
        </p:nvSpPr>
        <p:spPr>
          <a:xfrm>
            <a:off x="7154333" y="3214239"/>
            <a:ext cx="4873519" cy="955497"/>
          </a:xfrm>
          <a:prstGeom prst="cloudCallout">
            <a:avLst>
              <a:gd name="adj1" fmla="val -9437"/>
              <a:gd name="adj2" fmla="val -145888"/>
            </a:avLst>
          </a:prstGeom>
          <a:solidFill>
            <a:srgbClr val="FFFF00"/>
          </a:solidFill>
          <a:ln w="57150">
            <a:solidFill>
              <a:srgbClr val="0C27AC"/>
            </a:solidFill>
          </a:ln>
          <a:effectLst>
            <a:glow rad="127000">
              <a:srgbClr val="FFCCFF"/>
            </a:glo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38100" h="38100"/>
            </a:sp3d>
          </a:bodyPr>
          <a:lstStyle/>
          <a:p>
            <a:pPr algn="ctr"/>
            <a:r>
              <a:rPr lang="en-CA" sz="4400" b="1" i="1" dirty="0" smtClean="0">
                <a:ln>
                  <a:solidFill>
                    <a:srgbClr val="00FF00"/>
                  </a:solidFill>
                </a:ln>
                <a:solidFill>
                  <a:srgbClr val="FF0000"/>
                </a:solidFill>
                <a:effectLst>
                  <a:glow rad="76200">
                    <a:srgbClr val="00FF99"/>
                  </a:glow>
                </a:effectLst>
                <a:latin typeface="Comic Sans MS" panose="030F0702030302020204" pitchFamily="66" charset="0"/>
              </a:rPr>
              <a:t>Binding??</a:t>
            </a:r>
            <a:endParaRPr lang="en-CA" sz="4400" b="1" i="1" dirty="0">
              <a:ln>
                <a:solidFill>
                  <a:srgbClr val="00FF00"/>
                </a:solidFill>
              </a:ln>
              <a:solidFill>
                <a:srgbClr val="FF0000"/>
              </a:solidFill>
              <a:effectLst>
                <a:glow rad="76200">
                  <a:srgbClr val="00FF99"/>
                </a:glow>
              </a:effectLst>
              <a:latin typeface="Comic Sans MS" panose="030F0702030302020204" pitchFamily="66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9661021" y="4788282"/>
            <a:ext cx="509346" cy="651465"/>
          </a:xfrm>
          <a:prstGeom prst="rect">
            <a:avLst/>
          </a:prstGeom>
          <a:noFill/>
          <a:ln w="57150">
            <a:solidFill>
              <a:srgbClr val="0C27A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3" name="Rectangle 12"/>
          <p:cNvSpPr/>
          <p:nvPr/>
        </p:nvSpPr>
        <p:spPr>
          <a:xfrm>
            <a:off x="11131420" y="4788282"/>
            <a:ext cx="896432" cy="651465"/>
          </a:xfrm>
          <a:prstGeom prst="rect">
            <a:avLst/>
          </a:prstGeom>
          <a:noFill/>
          <a:ln w="57150">
            <a:solidFill>
              <a:srgbClr val="9933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>
              <a:ln>
                <a:solidFill>
                  <a:srgbClr val="9933FF"/>
                </a:solidFill>
              </a:ln>
            </a:endParaRPr>
          </a:p>
        </p:txBody>
      </p:sp>
    </p:spTree>
    <p:extLst>
      <p:ext uri="{BB962C8B-B14F-4D97-AF65-F5344CB8AC3E}">
        <p14:creationId xmlns:p14="http://schemas.microsoft.com/office/powerpoint/2010/main" val="38278084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5" presetClass="entr" presetSubtype="1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50"/>
                            </p:stCondLst>
                            <p:childTnLst>
                              <p:par>
                                <p:cTn id="2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250"/>
                            </p:stCondLst>
                            <p:childTnLst>
                              <p:par>
                                <p:cTn id="28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250"/>
                            </p:stCondLst>
                            <p:childTnLst>
                              <p:par>
                                <p:cTn id="34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1" presetClass="entr" presetSubtype="1" repeatCount="5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1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1" presetClass="entr" presetSubtype="1" repeatCount="5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6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8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51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1" grpId="0" animBg="1"/>
      <p:bldP spid="6" grpId="0" animBg="1"/>
      <p:bldP spid="4" grpId="0" animBg="1"/>
      <p:bldP spid="5" grpId="0" animBg="1"/>
      <p:bldP spid="7" grpId="0" animBg="1"/>
      <p:bldP spid="10" grpId="0" animBg="1"/>
      <p:bldP spid="12" grpId="0" animBg="1"/>
      <p:bldP spid="1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3">
                <a:lumMod val="60000"/>
                <a:lumOff val="40000"/>
              </a:schemeClr>
            </a:gs>
            <a:gs pos="56000">
              <a:srgbClr val="3E3EF0"/>
            </a:gs>
            <a:gs pos="100000">
              <a:srgbClr val="FF6600">
                <a:alpha val="68000"/>
              </a:srgb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428626" y="245924"/>
            <a:ext cx="11353799" cy="4267710"/>
          </a:xfrm>
          <a:prstGeom prst="roundRect">
            <a:avLst>
              <a:gd name="adj" fmla="val 50000"/>
            </a:avLst>
          </a:prstGeom>
          <a:ln w="76200">
            <a:solidFill>
              <a:srgbClr val="FFCCFF"/>
            </a:solidFill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h="25400" prst="softRound"/>
            </a:sp3d>
          </a:bodyPr>
          <a:lstStyle/>
          <a:p>
            <a:pPr algn="ctr"/>
            <a:r>
              <a:rPr lang="en-US" sz="4400" b="1" u="sng" dirty="0" smtClean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</a:rPr>
              <a:t>WHY</a:t>
            </a:r>
            <a:r>
              <a:rPr lang="en-US" sz="4400" dirty="0" smtClean="0">
                <a:solidFill>
                  <a:srgbClr val="FFFF00"/>
                </a:solidFill>
              </a:rPr>
              <a:t> the “</a:t>
            </a:r>
            <a:r>
              <a:rPr lang="en-US" sz="4400" u="sng" dirty="0" smtClean="0">
                <a:ln w="28575">
                  <a:solidFill>
                    <a:srgbClr val="9933FF"/>
                  </a:solidFill>
                </a:ln>
                <a:solidFill>
                  <a:srgbClr val="FFFF00"/>
                </a:solidFill>
                <a:latin typeface="Arial Black" panose="020B0A04020102020204" pitchFamily="34" charset="0"/>
              </a:rPr>
              <a:t>MUST</a:t>
            </a:r>
            <a:r>
              <a:rPr lang="en-US" sz="4400" dirty="0" smtClean="0">
                <a:solidFill>
                  <a:srgbClr val="FFFF00"/>
                </a:solidFill>
              </a:rPr>
              <a:t>”  in Yahusha’s remark – </a:t>
            </a:r>
            <a:br>
              <a:rPr lang="en-US" sz="4400" dirty="0" smtClean="0">
                <a:solidFill>
                  <a:srgbClr val="FFFF00"/>
                </a:solidFill>
              </a:rPr>
            </a:br>
            <a:r>
              <a:rPr lang="en-US" sz="4400" b="1" dirty="0" smtClean="0">
                <a:solidFill>
                  <a:srgbClr val="0C27AC"/>
                </a:solidFill>
              </a:rPr>
              <a:t>I</a:t>
            </a:r>
            <a:r>
              <a:rPr lang="en-US" sz="4400" dirty="0" smtClean="0"/>
              <a:t> </a:t>
            </a:r>
            <a:r>
              <a:rPr lang="en-US" sz="4400" u="sng" dirty="0">
                <a:ln w="28575">
                  <a:solidFill>
                    <a:srgbClr val="9933FF"/>
                  </a:solidFill>
                </a:ln>
                <a:solidFill>
                  <a:srgbClr val="FFFF00"/>
                </a:solidFill>
                <a:latin typeface="Arial Black" panose="020B0A04020102020204" pitchFamily="34" charset="0"/>
              </a:rPr>
              <a:t>MUST</a:t>
            </a:r>
            <a:r>
              <a:rPr lang="en-US" sz="4400" dirty="0">
                <a:ln w="28575">
                  <a:solidFill>
                    <a:srgbClr val="9933FF"/>
                  </a:solidFill>
                </a:ln>
                <a:solidFill>
                  <a:srgbClr val="FFFF00"/>
                </a:solidFill>
                <a:latin typeface="Arial Black" panose="020B0A04020102020204" pitchFamily="34" charset="0"/>
              </a:rPr>
              <a:t> </a:t>
            </a:r>
            <a:r>
              <a:rPr lang="en-US" sz="4400" dirty="0" smtClean="0">
                <a:solidFill>
                  <a:srgbClr val="0C27AC"/>
                </a:solidFill>
              </a:rPr>
              <a:t>be about My Father’s business! -</a:t>
            </a:r>
            <a:r>
              <a:rPr lang="en-US" sz="4400" b="1" dirty="0" smtClean="0">
                <a:solidFill>
                  <a:srgbClr val="0C27AC"/>
                </a:solidFill>
                <a:effectLst>
                  <a:glow rad="127000">
                    <a:srgbClr val="FFFF00"/>
                  </a:glow>
                </a:effectLst>
              </a:rPr>
              <a:t>?</a:t>
            </a:r>
            <a:r>
              <a:rPr lang="en-US" sz="4400" dirty="0" smtClean="0">
                <a:solidFill>
                  <a:srgbClr val="0C27AC"/>
                </a:solidFill>
              </a:rPr>
              <a:t/>
            </a:r>
            <a:br>
              <a:rPr lang="en-US" sz="4400" dirty="0" smtClean="0">
                <a:solidFill>
                  <a:srgbClr val="0C27AC"/>
                </a:solidFill>
              </a:rPr>
            </a:br>
            <a:endParaRPr lang="en-US" sz="4400" dirty="0" smtClean="0">
              <a:solidFill>
                <a:srgbClr val="0C27AC"/>
              </a:solidFill>
            </a:endParaRPr>
          </a:p>
          <a:p>
            <a:pPr algn="ctr"/>
            <a:endParaRPr lang="en-US" sz="4400" b="1" dirty="0">
              <a:solidFill>
                <a:schemeClr val="bg1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782425" y="6492875"/>
            <a:ext cx="409575" cy="365125"/>
          </a:xfrm>
        </p:spPr>
        <p:txBody>
          <a:bodyPr/>
          <a:lstStyle/>
          <a:p>
            <a:fld id="{6D22F896-40B5-4ADD-8801-0D06FADFA095}" type="slidenum">
              <a:rPr lang="en-US" sz="1400" smtClean="0">
                <a:solidFill>
                  <a:schemeClr val="bg1"/>
                </a:solidFill>
              </a:rPr>
              <a:t>9</a:t>
            </a:fld>
            <a:endParaRPr lang="en-US" sz="1400" dirty="0">
              <a:solidFill>
                <a:schemeClr val="bg1"/>
              </a:solidFill>
            </a:endParaRPr>
          </a:p>
        </p:txBody>
      </p:sp>
      <p:pic>
        <p:nvPicPr>
          <p:cNvPr id="5" name="Picture 11" descr="C:\Users\Rae\Desktop\Art on Desktop\white man clip art\yellow-blue smiley faces\Smiley Decision Questions png.png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3203" r="-3588"/>
          <a:stretch/>
        </p:blipFill>
        <p:spPr bwMode="auto">
          <a:xfrm>
            <a:off x="286201" y="4364881"/>
            <a:ext cx="2030587" cy="22767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Notched Right Arrow 2"/>
          <p:cNvSpPr/>
          <p:nvPr/>
        </p:nvSpPr>
        <p:spPr>
          <a:xfrm rot="16200000">
            <a:off x="579426" y="3224441"/>
            <a:ext cx="1928770" cy="484632"/>
          </a:xfrm>
          <a:prstGeom prst="notchedRightArrow">
            <a:avLst>
              <a:gd name="adj1" fmla="val 34715"/>
              <a:gd name="adj2" fmla="val 82951"/>
            </a:avLst>
          </a:prstGeom>
          <a:solidFill>
            <a:srgbClr val="00FF99"/>
          </a:solidFill>
          <a:ln w="38100">
            <a:solidFill>
              <a:srgbClr val="D73DCC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6" name="Rectangle 5"/>
          <p:cNvSpPr/>
          <p:nvPr/>
        </p:nvSpPr>
        <p:spPr>
          <a:xfrm>
            <a:off x="2433832" y="5615201"/>
            <a:ext cx="9231549" cy="102642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en-CA" sz="3200" dirty="0" smtClean="0">
                <a:solidFill>
                  <a:schemeClr val="bg1"/>
                </a:solidFill>
              </a:rPr>
              <a:t>If there was only </a:t>
            </a:r>
            <a:r>
              <a:rPr lang="en-CA" sz="3200" b="1" u="sng" dirty="0" smtClean="0">
                <a:solidFill>
                  <a:schemeClr val="bg1"/>
                </a:solidFill>
              </a:rPr>
              <a:t>one</a:t>
            </a:r>
            <a:r>
              <a:rPr lang="en-CA" sz="3200" dirty="0" smtClean="0">
                <a:solidFill>
                  <a:schemeClr val="bg1"/>
                </a:solidFill>
              </a:rPr>
              <a:t> question to be asked </a:t>
            </a:r>
            <a:br>
              <a:rPr lang="en-CA" sz="3200" dirty="0" smtClean="0">
                <a:solidFill>
                  <a:schemeClr val="bg1"/>
                </a:solidFill>
              </a:rPr>
            </a:br>
            <a:r>
              <a:rPr lang="en-CA" sz="3200" dirty="0" smtClean="0">
                <a:solidFill>
                  <a:schemeClr val="bg1"/>
                </a:solidFill>
              </a:rPr>
              <a:t>for this writing, it would be the </a:t>
            </a:r>
            <a:r>
              <a:rPr lang="en-CA" sz="3200" u="sng" dirty="0" smtClean="0">
                <a:solidFill>
                  <a:schemeClr val="bg1"/>
                </a:solidFill>
              </a:rPr>
              <a:t>first</a:t>
            </a:r>
            <a:r>
              <a:rPr lang="en-CA" sz="3200" dirty="0" smtClean="0">
                <a:solidFill>
                  <a:schemeClr val="bg1"/>
                </a:solidFill>
              </a:rPr>
              <a:t> question.</a:t>
            </a:r>
            <a:endParaRPr lang="en-CA" sz="3200" dirty="0">
              <a:solidFill>
                <a:schemeClr val="bg1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092571" y="2479236"/>
            <a:ext cx="10700425" cy="195657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lvl="0" algn="ctr">
              <a:tabLst>
                <a:tab pos="4397375" algn="l"/>
              </a:tabLst>
            </a:pPr>
            <a:r>
              <a:rPr lang="en-US" sz="4400" b="1" dirty="0" smtClean="0">
                <a:solidFill>
                  <a:srgbClr val="FF0000"/>
                </a:solidFill>
              </a:rPr>
              <a:t> </a:t>
            </a:r>
            <a:r>
              <a:rPr lang="en-US" sz="4400" b="1" u="sng" dirty="0" smtClean="0">
                <a:solidFill>
                  <a:srgbClr val="FF0000"/>
                </a:solidFill>
              </a:rPr>
              <a:t>WHAT </a:t>
            </a:r>
            <a:r>
              <a:rPr lang="en-US" sz="4400" b="1" u="sng" dirty="0">
                <a:solidFill>
                  <a:srgbClr val="FF0000"/>
                </a:solidFill>
              </a:rPr>
              <a:t>IS</a:t>
            </a:r>
            <a:r>
              <a:rPr lang="en-US" sz="4400" b="1" dirty="0">
                <a:solidFill>
                  <a:srgbClr val="FF0000"/>
                </a:solidFill>
              </a:rPr>
              <a:t> </a:t>
            </a:r>
            <a:r>
              <a:rPr lang="en-US" sz="4400" dirty="0">
                <a:solidFill>
                  <a:prstClr val="white"/>
                </a:solidFill>
              </a:rPr>
              <a:t>– </a:t>
            </a:r>
            <a:r>
              <a:rPr lang="en-US" sz="4400" b="1" dirty="0">
                <a:ln>
                  <a:solidFill>
                    <a:sysClr val="windowText" lastClr="000000"/>
                  </a:solidFill>
                </a:ln>
                <a:solidFill>
                  <a:srgbClr val="0C27AC"/>
                </a:solidFill>
                <a:effectLst>
                  <a:glow rad="127000">
                    <a:srgbClr val="FFFF00"/>
                  </a:glow>
                </a:effectLst>
              </a:rPr>
              <a:t>His Father’s </a:t>
            </a:r>
            <a:r>
              <a:rPr lang="en-US" sz="4400" b="1" dirty="0" smtClean="0">
                <a:ln>
                  <a:solidFill>
                    <a:sysClr val="windowText" lastClr="000000"/>
                  </a:solidFill>
                </a:ln>
                <a:solidFill>
                  <a:srgbClr val="0C27AC"/>
                </a:solidFill>
                <a:effectLst>
                  <a:glow rad="127000">
                    <a:srgbClr val="FFFF00"/>
                  </a:glow>
                </a:effectLst>
              </a:rPr>
              <a:t>BUSINESS?</a:t>
            </a:r>
          </a:p>
          <a:p>
            <a:pPr lvl="0" algn="ctr"/>
            <a:r>
              <a:rPr lang="en-US" sz="4400" b="1" dirty="0" smtClean="0">
                <a:solidFill>
                  <a:prstClr val="black"/>
                </a:solidFill>
              </a:rPr>
              <a:t>  </a:t>
            </a:r>
            <a:r>
              <a:rPr lang="en-US" sz="4400" b="1" u="sng" dirty="0" smtClean="0">
                <a:solidFill>
                  <a:prstClr val="black"/>
                </a:solidFill>
              </a:rPr>
              <a:t>Can we hear</a:t>
            </a:r>
            <a:r>
              <a:rPr lang="en-US" sz="4400" b="1" dirty="0" smtClean="0">
                <a:solidFill>
                  <a:prstClr val="black"/>
                </a:solidFill>
              </a:rPr>
              <a:t> - </a:t>
            </a:r>
            <a:r>
              <a:rPr lang="en-US" sz="4400" b="1" dirty="0" smtClean="0">
                <a:solidFill>
                  <a:srgbClr val="3E3EF0"/>
                </a:solidFill>
              </a:rPr>
              <a:t>Yahusha’s</a:t>
            </a:r>
            <a:r>
              <a:rPr lang="en-US" sz="4400" b="1" dirty="0" smtClean="0">
                <a:solidFill>
                  <a:prstClr val="black"/>
                </a:solidFill>
              </a:rPr>
              <a:t> </a:t>
            </a:r>
            <a:r>
              <a:rPr lang="en-US" sz="4400" b="1" dirty="0" smtClean="0">
                <a:solidFill>
                  <a:prstClr val="black"/>
                </a:solidFill>
                <a:effectLst>
                  <a:glow rad="127000">
                    <a:srgbClr val="FFCCFF"/>
                  </a:glow>
                </a:effectLst>
              </a:rPr>
              <a:t>Compelling</a:t>
            </a:r>
            <a:r>
              <a:rPr lang="en-US" sz="4400" b="1" dirty="0" smtClean="0">
                <a:solidFill>
                  <a:prstClr val="black"/>
                </a:solidFill>
              </a:rPr>
              <a:t> </a:t>
            </a:r>
            <a:br>
              <a:rPr lang="en-US" sz="4400" b="1" dirty="0" smtClean="0">
                <a:solidFill>
                  <a:prstClr val="black"/>
                </a:solidFill>
              </a:rPr>
            </a:br>
            <a:r>
              <a:rPr lang="en-US" sz="4400" b="1" dirty="0" smtClean="0">
                <a:solidFill>
                  <a:prstClr val="black"/>
                </a:solidFill>
              </a:rPr>
              <a:t>	</a:t>
            </a:r>
            <a:r>
              <a:rPr lang="en-US" sz="4400" b="1" dirty="0" smtClean="0">
                <a:solidFill>
                  <a:prstClr val="black"/>
                </a:solidFill>
                <a:effectLst>
                  <a:glow rad="127000">
                    <a:srgbClr val="00FF00"/>
                  </a:glow>
                </a:effectLst>
              </a:rPr>
              <a:t>Heart </a:t>
            </a:r>
            <a:r>
              <a:rPr lang="en-US" sz="4400" b="1" dirty="0">
                <a:solidFill>
                  <a:prstClr val="black"/>
                </a:solidFill>
                <a:effectLst>
                  <a:glow rad="127000">
                    <a:srgbClr val="00FF00"/>
                  </a:glow>
                </a:effectLst>
              </a:rPr>
              <a:t>felt Conviction</a:t>
            </a:r>
            <a:r>
              <a:rPr lang="en-US" sz="4400" b="1" dirty="0">
                <a:solidFill>
                  <a:prstClr val="black"/>
                </a:solidFill>
              </a:rPr>
              <a:t>?</a:t>
            </a:r>
          </a:p>
        </p:txBody>
      </p:sp>
      <p:sp>
        <p:nvSpPr>
          <p:cNvPr id="8" name="Bent Arrow 7"/>
          <p:cNvSpPr/>
          <p:nvPr/>
        </p:nvSpPr>
        <p:spPr>
          <a:xfrm rot="16200000">
            <a:off x="2058948" y="2272956"/>
            <a:ext cx="1703660" cy="2116215"/>
          </a:xfrm>
          <a:prstGeom prst="bentArrow">
            <a:avLst>
              <a:gd name="adj1" fmla="val 7304"/>
              <a:gd name="adj2" fmla="val 12666"/>
              <a:gd name="adj3" fmla="val 25000"/>
              <a:gd name="adj4" fmla="val 57156"/>
            </a:avLst>
          </a:prstGeom>
          <a:solidFill>
            <a:srgbClr val="FF6600"/>
          </a:solidFill>
          <a:ln w="3810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>
              <a:solidFill>
                <a:schemeClr val="tx1"/>
              </a:solidFill>
            </a:endParaRPr>
          </a:p>
        </p:txBody>
      </p:sp>
      <p:sp>
        <p:nvSpPr>
          <p:cNvPr id="9" name="Cloud Callout 8"/>
          <p:cNvSpPr/>
          <p:nvPr/>
        </p:nvSpPr>
        <p:spPr>
          <a:xfrm>
            <a:off x="2987318" y="4586669"/>
            <a:ext cx="6236413" cy="955497"/>
          </a:xfrm>
          <a:prstGeom prst="cloudCallout">
            <a:avLst>
              <a:gd name="adj1" fmla="val -60008"/>
              <a:gd name="adj2" fmla="val 33991"/>
            </a:avLst>
          </a:prstGeom>
          <a:solidFill>
            <a:srgbClr val="FFFF00"/>
          </a:solidFill>
          <a:ln w="57150">
            <a:solidFill>
              <a:srgbClr val="0C27AC"/>
            </a:solidFill>
          </a:ln>
          <a:effectLst>
            <a:glow rad="127000">
              <a:srgbClr val="FFCCFF"/>
            </a:glo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38100" h="38100"/>
            </a:sp3d>
          </a:bodyPr>
          <a:lstStyle/>
          <a:p>
            <a:pPr algn="ctr"/>
            <a:r>
              <a:rPr lang="en-CA" sz="4400" b="1" i="1" dirty="0" smtClean="0">
                <a:ln>
                  <a:solidFill>
                    <a:srgbClr val="00FF00"/>
                  </a:solidFill>
                </a:ln>
                <a:solidFill>
                  <a:srgbClr val="FF0000"/>
                </a:solidFill>
                <a:effectLst>
                  <a:glow rad="76200">
                    <a:srgbClr val="00FF99"/>
                  </a:glow>
                </a:effectLst>
                <a:latin typeface="Comic Sans MS" panose="030F0702030302020204" pitchFamily="66" charset="0"/>
              </a:rPr>
              <a:t>Binding??</a:t>
            </a:r>
            <a:endParaRPr lang="en-CA" sz="4400" b="1" i="1" dirty="0">
              <a:ln>
                <a:solidFill>
                  <a:srgbClr val="00FF00"/>
                </a:solidFill>
              </a:ln>
              <a:solidFill>
                <a:srgbClr val="FF0000"/>
              </a:solidFill>
              <a:effectLst>
                <a:glow rad="76200">
                  <a:srgbClr val="00FF99"/>
                </a:glo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20300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22" presetClass="entr" presetSubtype="4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" grpId="0"/>
      <p:bldP spid="7" grpId="0"/>
      <p:bldP spid="8" grpId="0" animBg="1"/>
      <p:bldP spid="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alpha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 txBox="1">
            <a:spLocks noGrp="1"/>
          </p:cNvSpPr>
          <p:nvPr>
            <p:ph idx="1"/>
          </p:nvPr>
        </p:nvSpPr>
        <p:spPr>
          <a:xfrm>
            <a:off x="494523" y="321906"/>
            <a:ext cx="11268269" cy="6214188"/>
          </a:xfrm>
          <a:prstGeom prst="flowChartAlternateProcess">
            <a:avLst/>
          </a:prstGeom>
          <a:solidFill>
            <a:schemeClr val="accent3">
              <a:lumMod val="75000"/>
              <a:alpha val="35000"/>
            </a:schemeClr>
          </a:solidFill>
          <a:ln w="76200" cap="flat" cmpd="sng" algn="ctr">
            <a:solidFill>
              <a:srgbClr val="0066FF"/>
            </a:solidFill>
            <a:prstDash val="solid"/>
            <a:miter lim="800000"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 fontScale="92500" lnSpcReduction="10000"/>
            <a:sp3d extrusionH="57150">
              <a:bevelT w="38100" h="38100"/>
            </a:sp3d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CA" sz="4800" dirty="0" smtClean="0">
                <a:solidFill>
                  <a:schemeClr val="bg1"/>
                </a:solidFill>
              </a:rPr>
              <a:t>This writing is making the claim that  </a:t>
            </a:r>
            <a:r>
              <a:rPr lang="en-CA" sz="4800" dirty="0" smtClean="0">
                <a:solidFill>
                  <a:srgbClr val="0066FF"/>
                </a:solidFill>
              </a:rPr>
              <a:t>Yahusha </a:t>
            </a:r>
            <a:r>
              <a:rPr lang="en-CA" sz="4800" dirty="0" smtClean="0">
                <a:solidFill>
                  <a:schemeClr val="bg1"/>
                </a:solidFill>
              </a:rPr>
              <a:t>was </a:t>
            </a:r>
            <a:r>
              <a:rPr lang="en-CA" sz="4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12</a:t>
            </a:r>
            <a:r>
              <a:rPr lang="en-CA" sz="4800" dirty="0" smtClean="0">
                <a:solidFill>
                  <a:schemeClr val="bg1"/>
                </a:solidFill>
              </a:rPr>
              <a:t> years old in the </a:t>
            </a:r>
            <a:r>
              <a:rPr lang="en-CA" sz="4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9</a:t>
            </a:r>
            <a:r>
              <a:rPr lang="en-CA" sz="4800" baseline="300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</a:t>
            </a:r>
            <a:r>
              <a:rPr lang="en-CA" sz="4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CA" sz="4800" dirty="0" smtClean="0">
                <a:solidFill>
                  <a:schemeClr val="bg1"/>
                </a:solidFill>
              </a:rPr>
              <a:t> </a:t>
            </a:r>
            <a:r>
              <a:rPr lang="en-CA" sz="4800" dirty="0" smtClean="0">
                <a:solidFill>
                  <a:srgbClr val="0066FF"/>
                </a:solidFill>
              </a:rPr>
              <a:t>Covenant Calendar </a:t>
            </a:r>
            <a:r>
              <a:rPr lang="en-CA" sz="4800" dirty="0" smtClean="0">
                <a:solidFill>
                  <a:schemeClr val="bg1"/>
                </a:solidFill>
              </a:rPr>
              <a:t>month </a:t>
            </a:r>
            <a:r>
              <a:rPr lang="en-CA" sz="2600" dirty="0" smtClean="0">
                <a:solidFill>
                  <a:schemeClr val="bg1"/>
                </a:solidFill>
              </a:rPr>
              <a:t>(Jan),</a:t>
            </a:r>
            <a:r>
              <a:rPr lang="en-CA" sz="2600" dirty="0" smtClean="0">
                <a:solidFill>
                  <a:srgbClr val="0066FF"/>
                </a:solidFill>
              </a:rPr>
              <a:t> </a:t>
            </a:r>
            <a:br>
              <a:rPr lang="en-CA" sz="2600" dirty="0" smtClean="0">
                <a:solidFill>
                  <a:srgbClr val="0066FF"/>
                </a:solidFill>
              </a:rPr>
            </a:br>
            <a:r>
              <a:rPr lang="en-CA" sz="4800" dirty="0" smtClean="0">
                <a:solidFill>
                  <a:srgbClr val="FF0000"/>
                </a:solidFill>
              </a:rPr>
              <a:t>g</a:t>
            </a:r>
            <a:r>
              <a:rPr lang="en-CA" sz="4800" u="sng" dirty="0" smtClean="0">
                <a:solidFill>
                  <a:srgbClr val="FF0000"/>
                </a:solidFill>
              </a:rPr>
              <a:t>oin</a:t>
            </a:r>
            <a:r>
              <a:rPr lang="en-CA" sz="4800" dirty="0" smtClean="0">
                <a:solidFill>
                  <a:srgbClr val="FF0000"/>
                </a:solidFill>
              </a:rPr>
              <a:t>g </a:t>
            </a:r>
            <a:r>
              <a:rPr lang="en-CA" sz="4800" u="sng" dirty="0" smtClean="0">
                <a:solidFill>
                  <a:srgbClr val="FF0000"/>
                </a:solidFill>
              </a:rPr>
              <a:t>into</a:t>
            </a:r>
            <a:r>
              <a:rPr lang="en-CA" sz="4800" dirty="0" smtClean="0">
                <a:solidFill>
                  <a:srgbClr val="0066FF"/>
                </a:solidFill>
              </a:rPr>
              <a:t> </a:t>
            </a:r>
            <a:r>
              <a:rPr lang="en-CA" sz="4800" dirty="0" smtClean="0">
                <a:solidFill>
                  <a:schemeClr val="bg1"/>
                </a:solidFill>
              </a:rPr>
              <a:t>the year  CE </a:t>
            </a:r>
            <a:r>
              <a:rPr lang="en-CA" sz="4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12. </a:t>
            </a:r>
            <a:r>
              <a:rPr lang="en-CA" sz="4800" dirty="0" smtClean="0"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CA" sz="4800" dirty="0" smtClean="0"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CA" sz="48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First</a:t>
            </a:r>
            <a:r>
              <a:rPr lang="en-CA" sz="48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we will look at the circumstances of exactly why </a:t>
            </a:r>
            <a:r>
              <a:rPr lang="en-CA" sz="4800" dirty="0" smtClean="0"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Yahusha </a:t>
            </a:r>
            <a:r>
              <a:rPr lang="en-CA" sz="48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should be 12 </a:t>
            </a:r>
            <a:r>
              <a:rPr lang="en-CA" sz="4800" u="sng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enterin</a:t>
            </a:r>
            <a:r>
              <a:rPr lang="en-CA" sz="48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 </a:t>
            </a:r>
            <a:r>
              <a:rPr lang="en-CA" sz="4800" u="sng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into</a:t>
            </a:r>
            <a:r>
              <a:rPr lang="en-CA" sz="48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CE 12 and then we will look at the years of His life up to His age at His death. This will be an overview only and details will follow much later.</a:t>
            </a:r>
            <a:endParaRPr lang="en-CA" sz="39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744325" y="6492875"/>
            <a:ext cx="447675" cy="365125"/>
          </a:xfrm>
        </p:spPr>
        <p:txBody>
          <a:bodyPr/>
          <a:lstStyle/>
          <a:p>
            <a:fld id="{6D22F896-40B5-4ADD-8801-0D06FADFA095}" type="slidenum">
              <a:rPr lang="en-US" sz="1400" smtClean="0">
                <a:solidFill>
                  <a:schemeClr val="bg1"/>
                </a:solidFill>
              </a:rPr>
              <a:t>10</a:t>
            </a:fld>
            <a:endParaRPr lang="en-US" sz="1400" dirty="0">
              <a:solidFill>
                <a:schemeClr val="bg1"/>
              </a:solidFill>
            </a:endParaRPr>
          </a:p>
        </p:txBody>
      </p:sp>
      <p:sp>
        <p:nvSpPr>
          <p:cNvPr id="5" name="Explosion 1 4"/>
          <p:cNvSpPr/>
          <p:nvPr/>
        </p:nvSpPr>
        <p:spPr>
          <a:xfrm>
            <a:off x="974036" y="1013790"/>
            <a:ext cx="914400" cy="914400"/>
          </a:xfrm>
          <a:prstGeom prst="irregularSeal1">
            <a:avLst/>
          </a:prstGeom>
          <a:solidFill>
            <a:srgbClr val="FFCCFF"/>
          </a:solidFill>
          <a:ln w="38100">
            <a:solidFill>
              <a:srgbClr val="9933FF"/>
            </a:solidFill>
          </a:ln>
          <a:effectLst>
            <a:glow rad="127000">
              <a:srgbClr val="FFFF00"/>
            </a:glow>
          </a:effectLst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104448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alpha val="81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 txBox="1">
            <a:spLocks noGrp="1"/>
          </p:cNvSpPr>
          <p:nvPr>
            <p:ph idx="1"/>
          </p:nvPr>
        </p:nvSpPr>
        <p:spPr>
          <a:xfrm>
            <a:off x="923731" y="326568"/>
            <a:ext cx="10430069" cy="6214188"/>
          </a:xfrm>
          <a:prstGeom prst="flowChartAlternateProcess">
            <a:avLst/>
          </a:prstGeom>
          <a:solidFill>
            <a:schemeClr val="accent3">
              <a:lumMod val="20000"/>
              <a:lumOff val="80000"/>
              <a:alpha val="80000"/>
            </a:schemeClr>
          </a:solidFill>
          <a:ln w="76200" cap="flat" cmpd="sng" algn="ctr">
            <a:solidFill>
              <a:srgbClr val="0066FF"/>
            </a:solidFill>
            <a:prstDash val="solid"/>
            <a:miter lim="800000"/>
          </a:ln>
          <a:effectLst>
            <a:glow rad="127000">
              <a:srgbClr val="D73DCC"/>
            </a:glow>
          </a:effectLst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/>
            <a:sp3d extrusionH="57150">
              <a:bevelT w="38100" h="38100"/>
            </a:sp3d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4000" dirty="0" smtClean="0">
                <a:solidFill>
                  <a:srgbClr val="C00000"/>
                </a:solidFill>
              </a:rPr>
              <a:t>Luke </a:t>
            </a:r>
            <a:r>
              <a:rPr lang="en-US" sz="4000" dirty="0">
                <a:solidFill>
                  <a:srgbClr val="C00000"/>
                </a:solidFill>
              </a:rPr>
              <a:t>1:39  </a:t>
            </a:r>
            <a:r>
              <a:rPr lang="en-US" sz="4000" dirty="0">
                <a:solidFill>
                  <a:srgbClr val="FF6600"/>
                </a:solidFill>
              </a:rPr>
              <a:t>And Miryam arose in those days </a:t>
            </a:r>
            <a:r>
              <a:rPr lang="en-US" sz="4000" dirty="0" smtClean="0">
                <a:solidFill>
                  <a:srgbClr val="FF6600"/>
                </a:solidFill>
              </a:rPr>
              <a:t>	and </a:t>
            </a:r>
            <a:r>
              <a:rPr lang="en-US" sz="4000" dirty="0">
                <a:solidFill>
                  <a:srgbClr val="FF6600"/>
                </a:solidFill>
              </a:rPr>
              <a:t>went into the hill country with haste, </a:t>
            </a:r>
            <a:r>
              <a:rPr lang="en-US" sz="4000" dirty="0" smtClean="0">
                <a:solidFill>
                  <a:srgbClr val="FF6600"/>
                </a:solidFill>
              </a:rPr>
              <a:t>	to </a:t>
            </a:r>
            <a:r>
              <a:rPr lang="en-US" sz="4000" dirty="0">
                <a:solidFill>
                  <a:srgbClr val="FF6600"/>
                </a:solidFill>
              </a:rPr>
              <a:t>a city of Yehuḏah, </a:t>
            </a:r>
          </a:p>
          <a:p>
            <a:r>
              <a:rPr lang="en-US" sz="4000" dirty="0" smtClean="0">
                <a:solidFill>
                  <a:srgbClr val="C00000"/>
                </a:solidFill>
              </a:rPr>
              <a:t>Luke </a:t>
            </a:r>
            <a:r>
              <a:rPr lang="en-US" sz="4000" dirty="0">
                <a:solidFill>
                  <a:srgbClr val="C00000"/>
                </a:solidFill>
              </a:rPr>
              <a:t>1:40  </a:t>
            </a:r>
            <a:r>
              <a:rPr lang="en-US" sz="4000" dirty="0">
                <a:solidFill>
                  <a:srgbClr val="FF6600"/>
                </a:solidFill>
              </a:rPr>
              <a:t>and entered into the house of </a:t>
            </a:r>
            <a:r>
              <a:rPr lang="en-US" sz="4000" dirty="0" smtClean="0">
                <a:solidFill>
                  <a:srgbClr val="FF6600"/>
                </a:solidFill>
              </a:rPr>
              <a:t>	</a:t>
            </a:r>
            <a:r>
              <a:rPr lang="en-US" sz="4000" dirty="0" err="1" smtClean="0">
                <a:solidFill>
                  <a:srgbClr val="FF6600"/>
                </a:solidFill>
              </a:rPr>
              <a:t>Zek</a:t>
            </a:r>
            <a:r>
              <a:rPr lang="en-US" sz="4000" dirty="0" err="1">
                <a:solidFill>
                  <a:srgbClr val="FF6600"/>
                </a:solidFill>
              </a:rPr>
              <a:t>̱aryah</a:t>
            </a:r>
            <a:r>
              <a:rPr lang="en-US" sz="4000" dirty="0">
                <a:solidFill>
                  <a:srgbClr val="FF6600"/>
                </a:solidFill>
              </a:rPr>
              <a:t> and greeted Elisheḇa. </a:t>
            </a:r>
            <a:endParaRPr lang="en-US" sz="4000" dirty="0" smtClean="0">
              <a:solidFill>
                <a:srgbClr val="FF6600"/>
              </a:solidFill>
            </a:endParaRPr>
          </a:p>
          <a:p>
            <a:endParaRPr lang="en-US" sz="4000" dirty="0">
              <a:solidFill>
                <a:srgbClr val="FF6600"/>
              </a:solidFill>
            </a:endParaRPr>
          </a:p>
          <a:p>
            <a:endParaRPr lang="en-US" sz="4000" dirty="0" smtClean="0">
              <a:solidFill>
                <a:srgbClr val="FF6600"/>
              </a:solidFill>
            </a:endParaRPr>
          </a:p>
          <a:p>
            <a:endParaRPr lang="en-US" sz="4000" dirty="0">
              <a:solidFill>
                <a:srgbClr val="FF6600"/>
              </a:solidFill>
            </a:endParaRPr>
          </a:p>
          <a:p>
            <a:endParaRPr lang="en-US" sz="4000" dirty="0">
              <a:solidFill>
                <a:srgbClr val="FF6600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827933" y="6461125"/>
            <a:ext cx="364067" cy="396875"/>
          </a:xfrm>
        </p:spPr>
        <p:txBody>
          <a:bodyPr/>
          <a:lstStyle/>
          <a:p>
            <a:fld id="{6D22F896-40B5-4ADD-8801-0D06FADFA095}" type="slidenum">
              <a:rPr lang="en-US" sz="1400" smtClean="0">
                <a:solidFill>
                  <a:schemeClr val="bg1"/>
                </a:solidFill>
              </a:rPr>
              <a:t>11</a:t>
            </a:fld>
            <a:endParaRPr lang="en-US" sz="1400" dirty="0">
              <a:solidFill>
                <a:schemeClr val="bg1"/>
              </a:solidFill>
            </a:endParaRPr>
          </a:p>
        </p:txBody>
      </p:sp>
      <p:sp>
        <p:nvSpPr>
          <p:cNvPr id="3" name="Rounded Rectangle 2"/>
          <p:cNvSpPr/>
          <p:nvPr/>
        </p:nvSpPr>
        <p:spPr>
          <a:xfrm>
            <a:off x="1026367" y="3732245"/>
            <a:ext cx="10224796" cy="2444621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marL="228600" lvl="0" indent="-228600" defTabSz="9144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4000" dirty="0" smtClean="0">
                <a:solidFill>
                  <a:srgbClr val="C00000"/>
                </a:solidFill>
              </a:rPr>
              <a:t>Luke </a:t>
            </a:r>
            <a:r>
              <a:rPr lang="en-US" sz="4000" dirty="0">
                <a:solidFill>
                  <a:srgbClr val="C00000"/>
                </a:solidFill>
              </a:rPr>
              <a:t>1:41  </a:t>
            </a:r>
            <a:r>
              <a:rPr lang="en-US" sz="4000" i="1" dirty="0">
                <a:solidFill>
                  <a:srgbClr val="002060"/>
                </a:solidFill>
              </a:rPr>
              <a:t>And it came to be, when Elisheḇa 	heard the greeting of Miryam, </a:t>
            </a:r>
            <a:r>
              <a:rPr lang="en-US" sz="4000" i="1" u="sng" dirty="0">
                <a:solidFill>
                  <a:srgbClr val="002060"/>
                </a:solidFill>
              </a:rPr>
              <a:t>that </a:t>
            </a:r>
            <a:r>
              <a:rPr lang="en-US" sz="4000" i="1" u="sng" dirty="0">
                <a:solidFill>
                  <a:srgbClr val="002060"/>
                </a:solidFill>
                <a:effectLst>
                  <a:glow rad="127000">
                    <a:srgbClr val="00FF99"/>
                  </a:glow>
                </a:effectLst>
              </a:rPr>
              <a:t>The </a:t>
            </a:r>
            <a:r>
              <a:rPr lang="en-US" sz="4000" i="1" dirty="0">
                <a:solidFill>
                  <a:srgbClr val="002060"/>
                </a:solidFill>
                <a:effectLst>
                  <a:glow rad="127000">
                    <a:srgbClr val="00FF99"/>
                  </a:glow>
                </a:effectLst>
              </a:rPr>
              <a:t>	</a:t>
            </a:r>
            <a:r>
              <a:rPr lang="en-US" sz="4000" i="1" u="sng" dirty="0">
                <a:solidFill>
                  <a:srgbClr val="002060"/>
                </a:solidFill>
                <a:effectLst>
                  <a:glow rad="127000">
                    <a:srgbClr val="00FF99"/>
                  </a:glow>
                </a:effectLst>
              </a:rPr>
              <a:t>Bab</a:t>
            </a:r>
            <a:r>
              <a:rPr lang="en-US" sz="4000" i="1" dirty="0">
                <a:solidFill>
                  <a:srgbClr val="002060"/>
                </a:solidFill>
                <a:effectLst>
                  <a:glow rad="127000">
                    <a:srgbClr val="00FF99"/>
                  </a:glow>
                </a:effectLst>
              </a:rPr>
              <a:t>y 	</a:t>
            </a:r>
            <a:r>
              <a:rPr lang="en-US" sz="4000" i="1" dirty="0" smtClean="0">
                <a:solidFill>
                  <a:srgbClr val="002060"/>
                </a:solidFill>
                <a:effectLst>
                  <a:glow rad="127000">
                    <a:srgbClr val="00FF99"/>
                  </a:glow>
                </a:effectLst>
              </a:rPr>
              <a:t>	   </a:t>
            </a:r>
            <a:r>
              <a:rPr lang="en-US" sz="4000" i="1" u="sng" dirty="0" smtClean="0">
                <a:solidFill>
                  <a:srgbClr val="002060"/>
                </a:solidFill>
              </a:rPr>
              <a:t>in </a:t>
            </a:r>
            <a:r>
              <a:rPr lang="en-US" sz="4000" i="1" u="sng" dirty="0">
                <a:solidFill>
                  <a:srgbClr val="002060"/>
                </a:solidFill>
              </a:rPr>
              <a:t>her womb</a:t>
            </a:r>
            <a:r>
              <a:rPr lang="en-US" sz="4000" i="1" dirty="0">
                <a:solidFill>
                  <a:srgbClr val="002060"/>
                </a:solidFill>
              </a:rPr>
              <a:t>. </a:t>
            </a:r>
            <a:r>
              <a:rPr lang="en-US" sz="4000" dirty="0">
                <a:solidFill>
                  <a:srgbClr val="FF6600"/>
                </a:solidFill>
              </a:rPr>
              <a:t>And Elisheḇa 	was filled with the Set-apart Spirit. 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3293706" y="4879909"/>
            <a:ext cx="1791478" cy="606492"/>
          </a:xfrm>
          <a:prstGeom prst="roundRect">
            <a:avLst/>
          </a:prstGeom>
          <a:solidFill>
            <a:srgbClr val="D73DCC"/>
          </a:solidFill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i="1" u="sng" dirty="0">
                <a:solidFill>
                  <a:srgbClr val="002060"/>
                </a:solidFill>
                <a:effectLst>
                  <a:glow rad="127000">
                    <a:srgbClr val="00FF99"/>
                  </a:glow>
                </a:effectLst>
              </a:rPr>
              <a:t>lea</a:t>
            </a:r>
            <a:r>
              <a:rPr lang="en-US" sz="4000" i="1" dirty="0">
                <a:solidFill>
                  <a:srgbClr val="002060"/>
                </a:solidFill>
                <a:effectLst>
                  <a:glow rad="127000">
                    <a:srgbClr val="00FF99"/>
                  </a:glow>
                </a:effectLst>
              </a:rPr>
              <a:t>p</a:t>
            </a:r>
            <a:r>
              <a:rPr lang="en-US" sz="4000" i="1" u="sng" dirty="0">
                <a:solidFill>
                  <a:srgbClr val="002060"/>
                </a:solidFill>
                <a:effectLst>
                  <a:glow rad="127000">
                    <a:srgbClr val="00FF99"/>
                  </a:glow>
                </a:effectLst>
              </a:rPr>
              <a:t>ed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8801149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6" presetClass="path" presetSubtype="0" accel="50000" decel="5000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1.45833E-6 -1.85185E-6 C 0.04844 0.15509 0.13125 0.23866 0.18437 0.18634 C 0.24713 0.12454 0.22591 -0.03796 0.20924 -0.13217 L 0.18346 -0.25486 C 0.16693 -0.34907 0.14713 -0.51273 0.2181 -0.58264 C 0.26315 -0.62708 0.35404 -0.55208 0.40247 -0.39653 C 0.45091 -0.2412 0.4388 -0.06435 0.39362 -0.01991 C 0.32279 0.05 0.25482 -0.06666 0.21875 -0.14166 L 0.17396 -0.24537 C 0.13802 -0.3206 0.07148 -0.43819 0.00872 -0.37639 C -0.04427 -0.32407 -0.04857 -0.15532 1.45833E-6 -1.85185E-6 Z " pathEditMode="relative" rAng="19860000" ptsTypes="AAAAAAAAAAA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117" y="-1981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 animBg="1"/>
      <p:bldP spid="5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alpha val="81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 txBox="1">
            <a:spLocks noGrp="1"/>
          </p:cNvSpPr>
          <p:nvPr>
            <p:ph idx="1"/>
          </p:nvPr>
        </p:nvSpPr>
        <p:spPr>
          <a:xfrm>
            <a:off x="923731" y="419014"/>
            <a:ext cx="10430069" cy="6214188"/>
          </a:xfrm>
          <a:prstGeom prst="flowChartAlternateProcess">
            <a:avLst/>
          </a:prstGeom>
          <a:solidFill>
            <a:srgbClr val="FFCCFF"/>
          </a:solidFill>
          <a:ln w="76200" cap="flat" cmpd="sng" algn="ctr">
            <a:solidFill>
              <a:srgbClr val="0066FF"/>
            </a:solidFill>
            <a:prstDash val="solid"/>
            <a:miter lim="800000"/>
          </a:ln>
          <a:effectLst>
            <a:glow rad="127000">
              <a:srgbClr val="D73DCC"/>
            </a:glow>
          </a:effectLst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/>
            <a:sp3d extrusionH="57150">
              <a:bevelT w="38100" h="38100"/>
            </a:sp3d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4000" dirty="0" smtClean="0">
                <a:solidFill>
                  <a:srgbClr val="C00000"/>
                </a:solidFill>
              </a:rPr>
              <a:t>Luke 1:41 (</a:t>
            </a:r>
            <a:r>
              <a:rPr lang="en-US" sz="4000" dirty="0" smtClean="0">
                <a:solidFill>
                  <a:srgbClr val="C00000"/>
                </a:solidFill>
                <a:effectLst>
                  <a:glow rad="127000">
                    <a:srgbClr val="00FF99"/>
                  </a:glow>
                </a:effectLst>
              </a:rPr>
              <a:t>a</a:t>
            </a:r>
            <a:r>
              <a:rPr lang="en-US" sz="4000" dirty="0" smtClean="0">
                <a:solidFill>
                  <a:srgbClr val="C00000"/>
                </a:solidFill>
              </a:rPr>
              <a:t>)  </a:t>
            </a:r>
            <a:r>
              <a:rPr lang="en-US" sz="4000" i="1" dirty="0" smtClean="0">
                <a:solidFill>
                  <a:srgbClr val="002060"/>
                </a:solidFill>
              </a:rPr>
              <a:t>And it came to be, when Elisheḇa 	heard the greeting of Miryam, </a:t>
            </a:r>
            <a:br>
              <a:rPr lang="en-US" sz="4000" i="1" dirty="0" smtClean="0">
                <a:solidFill>
                  <a:srgbClr val="002060"/>
                </a:solidFill>
              </a:rPr>
            </a:br>
            <a:r>
              <a:rPr lang="en-US" sz="4000" i="1" dirty="0" smtClean="0">
                <a:solidFill>
                  <a:srgbClr val="002060"/>
                </a:solidFill>
              </a:rPr>
              <a:t>		</a:t>
            </a:r>
            <a:r>
              <a:rPr lang="en-US" sz="4000" i="1" u="sng" dirty="0" smtClean="0">
                <a:solidFill>
                  <a:srgbClr val="002060"/>
                </a:solidFill>
                <a:effectLst>
                  <a:glow rad="88900">
                    <a:srgbClr val="FFFF00"/>
                  </a:glow>
                </a:effectLst>
              </a:rPr>
              <a:t>that The</a:t>
            </a:r>
            <a:r>
              <a:rPr lang="en-US" sz="4000" i="1" dirty="0" smtClean="0">
                <a:solidFill>
                  <a:srgbClr val="002060"/>
                </a:solidFill>
                <a:effectLst>
                  <a:glow rad="88900">
                    <a:srgbClr val="FFFF00"/>
                  </a:glow>
                </a:effectLst>
              </a:rPr>
              <a:t> 	</a:t>
            </a:r>
            <a:r>
              <a:rPr lang="en-US" sz="4000" i="1" u="sng" dirty="0" smtClean="0">
                <a:solidFill>
                  <a:srgbClr val="002060"/>
                </a:solidFill>
                <a:effectLst>
                  <a:glow rad="88900">
                    <a:srgbClr val="FFFF00"/>
                  </a:glow>
                </a:effectLst>
              </a:rPr>
              <a:t>Bab</a:t>
            </a:r>
            <a:r>
              <a:rPr lang="en-US" sz="4000" i="1" dirty="0" smtClean="0">
                <a:solidFill>
                  <a:srgbClr val="002060"/>
                </a:solidFill>
                <a:effectLst>
                  <a:glow rad="88900">
                    <a:srgbClr val="FFFF00"/>
                  </a:glow>
                </a:effectLst>
              </a:rPr>
              <a:t>y </a:t>
            </a:r>
            <a:r>
              <a:rPr lang="en-US" sz="4000" i="1" u="sng" dirty="0" smtClean="0">
                <a:solidFill>
                  <a:srgbClr val="A50021"/>
                </a:solidFill>
                <a:effectLst>
                  <a:glow rad="88900">
                    <a:srgbClr val="FFFF00"/>
                  </a:glow>
                </a:effectLst>
              </a:rPr>
              <a:t>lea</a:t>
            </a:r>
            <a:r>
              <a:rPr lang="en-US" sz="4000" i="1" dirty="0" smtClean="0">
                <a:solidFill>
                  <a:srgbClr val="A50021"/>
                </a:solidFill>
                <a:effectLst>
                  <a:glow rad="88900">
                    <a:srgbClr val="FFFF00"/>
                  </a:glow>
                </a:effectLst>
              </a:rPr>
              <a:t>p</a:t>
            </a:r>
            <a:r>
              <a:rPr lang="en-US" sz="4000" i="1" u="sng" dirty="0" smtClean="0">
                <a:solidFill>
                  <a:srgbClr val="A50021"/>
                </a:solidFill>
                <a:effectLst>
                  <a:glow rad="88900">
                    <a:srgbClr val="FFFF00"/>
                  </a:glow>
                </a:effectLst>
              </a:rPr>
              <a:t>ed</a:t>
            </a:r>
            <a:r>
              <a:rPr lang="en-US" sz="4000" i="1" u="sng" dirty="0" smtClean="0">
                <a:solidFill>
                  <a:srgbClr val="002060"/>
                </a:solidFill>
                <a:effectLst>
                  <a:glow rad="88900">
                    <a:srgbClr val="FFFF00"/>
                  </a:glow>
                </a:effectLst>
              </a:rPr>
              <a:t> in her </a:t>
            </a:r>
            <a:r>
              <a:rPr lang="en-US" sz="4000" i="1" u="sng" dirty="0" smtClean="0">
                <a:solidFill>
                  <a:srgbClr val="002060"/>
                </a:solidFill>
                <a:effectLst>
                  <a:glow rad="88900">
                    <a:srgbClr val="00FF00"/>
                  </a:glow>
                </a:effectLst>
              </a:rPr>
              <a:t>womb</a:t>
            </a:r>
            <a:r>
              <a:rPr lang="en-US" sz="4000" i="1" dirty="0" smtClean="0">
                <a:solidFill>
                  <a:srgbClr val="002060"/>
                </a:solidFill>
                <a:effectLst>
                  <a:glow rad="88900">
                    <a:srgbClr val="00FF00"/>
                  </a:glow>
                </a:effectLst>
              </a:rPr>
              <a:t>.</a:t>
            </a:r>
            <a:r>
              <a:rPr lang="en-US" sz="1400" dirty="0" smtClean="0">
                <a:solidFill>
                  <a:srgbClr val="FF6600"/>
                </a:solidFill>
              </a:rPr>
              <a:t/>
            </a:r>
            <a:br>
              <a:rPr lang="en-US" sz="1400" dirty="0" smtClean="0">
                <a:solidFill>
                  <a:srgbClr val="FF6600"/>
                </a:solidFill>
              </a:rPr>
            </a:br>
            <a:endParaRPr lang="en-US" sz="1400" dirty="0" smtClean="0">
              <a:solidFill>
                <a:srgbClr val="FF6600"/>
              </a:solidFill>
            </a:endParaRPr>
          </a:p>
          <a:p>
            <a:pPr marL="0" indent="0" algn="ctr">
              <a:buNone/>
            </a:pPr>
            <a:endParaRPr lang="en-US" sz="1400" dirty="0">
              <a:solidFill>
                <a:srgbClr val="FF6600"/>
              </a:solidFill>
            </a:endParaRPr>
          </a:p>
          <a:p>
            <a:pPr marL="0" indent="0" algn="ctr">
              <a:buNone/>
            </a:pPr>
            <a:endParaRPr lang="en-US" sz="1400" dirty="0" smtClean="0">
              <a:solidFill>
                <a:srgbClr val="FF6600"/>
              </a:solidFill>
            </a:endParaRPr>
          </a:p>
          <a:p>
            <a:pPr marL="0" indent="0" algn="ctr">
              <a:buNone/>
            </a:pPr>
            <a:endParaRPr lang="en-US" sz="1400" dirty="0">
              <a:solidFill>
                <a:srgbClr val="FF6600"/>
              </a:solidFill>
            </a:endParaRPr>
          </a:p>
          <a:p>
            <a:pPr marL="0" indent="0" algn="ctr">
              <a:buNone/>
            </a:pPr>
            <a:r>
              <a:rPr lang="en-US" sz="4000" dirty="0" smtClean="0">
                <a:solidFill>
                  <a:srgbClr val="FF6600"/>
                </a:solidFill>
              </a:rPr>
              <a:t/>
            </a:r>
            <a:br>
              <a:rPr lang="en-US" sz="4000" dirty="0" smtClean="0">
                <a:solidFill>
                  <a:srgbClr val="FF6600"/>
                </a:solidFill>
              </a:rPr>
            </a:br>
            <a:r>
              <a:rPr lang="en-US" sz="4000" dirty="0" smtClean="0">
                <a:solidFill>
                  <a:srgbClr val="FF6600"/>
                </a:solidFill>
              </a:rPr>
              <a:t> </a:t>
            </a:r>
          </a:p>
          <a:p>
            <a:pPr marL="0" indent="0">
              <a:buNone/>
            </a:pPr>
            <a:endParaRPr lang="en-US" sz="4000" dirty="0">
              <a:solidFill>
                <a:srgbClr val="FF6600"/>
              </a:solidFill>
            </a:endParaRPr>
          </a:p>
          <a:p>
            <a:pPr marL="0" indent="0">
              <a:buNone/>
            </a:pPr>
            <a:endParaRPr lang="en-US" sz="4000" dirty="0">
              <a:solidFill>
                <a:srgbClr val="C00000"/>
              </a:solidFill>
            </a:endParaRPr>
          </a:p>
        </p:txBody>
      </p:sp>
      <p:sp>
        <p:nvSpPr>
          <p:cNvPr id="2" name="Rounded Rectangle 1"/>
          <p:cNvSpPr/>
          <p:nvPr/>
        </p:nvSpPr>
        <p:spPr>
          <a:xfrm>
            <a:off x="3121089" y="165709"/>
            <a:ext cx="5747657" cy="625151"/>
          </a:xfrm>
          <a:prstGeom prst="roundRect">
            <a:avLst>
              <a:gd name="adj" fmla="val 50000"/>
            </a:avLst>
          </a:prstGeom>
          <a:solidFill>
            <a:srgbClr val="FFFF00"/>
          </a:solidFill>
          <a:ln w="28575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3600" dirty="0" smtClean="0">
                <a:solidFill>
                  <a:schemeClr val="bg1"/>
                </a:solidFill>
              </a:rPr>
              <a:t>Yes, please read this again!</a:t>
            </a:r>
            <a:endParaRPr lang="en-CA" sz="3600" dirty="0">
              <a:solidFill>
                <a:schemeClr val="bg1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923731" y="4464698"/>
            <a:ext cx="10142375" cy="195942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en-US" sz="4000" dirty="0" smtClean="0">
                <a:solidFill>
                  <a:srgbClr val="C00000"/>
                </a:solidFill>
              </a:rPr>
              <a:t>Luke </a:t>
            </a:r>
            <a:r>
              <a:rPr lang="en-US" sz="4000" dirty="0">
                <a:solidFill>
                  <a:srgbClr val="C00000"/>
                </a:solidFill>
              </a:rPr>
              <a:t>2:42  </a:t>
            </a:r>
            <a:r>
              <a:rPr lang="en-US" sz="4000" dirty="0">
                <a:solidFill>
                  <a:srgbClr val="FF6600"/>
                </a:solidFill>
              </a:rPr>
              <a:t>And when He was </a:t>
            </a:r>
            <a:r>
              <a:rPr lang="en-US" sz="4000" b="1" u="sng" dirty="0">
                <a:solidFill>
                  <a:schemeClr val="bg1"/>
                </a:solidFill>
                <a:effectLst>
                  <a:glow rad="38100">
                    <a:srgbClr val="00FF00"/>
                  </a:glow>
                </a:effectLst>
              </a:rPr>
              <a:t>twelve</a:t>
            </a:r>
            <a:r>
              <a:rPr lang="en-US" sz="4000" dirty="0">
                <a:solidFill>
                  <a:srgbClr val="FF6600"/>
                </a:solidFill>
              </a:rPr>
              <a:t> years old, 	they went up to </a:t>
            </a:r>
            <a:r>
              <a:rPr lang="en-US" sz="4000" dirty="0" err="1">
                <a:solidFill>
                  <a:srgbClr val="FF6600"/>
                </a:solidFill>
              </a:rPr>
              <a:t>Yerushalayim</a:t>
            </a:r>
            <a:r>
              <a:rPr lang="en-US" sz="4000" dirty="0">
                <a:solidFill>
                  <a:srgbClr val="FF6600"/>
                </a:solidFill>
              </a:rPr>
              <a:t> according </a:t>
            </a:r>
            <a:r>
              <a:rPr lang="en-US" sz="4000" dirty="0" smtClean="0">
                <a:solidFill>
                  <a:srgbClr val="FF6600"/>
                </a:solidFill>
              </a:rPr>
              <a:t>to </a:t>
            </a:r>
            <a:br>
              <a:rPr lang="en-US" sz="4000" dirty="0" smtClean="0">
                <a:solidFill>
                  <a:srgbClr val="FF6600"/>
                </a:solidFill>
              </a:rPr>
            </a:br>
            <a:r>
              <a:rPr lang="en-US" sz="4000" dirty="0" smtClean="0">
                <a:solidFill>
                  <a:srgbClr val="FF6600"/>
                </a:solidFill>
              </a:rPr>
              <a:t>the </a:t>
            </a:r>
            <a:r>
              <a:rPr lang="en-US" sz="4000" b="1" dirty="0">
                <a:ln>
                  <a:solidFill>
                    <a:sysClr val="windowText" lastClr="000000"/>
                  </a:solidFill>
                </a:ln>
                <a:solidFill>
                  <a:srgbClr val="FF6600"/>
                </a:solidFill>
                <a:effectLst>
                  <a:glow rad="127000">
                    <a:srgbClr val="94D7E4">
                      <a:lumMod val="75000"/>
                    </a:srgbClr>
                  </a:glow>
                </a:effectLst>
              </a:rPr>
              <a:t>practice</a:t>
            </a:r>
            <a:r>
              <a:rPr lang="en-US" sz="4000" dirty="0">
                <a:solidFill>
                  <a:srgbClr val="FF6600"/>
                </a:solidFill>
              </a:rPr>
              <a:t> of the festival.</a:t>
            </a:r>
            <a:endParaRPr lang="en-CA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11743267" y="6492875"/>
            <a:ext cx="448733" cy="365125"/>
          </a:xfrm>
        </p:spPr>
        <p:txBody>
          <a:bodyPr/>
          <a:lstStyle/>
          <a:p>
            <a:fld id="{6D22F896-40B5-4ADD-8801-0D06FADFA095}" type="slidenum">
              <a:rPr lang="en-US" sz="1400" smtClean="0">
                <a:solidFill>
                  <a:schemeClr val="bg1"/>
                </a:solidFill>
              </a:rPr>
              <a:t>12</a:t>
            </a:fld>
            <a:endParaRPr lang="en-US" sz="1400" dirty="0">
              <a:solidFill>
                <a:schemeClr val="bg1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976999" y="2593564"/>
            <a:ext cx="7060336" cy="1871134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38100" h="38100"/>
            </a:sp3d>
          </a:bodyPr>
          <a:lstStyle/>
          <a:p>
            <a:pPr algn="ctr"/>
            <a:r>
              <a:rPr lang="en-US" sz="4000" i="1" dirty="0">
                <a:solidFill>
                  <a:prstClr val="black"/>
                </a:solidFill>
              </a:rPr>
              <a:t>What </a:t>
            </a:r>
            <a:r>
              <a:rPr lang="en-US" sz="4000" b="1" i="1" dirty="0">
                <a:solidFill>
                  <a:prstClr val="black"/>
                </a:solidFill>
              </a:rPr>
              <a:t>important </a:t>
            </a:r>
            <a:br>
              <a:rPr lang="en-US" sz="4000" b="1" i="1" dirty="0">
                <a:solidFill>
                  <a:prstClr val="black"/>
                </a:solidFill>
              </a:rPr>
            </a:br>
            <a:r>
              <a:rPr lang="en-US" sz="4000" b="1" i="1" u="sng" dirty="0">
                <a:ln>
                  <a:solidFill>
                    <a:srgbClr val="FF0000"/>
                  </a:solidFill>
                </a:ln>
                <a:solidFill>
                  <a:srgbClr val="9933FF"/>
                </a:solidFill>
                <a:latin typeface="Arial Black" panose="020B0A04020102020204" pitchFamily="34" charset="0"/>
              </a:rPr>
              <a:t>DIRECT CONNECTION</a:t>
            </a:r>
            <a:r>
              <a:rPr lang="en-US" sz="4000" b="1" i="1" dirty="0">
                <a:ln>
                  <a:solidFill>
                    <a:srgbClr val="FF0000"/>
                  </a:solidFill>
                </a:ln>
                <a:solidFill>
                  <a:srgbClr val="9933FF"/>
                </a:solidFill>
                <a:latin typeface="Arial Black" panose="020B0A04020102020204" pitchFamily="34" charset="0"/>
              </a:rPr>
              <a:t> </a:t>
            </a:r>
            <a:br>
              <a:rPr lang="en-US" sz="4000" b="1" i="1" dirty="0">
                <a:ln>
                  <a:solidFill>
                    <a:srgbClr val="FF0000"/>
                  </a:solidFill>
                </a:ln>
                <a:solidFill>
                  <a:srgbClr val="9933FF"/>
                </a:solidFill>
                <a:latin typeface="Arial Black" panose="020B0A04020102020204" pitchFamily="34" charset="0"/>
              </a:rPr>
            </a:br>
            <a:r>
              <a:rPr lang="en-US" sz="4000" i="1" dirty="0">
                <a:solidFill>
                  <a:prstClr val="black"/>
                </a:solidFill>
              </a:rPr>
              <a:t>does this verse have to do with –</a:t>
            </a:r>
            <a:endParaRPr lang="en-CA" dirty="0"/>
          </a:p>
        </p:txBody>
      </p:sp>
      <p:sp>
        <p:nvSpPr>
          <p:cNvPr id="7" name="Notched Right Arrow 6"/>
          <p:cNvSpPr/>
          <p:nvPr/>
        </p:nvSpPr>
        <p:spPr>
          <a:xfrm rot="7327269">
            <a:off x="7735439" y="3236926"/>
            <a:ext cx="2262171" cy="694585"/>
          </a:xfrm>
          <a:prstGeom prst="notchedRightArrow">
            <a:avLst>
              <a:gd name="adj1" fmla="val 36797"/>
              <a:gd name="adj2" fmla="val 67189"/>
            </a:avLst>
          </a:prstGeom>
          <a:solidFill>
            <a:schemeClr val="bg1"/>
          </a:solidFill>
          <a:ln w="57150">
            <a:solidFill>
              <a:srgbClr val="00FF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8226385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alpha val="81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 txBox="1">
            <a:spLocks noGrp="1"/>
          </p:cNvSpPr>
          <p:nvPr>
            <p:ph idx="1"/>
          </p:nvPr>
        </p:nvSpPr>
        <p:spPr>
          <a:xfrm>
            <a:off x="734109" y="849085"/>
            <a:ext cx="10730204" cy="5859625"/>
          </a:xfrm>
          <a:prstGeom prst="flowChartAlternateProcess">
            <a:avLst/>
          </a:prstGeom>
          <a:solidFill>
            <a:srgbClr val="FFCCFF"/>
          </a:solidFill>
          <a:ln w="76200" cap="flat" cmpd="sng" algn="ctr">
            <a:solidFill>
              <a:srgbClr val="0066FF"/>
            </a:solidFill>
            <a:prstDash val="solid"/>
            <a:miter lim="800000"/>
          </a:ln>
          <a:effectLst>
            <a:glow rad="127000">
              <a:srgbClr val="D73DCC"/>
            </a:glow>
          </a:effectLst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 anchor="t">
            <a:normAutofit/>
            <a:sp3d extrusionH="57150">
              <a:bevelT w="38100" h="38100"/>
            </a:sp3d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4000" dirty="0" smtClean="0">
                <a:solidFill>
                  <a:srgbClr val="002060"/>
                </a:solidFill>
              </a:rPr>
              <a:t>Will Luke provide </a:t>
            </a:r>
            <a:r>
              <a:rPr lang="en-US" sz="4000" b="1" u="sng" dirty="0" smtClean="0">
                <a:ln>
                  <a:solidFill>
                    <a:srgbClr val="0C27AC"/>
                  </a:solidFill>
                </a:ln>
                <a:solidFill>
                  <a:srgbClr val="FF0000"/>
                </a:solidFill>
              </a:rPr>
              <a:t>crucial</a:t>
            </a:r>
            <a:r>
              <a:rPr lang="en-US" sz="4000" u="sng" dirty="0" smtClean="0">
                <a:solidFill>
                  <a:srgbClr val="002060"/>
                </a:solidFill>
              </a:rPr>
              <a:t> timin</a:t>
            </a:r>
            <a:r>
              <a:rPr lang="en-US" sz="4000" dirty="0" smtClean="0">
                <a:solidFill>
                  <a:srgbClr val="002060"/>
                </a:solidFill>
              </a:rPr>
              <a:t>g</a:t>
            </a:r>
            <a:r>
              <a:rPr lang="en-US" sz="4000" u="sng" dirty="0" smtClean="0">
                <a:solidFill>
                  <a:srgbClr val="002060"/>
                </a:solidFill>
              </a:rPr>
              <a:t> assistance</a:t>
            </a:r>
            <a:r>
              <a:rPr lang="en-US" sz="4000" dirty="0" smtClean="0">
                <a:solidFill>
                  <a:srgbClr val="002060"/>
                </a:solidFill>
              </a:rPr>
              <a:t> in determining the year that </a:t>
            </a:r>
            <a:r>
              <a:rPr lang="en-US" sz="4000" b="1" dirty="0" smtClean="0">
                <a:solidFill>
                  <a:srgbClr val="0C27AC"/>
                </a:solidFill>
              </a:rPr>
              <a:t>Yahusha</a:t>
            </a:r>
            <a:r>
              <a:rPr lang="en-US" sz="4000" dirty="0" smtClean="0">
                <a:solidFill>
                  <a:srgbClr val="C00000"/>
                </a:solidFill>
              </a:rPr>
              <a:t> </a:t>
            </a:r>
            <a:r>
              <a:rPr lang="en-US" sz="4000" dirty="0" smtClean="0">
                <a:solidFill>
                  <a:srgbClr val="002060"/>
                </a:solidFill>
              </a:rPr>
              <a:t>was born?</a:t>
            </a:r>
            <a:br>
              <a:rPr lang="en-US" sz="4000" dirty="0" smtClean="0">
                <a:solidFill>
                  <a:srgbClr val="002060"/>
                </a:solidFill>
              </a:rPr>
            </a:br>
            <a:r>
              <a:rPr lang="en-US" sz="4000" dirty="0" smtClean="0">
                <a:solidFill>
                  <a:srgbClr val="002060"/>
                </a:solidFill>
              </a:rPr>
              <a:t/>
            </a:r>
            <a:br>
              <a:rPr lang="en-US" sz="4000" dirty="0" smtClean="0">
                <a:solidFill>
                  <a:srgbClr val="002060"/>
                </a:solidFill>
              </a:rPr>
            </a:br>
            <a:r>
              <a:rPr lang="en-US" sz="4000" dirty="0" smtClean="0">
                <a:solidFill>
                  <a:srgbClr val="002060"/>
                </a:solidFill>
              </a:rPr>
              <a:t>Will it also have an </a:t>
            </a:r>
            <a:r>
              <a:rPr lang="en-US" sz="4000" b="1" dirty="0" smtClean="0">
                <a:ln>
                  <a:solidFill>
                    <a:srgbClr val="0C27AC"/>
                  </a:solidFill>
                </a:ln>
                <a:solidFill>
                  <a:srgbClr val="FF0000"/>
                </a:solidFill>
              </a:rPr>
              <a:t>immense bearing </a:t>
            </a:r>
            <a:r>
              <a:rPr lang="en-US" sz="4000" dirty="0" smtClean="0">
                <a:solidFill>
                  <a:srgbClr val="002060"/>
                </a:solidFill>
              </a:rPr>
              <a:t>on affirming His year of crucifixion?</a:t>
            </a:r>
            <a:endParaRPr lang="en-US" sz="4000" dirty="0">
              <a:solidFill>
                <a:srgbClr val="002060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902832" y="4194109"/>
            <a:ext cx="10430069" cy="2514602"/>
          </a:xfrm>
          <a:prstGeom prst="rect">
            <a:avLst/>
          </a:prstGeom>
          <a:noFill/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200" dirty="0" smtClean="0">
                <a:solidFill>
                  <a:srgbClr val="C00000"/>
                </a:solidFill>
                <a:latin typeface="Georgia" panose="02040502050405020303" pitchFamily="18" charset="0"/>
              </a:rPr>
              <a:t>Luke </a:t>
            </a:r>
            <a:r>
              <a:rPr lang="en-US" sz="3200" dirty="0">
                <a:solidFill>
                  <a:srgbClr val="C00000"/>
                </a:solidFill>
                <a:latin typeface="Georgia" panose="02040502050405020303" pitchFamily="18" charset="0"/>
              </a:rPr>
              <a:t>2:46  </a:t>
            </a:r>
            <a:r>
              <a:rPr lang="en-US" sz="3200" dirty="0">
                <a:solidFill>
                  <a:prstClr val="black"/>
                </a:solidFill>
                <a:latin typeface="Georgia" panose="02040502050405020303" pitchFamily="18" charset="0"/>
              </a:rPr>
              <a:t>And it came to </a:t>
            </a:r>
            <a:r>
              <a:rPr lang="en-US" sz="3200" dirty="0" err="1">
                <a:solidFill>
                  <a:prstClr val="black"/>
                </a:solidFill>
                <a:latin typeface="Georgia" panose="02040502050405020303" pitchFamily="18" charset="0"/>
              </a:rPr>
              <a:t>passe</a:t>
            </a:r>
            <a:r>
              <a:rPr lang="en-US" sz="3200" dirty="0">
                <a:solidFill>
                  <a:prstClr val="black"/>
                </a:solidFill>
                <a:latin typeface="Georgia" panose="02040502050405020303" pitchFamily="18" charset="0"/>
              </a:rPr>
              <a:t> </a:t>
            </a:r>
            <a:r>
              <a:rPr lang="en-US" sz="3200" b="1" dirty="0">
                <a:solidFill>
                  <a:prstClr val="black"/>
                </a:solidFill>
                <a:effectLst>
                  <a:glow rad="101600">
                    <a:srgbClr val="FFFF00"/>
                  </a:glow>
                </a:effectLst>
                <a:latin typeface="Georgia" panose="02040502050405020303" pitchFamily="18" charset="0"/>
              </a:rPr>
              <a:t>three </a:t>
            </a:r>
            <a:r>
              <a:rPr lang="en-US" sz="3200" b="1" dirty="0" err="1">
                <a:solidFill>
                  <a:prstClr val="black"/>
                </a:solidFill>
                <a:effectLst>
                  <a:glow rad="101600">
                    <a:srgbClr val="FFFF00"/>
                  </a:glow>
                </a:effectLst>
                <a:latin typeface="Georgia" panose="02040502050405020303" pitchFamily="18" charset="0"/>
              </a:rPr>
              <a:t>dayes</a:t>
            </a:r>
            <a:r>
              <a:rPr lang="en-US" sz="3200" b="1" dirty="0">
                <a:solidFill>
                  <a:prstClr val="black"/>
                </a:solidFill>
                <a:effectLst>
                  <a:glow rad="101600">
                    <a:srgbClr val="FFFF00"/>
                  </a:glow>
                </a:effectLst>
                <a:latin typeface="Georgia" panose="02040502050405020303" pitchFamily="18" charset="0"/>
              </a:rPr>
              <a:t> after</a:t>
            </a:r>
            <a:r>
              <a:rPr lang="en-US" sz="3200" dirty="0">
                <a:solidFill>
                  <a:prstClr val="black"/>
                </a:solidFill>
                <a:latin typeface="Georgia" panose="02040502050405020303" pitchFamily="18" charset="0"/>
              </a:rPr>
              <a:t>, that </a:t>
            </a:r>
            <a:r>
              <a:rPr lang="en-US" sz="3200" dirty="0" smtClean="0">
                <a:solidFill>
                  <a:prstClr val="black"/>
                </a:solidFill>
                <a:latin typeface="Georgia" panose="02040502050405020303" pitchFamily="18" charset="0"/>
              </a:rPr>
              <a:t>	they </a:t>
            </a:r>
            <a:r>
              <a:rPr lang="en-US" sz="3200" dirty="0">
                <a:solidFill>
                  <a:prstClr val="black"/>
                </a:solidFill>
                <a:latin typeface="Georgia" panose="02040502050405020303" pitchFamily="18" charset="0"/>
              </a:rPr>
              <a:t>found him </a:t>
            </a:r>
            <a:r>
              <a:rPr lang="en-US" sz="3200" dirty="0">
                <a:solidFill>
                  <a:prstClr val="black"/>
                </a:solidFill>
                <a:effectLst>
                  <a:glow rad="127000">
                    <a:srgbClr val="00FF99"/>
                  </a:glow>
                </a:effectLst>
                <a:latin typeface="Georgia" panose="02040502050405020303" pitchFamily="18" charset="0"/>
              </a:rPr>
              <a:t>in the Temple</a:t>
            </a:r>
            <a:r>
              <a:rPr lang="en-US" sz="3200" dirty="0">
                <a:solidFill>
                  <a:prstClr val="black"/>
                </a:solidFill>
                <a:latin typeface="Georgia" panose="02040502050405020303" pitchFamily="18" charset="0"/>
              </a:rPr>
              <a:t>, sitting in the </a:t>
            </a:r>
            <a:r>
              <a:rPr lang="en-US" sz="3200" dirty="0" err="1">
                <a:solidFill>
                  <a:prstClr val="black"/>
                </a:solidFill>
                <a:latin typeface="Georgia" panose="02040502050405020303" pitchFamily="18" charset="0"/>
              </a:rPr>
              <a:t>mids</a:t>
            </a:r>
            <a:r>
              <a:rPr lang="en-US" sz="3200" dirty="0">
                <a:solidFill>
                  <a:prstClr val="black"/>
                </a:solidFill>
                <a:latin typeface="Georgia" panose="02040502050405020303" pitchFamily="18" charset="0"/>
              </a:rPr>
              <a:t> of </a:t>
            </a:r>
            <a:r>
              <a:rPr lang="en-US" sz="3200" dirty="0" smtClean="0">
                <a:solidFill>
                  <a:prstClr val="black"/>
                </a:solidFill>
                <a:latin typeface="Georgia" panose="02040502050405020303" pitchFamily="18" charset="0"/>
              </a:rPr>
              <a:t>	the </a:t>
            </a:r>
            <a:r>
              <a:rPr lang="en-US" sz="3200" dirty="0" err="1">
                <a:solidFill>
                  <a:prstClr val="black"/>
                </a:solidFill>
                <a:latin typeface="Georgia" panose="02040502050405020303" pitchFamily="18" charset="0"/>
              </a:rPr>
              <a:t>doctours</a:t>
            </a:r>
            <a:r>
              <a:rPr lang="en-US" sz="3200" dirty="0">
                <a:solidFill>
                  <a:prstClr val="black"/>
                </a:solidFill>
                <a:latin typeface="Georgia" panose="02040502050405020303" pitchFamily="18" charset="0"/>
              </a:rPr>
              <a:t>, both hearing them, and asking them </a:t>
            </a:r>
            <a:r>
              <a:rPr lang="en-US" sz="3200" dirty="0" smtClean="0">
                <a:solidFill>
                  <a:prstClr val="black"/>
                </a:solidFill>
                <a:latin typeface="Georgia" panose="02040502050405020303" pitchFamily="18" charset="0"/>
              </a:rPr>
              <a:t>	questions</a:t>
            </a:r>
            <a:r>
              <a:rPr lang="en-US" sz="3200" dirty="0">
                <a:solidFill>
                  <a:prstClr val="black"/>
                </a:solidFill>
                <a:latin typeface="Georgia" panose="02040502050405020303" pitchFamily="18" charset="0"/>
              </a:rPr>
              <a:t>.</a:t>
            </a:r>
            <a:r>
              <a:rPr lang="en-US" sz="3200" dirty="0" smtClean="0">
                <a:solidFill>
                  <a:prstClr val="black"/>
                </a:solidFill>
                <a:latin typeface="Georgia" panose="02040502050405020303" pitchFamily="18" charset="0"/>
              </a:rPr>
              <a:t> 															</a:t>
            </a:r>
            <a:r>
              <a:rPr lang="en-US" dirty="0" smtClean="0">
                <a:solidFill>
                  <a:prstClr val="black"/>
                </a:solidFill>
                <a:latin typeface="Georgia" panose="02040502050405020303" pitchFamily="18" charset="0"/>
              </a:rPr>
              <a:t>Geneva</a:t>
            </a:r>
            <a:endParaRPr lang="en-CA" dirty="0"/>
          </a:p>
        </p:txBody>
      </p:sp>
      <p:sp>
        <p:nvSpPr>
          <p:cNvPr id="5" name="Rounded Rectangle 4"/>
          <p:cNvSpPr/>
          <p:nvPr/>
        </p:nvSpPr>
        <p:spPr>
          <a:xfrm>
            <a:off x="499012" y="324847"/>
            <a:ext cx="10955532" cy="625151"/>
          </a:xfrm>
          <a:prstGeom prst="roundRect">
            <a:avLst>
              <a:gd name="adj" fmla="val 50000"/>
            </a:avLst>
          </a:prstGeom>
          <a:solidFill>
            <a:srgbClr val="FFFF00"/>
          </a:solidFill>
          <a:ln w="28575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38100" h="38100"/>
            </a:sp3d>
          </a:bodyPr>
          <a:lstStyle/>
          <a:p>
            <a:pPr algn="ctr"/>
            <a:r>
              <a:rPr lang="en-CA" sz="3600" dirty="0" smtClean="0">
                <a:solidFill>
                  <a:schemeClr val="bg1"/>
                </a:solidFill>
              </a:rPr>
              <a:t>At </a:t>
            </a:r>
            <a:r>
              <a:rPr lang="en-CA" sz="3600" dirty="0" smtClean="0">
                <a:solidFill>
                  <a:schemeClr val="bg1"/>
                </a:solidFill>
                <a:latin typeface="Arial Rounded MT Bold" panose="020F0704030504030204" pitchFamily="34" charset="0"/>
              </a:rPr>
              <a:t>12,</a:t>
            </a:r>
            <a:r>
              <a:rPr lang="en-CA" sz="3600" dirty="0" smtClean="0">
                <a:solidFill>
                  <a:schemeClr val="bg1"/>
                </a:solidFill>
              </a:rPr>
              <a:t> Yahusha was, </a:t>
            </a:r>
            <a:r>
              <a:rPr lang="en-CA" sz="3600" b="1" i="1" dirty="0" smtClean="0">
                <a:solidFill>
                  <a:srgbClr val="C00000"/>
                </a:solidFill>
              </a:rPr>
              <a:t>after</a:t>
            </a:r>
            <a:r>
              <a:rPr lang="en-CA" sz="3600" dirty="0" smtClean="0">
                <a:solidFill>
                  <a:schemeClr val="bg1"/>
                </a:solidFill>
              </a:rPr>
              <a:t> </a:t>
            </a:r>
            <a:r>
              <a:rPr lang="en-CA" sz="3600" b="1" i="1" dirty="0" smtClean="0">
                <a:solidFill>
                  <a:srgbClr val="C00000"/>
                </a:solidFill>
              </a:rPr>
              <a:t>three days - </a:t>
            </a:r>
            <a:r>
              <a:rPr lang="en-CA" sz="3600" dirty="0" smtClean="0">
                <a:solidFill>
                  <a:schemeClr val="bg1"/>
                </a:solidFill>
              </a:rPr>
              <a:t>doing </a:t>
            </a:r>
            <a:r>
              <a:rPr lang="en-CA" sz="3600" b="1" u="sng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WHAT</a:t>
            </a:r>
            <a:r>
              <a:rPr lang="en-CA" sz="3600" b="1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?</a:t>
            </a:r>
            <a:endParaRPr lang="en-CA" sz="3600" b="1" dirty="0">
              <a:solidFill>
                <a:schemeClr val="bg1"/>
              </a:solidFill>
              <a:latin typeface="Arial Black" panose="020B0A04020102020204" pitchFamily="34" charset="0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831216" y="6492875"/>
            <a:ext cx="360784" cy="365125"/>
          </a:xfrm>
        </p:spPr>
        <p:txBody>
          <a:bodyPr/>
          <a:lstStyle/>
          <a:p>
            <a:fld id="{6D22F896-40B5-4ADD-8801-0D06FADFA095}" type="slidenum">
              <a:rPr lang="en-US" sz="1400" smtClean="0">
                <a:solidFill>
                  <a:schemeClr val="bg1"/>
                </a:solidFill>
              </a:rPr>
              <a:t>13</a:t>
            </a:fld>
            <a:endParaRPr lang="en-US" sz="1400" dirty="0">
              <a:solidFill>
                <a:schemeClr val="bg1"/>
              </a:solidFill>
            </a:endParaRPr>
          </a:p>
        </p:txBody>
      </p:sp>
      <p:sp>
        <p:nvSpPr>
          <p:cNvPr id="6" name="Explosion 1 5"/>
          <p:cNvSpPr/>
          <p:nvPr/>
        </p:nvSpPr>
        <p:spPr>
          <a:xfrm>
            <a:off x="9516740" y="3846546"/>
            <a:ext cx="709126" cy="690466"/>
          </a:xfrm>
          <a:prstGeom prst="irregularSeal1">
            <a:avLst/>
          </a:prstGeom>
          <a:solidFill>
            <a:srgbClr val="00FF00"/>
          </a:solidFill>
          <a:ln w="28575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7" name="Explosion 1 6"/>
          <p:cNvSpPr/>
          <p:nvPr/>
        </p:nvSpPr>
        <p:spPr>
          <a:xfrm>
            <a:off x="7173000" y="3904862"/>
            <a:ext cx="655384" cy="573834"/>
          </a:xfrm>
          <a:prstGeom prst="irregularSeal1">
            <a:avLst/>
          </a:prstGeom>
          <a:solidFill>
            <a:srgbClr val="FFFF00"/>
          </a:solidFill>
          <a:ln w="57150">
            <a:solidFill>
              <a:srgbClr val="D73DCC"/>
            </a:solidFill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8" name="Explosion 1 7"/>
          <p:cNvSpPr/>
          <p:nvPr/>
        </p:nvSpPr>
        <p:spPr>
          <a:xfrm>
            <a:off x="8278293" y="3846546"/>
            <a:ext cx="709126" cy="690466"/>
          </a:xfrm>
          <a:prstGeom prst="irregularSeal1">
            <a:avLst/>
          </a:prstGeom>
          <a:solidFill>
            <a:srgbClr val="9933FF"/>
          </a:solidFill>
          <a:ln w="57150">
            <a:solidFill>
              <a:srgbClr val="00FF99"/>
            </a:solidFill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253859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250"/>
                            </p:stCondLst>
                            <p:childTnLst>
                              <p:par>
                                <p:cTn id="24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250"/>
                            </p:stCondLst>
                            <p:childTnLst>
                              <p:par>
                                <p:cTn id="29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250"/>
                            </p:stCondLst>
                            <p:childTnLst>
                              <p:par>
                                <p:cTn id="34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uiExpand="1" build="p" animBg="1"/>
      <p:bldP spid="3" grpId="0"/>
      <p:bldP spid="5" grpId="0" animBg="1"/>
      <p:bldP spid="6" grpId="0" animBg="1"/>
      <p:bldP spid="7" grpId="0" animBg="1"/>
      <p:bldP spid="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alpha val="81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59503" y="4224865"/>
            <a:ext cx="11829449" cy="241988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FF6600"/>
            </a:solidFill>
          </a:ln>
          <a:effectLst>
            <a:glow rad="127000">
              <a:srgbClr val="00FF99"/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n-US" sz="3200" dirty="0">
                <a:solidFill>
                  <a:prstClr val="black"/>
                </a:solidFill>
                <a:latin typeface="Georgia" panose="02040502050405020303" pitchFamily="18" charset="0"/>
              </a:rPr>
              <a:t> </a:t>
            </a:r>
            <a:r>
              <a:rPr lang="en-US" sz="3200" dirty="0" smtClean="0">
                <a:solidFill>
                  <a:srgbClr val="008080"/>
                </a:solidFill>
                <a:latin typeface="Georgia" panose="02040502050405020303" pitchFamily="18" charset="0"/>
              </a:rPr>
              <a:t>Luke </a:t>
            </a:r>
            <a:r>
              <a:rPr lang="en-US" sz="3200" dirty="0">
                <a:solidFill>
                  <a:srgbClr val="008080"/>
                </a:solidFill>
                <a:latin typeface="Georgia" panose="02040502050405020303" pitchFamily="18" charset="0"/>
              </a:rPr>
              <a:t>2:49</a:t>
            </a:r>
            <a:r>
              <a:rPr lang="en-US" sz="3200" dirty="0">
                <a:solidFill>
                  <a:prstClr val="black"/>
                </a:solidFill>
                <a:latin typeface="Georgia" panose="02040502050405020303" pitchFamily="18" charset="0"/>
              </a:rPr>
              <a:t>  </a:t>
            </a:r>
            <a:r>
              <a:rPr lang="en-US" sz="3200" dirty="0" smtClean="0">
                <a:solidFill>
                  <a:prstClr val="black"/>
                </a:solidFill>
                <a:latin typeface="Georgia" panose="02040502050405020303" pitchFamily="18" charset="0"/>
              </a:rPr>
              <a:t>He </a:t>
            </a:r>
            <a:r>
              <a:rPr lang="en-US" sz="3200" dirty="0">
                <a:solidFill>
                  <a:prstClr val="black"/>
                </a:solidFill>
                <a:latin typeface="Georgia" panose="02040502050405020303" pitchFamily="18" charset="0"/>
              </a:rPr>
              <a:t>asked them, </a:t>
            </a:r>
            <a:r>
              <a:rPr lang="en-US" sz="3200" dirty="0">
                <a:solidFill>
                  <a:srgbClr val="FF0000"/>
                </a:solidFill>
                <a:latin typeface="Georgia" panose="02040502050405020303" pitchFamily="18" charset="0"/>
              </a:rPr>
              <a:t>"</a:t>
            </a:r>
            <a:r>
              <a:rPr lang="en-US" sz="3200" dirty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effectLst>
                  <a:glow rad="101600">
                    <a:srgbClr val="00FF99"/>
                  </a:glow>
                </a:effectLst>
                <a:latin typeface="Georgia" panose="02040502050405020303" pitchFamily="18" charset="0"/>
              </a:rPr>
              <a:t>Why</a:t>
            </a:r>
            <a:r>
              <a:rPr lang="en-US" sz="3200" dirty="0">
                <a:solidFill>
                  <a:srgbClr val="FF0000"/>
                </a:solidFill>
                <a:latin typeface="Georgia" panose="02040502050405020303" pitchFamily="18" charset="0"/>
              </a:rPr>
              <a:t> were you looking for </a:t>
            </a:r>
            <a:r>
              <a:rPr lang="en-US" sz="3200" dirty="0" smtClean="0">
                <a:solidFill>
                  <a:srgbClr val="FF0000"/>
                </a:solidFill>
                <a:latin typeface="Georgia" panose="02040502050405020303" pitchFamily="18" charset="0"/>
              </a:rPr>
              <a:t>me?</a:t>
            </a:r>
            <a:br>
              <a:rPr lang="en-US" sz="3200" dirty="0" smtClean="0">
                <a:solidFill>
                  <a:srgbClr val="FF0000"/>
                </a:solidFill>
                <a:latin typeface="Georgia" panose="02040502050405020303" pitchFamily="18" charset="0"/>
              </a:rPr>
            </a:br>
            <a:r>
              <a:rPr lang="en-US" sz="1600" dirty="0" smtClean="0">
                <a:solidFill>
                  <a:srgbClr val="FF0000"/>
                </a:solidFill>
                <a:latin typeface="Georgia" panose="02040502050405020303" pitchFamily="18" charset="0"/>
              </a:rPr>
              <a:t> </a:t>
            </a:r>
            <a:r>
              <a:rPr lang="en-US" sz="3200" dirty="0" smtClean="0">
                <a:solidFill>
                  <a:srgbClr val="FF0000"/>
                </a:solidFill>
                <a:latin typeface="Georgia" panose="02040502050405020303" pitchFamily="18" charset="0"/>
              </a:rPr>
              <a:t/>
            </a:r>
            <a:br>
              <a:rPr lang="en-US" sz="3200" dirty="0" smtClean="0">
                <a:solidFill>
                  <a:srgbClr val="FF0000"/>
                </a:solidFill>
                <a:latin typeface="Georgia" panose="02040502050405020303" pitchFamily="18" charset="0"/>
              </a:rPr>
            </a:br>
            <a:r>
              <a:rPr lang="en-US" sz="3200" dirty="0" smtClean="0">
                <a:solidFill>
                  <a:srgbClr val="FF0000"/>
                </a:solidFill>
                <a:latin typeface="Georgia" panose="02040502050405020303" pitchFamily="18" charset="0"/>
              </a:rPr>
              <a:t> </a:t>
            </a:r>
            <a:r>
              <a:rPr lang="en-US" sz="3200" b="1" dirty="0" smtClean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effectLst>
                  <a:glow rad="279400">
                    <a:srgbClr val="FFFF00"/>
                  </a:glow>
                </a:effectLst>
                <a:latin typeface="Georgia" panose="02040502050405020303" pitchFamily="18" charset="0"/>
              </a:rPr>
              <a:t>Did </a:t>
            </a:r>
            <a:r>
              <a:rPr lang="en-US" sz="3200" b="1" dirty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effectLst>
                  <a:glow rad="279400">
                    <a:srgbClr val="FFFF00"/>
                  </a:glow>
                </a:effectLst>
                <a:latin typeface="Georgia" panose="02040502050405020303" pitchFamily="18" charset="0"/>
              </a:rPr>
              <a:t>you </a:t>
            </a:r>
            <a:r>
              <a:rPr lang="en-US" sz="3200" b="1" dirty="0" smtClean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effectLst>
                  <a:glow rad="279400">
                    <a:srgbClr val="FFFF00"/>
                  </a:glow>
                </a:effectLst>
                <a:latin typeface="Georgia" panose="02040502050405020303" pitchFamily="18" charset="0"/>
              </a:rPr>
              <a:t>not know</a:t>
            </a:r>
            <a:endParaRPr lang="en-CA" sz="3200" dirty="0">
              <a:ln>
                <a:solidFill>
                  <a:sysClr val="windowText" lastClr="000000"/>
                </a:solidFill>
              </a:ln>
              <a:effectLst>
                <a:glow rad="279400">
                  <a:srgbClr val="FFFF00"/>
                </a:glow>
              </a:effectLst>
            </a:endParaRPr>
          </a:p>
        </p:txBody>
      </p:sp>
      <p:sp>
        <p:nvSpPr>
          <p:cNvPr id="4" name="Content Placeholder 3"/>
          <p:cNvSpPr txBox="1">
            <a:spLocks noGrp="1"/>
          </p:cNvSpPr>
          <p:nvPr>
            <p:ph idx="1"/>
          </p:nvPr>
        </p:nvSpPr>
        <p:spPr>
          <a:xfrm>
            <a:off x="494522" y="1264540"/>
            <a:ext cx="11119072" cy="2516909"/>
          </a:xfrm>
          <a:prstGeom prst="flowChartAlternateProcess">
            <a:avLst/>
          </a:prstGeom>
          <a:solidFill>
            <a:srgbClr val="FFCCFF"/>
          </a:solidFill>
          <a:ln w="76200" cap="flat" cmpd="sng" algn="ctr">
            <a:solidFill>
              <a:srgbClr val="0066FF"/>
            </a:solidFill>
            <a:prstDash val="solid"/>
            <a:miter lim="800000"/>
          </a:ln>
          <a:effectLst>
            <a:glow rad="127000">
              <a:srgbClr val="D73DCC"/>
            </a:glow>
          </a:effectLst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 lnSpcReduction="10000"/>
            <a:sp3d extrusionH="57150">
              <a:bevelT w="38100" h="38100"/>
            </a:sp3d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4000" dirty="0" smtClean="0">
                <a:solidFill>
                  <a:srgbClr val="C00000"/>
                </a:solidFill>
              </a:rPr>
              <a:t>Luke 2:48</a:t>
            </a:r>
            <a:r>
              <a:rPr lang="en-US" sz="4000" dirty="0" smtClean="0"/>
              <a:t>  </a:t>
            </a:r>
            <a:r>
              <a:rPr lang="en-US" sz="4000" dirty="0">
                <a:solidFill>
                  <a:srgbClr val="002060"/>
                </a:solidFill>
              </a:rPr>
              <a:t>When </a:t>
            </a:r>
            <a:r>
              <a:rPr lang="en-US" sz="4000" dirty="0" smtClean="0">
                <a:solidFill>
                  <a:srgbClr val="002060"/>
                </a:solidFill>
              </a:rPr>
              <a:t>[</a:t>
            </a:r>
            <a:r>
              <a:rPr lang="en-US" sz="4000" dirty="0" smtClean="0">
                <a:solidFill>
                  <a:srgbClr val="0066FF"/>
                </a:solidFill>
              </a:rPr>
              <a:t>Yahusha’s</a:t>
            </a:r>
            <a:r>
              <a:rPr lang="en-US" sz="4000" dirty="0" smtClean="0">
                <a:solidFill>
                  <a:srgbClr val="002060"/>
                </a:solidFill>
              </a:rPr>
              <a:t>] </a:t>
            </a:r>
            <a:r>
              <a:rPr lang="en-US" sz="4000" dirty="0">
                <a:solidFill>
                  <a:srgbClr val="002060"/>
                </a:solidFill>
              </a:rPr>
              <a:t>parents saw him, they were shocked. His mother asked him, </a:t>
            </a:r>
            <a:r>
              <a:rPr lang="en-US" sz="4000" dirty="0" smtClean="0">
                <a:solidFill>
                  <a:srgbClr val="002060"/>
                </a:solidFill>
              </a:rPr>
              <a:t>”Son</a:t>
            </a:r>
            <a:r>
              <a:rPr lang="en-US" sz="4000" dirty="0">
                <a:solidFill>
                  <a:srgbClr val="002060"/>
                </a:solidFill>
              </a:rPr>
              <a:t>, why have you treated us like this? </a:t>
            </a:r>
            <a:r>
              <a:rPr lang="en-US" sz="4000" dirty="0" smtClean="0">
                <a:solidFill>
                  <a:srgbClr val="002060"/>
                </a:solidFill>
              </a:rPr>
              <a:t> Your </a:t>
            </a:r>
            <a:r>
              <a:rPr lang="en-US" sz="4000" dirty="0">
                <a:solidFill>
                  <a:srgbClr val="002060"/>
                </a:solidFill>
              </a:rPr>
              <a:t>father and </a:t>
            </a:r>
            <a:r>
              <a:rPr lang="en-US" sz="4000" dirty="0" smtClean="0">
                <a:solidFill>
                  <a:srgbClr val="002060"/>
                </a:solidFill>
              </a:rPr>
              <a:t/>
            </a:r>
            <a:br>
              <a:rPr lang="en-US" sz="4000" dirty="0" smtClean="0">
                <a:solidFill>
                  <a:srgbClr val="002060"/>
                </a:solidFill>
              </a:rPr>
            </a:br>
            <a:r>
              <a:rPr lang="en-US" sz="4000" dirty="0" smtClean="0">
                <a:solidFill>
                  <a:srgbClr val="002060"/>
                </a:solidFill>
              </a:rPr>
              <a:t>I </a:t>
            </a:r>
            <a:r>
              <a:rPr lang="en-US" sz="4000" dirty="0">
                <a:solidFill>
                  <a:srgbClr val="002060"/>
                </a:solidFill>
              </a:rPr>
              <a:t>have been worried sick looking for you</a:t>
            </a:r>
            <a:r>
              <a:rPr lang="en-US" sz="4000" dirty="0" smtClean="0">
                <a:solidFill>
                  <a:srgbClr val="002060"/>
                </a:solidFill>
              </a:rPr>
              <a:t>!”      </a:t>
            </a:r>
            <a:r>
              <a:rPr lang="en-US" sz="2400" dirty="0" smtClean="0">
                <a:solidFill>
                  <a:srgbClr val="002060"/>
                </a:solidFill>
              </a:rPr>
              <a:t>ISV</a:t>
            </a:r>
            <a:endParaRPr lang="en-US" sz="2400" dirty="0">
              <a:solidFill>
                <a:srgbClr val="002060"/>
              </a:solidFill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494522" y="247267"/>
            <a:ext cx="11159413" cy="625151"/>
          </a:xfrm>
          <a:prstGeom prst="roundRect">
            <a:avLst>
              <a:gd name="adj" fmla="val 50000"/>
            </a:avLst>
          </a:prstGeom>
          <a:solidFill>
            <a:srgbClr val="FFFF00"/>
          </a:solidFill>
          <a:ln w="28575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38100" h="38100"/>
            </a:sp3d>
          </a:bodyPr>
          <a:lstStyle/>
          <a:p>
            <a:pPr algn="ctr"/>
            <a:r>
              <a:rPr lang="en-CA" sz="3600" b="1" dirty="0" smtClean="0">
                <a:solidFill>
                  <a:schemeClr val="bg1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What was </a:t>
            </a:r>
            <a:r>
              <a:rPr lang="en-CA" sz="3600" b="1" dirty="0" smtClean="0">
                <a:solidFill>
                  <a:srgbClr val="0066FF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Yahusha’s</a:t>
            </a:r>
            <a:r>
              <a:rPr lang="en-CA" sz="3600" b="1" dirty="0" smtClean="0">
                <a:solidFill>
                  <a:schemeClr val="bg1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 response at being questioned? </a:t>
            </a:r>
            <a:endParaRPr lang="en-CA" sz="3600" b="1" dirty="0">
              <a:solidFill>
                <a:schemeClr val="bg1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cxnSp>
        <p:nvCxnSpPr>
          <p:cNvPr id="6" name="Straight Connector 5"/>
          <p:cNvCxnSpPr/>
          <p:nvPr/>
        </p:nvCxnSpPr>
        <p:spPr>
          <a:xfrm flipV="1">
            <a:off x="345255" y="5555974"/>
            <a:ext cx="3630398" cy="18385"/>
          </a:xfrm>
          <a:prstGeom prst="line">
            <a:avLst/>
          </a:prstGeom>
          <a:ln w="76200">
            <a:solidFill>
              <a:srgbClr val="0C27AC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 flipV="1">
            <a:off x="6290254" y="6143632"/>
            <a:ext cx="4993504" cy="31231"/>
          </a:xfrm>
          <a:prstGeom prst="line">
            <a:avLst/>
          </a:prstGeom>
          <a:ln w="76200">
            <a:solidFill>
              <a:srgbClr val="0C27AC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ounded Rectangle 7"/>
          <p:cNvSpPr/>
          <p:nvPr/>
        </p:nvSpPr>
        <p:spPr>
          <a:xfrm>
            <a:off x="10668953" y="6231767"/>
            <a:ext cx="1270534" cy="297698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dirty="0" err="1" smtClean="0">
                <a:solidFill>
                  <a:schemeClr val="bg1"/>
                </a:solidFill>
              </a:rPr>
              <a:t>Peschitta</a:t>
            </a:r>
            <a:endParaRPr lang="en-CA" dirty="0">
              <a:solidFill>
                <a:schemeClr val="bg1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781958" y="6584382"/>
            <a:ext cx="401921" cy="282859"/>
          </a:xfrm>
        </p:spPr>
        <p:txBody>
          <a:bodyPr/>
          <a:lstStyle/>
          <a:p>
            <a:fld id="{6D22F896-40B5-4ADD-8801-0D06FADFA095}" type="slidenum">
              <a:rPr lang="en-US" sz="1400" smtClean="0">
                <a:solidFill>
                  <a:schemeClr val="bg1"/>
                </a:solidFill>
              </a:rPr>
              <a:t>14</a:t>
            </a:fld>
            <a:endParaRPr lang="en-US" sz="1400" dirty="0">
              <a:solidFill>
                <a:schemeClr val="bg1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6020556" y="4858292"/>
            <a:ext cx="5834575" cy="131657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lvl="0" algn="ctr"/>
            <a:r>
              <a:rPr lang="en-US" sz="2800" b="1" dirty="0">
                <a:solidFill>
                  <a:srgbClr val="FF0000"/>
                </a:solidFill>
                <a:effectLst>
                  <a:glow rad="279400">
                    <a:srgbClr val="A2CF49">
                      <a:lumMod val="60000"/>
                      <a:lumOff val="40000"/>
                    </a:srgbClr>
                  </a:glow>
                </a:effectLst>
                <a:latin typeface="Georgia" panose="02040502050405020303" pitchFamily="18" charset="0"/>
              </a:rPr>
              <a:t>that I would </a:t>
            </a:r>
            <a:r>
              <a:rPr lang="en-US" sz="2800" b="1" dirty="0" smtClean="0">
                <a:solidFill>
                  <a:srgbClr val="FF0000"/>
                </a:solidFill>
                <a:effectLst>
                  <a:glow rad="279400">
                    <a:srgbClr val="A2CF49">
                      <a:lumMod val="60000"/>
                      <a:lumOff val="40000"/>
                    </a:srgbClr>
                  </a:glow>
                </a:effectLst>
                <a:latin typeface="Georgia" panose="02040502050405020303" pitchFamily="18" charset="0"/>
              </a:rPr>
              <a:t>be</a:t>
            </a:r>
            <a:br>
              <a:rPr lang="en-US" sz="2800" b="1" dirty="0" smtClean="0">
                <a:solidFill>
                  <a:srgbClr val="FF0000"/>
                </a:solidFill>
                <a:effectLst>
                  <a:glow rad="279400">
                    <a:srgbClr val="A2CF49">
                      <a:lumMod val="60000"/>
                      <a:lumOff val="40000"/>
                    </a:srgbClr>
                  </a:glow>
                </a:effectLst>
                <a:latin typeface="Georgia" panose="02040502050405020303" pitchFamily="18" charset="0"/>
              </a:rPr>
            </a:br>
            <a:r>
              <a:rPr lang="en-US" sz="2800" b="1" dirty="0" smtClean="0">
                <a:solidFill>
                  <a:srgbClr val="FF0000"/>
                </a:solidFill>
                <a:effectLst>
                  <a:glow rad="279400">
                    <a:srgbClr val="A2CF49">
                      <a:lumMod val="60000"/>
                      <a:lumOff val="40000"/>
                    </a:srgbClr>
                  </a:glow>
                </a:effectLst>
                <a:latin typeface="Georgia" panose="02040502050405020303" pitchFamily="18" charset="0"/>
              </a:rPr>
              <a:t> </a:t>
            </a:r>
            <a:r>
              <a:rPr lang="en-US" sz="4800" b="1" dirty="0" smtClean="0">
                <a:solidFill>
                  <a:prstClr val="black"/>
                </a:solidFill>
                <a:effectLst>
                  <a:glow rad="406400">
                    <a:srgbClr val="FFCCFF"/>
                  </a:glow>
                </a:effectLst>
                <a:latin typeface="Georgia" panose="02040502050405020303" pitchFamily="18" charset="0"/>
              </a:rPr>
              <a:t>IN</a:t>
            </a:r>
            <a:r>
              <a:rPr lang="en-US" sz="2800" b="1" dirty="0" smtClean="0">
                <a:solidFill>
                  <a:srgbClr val="FF0000"/>
                </a:solidFill>
                <a:effectLst>
                  <a:glow rad="279400">
                    <a:srgbClr val="A2CF49">
                      <a:lumMod val="60000"/>
                      <a:lumOff val="40000"/>
                    </a:srgbClr>
                  </a:glow>
                </a:effectLst>
                <a:latin typeface="Georgia" panose="02040502050405020303" pitchFamily="18" charset="0"/>
              </a:rPr>
              <a:t> </a:t>
            </a:r>
            <a:r>
              <a:rPr lang="en-US" sz="2800" b="1" dirty="0">
                <a:solidFill>
                  <a:srgbClr val="FF0000"/>
                </a:solidFill>
                <a:effectLst>
                  <a:glow rad="279400">
                    <a:srgbClr val="A2CF49">
                      <a:lumMod val="60000"/>
                      <a:lumOff val="40000"/>
                    </a:srgbClr>
                  </a:glow>
                </a:effectLst>
                <a:latin typeface="Georgia" panose="02040502050405020303" pitchFamily="18" charset="0"/>
              </a:rPr>
              <a:t>the house of my Father?</a:t>
            </a:r>
            <a:r>
              <a:rPr lang="en-US" sz="2800" b="1" dirty="0">
                <a:solidFill>
                  <a:srgbClr val="FF0000"/>
                </a:solidFill>
                <a:effectLst/>
                <a:latin typeface="Georgia" panose="02040502050405020303" pitchFamily="18" charset="0"/>
              </a:rPr>
              <a:t>"</a:t>
            </a:r>
            <a:r>
              <a:rPr lang="en-US" sz="2800" b="1" dirty="0">
                <a:solidFill>
                  <a:prstClr val="black"/>
                </a:solidFill>
                <a:latin typeface="Georgia" panose="02040502050405020303" pitchFamily="18" charset="0"/>
              </a:rPr>
              <a:t> </a:t>
            </a:r>
            <a:endParaRPr lang="en-CA" sz="2800" dirty="0">
              <a:solidFill>
                <a:prstClr val="white"/>
              </a:solidFill>
            </a:endParaRPr>
          </a:p>
        </p:txBody>
      </p:sp>
      <p:grpSp>
        <p:nvGrpSpPr>
          <p:cNvPr id="10" name="Group 9"/>
          <p:cNvGrpSpPr>
            <a:grpSpLocks noChangeAspect="1"/>
          </p:cNvGrpSpPr>
          <p:nvPr/>
        </p:nvGrpSpPr>
        <p:grpSpPr>
          <a:xfrm flipH="1">
            <a:off x="3905788" y="4370724"/>
            <a:ext cx="2559038" cy="2572018"/>
            <a:chOff x="1107869" y="3964104"/>
            <a:chExt cx="2698102" cy="2637697"/>
          </a:xfrm>
        </p:grpSpPr>
        <p:sp>
          <p:nvSpPr>
            <p:cNvPr id="11" name="Rounded Rectangle 10"/>
            <p:cNvSpPr/>
            <p:nvPr/>
          </p:nvSpPr>
          <p:spPr>
            <a:xfrm>
              <a:off x="2076628" y="4683095"/>
              <a:ext cx="914400" cy="529840"/>
            </a:xfrm>
            <a:prstGeom prst="roundRect">
              <a:avLst/>
            </a:prstGeom>
            <a:solidFill>
              <a:srgbClr val="FFFF00"/>
            </a:solidFill>
            <a:ln w="12700" cap="flat" cmpd="sng" algn="ctr">
              <a:solidFill>
                <a:srgbClr val="41AEBD">
                  <a:shade val="50000"/>
                </a:srgb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CA" sz="18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endParaRPr>
            </a:p>
          </p:txBody>
        </p:sp>
        <p:pic>
          <p:nvPicPr>
            <p:cNvPr id="12" name="Picture 11" descr="C:\Users\Rae\Desktop\blue face what clear.png"/>
            <p:cNvPicPr>
              <a:picLocks noChangeAspect="1" noChangeArrowheads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1107869" y="3964104"/>
              <a:ext cx="2698102" cy="263769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4" name="Rounded Rectangle 13"/>
          <p:cNvSpPr/>
          <p:nvPr/>
        </p:nvSpPr>
        <p:spPr>
          <a:xfrm>
            <a:off x="230945" y="5747550"/>
            <a:ext cx="4119113" cy="829786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en-CA" sz="2400" dirty="0" smtClean="0">
                <a:solidFill>
                  <a:srgbClr val="3E3EF0"/>
                </a:solidFill>
              </a:rPr>
              <a:t>Yahusha</a:t>
            </a:r>
            <a:r>
              <a:rPr lang="en-CA" sz="2400" dirty="0" smtClean="0">
                <a:solidFill>
                  <a:schemeClr val="bg1"/>
                </a:solidFill>
              </a:rPr>
              <a:t> placed His parents “</a:t>
            </a:r>
            <a:r>
              <a:rPr lang="en-CA" sz="2400" u="sng" dirty="0" smtClean="0">
                <a:solidFill>
                  <a:schemeClr val="bg1"/>
                </a:solidFill>
              </a:rPr>
              <a:t>on the stand</a:t>
            </a:r>
            <a:r>
              <a:rPr lang="en-CA" sz="2400" dirty="0" smtClean="0">
                <a:solidFill>
                  <a:schemeClr val="bg1"/>
                </a:solidFill>
              </a:rPr>
              <a:t>” for </a:t>
            </a:r>
            <a:r>
              <a:rPr lang="en-CA" sz="2400" b="1" dirty="0" smtClean="0">
                <a:solidFill>
                  <a:srgbClr val="D73DCC"/>
                </a:solidFill>
              </a:rPr>
              <a:t>accountability!</a:t>
            </a:r>
            <a:endParaRPr lang="en-CA" sz="2400" b="1" dirty="0">
              <a:solidFill>
                <a:srgbClr val="D73DC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55616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250"/>
                            </p:stCondLst>
                            <p:childTnLst>
                              <p:par>
                                <p:cTn id="2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250"/>
                            </p:stCondLst>
                            <p:childTnLst>
                              <p:par>
                                <p:cTn id="30" presetID="2" presetClass="entr" presetSubtype="3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500"/>
                            </p:stCondLst>
                            <p:childTnLst>
                              <p:par>
                                <p:cTn id="3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1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build="p" animBg="1"/>
      <p:bldP spid="5" grpId="0" animBg="1"/>
      <p:bldP spid="8" grpId="0"/>
      <p:bldP spid="9" grpId="0"/>
      <p:bldP spid="1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3">
                <a:lumMod val="60000"/>
                <a:lumOff val="40000"/>
              </a:schemeClr>
            </a:gs>
            <a:gs pos="56000">
              <a:srgbClr val="3E3EF0"/>
            </a:gs>
            <a:gs pos="100000">
              <a:srgbClr val="FF6600">
                <a:alpha val="68000"/>
              </a:srgb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Rae\Desktop\Edit Tschoepe for CCC\2. Galatians &amp; Beggerly Elements\Galatians Art\questions12bkgd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66801" y="0"/>
            <a:ext cx="1342390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ounded Rectangle 3"/>
          <p:cNvSpPr/>
          <p:nvPr/>
        </p:nvSpPr>
        <p:spPr>
          <a:xfrm>
            <a:off x="3689131" y="510906"/>
            <a:ext cx="8259188" cy="5673993"/>
          </a:xfrm>
          <a:prstGeom prst="roundRect">
            <a:avLst>
              <a:gd name="adj" fmla="val 11725"/>
            </a:avLst>
          </a:prstGeom>
          <a:solidFill>
            <a:srgbClr val="FFFF00"/>
          </a:solidFill>
          <a:ln w="285750">
            <a:solidFill>
              <a:srgbClr val="FFCCFF"/>
            </a:solidFill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38100" h="38100"/>
            </a:sp3d>
          </a:bodyPr>
          <a:lstStyle/>
          <a:p>
            <a:pPr algn="ctr"/>
            <a:r>
              <a:rPr lang="en-US" sz="3200" dirty="0" smtClean="0">
                <a:solidFill>
                  <a:schemeClr val="bg1"/>
                </a:solidFill>
              </a:rPr>
              <a:t>With </a:t>
            </a:r>
            <a:r>
              <a:rPr lang="en-US" sz="3200" dirty="0" smtClean="0">
                <a:solidFill>
                  <a:srgbClr val="3E3EF0"/>
                </a:solidFill>
              </a:rPr>
              <a:t>Yahusha</a:t>
            </a:r>
            <a:r>
              <a:rPr lang="en-US" sz="3200" dirty="0" smtClean="0">
                <a:solidFill>
                  <a:schemeClr val="bg1"/>
                </a:solidFill>
              </a:rPr>
              <a:t> speaking these words </a:t>
            </a:r>
            <a:br>
              <a:rPr lang="en-US" sz="3200" dirty="0" smtClean="0">
                <a:solidFill>
                  <a:schemeClr val="bg1"/>
                </a:solidFill>
              </a:rPr>
            </a:br>
            <a:r>
              <a:rPr lang="en-US" sz="3200" dirty="0" smtClean="0">
                <a:solidFill>
                  <a:schemeClr val="bg1"/>
                </a:solidFill>
              </a:rPr>
              <a:t>to His parents, </a:t>
            </a:r>
            <a:br>
              <a:rPr lang="en-US" sz="3200" dirty="0" smtClean="0">
                <a:solidFill>
                  <a:schemeClr val="bg1"/>
                </a:solidFill>
              </a:rPr>
            </a:br>
            <a:r>
              <a:rPr lang="en-US" sz="3200" dirty="0" smtClean="0">
                <a:solidFill>
                  <a:schemeClr val="bg1"/>
                </a:solidFill>
              </a:rPr>
              <a:t>is it possible to understand that </a:t>
            </a:r>
            <a:br>
              <a:rPr lang="en-US" sz="3200" dirty="0" smtClean="0">
                <a:solidFill>
                  <a:schemeClr val="bg1"/>
                </a:solidFill>
              </a:rPr>
            </a:br>
            <a:r>
              <a:rPr lang="en-US" sz="3200" dirty="0" smtClean="0">
                <a:solidFill>
                  <a:srgbClr val="3E3EF0"/>
                </a:solidFill>
              </a:rPr>
              <a:t>Yahusha</a:t>
            </a:r>
            <a:r>
              <a:rPr lang="en-US" sz="3200" dirty="0" smtClean="0">
                <a:solidFill>
                  <a:schemeClr val="bg1"/>
                </a:solidFill>
              </a:rPr>
              <a:t> was declaring -  </a:t>
            </a:r>
          </a:p>
          <a:p>
            <a:pPr algn="ctr"/>
            <a:endParaRPr lang="en-US" sz="2800" dirty="0" smtClean="0">
              <a:solidFill>
                <a:schemeClr val="bg1"/>
              </a:solidFill>
            </a:endParaRPr>
          </a:p>
          <a:p>
            <a:pPr algn="ctr"/>
            <a:r>
              <a:rPr lang="en-US" sz="4400" b="1" dirty="0" smtClean="0">
                <a:solidFill>
                  <a:srgbClr val="3E3EF0"/>
                </a:solidFill>
              </a:rPr>
              <a:t>I am observing the Mo-</a:t>
            </a:r>
            <a:r>
              <a:rPr lang="en-US" sz="4400" b="1" dirty="0" err="1" smtClean="0">
                <a:solidFill>
                  <a:srgbClr val="3E3EF0"/>
                </a:solidFill>
              </a:rPr>
              <a:t>edim</a:t>
            </a:r>
            <a:r>
              <a:rPr lang="en-US" sz="4400" b="1" dirty="0" smtClean="0">
                <a:solidFill>
                  <a:srgbClr val="3E3EF0"/>
                </a:solidFill>
              </a:rPr>
              <a:t> of  </a:t>
            </a:r>
            <a:br>
              <a:rPr lang="en-US" sz="4400" b="1" dirty="0" smtClean="0">
                <a:solidFill>
                  <a:srgbClr val="3E3EF0"/>
                </a:solidFill>
              </a:rPr>
            </a:br>
            <a:r>
              <a:rPr lang="en-US" sz="4400" b="1" dirty="0" smtClean="0">
                <a:solidFill>
                  <a:srgbClr val="3E3EF0"/>
                </a:solidFill>
              </a:rPr>
              <a:t>Yahuah’s Covenant Calendar; </a:t>
            </a:r>
            <a:br>
              <a:rPr lang="en-US" sz="4400" b="1" dirty="0" smtClean="0">
                <a:solidFill>
                  <a:srgbClr val="3E3EF0"/>
                </a:solidFill>
              </a:rPr>
            </a:br>
            <a:r>
              <a:rPr lang="en-US" sz="4400" b="1" dirty="0" smtClean="0">
                <a:ln w="28575">
                  <a:solidFill>
                    <a:srgbClr val="3E3EF0"/>
                  </a:solidFill>
                </a:ln>
                <a:solidFill>
                  <a:srgbClr val="FF0000"/>
                </a:solidFill>
              </a:rPr>
              <a:t>your lunar reckoning is an abomination! </a:t>
            </a:r>
            <a:endParaRPr lang="en-US" sz="4400" b="1" dirty="0">
              <a:ln w="28575">
                <a:solidFill>
                  <a:srgbClr val="3E3EF0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782425" y="6492875"/>
            <a:ext cx="409575" cy="365125"/>
          </a:xfrm>
        </p:spPr>
        <p:txBody>
          <a:bodyPr/>
          <a:lstStyle/>
          <a:p>
            <a:fld id="{6D22F896-40B5-4ADD-8801-0D06FADFA095}" type="slidenum">
              <a:rPr lang="en-US" sz="1400" smtClean="0">
                <a:solidFill>
                  <a:schemeClr val="bg1"/>
                </a:solidFill>
              </a:rPr>
              <a:t>15</a:t>
            </a:fld>
            <a:endParaRPr lang="en-US" sz="1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82341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381008" y="1914208"/>
            <a:ext cx="11332542" cy="1881921"/>
          </a:xfrm>
          <a:prstGeom prst="roundRect">
            <a:avLst/>
          </a:prstGeom>
          <a:ln w="76200">
            <a:solidFill>
              <a:srgbClr val="FFCCFF"/>
            </a:solidFill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/>
          </a:bodyPr>
          <a:lstStyle/>
          <a:p>
            <a:pPr algn="ctr"/>
            <a:r>
              <a:rPr lang="en-CA" sz="5400" b="1" i="1" u="sng" dirty="0" smtClean="0">
                <a:solidFill>
                  <a:srgbClr val="0C27AC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BUT THEY DID NOT UNDERSTAND</a:t>
            </a:r>
            <a:endParaRPr lang="en-CA" sz="5400" b="1" i="1" dirty="0">
              <a:solidFill>
                <a:srgbClr val="0C27AC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en-CA" sz="4400" u="sng" dirty="0" smtClean="0"/>
              <a:t>the </a:t>
            </a:r>
            <a:r>
              <a:rPr lang="en-CA" sz="4400" b="1" u="sng" dirty="0" smtClean="0">
                <a:solidFill>
                  <a:srgbClr val="3E3EF0"/>
                </a:solidFill>
                <a:effectLst>
                  <a:glow rad="127000">
                    <a:srgbClr val="FFFF00"/>
                  </a:glow>
                </a:effectLst>
                <a:latin typeface="Arial Black" panose="020B0A04020102020204" pitchFamily="34" charset="0"/>
              </a:rPr>
              <a:t>Word</a:t>
            </a:r>
            <a:r>
              <a:rPr lang="en-CA" sz="4400" b="1" dirty="0" smtClean="0">
                <a:solidFill>
                  <a:srgbClr val="3E3EF0"/>
                </a:solidFill>
                <a:effectLst>
                  <a:glow rad="127000">
                    <a:srgbClr val="FFFF00"/>
                  </a:glow>
                </a:effectLst>
                <a:latin typeface="Arial Black" panose="020B0A04020102020204" pitchFamily="34" charset="0"/>
              </a:rPr>
              <a:t>  				</a:t>
            </a:r>
            <a:r>
              <a:rPr lang="en-CA" sz="2800" dirty="0" smtClean="0"/>
              <a:t>-</a:t>
            </a:r>
            <a:r>
              <a:rPr lang="en-CA" sz="2800" b="1" dirty="0" smtClean="0">
                <a:solidFill>
                  <a:srgbClr val="3E3EF0"/>
                </a:solidFill>
                <a:effectLst>
                  <a:glow rad="127000">
                    <a:srgbClr val="FFFF00"/>
                  </a:glow>
                </a:effectLst>
                <a:latin typeface="Arial Black" panose="020B0A04020102020204" pitchFamily="34" charset="0"/>
              </a:rPr>
              <a:t> </a:t>
            </a:r>
            <a:r>
              <a:rPr lang="en-CA" sz="3200" dirty="0" smtClean="0"/>
              <a:t>which He spoke to them.   </a:t>
            </a:r>
            <a:r>
              <a:rPr lang="en-CA" sz="2800" dirty="0" smtClean="0">
                <a:solidFill>
                  <a:schemeClr val="accent4">
                    <a:lumMod val="75000"/>
                  </a:schemeClr>
                </a:solidFill>
              </a:rPr>
              <a:t>Luke 2:50</a:t>
            </a:r>
            <a:endParaRPr lang="en-CA" sz="2800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3" name="Rounded Rectangle 2"/>
          <p:cNvSpPr/>
          <p:nvPr/>
        </p:nvSpPr>
        <p:spPr>
          <a:xfrm>
            <a:off x="381008" y="4404049"/>
            <a:ext cx="11332542" cy="2090057"/>
          </a:xfrm>
          <a:prstGeom prst="roundRect">
            <a:avLst/>
          </a:prstGeom>
          <a:solidFill>
            <a:srgbClr val="00FF99"/>
          </a:solidFill>
          <a:ln w="76200">
            <a:solidFill>
              <a:srgbClr val="FFCCFF"/>
            </a:solidFill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38100" h="38100"/>
            </a:sp3d>
          </a:bodyPr>
          <a:lstStyle/>
          <a:p>
            <a:pPr algn="ctr"/>
            <a:r>
              <a:rPr lang="en-CA" sz="3600" dirty="0" smtClean="0">
                <a:solidFill>
                  <a:srgbClr val="3E3EF0"/>
                </a:solidFill>
                <a:effectLst>
                  <a:glow rad="127000">
                    <a:srgbClr val="FFFF00"/>
                  </a:glow>
                </a:effectLst>
                <a:latin typeface="Arial Black" panose="020B0A04020102020204" pitchFamily="34" charset="0"/>
              </a:rPr>
              <a:t>The Word </a:t>
            </a:r>
            <a:r>
              <a:rPr lang="en-CA" sz="3600" dirty="0" smtClean="0">
                <a:solidFill>
                  <a:srgbClr val="3E3EF0"/>
                </a:solidFill>
              </a:rPr>
              <a:t>(of which Yahusha spoke) preserves the </a:t>
            </a:r>
            <a:r>
              <a:rPr lang="en-CA" sz="3600" b="1" u="sng" dirty="0" smtClean="0">
                <a:solidFill>
                  <a:srgbClr val="3E3EF0"/>
                </a:solidFill>
              </a:rPr>
              <a:t>Covenant</a:t>
            </a:r>
            <a:r>
              <a:rPr lang="en-CA" sz="3600" dirty="0" smtClean="0">
                <a:solidFill>
                  <a:srgbClr val="3E3EF0"/>
                </a:solidFill>
              </a:rPr>
              <a:t> - </a:t>
            </a:r>
            <a:r>
              <a:rPr lang="en-CA" sz="3600" b="1" dirty="0" smtClean="0">
                <a:solidFill>
                  <a:srgbClr val="3E3EF0"/>
                </a:solidFill>
                <a:effectLst>
                  <a:glow rad="127000">
                    <a:srgbClr val="FFCCFF"/>
                  </a:glow>
                </a:effectLst>
              </a:rPr>
              <a:t>SHANEH</a:t>
            </a:r>
            <a:r>
              <a:rPr lang="en-CA" sz="3600" dirty="0" smtClean="0">
                <a:solidFill>
                  <a:srgbClr val="3E3EF0"/>
                </a:solidFill>
              </a:rPr>
              <a:t> based statutes which Yahusha was </a:t>
            </a:r>
            <a:r>
              <a:rPr lang="en-CA" sz="3600" b="1" u="sng" dirty="0" smtClean="0">
                <a:solidFill>
                  <a:srgbClr val="3E3EF0"/>
                </a:solidFill>
                <a:latin typeface="Arial Black" panose="020B0A04020102020204" pitchFamily="34" charset="0"/>
              </a:rPr>
              <a:t>DIRECTLY</a:t>
            </a:r>
            <a:r>
              <a:rPr lang="en-CA" sz="3600" dirty="0" smtClean="0">
                <a:solidFill>
                  <a:srgbClr val="3E3EF0"/>
                </a:solidFill>
              </a:rPr>
              <a:t> being obedient to!  </a:t>
            </a:r>
            <a:endParaRPr lang="en-CA" sz="3600" dirty="0">
              <a:solidFill>
                <a:srgbClr val="3E3EF0"/>
              </a:solidFill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398881" y="573770"/>
            <a:ext cx="7896034" cy="732518"/>
          </a:xfrm>
          <a:prstGeom prst="roundRect">
            <a:avLst/>
          </a:prstGeom>
          <a:solidFill>
            <a:srgbClr val="FFFF00"/>
          </a:solidFill>
          <a:ln w="76200">
            <a:solidFill>
              <a:srgbClr val="FFCCFF"/>
            </a:solidFill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38100" h="38100"/>
            </a:sp3d>
          </a:bodyPr>
          <a:lstStyle/>
          <a:p>
            <a:pPr algn="ctr"/>
            <a:r>
              <a:rPr lang="en-CA" sz="2800" b="1" dirty="0" smtClean="0">
                <a:ln>
                  <a:solidFill>
                    <a:srgbClr val="0C27AC"/>
                  </a:solidFill>
                </a:ln>
                <a:solidFill>
                  <a:srgbClr val="FF0000"/>
                </a:solidFill>
              </a:rPr>
              <a:t>Consider </a:t>
            </a:r>
            <a:r>
              <a:rPr lang="en-CA" sz="2800" b="1" u="sng" dirty="0" smtClean="0">
                <a:ln>
                  <a:solidFill>
                    <a:srgbClr val="0C27AC"/>
                  </a:solidFill>
                </a:ln>
                <a:solidFill>
                  <a:srgbClr val="FF0000"/>
                </a:solidFill>
              </a:rPr>
              <a:t>the state</a:t>
            </a:r>
            <a:r>
              <a:rPr lang="en-CA" sz="2800" b="1" dirty="0" smtClean="0">
                <a:ln>
                  <a:solidFill>
                    <a:srgbClr val="0C27AC"/>
                  </a:solidFill>
                </a:ln>
                <a:solidFill>
                  <a:srgbClr val="FF0000"/>
                </a:solidFill>
              </a:rPr>
              <a:t> of  </a:t>
            </a:r>
            <a:r>
              <a:rPr lang="en-CA" sz="2800" b="1" dirty="0" smtClean="0">
                <a:ln>
                  <a:solidFill>
                    <a:srgbClr val="0C27AC"/>
                  </a:solidFill>
                </a:ln>
                <a:solidFill>
                  <a:srgbClr val="0066FF"/>
                </a:solidFill>
              </a:rPr>
              <a:t>Yahusha’s</a:t>
            </a:r>
            <a:r>
              <a:rPr lang="en-CA" sz="2800" b="1" dirty="0" smtClean="0">
                <a:ln>
                  <a:solidFill>
                    <a:srgbClr val="0C27AC"/>
                  </a:solidFill>
                </a:ln>
                <a:solidFill>
                  <a:srgbClr val="FF0000"/>
                </a:solidFill>
              </a:rPr>
              <a:t> earthly parents.</a:t>
            </a:r>
            <a:endParaRPr lang="en-CA" sz="2800" dirty="0">
              <a:solidFill>
                <a:schemeClr val="bg1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803224" y="6502206"/>
            <a:ext cx="388776" cy="365125"/>
          </a:xfrm>
        </p:spPr>
        <p:txBody>
          <a:bodyPr/>
          <a:lstStyle/>
          <a:p>
            <a:fld id="{6D22F896-40B5-4ADD-8801-0D06FADFA095}" type="slidenum">
              <a:rPr lang="en-US" sz="1400" smtClean="0"/>
              <a:t>16</a:t>
            </a:fld>
            <a:endParaRPr lang="en-US" sz="1400" dirty="0"/>
          </a:p>
        </p:txBody>
      </p:sp>
      <p:pic>
        <p:nvPicPr>
          <p:cNvPr id="2050" name="Picture 2" descr="https://www.myjerusalemstore.com/media/catalog/product/Assets/NewProductImages/product_page_image_large_no_frame/D/e/Deluxe-Mini-Torah-Scroll-Replica-JT-1107-3_large_2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462629" y="2986504"/>
            <a:ext cx="1619250" cy="1619250"/>
          </a:xfrm>
          <a:prstGeom prst="rect">
            <a:avLst/>
          </a:prstGeom>
          <a:ln w="88900" cap="sq" cmpd="thickThin">
            <a:solidFill>
              <a:srgbClr val="9933FF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204877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455652" y="591853"/>
            <a:ext cx="11332542" cy="2412601"/>
          </a:xfrm>
          <a:prstGeom prst="roundRect">
            <a:avLst/>
          </a:prstGeom>
          <a:ln w="76200">
            <a:solidFill>
              <a:srgbClr val="FFCCFF"/>
            </a:solidFill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38100" h="38100"/>
            </a:sp3d>
          </a:bodyPr>
          <a:lstStyle/>
          <a:p>
            <a:pPr algn="ctr"/>
            <a:r>
              <a:rPr lang="en-CA" sz="2800" dirty="0" smtClean="0">
                <a:solidFill>
                  <a:srgbClr val="3E3EF0"/>
                </a:solidFill>
              </a:rPr>
              <a:t>Yahusha’s</a:t>
            </a:r>
            <a:r>
              <a:rPr lang="en-CA" sz="2800" dirty="0" smtClean="0">
                <a:solidFill>
                  <a:schemeClr val="bg1"/>
                </a:solidFill>
              </a:rPr>
              <a:t> earthly parents did </a:t>
            </a:r>
            <a:r>
              <a:rPr lang="en-CA" sz="2800" b="1" u="sng" dirty="0" smtClean="0">
                <a:solidFill>
                  <a:schemeClr val="bg1"/>
                </a:solidFill>
              </a:rPr>
              <a:t>not</a:t>
            </a:r>
            <a:r>
              <a:rPr lang="en-CA" sz="2800" dirty="0" smtClean="0">
                <a:solidFill>
                  <a:schemeClr val="bg1"/>
                </a:solidFill>
              </a:rPr>
              <a:t> have a correct understanding of Covenant Torah!  They had been deceived by years and years of </a:t>
            </a:r>
            <a:r>
              <a:rPr lang="en-CA" sz="2800" b="1" dirty="0" smtClean="0">
                <a:ln>
                  <a:solidFill>
                    <a:srgbClr val="0C27AC"/>
                  </a:solidFill>
                </a:ln>
                <a:solidFill>
                  <a:srgbClr val="FF0000"/>
                </a:solidFill>
              </a:rPr>
              <a:t>lunar reckoning contamination </a:t>
            </a:r>
            <a:r>
              <a:rPr lang="en-CA" sz="2800" dirty="0" smtClean="0">
                <a:solidFill>
                  <a:schemeClr val="bg1"/>
                </a:solidFill>
              </a:rPr>
              <a:t>through the 2</a:t>
            </a:r>
            <a:r>
              <a:rPr lang="en-CA" sz="2800" baseline="30000" dirty="0" smtClean="0">
                <a:solidFill>
                  <a:schemeClr val="bg1"/>
                </a:solidFill>
              </a:rPr>
              <a:t>nd</a:t>
            </a:r>
            <a:r>
              <a:rPr lang="en-CA" sz="2800" dirty="0" smtClean="0">
                <a:solidFill>
                  <a:schemeClr val="bg1"/>
                </a:solidFill>
              </a:rPr>
              <a:t> Temple era deception which revered </a:t>
            </a:r>
            <a:r>
              <a:rPr lang="en-CA" sz="2800" u="sng" dirty="0" smtClean="0">
                <a:solidFill>
                  <a:schemeClr val="bg1"/>
                </a:solidFill>
              </a:rPr>
              <a:t>imposter</a:t>
            </a:r>
            <a:r>
              <a:rPr lang="en-CA" sz="2800" dirty="0" smtClean="0">
                <a:solidFill>
                  <a:schemeClr val="bg1"/>
                </a:solidFill>
              </a:rPr>
              <a:t> High Priests - (through political assignment!)</a:t>
            </a:r>
            <a:endParaRPr lang="en-CA" sz="2800" dirty="0">
              <a:solidFill>
                <a:schemeClr val="bg1"/>
              </a:solidFill>
            </a:endParaRPr>
          </a:p>
        </p:txBody>
      </p:sp>
      <p:sp>
        <p:nvSpPr>
          <p:cNvPr id="3" name="Rounded Rectangle 2"/>
          <p:cNvSpPr/>
          <p:nvPr/>
        </p:nvSpPr>
        <p:spPr>
          <a:xfrm>
            <a:off x="455652" y="3722916"/>
            <a:ext cx="11332542" cy="2845836"/>
          </a:xfrm>
          <a:prstGeom prst="roundRect">
            <a:avLst/>
          </a:prstGeom>
          <a:ln w="76200">
            <a:solidFill>
              <a:srgbClr val="FFCCFF"/>
            </a:solidFill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38100" h="38100"/>
            </a:sp3d>
          </a:bodyPr>
          <a:lstStyle/>
          <a:p>
            <a:pPr algn="ctr"/>
            <a:r>
              <a:rPr lang="en-CA" sz="2800" b="1" dirty="0" smtClean="0">
                <a:ln>
                  <a:solidFill>
                    <a:srgbClr val="0C27AC"/>
                  </a:solidFill>
                </a:ln>
                <a:solidFill>
                  <a:srgbClr val="0070C0"/>
                </a:solidFill>
              </a:rPr>
              <a:t>Yahusha’s</a:t>
            </a:r>
            <a:r>
              <a:rPr lang="en-CA" sz="2800" b="1" dirty="0" smtClean="0">
                <a:ln>
                  <a:solidFill>
                    <a:srgbClr val="0C27AC"/>
                  </a:solidFill>
                </a:ln>
                <a:solidFill>
                  <a:srgbClr val="FF0000"/>
                </a:solidFill>
              </a:rPr>
              <a:t> earthly parents were </a:t>
            </a:r>
            <a:r>
              <a:rPr lang="en-CA" sz="2800" b="1" u="sng" dirty="0" smtClean="0">
                <a:ln>
                  <a:solidFill>
                    <a:srgbClr val="0C27AC"/>
                  </a:solidFill>
                </a:ln>
                <a:solidFill>
                  <a:srgbClr val="FF0000"/>
                </a:solidFill>
              </a:rPr>
              <a:t>not</a:t>
            </a:r>
            <a:r>
              <a:rPr lang="en-CA" sz="2800" b="1" dirty="0" smtClean="0">
                <a:ln>
                  <a:solidFill>
                    <a:srgbClr val="0C27AC"/>
                  </a:solidFill>
                </a:ln>
                <a:solidFill>
                  <a:srgbClr val="FF0000"/>
                </a:solidFill>
              </a:rPr>
              <a:t> observing </a:t>
            </a:r>
            <a:r>
              <a:rPr lang="en-CA" sz="2800" b="1" dirty="0" smtClean="0">
                <a:ln>
                  <a:solidFill>
                    <a:srgbClr val="0C27AC"/>
                  </a:solidFill>
                </a:ln>
                <a:solidFill>
                  <a:srgbClr val="0070C0"/>
                </a:solidFill>
              </a:rPr>
              <a:t>Yahuah’s</a:t>
            </a:r>
            <a:r>
              <a:rPr lang="en-CA" sz="2800" b="1" dirty="0" smtClean="0">
                <a:ln>
                  <a:solidFill>
                    <a:srgbClr val="0C27AC"/>
                  </a:solidFill>
                </a:ln>
                <a:solidFill>
                  <a:srgbClr val="FF0000"/>
                </a:solidFill>
              </a:rPr>
              <a:t> established Calendar within His Covenant, at that time!  They were observing the </a:t>
            </a:r>
            <a:r>
              <a:rPr lang="en-CA" sz="2800" b="1" dirty="0" smtClean="0">
                <a:ln>
                  <a:solidFill>
                    <a:srgbClr val="0C27AC"/>
                  </a:solidFill>
                </a:ln>
                <a:solidFill>
                  <a:srgbClr val="FF0000"/>
                </a:solidFill>
                <a:effectLst>
                  <a:glow rad="127000">
                    <a:srgbClr val="FFCCFF"/>
                  </a:glow>
                </a:effectLst>
              </a:rPr>
              <a:t>traditions </a:t>
            </a:r>
            <a:r>
              <a:rPr lang="en-CA" sz="2800" b="1" dirty="0" smtClean="0">
                <a:ln>
                  <a:solidFill>
                    <a:srgbClr val="0C27AC"/>
                  </a:solidFill>
                </a:ln>
                <a:solidFill>
                  <a:srgbClr val="FF0000"/>
                </a:solidFill>
              </a:rPr>
              <a:t>of the </a:t>
            </a:r>
            <a:r>
              <a:rPr lang="en-CA" sz="2800" b="1" dirty="0" err="1" smtClean="0">
                <a:ln>
                  <a:solidFill>
                    <a:srgbClr val="0C27AC"/>
                  </a:solidFill>
                </a:ln>
                <a:solidFill>
                  <a:srgbClr val="FF0000"/>
                </a:solidFill>
              </a:rPr>
              <a:t>Yahudim</a:t>
            </a:r>
            <a:r>
              <a:rPr lang="en-CA" sz="2800" b="1" dirty="0" smtClean="0">
                <a:ln>
                  <a:solidFill>
                    <a:srgbClr val="0C27AC"/>
                  </a:solidFill>
                </a:ln>
                <a:solidFill>
                  <a:srgbClr val="FF0000"/>
                </a:solidFill>
              </a:rPr>
              <a:t>!    </a:t>
            </a:r>
            <a:r>
              <a:rPr lang="en-CA" sz="2800" b="1" dirty="0" smtClean="0">
                <a:ln>
                  <a:solidFill>
                    <a:srgbClr val="0C27AC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73000"/>
                    </a:schemeClr>
                  </a:glow>
                </a:effectLst>
              </a:rPr>
              <a:t>They had syncretism in their lives!</a:t>
            </a:r>
            <a:br>
              <a:rPr lang="en-CA" sz="2800" b="1" dirty="0" smtClean="0">
                <a:ln>
                  <a:solidFill>
                    <a:srgbClr val="0C27AC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73000"/>
                    </a:schemeClr>
                  </a:glow>
                </a:effectLst>
              </a:rPr>
            </a:br>
            <a:r>
              <a:rPr lang="en-CA" sz="2800" b="1" u="sng" dirty="0" smtClean="0">
                <a:ln>
                  <a:solidFill>
                    <a:srgbClr val="0C27AC"/>
                  </a:solidFill>
                </a:ln>
                <a:solidFill>
                  <a:srgbClr val="3E3EF0"/>
                </a:solidFill>
              </a:rPr>
              <a:t>Yahusha was witnessin</a:t>
            </a:r>
            <a:r>
              <a:rPr lang="en-CA" sz="2800" b="1" dirty="0" smtClean="0">
                <a:ln>
                  <a:solidFill>
                    <a:srgbClr val="0C27AC"/>
                  </a:solidFill>
                </a:ln>
                <a:solidFill>
                  <a:srgbClr val="3E3EF0"/>
                </a:solidFill>
              </a:rPr>
              <a:t>g </a:t>
            </a:r>
            <a:r>
              <a:rPr lang="en-CA" sz="2800" b="1" u="sng" dirty="0" smtClean="0">
                <a:ln>
                  <a:solidFill>
                    <a:srgbClr val="0C27AC"/>
                  </a:solidFill>
                </a:ln>
                <a:solidFill>
                  <a:srgbClr val="3E3EF0"/>
                </a:solidFill>
              </a:rPr>
              <a:t>and</a:t>
            </a:r>
            <a:r>
              <a:rPr lang="en-CA" sz="2800" b="1" dirty="0" smtClean="0">
                <a:ln>
                  <a:solidFill>
                    <a:srgbClr val="0C27AC"/>
                  </a:solidFill>
                </a:ln>
                <a:solidFill>
                  <a:srgbClr val="3E3EF0"/>
                </a:solidFill>
              </a:rPr>
              <a:t> g</a:t>
            </a:r>
            <a:r>
              <a:rPr lang="en-CA" sz="2800" b="1" u="sng" dirty="0" smtClean="0">
                <a:ln>
                  <a:solidFill>
                    <a:srgbClr val="0C27AC"/>
                  </a:solidFill>
                </a:ln>
                <a:solidFill>
                  <a:srgbClr val="3E3EF0"/>
                </a:solidFill>
              </a:rPr>
              <a:t>ivin</a:t>
            </a:r>
            <a:r>
              <a:rPr lang="en-CA" sz="2800" b="1" dirty="0" smtClean="0">
                <a:ln>
                  <a:solidFill>
                    <a:srgbClr val="0C27AC"/>
                  </a:solidFill>
                </a:ln>
                <a:solidFill>
                  <a:srgbClr val="3E3EF0"/>
                </a:solidFill>
              </a:rPr>
              <a:t>g </a:t>
            </a:r>
            <a:r>
              <a:rPr lang="en-CA" sz="2800" b="1" u="sng" dirty="0" smtClean="0">
                <a:ln>
                  <a:solidFill>
                    <a:srgbClr val="0C27AC"/>
                  </a:solidFill>
                </a:ln>
                <a:solidFill>
                  <a:srgbClr val="3E3EF0"/>
                </a:solidFill>
              </a:rPr>
              <a:t>them notification</a:t>
            </a:r>
            <a:r>
              <a:rPr lang="en-CA" sz="2800" b="1" dirty="0" smtClean="0">
                <a:ln>
                  <a:solidFill>
                    <a:srgbClr val="0C27AC"/>
                  </a:solidFill>
                </a:ln>
                <a:solidFill>
                  <a:srgbClr val="3E3EF0"/>
                </a:solidFill>
              </a:rPr>
              <a:t>!</a:t>
            </a:r>
            <a:r>
              <a:rPr lang="en-CA" sz="2800" dirty="0" smtClean="0">
                <a:solidFill>
                  <a:srgbClr val="3E3EF0"/>
                </a:solidFill>
              </a:rPr>
              <a:t/>
            </a:r>
            <a:br>
              <a:rPr lang="en-CA" sz="2800" dirty="0" smtClean="0">
                <a:solidFill>
                  <a:srgbClr val="3E3EF0"/>
                </a:solidFill>
              </a:rPr>
            </a:br>
            <a:endParaRPr lang="en-CA" sz="2800" dirty="0" smtClean="0">
              <a:solidFill>
                <a:srgbClr val="3E3EF0"/>
              </a:solidFill>
            </a:endParaRPr>
          </a:p>
          <a:p>
            <a:pPr algn="ctr"/>
            <a:endParaRPr lang="en-CA" sz="2800" dirty="0">
              <a:solidFill>
                <a:schemeClr val="bg1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788194" y="6492875"/>
            <a:ext cx="403806" cy="365125"/>
          </a:xfrm>
        </p:spPr>
        <p:txBody>
          <a:bodyPr/>
          <a:lstStyle/>
          <a:p>
            <a:fld id="{6D22F896-40B5-4ADD-8801-0D06FADFA095}" type="slidenum">
              <a:rPr lang="en-US" sz="1400" smtClean="0"/>
              <a:t>17</a:t>
            </a:fld>
            <a:endParaRPr lang="en-US" sz="1400" dirty="0"/>
          </a:p>
        </p:txBody>
      </p:sp>
      <p:pic>
        <p:nvPicPr>
          <p:cNvPr id="5" name="Picture 2" descr="C:\Users\Rae\Desktop\Edit Tschoepe for CCC\2. Galatians &amp; Beggerly Elements\Galatians Art\questions6.pn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349" y="5171234"/>
            <a:ext cx="2178051" cy="1580886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ounded Rectangle 5"/>
          <p:cNvSpPr/>
          <p:nvPr/>
        </p:nvSpPr>
        <p:spPr>
          <a:xfrm>
            <a:off x="2311400" y="5589440"/>
            <a:ext cx="8372213" cy="945756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CA" sz="2800" u="sng" dirty="0">
                <a:solidFill>
                  <a:prstClr val="black"/>
                </a:solidFill>
              </a:rPr>
              <a:t>Do </a:t>
            </a:r>
            <a:r>
              <a:rPr lang="en-CA" sz="2800" b="1" i="1" u="sng" dirty="0">
                <a:solidFill>
                  <a:prstClr val="black"/>
                </a:solidFill>
              </a:rPr>
              <a:t>we</a:t>
            </a:r>
            <a:r>
              <a:rPr lang="en-CA" sz="2800" u="sng" dirty="0">
                <a:solidFill>
                  <a:prstClr val="black"/>
                </a:solidFill>
              </a:rPr>
              <a:t> reall</a:t>
            </a:r>
            <a:r>
              <a:rPr lang="en-CA" sz="2800" dirty="0">
                <a:solidFill>
                  <a:prstClr val="black"/>
                </a:solidFill>
              </a:rPr>
              <a:t>y </a:t>
            </a:r>
            <a:r>
              <a:rPr lang="en-CA" sz="2800" u="sng" dirty="0">
                <a:solidFill>
                  <a:prstClr val="black"/>
                </a:solidFill>
              </a:rPr>
              <a:t>understand the tremendous lon</a:t>
            </a:r>
            <a:r>
              <a:rPr lang="en-CA" sz="2800" dirty="0">
                <a:solidFill>
                  <a:prstClr val="black"/>
                </a:solidFill>
              </a:rPr>
              <a:t>g </a:t>
            </a:r>
            <a:r>
              <a:rPr lang="en-CA" sz="2800" u="sng" dirty="0">
                <a:solidFill>
                  <a:prstClr val="black"/>
                </a:solidFill>
              </a:rPr>
              <a:t>reachin</a:t>
            </a:r>
            <a:r>
              <a:rPr lang="en-CA" sz="2800" dirty="0">
                <a:solidFill>
                  <a:prstClr val="black"/>
                </a:solidFill>
              </a:rPr>
              <a:t>g </a:t>
            </a:r>
            <a:br>
              <a:rPr lang="en-CA" sz="2800" dirty="0">
                <a:solidFill>
                  <a:prstClr val="black"/>
                </a:solidFill>
              </a:rPr>
            </a:br>
            <a:r>
              <a:rPr lang="en-CA" sz="2800" u="sng" dirty="0">
                <a:solidFill>
                  <a:prstClr val="black"/>
                </a:solidFill>
              </a:rPr>
              <a:t>im</a:t>
            </a:r>
            <a:r>
              <a:rPr lang="en-CA" sz="2800" dirty="0">
                <a:solidFill>
                  <a:prstClr val="black"/>
                </a:solidFill>
              </a:rPr>
              <a:t>p</a:t>
            </a:r>
            <a:r>
              <a:rPr lang="en-CA" sz="2800" u="sng" dirty="0">
                <a:solidFill>
                  <a:prstClr val="black"/>
                </a:solidFill>
              </a:rPr>
              <a:t>lications of this </a:t>
            </a:r>
            <a:r>
              <a:rPr lang="en-CA" sz="2800" u="sng" dirty="0" smtClean="0">
                <a:solidFill>
                  <a:prstClr val="black"/>
                </a:solidFill>
              </a:rPr>
              <a:t>last statement</a:t>
            </a:r>
            <a:r>
              <a:rPr lang="en-CA" sz="2800" dirty="0">
                <a:solidFill>
                  <a:prstClr val="black"/>
                </a:solidFill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6472926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8114" y="357673"/>
            <a:ext cx="11913738" cy="3822441"/>
          </a:xfrm>
        </p:spPr>
        <p:txBody>
          <a:bodyPr anchor="ctr">
            <a:noAutofit/>
          </a:bodyPr>
          <a:lstStyle/>
          <a:p>
            <a:r>
              <a:rPr lang="en-CA" dirty="0" smtClean="0"/>
              <a:t>In the year that Yahusha was 12 years of age, </a:t>
            </a:r>
            <a:br>
              <a:rPr lang="en-CA" dirty="0" smtClean="0"/>
            </a:br>
            <a:r>
              <a:rPr lang="en-CA" dirty="0" smtClean="0"/>
              <a:t>	</a:t>
            </a:r>
            <a:r>
              <a:rPr lang="en-CA" u="sng" dirty="0" smtClean="0">
                <a:solidFill>
                  <a:srgbClr val="00FF99"/>
                </a:solidFill>
              </a:rPr>
              <a:t>the </a:t>
            </a:r>
            <a:r>
              <a:rPr lang="en-CA" dirty="0" smtClean="0">
                <a:solidFill>
                  <a:srgbClr val="00FF99"/>
                </a:solidFill>
              </a:rPr>
              <a:t>y</a:t>
            </a:r>
            <a:r>
              <a:rPr lang="en-CA" u="sng" dirty="0" smtClean="0">
                <a:solidFill>
                  <a:srgbClr val="00FF99"/>
                </a:solidFill>
              </a:rPr>
              <a:t>ear of His accountabilit</a:t>
            </a:r>
            <a:r>
              <a:rPr lang="en-CA" dirty="0" smtClean="0">
                <a:solidFill>
                  <a:srgbClr val="00FF99"/>
                </a:solidFill>
              </a:rPr>
              <a:t>y,</a:t>
            </a:r>
            <a:r>
              <a:rPr lang="en-CA" u="sng" dirty="0" smtClean="0">
                <a:solidFill>
                  <a:srgbClr val="00FF99"/>
                </a:solidFill>
              </a:rPr>
              <a:t> </a:t>
            </a:r>
            <a:br>
              <a:rPr lang="en-CA" u="sng" dirty="0" smtClean="0">
                <a:solidFill>
                  <a:srgbClr val="00FF99"/>
                </a:solidFill>
              </a:rPr>
            </a:br>
            <a:r>
              <a:rPr lang="en-CA" dirty="0" smtClean="0"/>
              <a:t>		He was  - “</a:t>
            </a:r>
            <a:r>
              <a:rPr lang="en-CA" b="1" i="1" strike="sngStrike" dirty="0" smtClean="0">
                <a:solidFill>
                  <a:srgbClr val="FFCCFF"/>
                </a:solidFill>
              </a:rPr>
              <a:t>found</a:t>
            </a:r>
            <a:r>
              <a:rPr lang="en-CA" dirty="0" smtClean="0"/>
              <a:t>” –</a:t>
            </a:r>
            <a:r>
              <a:rPr lang="en-CA" b="1" i="1" dirty="0" smtClean="0">
                <a:solidFill>
                  <a:srgbClr val="FFCCFF"/>
                </a:solidFill>
              </a:rPr>
              <a:t> </a:t>
            </a:r>
            <a:r>
              <a:rPr lang="en-CA" b="1" i="1" dirty="0" smtClean="0">
                <a:ln>
                  <a:solidFill>
                    <a:srgbClr val="3E3EF0"/>
                  </a:solidFill>
                </a:ln>
                <a:solidFill>
                  <a:srgbClr val="FFCCFF"/>
                </a:solidFill>
              </a:rPr>
              <a:t>DISCOVERED</a:t>
            </a:r>
            <a:r>
              <a:rPr lang="en-CA" b="1" i="1" dirty="0" smtClean="0">
                <a:solidFill>
                  <a:srgbClr val="FFCCFF"/>
                </a:solidFill>
              </a:rPr>
              <a:t> -</a:t>
            </a:r>
            <a:r>
              <a:rPr lang="en-CA" dirty="0" smtClean="0"/>
              <a:t/>
            </a:r>
            <a:br>
              <a:rPr lang="en-CA" dirty="0" smtClean="0"/>
            </a:br>
            <a:r>
              <a:rPr lang="en-CA" dirty="0" smtClean="0"/>
              <a:t>			on the</a:t>
            </a:r>
            <a:r>
              <a:rPr lang="en-CA" b="1" dirty="0" smtClean="0">
                <a:ln>
                  <a:solidFill>
                    <a:srgbClr val="0066FF"/>
                  </a:solidFill>
                </a:ln>
                <a:effectLst>
                  <a:glow rad="88900">
                    <a:srgbClr val="FFFF00"/>
                  </a:glow>
                </a:effectLst>
              </a:rPr>
              <a:t> </a:t>
            </a:r>
            <a:r>
              <a:rPr lang="en-CA" b="1" dirty="0" smtClean="0">
                <a:ln>
                  <a:solidFill>
                    <a:srgbClr val="0066FF"/>
                  </a:solidFill>
                </a:ln>
                <a:solidFill>
                  <a:srgbClr val="FFCCFF"/>
                </a:solidFill>
                <a:effectLst>
                  <a:glow rad="88900">
                    <a:srgbClr val="FFFF00"/>
                  </a:glow>
                </a:effectLst>
              </a:rPr>
              <a:t>3</a:t>
            </a:r>
            <a:r>
              <a:rPr lang="en-CA" b="1" baseline="30000" dirty="0" smtClean="0">
                <a:ln>
                  <a:solidFill>
                    <a:srgbClr val="0066FF"/>
                  </a:solidFill>
                </a:ln>
                <a:solidFill>
                  <a:srgbClr val="FFCCFF"/>
                </a:solidFill>
                <a:effectLst>
                  <a:glow rad="88900">
                    <a:srgbClr val="FFFF00"/>
                  </a:glow>
                </a:effectLst>
              </a:rPr>
              <a:t>rd</a:t>
            </a:r>
            <a:r>
              <a:rPr lang="en-CA" b="1" dirty="0" smtClean="0">
                <a:ln>
                  <a:solidFill>
                    <a:srgbClr val="0066FF"/>
                  </a:solidFill>
                </a:ln>
                <a:effectLst>
                  <a:glow rad="88900">
                    <a:srgbClr val="FFFF00"/>
                  </a:glow>
                </a:effectLst>
              </a:rPr>
              <a:t>  </a:t>
            </a:r>
            <a:r>
              <a:rPr lang="en-CA" dirty="0" smtClean="0"/>
              <a:t>cycle </a:t>
            </a:r>
            <a:r>
              <a:rPr lang="en-CA" u="sng" dirty="0" smtClean="0"/>
              <a:t>followin</a:t>
            </a:r>
            <a:r>
              <a:rPr lang="en-CA" dirty="0" smtClean="0"/>
              <a:t>g the “</a:t>
            </a:r>
            <a:r>
              <a:rPr lang="en-CA" b="1" dirty="0" smtClean="0">
                <a:ln>
                  <a:solidFill>
                    <a:srgbClr val="0066FF"/>
                  </a:solidFill>
                </a:ln>
                <a:solidFill>
                  <a:srgbClr val="FFCCFF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practice</a:t>
            </a:r>
            <a:r>
              <a:rPr lang="en-CA" dirty="0" smtClean="0">
                <a:solidFill>
                  <a:srgbClr val="FFCCFF"/>
                </a:solidFill>
              </a:rPr>
              <a:t> of the feast</a:t>
            </a:r>
            <a:r>
              <a:rPr lang="en-CA" dirty="0" smtClean="0"/>
              <a:t>” -</a:t>
            </a:r>
            <a:br>
              <a:rPr lang="en-CA" dirty="0" smtClean="0"/>
            </a:br>
            <a:r>
              <a:rPr lang="en-CA" dirty="0" smtClean="0"/>
              <a:t>	(that  “</a:t>
            </a:r>
            <a:r>
              <a:rPr lang="en-CA" b="1" dirty="0" smtClean="0">
                <a:ln>
                  <a:solidFill>
                    <a:srgbClr val="0066FF"/>
                  </a:solidFill>
                </a:ln>
                <a:solidFill>
                  <a:srgbClr val="FFCCFF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practice</a:t>
            </a:r>
            <a:r>
              <a:rPr lang="en-CA" b="1" dirty="0" smtClean="0">
                <a:ln>
                  <a:solidFill>
                    <a:srgbClr val="0066FF"/>
                  </a:solidFill>
                </a:ln>
                <a:solidFill>
                  <a:srgbClr val="FFCCFF"/>
                </a:solidFill>
                <a:effectLst/>
              </a:rPr>
              <a:t>”</a:t>
            </a:r>
            <a:r>
              <a:rPr lang="en-CA" b="1" dirty="0" smtClean="0">
                <a:ln>
                  <a:solidFill>
                    <a:srgbClr val="0066FF"/>
                  </a:solidFill>
                </a:ln>
                <a:solidFill>
                  <a:srgbClr val="FFCCFF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en-CA" dirty="0" smtClean="0">
                <a:solidFill>
                  <a:srgbClr val="FFCCFF"/>
                </a:solidFill>
              </a:rPr>
              <a:t> being – </a:t>
            </a:r>
            <a:r>
              <a:rPr lang="en-CA" dirty="0">
                <a:solidFill>
                  <a:srgbClr val="FFCCFF"/>
                </a:solidFill>
              </a:rPr>
              <a:t>a</a:t>
            </a:r>
            <a:r>
              <a:rPr lang="en-CA" dirty="0" smtClean="0">
                <a:solidFill>
                  <a:srgbClr val="FFCCFF"/>
                </a:solidFill>
              </a:rPr>
              <a:t> </a:t>
            </a:r>
            <a:r>
              <a:rPr lang="en-CA" dirty="0" smtClean="0">
                <a:solidFill>
                  <a:srgbClr val="D73DCC"/>
                </a:solidFill>
              </a:rPr>
              <a:t>Jewish </a:t>
            </a:r>
            <a:r>
              <a:rPr lang="en-CA" b="1" u="sng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LUNAR</a:t>
            </a:r>
            <a:r>
              <a:rPr lang="en-CA" b="1" dirty="0" smtClean="0">
                <a:solidFill>
                  <a:srgbClr val="FF0000"/>
                </a:solidFill>
              </a:rPr>
              <a:t> BASED </a:t>
            </a:r>
            <a:r>
              <a:rPr lang="en-CA" dirty="0" smtClean="0">
                <a:solidFill>
                  <a:schemeClr val="tx1"/>
                </a:solidFill>
              </a:rPr>
              <a:t>feast.</a:t>
            </a:r>
            <a:r>
              <a:rPr lang="en-CA" b="1" dirty="0" smtClean="0">
                <a:solidFill>
                  <a:srgbClr val="FF0000"/>
                </a:solidFill>
              </a:rPr>
              <a:t> 	</a:t>
            </a:r>
            <a:r>
              <a:rPr lang="en-CA" dirty="0" smtClean="0"/>
              <a:t/>
            </a:r>
            <a:br>
              <a:rPr lang="en-CA" dirty="0" smtClean="0"/>
            </a:br>
            <a:r>
              <a:rPr lang="en-CA" dirty="0" smtClean="0"/>
              <a:t> </a:t>
            </a:r>
            <a:r>
              <a:rPr lang="en-CA" dirty="0"/>
              <a:t>	</a:t>
            </a:r>
            <a:r>
              <a:rPr lang="en-CA" dirty="0" smtClean="0"/>
              <a:t>	  After </a:t>
            </a:r>
            <a:r>
              <a:rPr lang="en-CA" b="1" u="sng" dirty="0" smtClean="0">
                <a:ln>
                  <a:solidFill>
                    <a:srgbClr val="0066FF"/>
                  </a:solidFill>
                </a:ln>
                <a:solidFill>
                  <a:srgbClr val="FFFF00"/>
                </a:solidFill>
                <a:latin typeface="Arial Black" panose="020B0A04020102020204" pitchFamily="34" charset="0"/>
              </a:rPr>
              <a:t>their</a:t>
            </a:r>
            <a:r>
              <a:rPr lang="en-CA" dirty="0" smtClean="0">
                <a:latin typeface="Arial Black" panose="020B0A04020102020204" pitchFamily="34" charset="0"/>
              </a:rPr>
              <a:t> </a:t>
            </a:r>
            <a:r>
              <a:rPr lang="en-CA" dirty="0" smtClean="0"/>
              <a:t>feast, a </a:t>
            </a:r>
            <a:r>
              <a:rPr lang="en-CA" b="1" dirty="0" smtClean="0">
                <a:solidFill>
                  <a:srgbClr val="FFFF00"/>
                </a:solidFill>
              </a:rPr>
              <a:t>responsible Yahusha</a:t>
            </a:r>
            <a:r>
              <a:rPr lang="en-CA" dirty="0" smtClean="0"/>
              <a:t> was – </a:t>
            </a:r>
            <a:r>
              <a:rPr lang="en-CA" dirty="0" smtClean="0">
                <a:ln w="19050">
                  <a:solidFill>
                    <a:srgbClr val="D73DCC"/>
                  </a:solidFill>
                </a:ln>
                <a:latin typeface="Arial Black" panose="020B0A04020102020204" pitchFamily="34" charset="0"/>
              </a:rPr>
              <a:t>DISCOVERED</a:t>
            </a:r>
            <a:br>
              <a:rPr lang="en-CA" dirty="0" smtClean="0">
                <a:ln w="19050">
                  <a:solidFill>
                    <a:srgbClr val="D73DCC"/>
                  </a:solidFill>
                </a:ln>
                <a:latin typeface="Arial Black" panose="020B0A04020102020204" pitchFamily="34" charset="0"/>
              </a:rPr>
            </a:br>
            <a:r>
              <a:rPr lang="en-CA" dirty="0" smtClean="0">
                <a:ln w="19050">
                  <a:solidFill>
                    <a:srgbClr val="D73DCC"/>
                  </a:solidFill>
                </a:ln>
                <a:latin typeface="Arial Black" panose="020B0A04020102020204" pitchFamily="34" charset="0"/>
              </a:rPr>
              <a:t> </a:t>
            </a:r>
            <a:br>
              <a:rPr lang="en-CA" dirty="0" smtClean="0">
                <a:ln w="19050">
                  <a:solidFill>
                    <a:srgbClr val="D73DCC"/>
                  </a:solidFill>
                </a:ln>
                <a:latin typeface="Arial Black" panose="020B0A04020102020204" pitchFamily="34" charset="0"/>
              </a:rPr>
            </a:br>
            <a:r>
              <a:rPr lang="en-CA" dirty="0" smtClean="0">
                <a:ln w="19050">
                  <a:solidFill>
                    <a:srgbClr val="D73DCC"/>
                  </a:solidFill>
                </a:ln>
                <a:latin typeface="Arial Black" panose="020B0A04020102020204" pitchFamily="34" charset="0"/>
              </a:rPr>
              <a:t>			</a:t>
            </a:r>
          </a:p>
          <a:p>
            <a:endParaRPr lang="en-CA" dirty="0" smtClean="0"/>
          </a:p>
        </p:txBody>
      </p:sp>
      <p:sp>
        <p:nvSpPr>
          <p:cNvPr id="2" name="Rounded Rectangle 1"/>
          <p:cNvSpPr/>
          <p:nvPr/>
        </p:nvSpPr>
        <p:spPr>
          <a:xfrm rot="20556424">
            <a:off x="732724" y="3284431"/>
            <a:ext cx="2073556" cy="914400"/>
          </a:xfrm>
          <a:prstGeom prst="roundRect">
            <a:avLst/>
          </a:prstGeom>
          <a:solidFill>
            <a:srgbClr val="D73DCC"/>
          </a:solidFill>
          <a:ln w="38100">
            <a:solidFill>
              <a:srgbClr val="FFCCFF"/>
            </a:solidFill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38100" h="38100"/>
            </a:sp3d>
          </a:bodyPr>
          <a:lstStyle/>
          <a:p>
            <a:pPr algn="ctr"/>
            <a:r>
              <a:rPr lang="en-CA" sz="3600" b="1" dirty="0" smtClean="0">
                <a:ln>
                  <a:solidFill>
                    <a:srgbClr val="0066FF"/>
                  </a:solidFill>
                </a:ln>
                <a:solidFill>
                  <a:srgbClr val="00FF99"/>
                </a:solidFill>
              </a:rPr>
              <a:t>WHERE?</a:t>
            </a:r>
            <a:endParaRPr lang="en-CA" sz="3600" b="1" dirty="0">
              <a:ln>
                <a:solidFill>
                  <a:srgbClr val="0066FF"/>
                </a:solidFill>
              </a:ln>
              <a:solidFill>
                <a:srgbClr val="00FF99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377685" y="4277469"/>
            <a:ext cx="7828385" cy="2164702"/>
          </a:xfrm>
          <a:prstGeom prst="rect">
            <a:avLst/>
          </a:prstGeom>
          <a:noFill/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defTabSz="914400">
              <a:lnSpc>
                <a:spcPct val="90000"/>
              </a:lnSpc>
              <a:spcBef>
                <a:spcPts val="1000"/>
              </a:spcBef>
            </a:pPr>
            <a:r>
              <a:rPr lang="en-CA" sz="4000" b="1" dirty="0" smtClean="0">
                <a:ln w="19050">
                  <a:solidFill>
                    <a:srgbClr val="D73DCC"/>
                  </a:solidFill>
                </a:ln>
                <a:gradFill>
                  <a:gsLst>
                    <a:gs pos="34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25000"/>
                        <a:lumOff val="75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4800000" scaled="0"/>
                </a:gradFill>
                <a:latin typeface="Arial Black" panose="020B0A04020102020204" pitchFamily="34" charset="0"/>
              </a:rPr>
              <a:t>	</a:t>
            </a:r>
            <a:r>
              <a:rPr lang="en-CA" sz="4000" b="1" dirty="0">
                <a:ln w="19050">
                  <a:solidFill>
                    <a:srgbClr val="D73DCC"/>
                  </a:solidFill>
                </a:ln>
                <a:gradFill>
                  <a:gsLst>
                    <a:gs pos="34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25000"/>
                        <a:lumOff val="75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4800000" scaled="0"/>
                </a:gradFill>
                <a:latin typeface="Arial Black" panose="020B0A04020102020204" pitchFamily="34" charset="0"/>
              </a:rPr>
              <a:t> </a:t>
            </a:r>
            <a:r>
              <a:rPr lang="en-CA" sz="4000" b="1" dirty="0" smtClean="0">
                <a:ln w="19050">
                  <a:solidFill>
                    <a:srgbClr val="D73DCC"/>
                  </a:solidFill>
                </a:ln>
                <a:gradFill>
                  <a:gsLst>
                    <a:gs pos="34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25000"/>
                        <a:lumOff val="75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4800000" scaled="0"/>
                </a:gradFill>
                <a:latin typeface="Arial Black" panose="020B0A04020102020204" pitchFamily="34" charset="0"/>
              </a:rPr>
              <a:t> Why “</a:t>
            </a:r>
            <a:r>
              <a:rPr lang="en-CA" sz="4000" b="1" dirty="0" smtClean="0">
                <a:ln w="19050">
                  <a:solidFill>
                    <a:srgbClr val="00FF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PRACTICE</a:t>
            </a:r>
            <a:r>
              <a:rPr lang="en-CA" sz="4000" b="1" dirty="0" smtClean="0">
                <a:ln w="19050">
                  <a:solidFill>
                    <a:srgbClr val="D73DCC"/>
                  </a:solidFill>
                </a:ln>
                <a:gradFill>
                  <a:gsLst>
                    <a:gs pos="34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25000"/>
                        <a:lumOff val="75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4800000" scaled="0"/>
                </a:gradFill>
                <a:latin typeface="Arial Black" panose="020B0A04020102020204" pitchFamily="34" charset="0"/>
              </a:rPr>
              <a:t>”? </a:t>
            </a:r>
            <a:br>
              <a:rPr lang="en-CA" sz="4000" b="1" dirty="0" smtClean="0">
                <a:ln w="19050">
                  <a:solidFill>
                    <a:srgbClr val="D73DCC"/>
                  </a:solidFill>
                </a:ln>
                <a:gradFill>
                  <a:gsLst>
                    <a:gs pos="34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25000"/>
                        <a:lumOff val="75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4800000" scaled="0"/>
                </a:gradFill>
                <a:latin typeface="Arial Black" panose="020B0A04020102020204" pitchFamily="34" charset="0"/>
              </a:rPr>
            </a:br>
            <a:r>
              <a:rPr lang="en-CA" sz="4000" b="1" dirty="0" smtClean="0">
                <a:ln w="12700">
                  <a:solidFill>
                    <a:srgbClr val="D73DCC"/>
                  </a:solidFill>
                </a:ln>
                <a:gradFill>
                  <a:gsLst>
                    <a:gs pos="34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25000"/>
                        <a:lumOff val="75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4800000" scaled="0"/>
                </a:gradFill>
                <a:latin typeface="Arial Black" panose="020B0A04020102020204" pitchFamily="34" charset="0"/>
              </a:rPr>
              <a:t> </a:t>
            </a:r>
            <a:r>
              <a:rPr lang="en-CA" sz="3200" b="1" dirty="0" smtClean="0">
                <a:ln w="12700">
                  <a:solidFill>
                    <a:srgbClr val="D73DCC"/>
                  </a:solidFill>
                </a:ln>
                <a:gradFill>
                  <a:gsLst>
                    <a:gs pos="34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25000"/>
                        <a:lumOff val="75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4800000" scaled="0"/>
                </a:gradFill>
                <a:latin typeface="Arial" panose="020B0604020202020204" pitchFamily="34" charset="0"/>
                <a:cs typeface="Arial" panose="020B0604020202020204" pitchFamily="34" charset="0"/>
              </a:rPr>
              <a:t>Why is this simple word so revealing? </a:t>
            </a:r>
            <a:endParaRPr lang="en-CA" sz="3200" b="1" dirty="0">
              <a:ln w="12700">
                <a:solidFill>
                  <a:srgbClr val="D73DCC"/>
                </a:solidFill>
              </a:ln>
              <a:gradFill>
                <a:gsLst>
                  <a:gs pos="34000">
                    <a:prstClr val="white">
                      <a:lumMod val="93000"/>
                    </a:prstClr>
                  </a:gs>
                  <a:gs pos="0">
                    <a:prstClr val="black">
                      <a:lumMod val="25000"/>
                      <a:lumOff val="75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4800000" scaled="0"/>
              </a:gra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Rounded Rectangular Callout 4"/>
          <p:cNvSpPr/>
          <p:nvPr/>
        </p:nvSpPr>
        <p:spPr>
          <a:xfrm>
            <a:off x="8525099" y="201595"/>
            <a:ext cx="2407298" cy="796151"/>
          </a:xfrm>
          <a:prstGeom prst="wedgeRoundRectCallout">
            <a:avLst>
              <a:gd name="adj1" fmla="val -59220"/>
              <a:gd name="adj2" fmla="val 129955"/>
              <a:gd name="adj3" fmla="val 16667"/>
            </a:avLst>
          </a:prstGeom>
          <a:ln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38100" h="38100"/>
            </a:sp3d>
          </a:bodyPr>
          <a:lstStyle/>
          <a:p>
            <a:pPr algn="ctr"/>
            <a:r>
              <a:rPr lang="en-CA" dirty="0" err="1" smtClean="0">
                <a:solidFill>
                  <a:schemeClr val="bg1"/>
                </a:solidFill>
              </a:rPr>
              <a:t>HalleluYah</a:t>
            </a:r>
            <a:r>
              <a:rPr lang="en-CA" dirty="0" smtClean="0">
                <a:solidFill>
                  <a:schemeClr val="bg1"/>
                </a:solidFill>
              </a:rPr>
              <a:t> Scriptures </a:t>
            </a:r>
            <a:r>
              <a:rPr lang="en-CA" dirty="0" smtClean="0">
                <a:solidFill>
                  <a:srgbClr val="002060"/>
                </a:solidFill>
              </a:rPr>
              <a:t>Luke 2:42</a:t>
            </a:r>
            <a:endParaRPr lang="en-CA" dirty="0">
              <a:solidFill>
                <a:srgbClr val="00206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743267" y="6442171"/>
            <a:ext cx="388585" cy="365125"/>
          </a:xfrm>
        </p:spPr>
        <p:txBody>
          <a:bodyPr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fld id="{6D22F896-40B5-4ADD-8801-0D06FADFA095}" type="slidenum">
              <a:rPr lang="en-US" sz="1400" smtClean="0"/>
              <a:t>18</a:t>
            </a:fld>
            <a:endParaRPr lang="en-US" sz="1400" dirty="0"/>
          </a:p>
        </p:txBody>
      </p:sp>
      <p:sp>
        <p:nvSpPr>
          <p:cNvPr id="7" name="Rounded Rectangle 6"/>
          <p:cNvSpPr/>
          <p:nvPr/>
        </p:nvSpPr>
        <p:spPr>
          <a:xfrm>
            <a:off x="3070369" y="3083814"/>
            <a:ext cx="8573550" cy="914400"/>
          </a:xfrm>
          <a:prstGeom prst="roundRect">
            <a:avLst>
              <a:gd name="adj" fmla="val 24924"/>
            </a:avLst>
          </a:prstGeom>
          <a:solidFill>
            <a:srgbClr val="FF6600"/>
          </a:solidFill>
          <a:ln w="28575">
            <a:solidFill>
              <a:srgbClr val="00B0F0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h="25400" prst="softRound"/>
            </a:sp3d>
          </a:bodyPr>
          <a:lstStyle/>
          <a:p>
            <a:pPr lvl="0" defTabSz="914400">
              <a:lnSpc>
                <a:spcPct val="90000"/>
              </a:lnSpc>
              <a:spcBef>
                <a:spcPts val="1000"/>
              </a:spcBef>
            </a:pPr>
            <a:r>
              <a:rPr lang="en-CA" sz="4800" dirty="0" smtClean="0">
                <a:ln w="19050">
                  <a:solidFill>
                    <a:srgbClr val="D73DCC"/>
                  </a:solidFill>
                </a:ln>
                <a:gradFill>
                  <a:gsLst>
                    <a:gs pos="34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25000"/>
                        <a:lumOff val="75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4800000" scaled="0"/>
                </a:gradFill>
                <a:latin typeface="Arial Black" panose="020B0A04020102020204" pitchFamily="34" charset="0"/>
              </a:rPr>
              <a:t> - IN </a:t>
            </a:r>
            <a:r>
              <a:rPr lang="en-CA" sz="4800" dirty="0">
                <a:ln w="19050">
                  <a:solidFill>
                    <a:srgbClr val="D73DCC"/>
                  </a:solidFill>
                </a:ln>
                <a:gradFill>
                  <a:gsLst>
                    <a:gs pos="34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25000"/>
                        <a:lumOff val="75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4800000" scaled="0"/>
                </a:gradFill>
                <a:latin typeface="Arial Black" panose="020B0A04020102020204" pitchFamily="34" charset="0"/>
              </a:rPr>
              <a:t>THE TABERNACLE!</a:t>
            </a:r>
            <a:endParaRPr lang="en-CA" sz="2800" dirty="0">
              <a:gradFill>
                <a:gsLst>
                  <a:gs pos="34000">
                    <a:prstClr val="white">
                      <a:lumMod val="93000"/>
                    </a:prstClr>
                  </a:gs>
                  <a:gs pos="0">
                    <a:prstClr val="black">
                      <a:lumMod val="25000"/>
                      <a:lumOff val="75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4800000" scaled="0"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25918265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B0F0">
                <a:alpha val="35000"/>
              </a:srgbClr>
            </a:gs>
            <a:gs pos="50000">
              <a:srgbClr val="E2FD59">
                <a:alpha val="67000"/>
              </a:srgbClr>
            </a:gs>
            <a:gs pos="100000">
              <a:srgbClr val="CC00FF">
                <a:alpha val="24000"/>
              </a:srgb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>
          <a:xfrm>
            <a:off x="1241389" y="1224765"/>
            <a:ext cx="10058400" cy="4027470"/>
          </a:xfrm>
        </p:spPr>
        <p:txBody>
          <a:bodyPr>
            <a:no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en-US" sz="3200" dirty="0" smtClean="0">
                <a:solidFill>
                  <a:srgbClr val="800000"/>
                </a:solidFill>
                <a:latin typeface="Arial Black" pitchFamily="34" charset="0"/>
              </a:rPr>
              <a:t> 		Do we really think the </a:t>
            </a:r>
            <a:r>
              <a:rPr lang="en-US" sz="3200" dirty="0" smtClean="0">
                <a:solidFill>
                  <a:srgbClr val="3E3EF0"/>
                </a:solidFill>
                <a:latin typeface="Arial Black" pitchFamily="34" charset="0"/>
              </a:rPr>
              <a:t>Creator</a:t>
            </a:r>
            <a:r>
              <a:rPr lang="en-US" sz="3200" dirty="0" smtClean="0">
                <a:solidFill>
                  <a:srgbClr val="800000"/>
                </a:solidFill>
                <a:latin typeface="Arial Black" pitchFamily="34" charset="0"/>
              </a:rPr>
              <a:t> of 			the Universe was </a:t>
            </a:r>
            <a:r>
              <a:rPr lang="en-US" sz="3200" u="sng" dirty="0" smtClean="0">
                <a:solidFill>
                  <a:schemeClr val="tx1"/>
                </a:solidFill>
                <a:latin typeface="Arial Black" pitchFamily="34" charset="0"/>
              </a:rPr>
              <a:t>LOST</a:t>
            </a:r>
            <a:r>
              <a:rPr lang="en-US" sz="3200" dirty="0" smtClean="0">
                <a:solidFill>
                  <a:schemeClr val="tx1"/>
                </a:solidFill>
                <a:latin typeface="Arial Black" pitchFamily="34" charset="0"/>
              </a:rPr>
              <a:t>?</a:t>
            </a:r>
            <a:r>
              <a:rPr lang="en-US" sz="3200" dirty="0" smtClean="0">
                <a:solidFill>
                  <a:srgbClr val="800000"/>
                </a:solidFill>
                <a:latin typeface="Arial Black" pitchFamily="34" charset="0"/>
              </a:rPr>
              <a:t> </a:t>
            </a:r>
            <a:br>
              <a:rPr lang="en-US" sz="3200" dirty="0" smtClean="0">
                <a:solidFill>
                  <a:srgbClr val="800000"/>
                </a:solidFill>
                <a:latin typeface="Arial Black" pitchFamily="34" charset="0"/>
              </a:rPr>
            </a:br>
            <a:r>
              <a:rPr lang="en-US" sz="3200" dirty="0" smtClean="0">
                <a:solidFill>
                  <a:srgbClr val="800000"/>
                </a:solidFill>
                <a:latin typeface="Arial Black" pitchFamily="34" charset="0"/>
              </a:rPr>
              <a:t> </a:t>
            </a:r>
            <a:br>
              <a:rPr lang="en-US" sz="3200" dirty="0" smtClean="0">
                <a:solidFill>
                  <a:srgbClr val="800000"/>
                </a:solidFill>
                <a:latin typeface="Arial Black" pitchFamily="34" charset="0"/>
              </a:rPr>
            </a:br>
            <a:r>
              <a:rPr lang="en-US" sz="3200" dirty="0" smtClean="0">
                <a:solidFill>
                  <a:srgbClr val="800000"/>
                </a:solidFill>
                <a:latin typeface="Arial Black" pitchFamily="34" charset="0"/>
              </a:rPr>
              <a:t>Was </a:t>
            </a:r>
            <a:r>
              <a:rPr lang="en-US" sz="3200" dirty="0" smtClean="0">
                <a:solidFill>
                  <a:srgbClr val="3E3EF0"/>
                </a:solidFill>
                <a:latin typeface="Arial Black" pitchFamily="34" charset="0"/>
              </a:rPr>
              <a:t>Yahusha</a:t>
            </a:r>
            <a:r>
              <a:rPr lang="en-US" sz="3200" dirty="0" smtClean="0">
                <a:solidFill>
                  <a:srgbClr val="800000"/>
                </a:solidFill>
                <a:latin typeface="Arial Black" pitchFamily="34" charset="0"/>
              </a:rPr>
              <a:t> </a:t>
            </a:r>
            <a:r>
              <a:rPr lang="en-US" sz="3200" dirty="0" smtClean="0">
                <a:solidFill>
                  <a:schemeClr val="tx1"/>
                </a:solidFill>
                <a:latin typeface="Arial Black" pitchFamily="34" charset="0"/>
              </a:rPr>
              <a:t>“found” </a:t>
            </a:r>
            <a:r>
              <a:rPr lang="en-US" sz="3200" dirty="0" smtClean="0">
                <a:solidFill>
                  <a:srgbClr val="800000"/>
                </a:solidFill>
                <a:latin typeface="Arial Black" pitchFamily="34" charset="0"/>
              </a:rPr>
              <a:t>as some Scripture editions declare? </a:t>
            </a:r>
            <a:br>
              <a:rPr lang="en-US" sz="3200" dirty="0" smtClean="0">
                <a:solidFill>
                  <a:srgbClr val="800000"/>
                </a:solidFill>
                <a:latin typeface="Arial Black" pitchFamily="34" charset="0"/>
              </a:rPr>
            </a:br>
            <a:r>
              <a:rPr lang="en-US" sz="3200" dirty="0" smtClean="0">
                <a:solidFill>
                  <a:srgbClr val="800000"/>
                </a:solidFill>
                <a:latin typeface="Arial Black" pitchFamily="34" charset="0"/>
              </a:rPr>
              <a:t/>
            </a:r>
            <a:br>
              <a:rPr lang="en-US" sz="3200" dirty="0" smtClean="0">
                <a:solidFill>
                  <a:srgbClr val="800000"/>
                </a:solidFill>
                <a:latin typeface="Arial Black" pitchFamily="34" charset="0"/>
              </a:rPr>
            </a:br>
            <a:r>
              <a:rPr lang="en-US" sz="3200" dirty="0" smtClean="0">
                <a:solidFill>
                  <a:srgbClr val="800000"/>
                </a:solidFill>
                <a:latin typeface="Arial Black" pitchFamily="34" charset="0"/>
              </a:rPr>
              <a:t>Or was He </a:t>
            </a:r>
            <a:r>
              <a:rPr lang="en-US" sz="3200" dirty="0" smtClean="0">
                <a:solidFill>
                  <a:srgbClr val="FF0000"/>
                </a:solidFill>
                <a:latin typeface="Arial Black" pitchFamily="34" charset="0"/>
              </a:rPr>
              <a:t>Divinely allowed to be </a:t>
            </a:r>
            <a:r>
              <a:rPr lang="en-US" sz="3200" u="sng" dirty="0" smtClean="0">
                <a:solidFill>
                  <a:srgbClr val="FF0000"/>
                </a:solidFill>
                <a:latin typeface="Arial Black" pitchFamily="34" charset="0"/>
              </a:rPr>
              <a:t>discovered</a:t>
            </a:r>
            <a:r>
              <a:rPr lang="en-US" sz="3200" dirty="0" smtClean="0">
                <a:solidFill>
                  <a:srgbClr val="800000"/>
                </a:solidFill>
                <a:latin typeface="Arial Black" pitchFamily="34" charset="0"/>
              </a:rPr>
              <a:t> by </a:t>
            </a:r>
            <a:r>
              <a:rPr lang="en-US" sz="3200" u="sng" dirty="0" smtClean="0">
                <a:solidFill>
                  <a:srgbClr val="800000"/>
                </a:solidFill>
                <a:latin typeface="Arial Black" pitchFamily="34" charset="0"/>
              </a:rPr>
              <a:t>His earthl</a:t>
            </a:r>
            <a:r>
              <a:rPr lang="en-US" sz="3200" dirty="0" smtClean="0">
                <a:solidFill>
                  <a:srgbClr val="800000"/>
                </a:solidFill>
                <a:latin typeface="Arial Black" pitchFamily="34" charset="0"/>
              </a:rPr>
              <a:t>y p</a:t>
            </a:r>
            <a:r>
              <a:rPr lang="en-US" sz="3200" u="sng" dirty="0" smtClean="0">
                <a:solidFill>
                  <a:srgbClr val="800000"/>
                </a:solidFill>
                <a:latin typeface="Arial Black" pitchFamily="34" charset="0"/>
              </a:rPr>
              <a:t>arents</a:t>
            </a:r>
            <a:r>
              <a:rPr lang="en-US" sz="3200" dirty="0" smtClean="0">
                <a:solidFill>
                  <a:srgbClr val="800000"/>
                </a:solidFill>
                <a:latin typeface="Arial Black" pitchFamily="34" charset="0"/>
              </a:rPr>
              <a:t>, - </a:t>
            </a:r>
            <a:br>
              <a:rPr lang="en-US" sz="3200" dirty="0" smtClean="0">
                <a:solidFill>
                  <a:srgbClr val="800000"/>
                </a:solidFill>
                <a:latin typeface="Arial Black" pitchFamily="34" charset="0"/>
              </a:rPr>
            </a:br>
            <a:r>
              <a:rPr lang="en-US" sz="3200" u="sng" dirty="0" smtClean="0">
                <a:solidFill>
                  <a:srgbClr val="3E3EF0"/>
                </a:solidFill>
                <a:latin typeface="Arial Black" pitchFamily="34" charset="0"/>
              </a:rPr>
              <a:t>IN THE TABERNACLE</a:t>
            </a:r>
            <a:r>
              <a:rPr lang="en-US" sz="3200" dirty="0" smtClean="0">
                <a:solidFill>
                  <a:srgbClr val="3E3EF0"/>
                </a:solidFill>
                <a:latin typeface="Arial Black" pitchFamily="34" charset="0"/>
              </a:rPr>
              <a:t>?</a:t>
            </a:r>
            <a:endParaRPr lang="en-US" sz="2800" dirty="0">
              <a:solidFill>
                <a:srgbClr val="3E3EF0"/>
              </a:solidFill>
            </a:endParaRPr>
          </a:p>
          <a:p>
            <a:endParaRPr lang="en-US" sz="2800" dirty="0" smtClean="0">
              <a:solidFill>
                <a:srgbClr val="800000"/>
              </a:solidFill>
            </a:endParaRPr>
          </a:p>
          <a:p>
            <a:r>
              <a:rPr lang="en-US" sz="2800" dirty="0" smtClean="0">
                <a:solidFill>
                  <a:srgbClr val="800000"/>
                </a:solidFill>
              </a:rPr>
              <a:t>								</a:t>
            </a:r>
            <a:endParaRPr lang="en-US" sz="2800" b="1" dirty="0">
              <a:solidFill>
                <a:srgbClr val="9900FF"/>
              </a:solidFill>
            </a:endParaRPr>
          </a:p>
          <a:p>
            <a:endParaRPr lang="en-US" sz="2800" dirty="0" smtClean="0">
              <a:solidFill>
                <a:srgbClr val="800000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9358746" y="6421748"/>
            <a:ext cx="2743200" cy="365125"/>
          </a:xfrm>
        </p:spPr>
        <p:txBody>
          <a:bodyPr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fld id="{79D454C9-693C-4B68-AEF7-F33F1BD73953}" type="slidenum">
              <a:rPr lang="en-US" sz="1400" smtClean="0">
                <a:solidFill>
                  <a:prstClr val="black"/>
                </a:solidFill>
              </a:rPr>
              <a:pPr/>
              <a:t>19</a:t>
            </a:fld>
            <a:endParaRPr lang="en-US" sz="1400" dirty="0">
              <a:solidFill>
                <a:prstClr val="black"/>
              </a:solidFill>
            </a:endParaRPr>
          </a:p>
        </p:txBody>
      </p:sp>
      <p:sp>
        <p:nvSpPr>
          <p:cNvPr id="16" name="Rounded Rectangle 15"/>
          <p:cNvSpPr/>
          <p:nvPr/>
        </p:nvSpPr>
        <p:spPr>
          <a:xfrm rot="20120040">
            <a:off x="288520" y="667012"/>
            <a:ext cx="4016716" cy="914400"/>
          </a:xfrm>
          <a:prstGeom prst="roundRect">
            <a:avLst>
              <a:gd name="adj" fmla="val 50000"/>
            </a:avLst>
          </a:prstGeom>
          <a:solidFill>
            <a:srgbClr val="D73DCC"/>
          </a:solidFill>
          <a:ln w="38100">
            <a:solidFill>
              <a:srgbClr val="FFCCFF"/>
            </a:solidFill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38100" h="38100"/>
            </a:sp3d>
          </a:bodyPr>
          <a:lstStyle/>
          <a:p>
            <a:pPr algn="ctr"/>
            <a:r>
              <a:rPr lang="en-CA" sz="6000" b="1" dirty="0" smtClean="0">
                <a:ln>
                  <a:solidFill>
                    <a:srgbClr val="0066FF"/>
                  </a:solidFill>
                </a:ln>
                <a:solidFill>
                  <a:srgbClr val="00FF99"/>
                </a:solidFill>
              </a:rPr>
              <a:t>Time Out!</a:t>
            </a:r>
            <a:endParaRPr lang="en-CA" sz="6000" b="1" dirty="0">
              <a:ln>
                <a:solidFill>
                  <a:srgbClr val="0066FF"/>
                </a:solidFill>
              </a:ln>
              <a:solidFill>
                <a:srgbClr val="00FF99"/>
              </a:solidFill>
            </a:endParaRPr>
          </a:p>
        </p:txBody>
      </p:sp>
      <p:sp>
        <p:nvSpPr>
          <p:cNvPr id="17" name="Rounded Rectangle 16"/>
          <p:cNvSpPr/>
          <p:nvPr/>
        </p:nvSpPr>
        <p:spPr>
          <a:xfrm>
            <a:off x="1241389" y="5177091"/>
            <a:ext cx="9493322" cy="1510301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en-CA" sz="3600" dirty="0" smtClean="0">
                <a:solidFill>
                  <a:schemeClr val="tx1"/>
                </a:solidFill>
              </a:rPr>
              <a:t>OK!  Back to the question: </a:t>
            </a:r>
            <a:br>
              <a:rPr lang="en-CA" sz="3600" dirty="0" smtClean="0">
                <a:solidFill>
                  <a:schemeClr val="tx1"/>
                </a:solidFill>
              </a:rPr>
            </a:br>
            <a:r>
              <a:rPr lang="en-CA" sz="3600" dirty="0" smtClean="0">
                <a:solidFill>
                  <a:schemeClr val="tx1"/>
                </a:solidFill>
              </a:rPr>
              <a:t>Why is the word – </a:t>
            </a:r>
            <a:r>
              <a:rPr lang="en-CA" sz="3600" b="1" u="sng" dirty="0" smtClean="0">
                <a:solidFill>
                  <a:schemeClr val="tx1"/>
                </a:solidFill>
              </a:rPr>
              <a:t>PRACTICE</a:t>
            </a:r>
            <a:r>
              <a:rPr lang="en-CA" sz="3600" dirty="0" smtClean="0">
                <a:solidFill>
                  <a:schemeClr val="tx1"/>
                </a:solidFill>
              </a:rPr>
              <a:t> </a:t>
            </a:r>
            <a:r>
              <a:rPr lang="en-CA" sz="3600" dirty="0">
                <a:solidFill>
                  <a:prstClr val="black"/>
                </a:solidFill>
              </a:rPr>
              <a:t>–</a:t>
            </a:r>
            <a:r>
              <a:rPr lang="en-CA" sz="3600" dirty="0" smtClean="0">
                <a:solidFill>
                  <a:schemeClr val="tx1"/>
                </a:solidFill>
              </a:rPr>
              <a:t> used in this text?</a:t>
            </a:r>
            <a:endParaRPr lang="en-CA" sz="3600" dirty="0">
              <a:solidFill>
                <a:schemeClr val="tx1"/>
              </a:solidFill>
            </a:endParaRPr>
          </a:p>
        </p:txBody>
      </p:sp>
      <p:sp>
        <p:nvSpPr>
          <p:cNvPr id="6" name="Cloud Callout 5"/>
          <p:cNvSpPr/>
          <p:nvPr/>
        </p:nvSpPr>
        <p:spPr>
          <a:xfrm>
            <a:off x="205662" y="5128283"/>
            <a:ext cx="2990882" cy="606272"/>
          </a:xfrm>
          <a:prstGeom prst="cloudCallout">
            <a:avLst>
              <a:gd name="adj1" fmla="val 66431"/>
              <a:gd name="adj2" fmla="val -46711"/>
            </a:avLst>
          </a:prstGeom>
          <a:solidFill>
            <a:srgbClr val="FFFF00"/>
          </a:solidFill>
          <a:ln w="57150" cap="flat" cmpd="sng" algn="ctr">
            <a:solidFill>
              <a:srgbClr val="0C27AC"/>
            </a:solidFill>
            <a:prstDash val="solid"/>
            <a:miter lim="800000"/>
          </a:ln>
          <a:effectLst>
            <a:glow rad="127000">
              <a:srgbClr val="FFCCFF"/>
            </a:glow>
          </a:effectLst>
          <a:scene3d>
            <a:camera prst="orthographicFront"/>
            <a:lightRig rig="threePt" dir="t"/>
          </a:scene3d>
          <a:sp3d>
            <a:bevelT prst="angle"/>
          </a:sp3d>
        </p:spPr>
        <p:txBody>
          <a:bodyPr rtlCol="0" anchor="ctr">
            <a:sp3d extrusionH="57150">
              <a:bevelT w="38100" h="38100"/>
            </a:sp3d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CA" sz="2400" b="1" i="1" u="none" strike="noStrike" kern="0" cap="none" spc="0" normalizeH="0" baseline="0" noProof="0" dirty="0" smtClean="0">
                <a:ln>
                  <a:solidFill>
                    <a:srgbClr val="00FF00"/>
                  </a:solidFill>
                </a:ln>
                <a:solidFill>
                  <a:srgbClr val="FF0000"/>
                </a:solidFill>
                <a:effectLst>
                  <a:glow rad="76200">
                    <a:srgbClr val="00FF99"/>
                  </a:glow>
                </a:effectLst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Binding??</a:t>
            </a:r>
          </a:p>
        </p:txBody>
      </p:sp>
    </p:spTree>
    <p:extLst>
      <p:ext uri="{BB962C8B-B14F-4D97-AF65-F5344CB8AC3E}">
        <p14:creationId xmlns:p14="http://schemas.microsoft.com/office/powerpoint/2010/main" val="1499033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6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8539" y="1026368"/>
            <a:ext cx="11541967" cy="5695108"/>
          </a:xfrm>
        </p:spPr>
        <p:txBody>
          <a:bodyPr>
            <a:noAutofit/>
          </a:bodyPr>
          <a:lstStyle/>
          <a:p>
            <a:r>
              <a:rPr lang="en-US" dirty="0" smtClean="0">
                <a:solidFill>
                  <a:srgbClr val="00FF99"/>
                </a:solidFill>
              </a:rPr>
              <a:t>Luke </a:t>
            </a:r>
            <a:r>
              <a:rPr lang="en-US" b="1" dirty="0">
                <a:ln>
                  <a:solidFill>
                    <a:srgbClr val="3E3EF0"/>
                  </a:solidFill>
                </a:ln>
                <a:solidFill>
                  <a:srgbClr val="00FF99"/>
                </a:solidFill>
                <a:effectLst>
                  <a:glow rad="127000">
                    <a:srgbClr val="FFCCFF"/>
                  </a:glow>
                </a:effectLst>
              </a:rPr>
              <a:t>2</a:t>
            </a:r>
            <a:r>
              <a:rPr lang="en-US" dirty="0">
                <a:solidFill>
                  <a:srgbClr val="00FF99"/>
                </a:solidFill>
              </a:rPr>
              <a:t>:21  </a:t>
            </a:r>
            <a:r>
              <a:rPr lang="en-US" dirty="0"/>
              <a:t>And when eight days were completed for Him to be circumcised, </a:t>
            </a:r>
            <a:r>
              <a:rPr lang="en-US" dirty="0" smtClean="0"/>
              <a:t>	His </a:t>
            </a:r>
            <a:r>
              <a:rPr lang="en-US" dirty="0"/>
              <a:t>Name was called </a:t>
            </a:r>
            <a:r>
              <a:rPr lang="he-IL" dirty="0" smtClean="0">
                <a:solidFill>
                  <a:srgbClr val="00B0F0"/>
                </a:solidFill>
              </a:rPr>
              <a:t>יהושע</a:t>
            </a:r>
            <a:r>
              <a:rPr lang="en-US" dirty="0" smtClean="0">
                <a:solidFill>
                  <a:srgbClr val="00B0F0"/>
                </a:solidFill>
              </a:rPr>
              <a:t> </a:t>
            </a:r>
            <a:r>
              <a:rPr lang="en-US" dirty="0" smtClean="0"/>
              <a:t>[Yahusha] </a:t>
            </a:r>
            <a:r>
              <a:rPr lang="en-US" dirty="0"/>
              <a:t>the </a:t>
            </a:r>
            <a:r>
              <a:rPr lang="en-US" u="sng" dirty="0">
                <a:solidFill>
                  <a:srgbClr val="FFFF00"/>
                </a:solidFill>
              </a:rPr>
              <a:t>Name </a:t>
            </a:r>
            <a:r>
              <a:rPr lang="en-US" dirty="0">
                <a:solidFill>
                  <a:srgbClr val="FFFF00"/>
                </a:solidFill>
              </a:rPr>
              <a:t>g</a:t>
            </a:r>
            <a:r>
              <a:rPr lang="en-US" u="sng" dirty="0">
                <a:solidFill>
                  <a:srgbClr val="FFFF00"/>
                </a:solidFill>
              </a:rPr>
              <a:t>iven b</a:t>
            </a:r>
            <a:r>
              <a:rPr lang="en-US" dirty="0">
                <a:solidFill>
                  <a:srgbClr val="FFFF00"/>
                </a:solidFill>
              </a:rPr>
              <a:t>y</a:t>
            </a:r>
            <a:r>
              <a:rPr lang="en-US" u="sng" dirty="0">
                <a:solidFill>
                  <a:srgbClr val="FFFF00"/>
                </a:solidFill>
              </a:rPr>
              <a:t> the </a:t>
            </a:r>
            <a:r>
              <a:rPr lang="en-US" dirty="0" smtClean="0">
                <a:solidFill>
                  <a:srgbClr val="FFFF00"/>
                </a:solidFill>
              </a:rPr>
              <a:t>	</a:t>
            </a:r>
            <a:r>
              <a:rPr lang="en-US" u="sng" dirty="0" smtClean="0">
                <a:solidFill>
                  <a:srgbClr val="FFFF00"/>
                </a:solidFill>
              </a:rPr>
              <a:t>messen</a:t>
            </a:r>
            <a:r>
              <a:rPr lang="en-US" dirty="0" smtClean="0">
                <a:solidFill>
                  <a:srgbClr val="FFFF00"/>
                </a:solidFill>
              </a:rPr>
              <a:t>g</a:t>
            </a:r>
            <a:r>
              <a:rPr lang="en-US" u="sng" dirty="0" smtClean="0">
                <a:solidFill>
                  <a:srgbClr val="FFFF00"/>
                </a:solidFill>
              </a:rPr>
              <a:t>er</a:t>
            </a:r>
            <a:r>
              <a:rPr lang="en-US" dirty="0" smtClean="0"/>
              <a:t> </a:t>
            </a:r>
            <a:r>
              <a:rPr lang="en-US" dirty="0"/>
              <a:t>before </a:t>
            </a:r>
            <a:r>
              <a:rPr lang="en-US" dirty="0" smtClean="0"/>
              <a:t>He </a:t>
            </a:r>
            <a:r>
              <a:rPr lang="en-US" dirty="0"/>
              <a:t>was conceived in the womb. </a:t>
            </a:r>
          </a:p>
          <a:p>
            <a:r>
              <a:rPr lang="en-US" dirty="0" smtClean="0">
                <a:solidFill>
                  <a:srgbClr val="00FF99"/>
                </a:solidFill>
              </a:rPr>
              <a:t>Luke </a:t>
            </a:r>
            <a:r>
              <a:rPr lang="en-US" b="1" dirty="0">
                <a:ln>
                  <a:solidFill>
                    <a:srgbClr val="3E3EF0"/>
                  </a:solidFill>
                </a:ln>
                <a:solidFill>
                  <a:srgbClr val="00FF99"/>
                </a:solidFill>
                <a:effectLst>
                  <a:glow rad="127000">
                    <a:srgbClr val="FFCCFF"/>
                  </a:glow>
                </a:effectLst>
              </a:rPr>
              <a:t>2</a:t>
            </a:r>
            <a:r>
              <a:rPr lang="en-US" dirty="0">
                <a:solidFill>
                  <a:srgbClr val="00FF99"/>
                </a:solidFill>
              </a:rPr>
              <a:t>:22  </a:t>
            </a:r>
            <a:r>
              <a:rPr lang="en-US" dirty="0"/>
              <a:t>And when the days of her cleansing </a:t>
            </a:r>
            <a:r>
              <a:rPr lang="en-US" u="sng" dirty="0">
                <a:solidFill>
                  <a:srgbClr val="FFFF00"/>
                </a:solidFill>
              </a:rPr>
              <a:t>accordin</a:t>
            </a:r>
            <a:r>
              <a:rPr lang="en-US" dirty="0">
                <a:solidFill>
                  <a:srgbClr val="FFFF00"/>
                </a:solidFill>
              </a:rPr>
              <a:t>g</a:t>
            </a:r>
            <a:r>
              <a:rPr lang="en-US" u="sng" dirty="0">
                <a:solidFill>
                  <a:srgbClr val="FFFF00"/>
                </a:solidFill>
              </a:rPr>
              <a:t> to the Torah</a:t>
            </a:r>
            <a:r>
              <a:rPr lang="en-US" dirty="0">
                <a:solidFill>
                  <a:srgbClr val="FFFF00"/>
                </a:solidFill>
              </a:rPr>
              <a:t> </a:t>
            </a:r>
            <a:r>
              <a:rPr lang="en-US" dirty="0"/>
              <a:t>of </a:t>
            </a:r>
            <a:r>
              <a:rPr lang="en-US" dirty="0" smtClean="0"/>
              <a:t>	Mosheh </a:t>
            </a:r>
            <a:r>
              <a:rPr lang="en-US" dirty="0"/>
              <a:t>were completed, they brought Him to </a:t>
            </a:r>
            <a:r>
              <a:rPr lang="en-US" dirty="0" err="1"/>
              <a:t>Yerushalayim</a:t>
            </a:r>
            <a:r>
              <a:rPr lang="en-US" dirty="0"/>
              <a:t> to present </a:t>
            </a:r>
            <a:r>
              <a:rPr lang="en-US" dirty="0" smtClean="0"/>
              <a:t>	Him </a:t>
            </a:r>
            <a:r>
              <a:rPr lang="en-US" dirty="0"/>
              <a:t>to </a:t>
            </a:r>
            <a:r>
              <a:rPr lang="he-IL" dirty="0">
                <a:solidFill>
                  <a:srgbClr val="00B0F0"/>
                </a:solidFill>
              </a:rPr>
              <a:t>יהוה</a:t>
            </a:r>
            <a:r>
              <a:rPr lang="en-US" dirty="0"/>
              <a:t> – </a:t>
            </a:r>
          </a:p>
          <a:p>
            <a:r>
              <a:rPr lang="en-US" dirty="0" smtClean="0">
                <a:solidFill>
                  <a:srgbClr val="00FF99"/>
                </a:solidFill>
              </a:rPr>
              <a:t>Luke </a:t>
            </a:r>
            <a:r>
              <a:rPr lang="en-US" dirty="0">
                <a:ln>
                  <a:solidFill>
                    <a:srgbClr val="3E3EF0"/>
                  </a:solidFill>
                </a:ln>
                <a:solidFill>
                  <a:srgbClr val="00FF99"/>
                </a:solidFill>
                <a:effectLst>
                  <a:glow rad="127000">
                    <a:srgbClr val="FFCCFF"/>
                  </a:glow>
                </a:effectLst>
              </a:rPr>
              <a:t>2</a:t>
            </a:r>
            <a:r>
              <a:rPr lang="en-US" dirty="0">
                <a:solidFill>
                  <a:srgbClr val="00FF99"/>
                </a:solidFill>
              </a:rPr>
              <a:t>:23  </a:t>
            </a:r>
            <a:r>
              <a:rPr lang="en-US" dirty="0"/>
              <a:t>as it has been </a:t>
            </a:r>
            <a:r>
              <a:rPr lang="en-US" u="sng" dirty="0">
                <a:solidFill>
                  <a:srgbClr val="FFFF00"/>
                </a:solidFill>
              </a:rPr>
              <a:t>written in the Torah of </a:t>
            </a:r>
            <a:r>
              <a:rPr lang="he-IL" u="sng" dirty="0">
                <a:solidFill>
                  <a:srgbClr val="FFFF00"/>
                </a:solidFill>
              </a:rPr>
              <a:t>יהוה</a:t>
            </a:r>
            <a:r>
              <a:rPr lang="en-US" dirty="0"/>
              <a:t>, “Every male who opens </a:t>
            </a:r>
            <a:r>
              <a:rPr lang="en-US" dirty="0" smtClean="0"/>
              <a:t>	the </a:t>
            </a:r>
            <a:r>
              <a:rPr lang="en-US" dirty="0"/>
              <a:t>womb shall be called set-apart to </a:t>
            </a:r>
            <a:r>
              <a:rPr lang="he-IL" dirty="0">
                <a:solidFill>
                  <a:srgbClr val="00B0F0"/>
                </a:solidFill>
              </a:rPr>
              <a:t>יהוה</a:t>
            </a:r>
            <a:r>
              <a:rPr lang="en-US" dirty="0"/>
              <a:t>” – </a:t>
            </a:r>
          </a:p>
          <a:p>
            <a:r>
              <a:rPr lang="en-US" dirty="0" smtClean="0">
                <a:solidFill>
                  <a:srgbClr val="00FF99"/>
                </a:solidFill>
              </a:rPr>
              <a:t>Luke </a:t>
            </a:r>
            <a:r>
              <a:rPr lang="en-US" b="1" dirty="0">
                <a:ln>
                  <a:solidFill>
                    <a:srgbClr val="3E3EF0"/>
                  </a:solidFill>
                </a:ln>
                <a:solidFill>
                  <a:srgbClr val="00FF99"/>
                </a:solidFill>
                <a:effectLst>
                  <a:glow rad="127000">
                    <a:srgbClr val="FFCCFF"/>
                  </a:glow>
                </a:effectLst>
              </a:rPr>
              <a:t>2</a:t>
            </a:r>
            <a:r>
              <a:rPr lang="en-US" dirty="0">
                <a:solidFill>
                  <a:srgbClr val="00FF99"/>
                </a:solidFill>
              </a:rPr>
              <a:t>:24  </a:t>
            </a:r>
            <a:r>
              <a:rPr lang="en-US" dirty="0"/>
              <a:t>and to give an offering according to </a:t>
            </a:r>
            <a:r>
              <a:rPr lang="en-US" u="sng" dirty="0">
                <a:solidFill>
                  <a:srgbClr val="FFFF00"/>
                </a:solidFill>
              </a:rPr>
              <a:t>what is said in the Torah </a:t>
            </a:r>
            <a:r>
              <a:rPr lang="en-US" u="sng" dirty="0" smtClean="0">
                <a:solidFill>
                  <a:srgbClr val="FFFF00"/>
                </a:solidFill>
              </a:rPr>
              <a:t>of</a:t>
            </a:r>
            <a:br>
              <a:rPr lang="en-US" u="sng" dirty="0" smtClean="0">
                <a:solidFill>
                  <a:srgbClr val="FFFF00"/>
                </a:solidFill>
              </a:rPr>
            </a:br>
            <a:r>
              <a:rPr lang="en-US" dirty="0" smtClean="0">
                <a:solidFill>
                  <a:srgbClr val="FFFF00"/>
                </a:solidFill>
              </a:rPr>
              <a:t>	 </a:t>
            </a:r>
            <a:r>
              <a:rPr lang="he-IL" u="sng" dirty="0" smtClean="0">
                <a:solidFill>
                  <a:srgbClr val="FFFF00"/>
                </a:solidFill>
              </a:rPr>
              <a:t>יהוה</a:t>
            </a:r>
            <a:r>
              <a:rPr lang="en-US" dirty="0" smtClean="0">
                <a:solidFill>
                  <a:srgbClr val="FFFF00"/>
                </a:solidFill>
              </a:rPr>
              <a:t>,</a:t>
            </a:r>
            <a:r>
              <a:rPr lang="en-US" dirty="0" smtClean="0"/>
              <a:t> </a:t>
            </a:r>
            <a:r>
              <a:rPr lang="en-US" dirty="0"/>
              <a:t>“A pair of turtledoves or two young pigeons.” </a:t>
            </a:r>
          </a:p>
          <a:p>
            <a:r>
              <a:rPr lang="en-US" dirty="0" smtClean="0">
                <a:solidFill>
                  <a:srgbClr val="00FF99"/>
                </a:solidFill>
              </a:rPr>
              <a:t>Luke </a:t>
            </a:r>
            <a:r>
              <a:rPr lang="en-US" b="1" dirty="0">
                <a:ln>
                  <a:solidFill>
                    <a:srgbClr val="3E3EF0"/>
                  </a:solidFill>
                </a:ln>
                <a:solidFill>
                  <a:srgbClr val="00FF99"/>
                </a:solidFill>
                <a:effectLst>
                  <a:glow rad="127000">
                    <a:srgbClr val="FFCCFF"/>
                  </a:glow>
                </a:effectLst>
              </a:rPr>
              <a:t>2</a:t>
            </a:r>
            <a:r>
              <a:rPr lang="en-US" dirty="0">
                <a:solidFill>
                  <a:srgbClr val="00FF99"/>
                </a:solidFill>
              </a:rPr>
              <a:t>:27  </a:t>
            </a:r>
            <a:r>
              <a:rPr lang="en-US" dirty="0"/>
              <a:t>And he came in the Spirit into the Set-apart Place. And as the </a:t>
            </a:r>
            <a:r>
              <a:rPr lang="en-US" dirty="0" smtClean="0"/>
              <a:t>	parents </a:t>
            </a:r>
            <a:r>
              <a:rPr lang="en-US" dirty="0"/>
              <a:t>brought in the Child </a:t>
            </a:r>
            <a:r>
              <a:rPr lang="he-IL" dirty="0">
                <a:solidFill>
                  <a:srgbClr val="00B0F0"/>
                </a:solidFill>
              </a:rPr>
              <a:t>יהושע</a:t>
            </a:r>
            <a:r>
              <a:rPr lang="en-US" dirty="0"/>
              <a:t>, to do for Him </a:t>
            </a:r>
            <a:r>
              <a:rPr lang="en-US" u="sng" dirty="0">
                <a:solidFill>
                  <a:srgbClr val="FFFF00"/>
                </a:solidFill>
              </a:rPr>
              <a:t>accordin</a:t>
            </a:r>
            <a:r>
              <a:rPr lang="en-US" dirty="0">
                <a:solidFill>
                  <a:srgbClr val="FFFF00"/>
                </a:solidFill>
              </a:rPr>
              <a:t>g</a:t>
            </a:r>
            <a:r>
              <a:rPr lang="en-US" u="sng" dirty="0">
                <a:solidFill>
                  <a:srgbClr val="FFFF00"/>
                </a:solidFill>
              </a:rPr>
              <a:t> to the usual </a:t>
            </a:r>
            <a:r>
              <a:rPr lang="en-US" dirty="0" smtClean="0">
                <a:solidFill>
                  <a:srgbClr val="FFFF00"/>
                </a:solidFill>
              </a:rPr>
              <a:t>	p</a:t>
            </a:r>
            <a:r>
              <a:rPr lang="en-US" u="sng" dirty="0" smtClean="0">
                <a:solidFill>
                  <a:srgbClr val="FFFF00"/>
                </a:solidFill>
              </a:rPr>
              <a:t>ractice </a:t>
            </a:r>
            <a:r>
              <a:rPr lang="en-US" u="sng" dirty="0">
                <a:solidFill>
                  <a:srgbClr val="FFFF00"/>
                </a:solidFill>
              </a:rPr>
              <a:t>of the Torah</a:t>
            </a:r>
            <a:r>
              <a:rPr lang="en-US" dirty="0">
                <a:solidFill>
                  <a:srgbClr val="FFFF00"/>
                </a:solidFill>
              </a:rPr>
              <a:t>,</a:t>
            </a:r>
            <a:r>
              <a:rPr lang="en-US" dirty="0"/>
              <a:t> </a:t>
            </a:r>
            <a:r>
              <a:rPr lang="en-US" dirty="0" smtClean="0"/>
              <a:t>		</a:t>
            </a:r>
            <a:r>
              <a:rPr lang="en-US" sz="1400" dirty="0" err="1" smtClean="0"/>
              <a:t>HalleluYah</a:t>
            </a:r>
            <a:r>
              <a:rPr lang="en-US" sz="1400" dirty="0" smtClean="0"/>
              <a:t> Scriptures</a:t>
            </a:r>
            <a:endParaRPr lang="en-CA" sz="1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11674151" y="6458990"/>
            <a:ext cx="399661" cy="365125"/>
          </a:xfrm>
        </p:spPr>
        <p:txBody>
          <a:bodyPr/>
          <a:lstStyle/>
          <a:p>
            <a:fld id="{6D22F896-40B5-4ADD-8801-0D06FADFA095}" type="slidenum">
              <a:rPr lang="en-US" smtClean="0"/>
              <a:t>20</a:t>
            </a:fld>
            <a:endParaRPr lang="en-US" dirty="0"/>
          </a:p>
        </p:txBody>
      </p:sp>
      <p:sp>
        <p:nvSpPr>
          <p:cNvPr id="5" name="Rounded Rectangle 4"/>
          <p:cNvSpPr/>
          <p:nvPr/>
        </p:nvSpPr>
        <p:spPr>
          <a:xfrm>
            <a:off x="410546" y="205268"/>
            <a:ext cx="11235612" cy="718461"/>
          </a:xfrm>
          <a:prstGeom prst="roundRect">
            <a:avLst>
              <a:gd name="adj" fmla="val 50000"/>
            </a:avLst>
          </a:prstGeom>
          <a:solidFill>
            <a:srgbClr val="FF6600"/>
          </a:solidFill>
          <a:ln w="57150">
            <a:solidFill>
              <a:srgbClr val="FFCCFF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/>
          </a:bodyPr>
          <a:lstStyle/>
          <a:p>
            <a:pPr algn="ctr"/>
            <a:r>
              <a:rPr lang="en-CA" sz="3200" dirty="0" smtClean="0"/>
              <a:t>What did Luke document as the covering </a:t>
            </a:r>
            <a:r>
              <a:rPr lang="en-CA" sz="3200" b="1" dirty="0" smtClean="0">
                <a:ln>
                  <a:solidFill>
                    <a:sysClr val="windowText" lastClr="000000"/>
                  </a:solidFill>
                </a:ln>
                <a:effectLst>
                  <a:glow rad="127000">
                    <a:srgbClr val="00B0F0"/>
                  </a:glow>
                </a:effectLst>
              </a:rPr>
              <a:t>authority</a:t>
            </a:r>
            <a:r>
              <a:rPr lang="en-CA" sz="3200" dirty="0" smtClean="0"/>
              <a:t> for Yahusha?</a:t>
            </a:r>
            <a:endParaRPr lang="en-CA" sz="3200" dirty="0"/>
          </a:p>
        </p:txBody>
      </p:sp>
      <p:cxnSp>
        <p:nvCxnSpPr>
          <p:cNvPr id="6" name="Straight Arrow Connector 5"/>
          <p:cNvCxnSpPr/>
          <p:nvPr/>
        </p:nvCxnSpPr>
        <p:spPr>
          <a:xfrm flipV="1">
            <a:off x="304800" y="1432560"/>
            <a:ext cx="1036320" cy="843280"/>
          </a:xfrm>
          <a:prstGeom prst="straightConnector1">
            <a:avLst/>
          </a:prstGeom>
          <a:ln w="57150">
            <a:solidFill>
              <a:srgbClr val="3E3EF0"/>
            </a:solidFill>
            <a:tailEnd type="triangle"/>
          </a:ln>
          <a:effectLst>
            <a:glow rad="76200">
              <a:srgbClr val="FFCCFF"/>
            </a:glow>
          </a:effectLst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762159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3223" y="401216"/>
            <a:ext cx="11495315" cy="6223519"/>
          </a:xfrm>
        </p:spPr>
        <p:txBody>
          <a:bodyPr anchor="ctr"/>
          <a:lstStyle/>
          <a:p>
            <a:r>
              <a:rPr lang="en-US" dirty="0" smtClean="0">
                <a:solidFill>
                  <a:srgbClr val="00FF99"/>
                </a:solidFill>
              </a:rPr>
              <a:t>Luke </a:t>
            </a:r>
            <a:r>
              <a:rPr lang="en-US" b="1" dirty="0">
                <a:ln>
                  <a:solidFill>
                    <a:srgbClr val="3E3EF0"/>
                  </a:solidFill>
                </a:ln>
                <a:solidFill>
                  <a:srgbClr val="00FF99"/>
                </a:solidFill>
                <a:effectLst>
                  <a:glow rad="127000">
                    <a:srgbClr val="FFCCFF"/>
                  </a:glow>
                </a:effectLst>
              </a:rPr>
              <a:t>2</a:t>
            </a:r>
            <a:r>
              <a:rPr lang="en-US" dirty="0">
                <a:solidFill>
                  <a:srgbClr val="00FF99"/>
                </a:solidFill>
              </a:rPr>
              <a:t>:39  </a:t>
            </a:r>
            <a:r>
              <a:rPr lang="en-US" dirty="0"/>
              <a:t>And when they had accomplished all </a:t>
            </a:r>
            <a:r>
              <a:rPr lang="en-US" i="1" dirty="0"/>
              <a:t>matters</a:t>
            </a:r>
            <a:r>
              <a:rPr lang="en-US" dirty="0"/>
              <a:t> </a:t>
            </a:r>
            <a:r>
              <a:rPr lang="en-US" u="sng" dirty="0">
                <a:solidFill>
                  <a:srgbClr val="FFFF00"/>
                </a:solidFill>
              </a:rPr>
              <a:t>accordin</a:t>
            </a:r>
            <a:r>
              <a:rPr lang="en-US" dirty="0">
                <a:solidFill>
                  <a:srgbClr val="FFFF00"/>
                </a:solidFill>
              </a:rPr>
              <a:t>g</a:t>
            </a:r>
            <a:r>
              <a:rPr lang="en-US" u="sng" dirty="0">
                <a:solidFill>
                  <a:srgbClr val="FFFF00"/>
                </a:solidFill>
              </a:rPr>
              <a:t> to the </a:t>
            </a:r>
            <a:r>
              <a:rPr lang="en-US" dirty="0" smtClean="0">
                <a:solidFill>
                  <a:srgbClr val="FFFF00"/>
                </a:solidFill>
              </a:rPr>
              <a:t>	</a:t>
            </a:r>
            <a:br>
              <a:rPr lang="en-US" dirty="0" smtClean="0">
                <a:solidFill>
                  <a:srgbClr val="FFFF00"/>
                </a:solidFill>
              </a:rPr>
            </a:br>
            <a:r>
              <a:rPr lang="en-US" dirty="0" smtClean="0">
                <a:solidFill>
                  <a:srgbClr val="FFFF00"/>
                </a:solidFill>
              </a:rPr>
              <a:t>            </a:t>
            </a:r>
            <a:r>
              <a:rPr lang="en-US" u="sng" dirty="0" smtClean="0">
                <a:solidFill>
                  <a:srgbClr val="FFFF00"/>
                </a:solidFill>
              </a:rPr>
              <a:t>Torah </a:t>
            </a:r>
            <a:r>
              <a:rPr lang="en-US" u="sng" dirty="0">
                <a:solidFill>
                  <a:srgbClr val="FFFF00"/>
                </a:solidFill>
              </a:rPr>
              <a:t>of </a:t>
            </a:r>
            <a:r>
              <a:rPr lang="he-IL" u="sng" dirty="0">
                <a:solidFill>
                  <a:srgbClr val="FFFF00"/>
                </a:solidFill>
              </a:rPr>
              <a:t>יהוה</a:t>
            </a:r>
            <a:r>
              <a:rPr lang="en-US" dirty="0"/>
              <a:t>, they returned to </a:t>
            </a:r>
            <a:r>
              <a:rPr lang="en-US" dirty="0" err="1"/>
              <a:t>Galil</a:t>
            </a:r>
            <a:r>
              <a:rPr lang="en-US" dirty="0"/>
              <a:t>, to their city </a:t>
            </a:r>
            <a:r>
              <a:rPr lang="en-US" dirty="0" err="1"/>
              <a:t>Natsareth</a:t>
            </a:r>
            <a:r>
              <a:rPr lang="en-US" dirty="0"/>
              <a:t>. </a:t>
            </a: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smtClean="0"/>
              <a:t>Up to this point </a:t>
            </a:r>
            <a:r>
              <a:rPr lang="en-US" b="1" u="sng" dirty="0" smtClean="0">
                <a:solidFill>
                  <a:srgbClr val="FFFF00"/>
                </a:solidFill>
              </a:rPr>
              <a:t>Luke s</a:t>
            </a:r>
            <a:r>
              <a:rPr lang="en-US" b="1" dirty="0" smtClean="0">
                <a:solidFill>
                  <a:srgbClr val="FFFF00"/>
                </a:solidFill>
              </a:rPr>
              <a:t>p</a:t>
            </a:r>
            <a:r>
              <a:rPr lang="en-US" b="1" u="sng" dirty="0" smtClean="0">
                <a:solidFill>
                  <a:srgbClr val="FFFF00"/>
                </a:solidFill>
              </a:rPr>
              <a:t>ecificall</a:t>
            </a:r>
            <a:r>
              <a:rPr lang="en-US" b="1" dirty="0" smtClean="0">
                <a:solidFill>
                  <a:srgbClr val="FFFF00"/>
                </a:solidFill>
              </a:rPr>
              <a:t>y</a:t>
            </a:r>
            <a:r>
              <a:rPr lang="en-US" b="1" u="sng" dirty="0" smtClean="0">
                <a:solidFill>
                  <a:srgbClr val="FFFF00"/>
                </a:solidFill>
              </a:rPr>
              <a:t> recorded the Divine Authorit</a:t>
            </a:r>
            <a:r>
              <a:rPr lang="en-US" b="1" dirty="0" smtClean="0">
                <a:solidFill>
                  <a:srgbClr val="FFFF00"/>
                </a:solidFill>
              </a:rPr>
              <a:t>y </a:t>
            </a:r>
            <a:r>
              <a:rPr lang="en-US" dirty="0" smtClean="0"/>
              <a:t>which governed in </a:t>
            </a:r>
            <a:r>
              <a:rPr lang="en-US" dirty="0" smtClean="0">
                <a:solidFill>
                  <a:srgbClr val="00B0F0"/>
                </a:solidFill>
              </a:rPr>
              <a:t>Yahusha’s</a:t>
            </a:r>
            <a:r>
              <a:rPr lang="en-US" dirty="0" smtClean="0"/>
              <a:t> life. </a:t>
            </a:r>
          </a:p>
          <a:p>
            <a:pPr marL="0" indent="0" algn="ctr">
              <a:buNone/>
            </a:pPr>
            <a:r>
              <a:rPr lang="en-US" dirty="0" smtClean="0">
                <a:ln>
                  <a:solidFill>
                    <a:srgbClr val="FF0000"/>
                  </a:solidFill>
                </a:ln>
                <a:latin typeface="Arial Black" panose="020B0A04020102020204" pitchFamily="34" charset="0"/>
              </a:rPr>
              <a:t>WHY THEN</a:t>
            </a:r>
            <a:r>
              <a:rPr lang="en-US" dirty="0" smtClean="0"/>
              <a:t> </a:t>
            </a:r>
            <a:r>
              <a:rPr lang="en-US" b="1" u="sng" dirty="0" smtClean="0">
                <a:ln>
                  <a:solidFill>
                    <a:srgbClr val="FF6600"/>
                  </a:solidFill>
                </a:ln>
              </a:rPr>
              <a:t>in the same cha</a:t>
            </a:r>
            <a:r>
              <a:rPr lang="en-US" b="1" dirty="0" smtClean="0">
                <a:ln>
                  <a:solidFill>
                    <a:srgbClr val="FF6600"/>
                  </a:solidFill>
                </a:ln>
              </a:rPr>
              <a:t>p</a:t>
            </a:r>
            <a:r>
              <a:rPr lang="en-US" b="1" u="sng" dirty="0" smtClean="0">
                <a:ln>
                  <a:solidFill>
                    <a:srgbClr val="FF6600"/>
                  </a:solidFill>
                </a:ln>
              </a:rPr>
              <a:t>ter</a:t>
            </a:r>
            <a:r>
              <a:rPr lang="en-US" b="1" dirty="0" smtClean="0">
                <a:ln>
                  <a:solidFill>
                    <a:srgbClr val="FF6600"/>
                  </a:solidFill>
                </a:ln>
              </a:rPr>
              <a:t>,</a:t>
            </a:r>
            <a:r>
              <a:rPr lang="en-US" dirty="0" smtClean="0"/>
              <a:t> does Luke </a:t>
            </a:r>
            <a:r>
              <a:rPr lang="en-US" u="sng" dirty="0" smtClean="0"/>
              <a:t>deviate from his st</a:t>
            </a:r>
            <a:r>
              <a:rPr lang="en-US" dirty="0" smtClean="0"/>
              <a:t>y</a:t>
            </a:r>
            <a:r>
              <a:rPr lang="en-US" u="sng" dirty="0" smtClean="0"/>
              <a:t>le of documentation</a:t>
            </a:r>
            <a:r>
              <a:rPr lang="en-US" dirty="0" smtClean="0"/>
              <a:t> to bring us a totally different aspect of </a:t>
            </a:r>
            <a:br>
              <a:rPr lang="en-US" dirty="0" smtClean="0"/>
            </a:br>
            <a:r>
              <a:rPr lang="en-US" dirty="0" smtClean="0">
                <a:ln w="19050">
                  <a:solidFill>
                    <a:srgbClr val="3E3EF0"/>
                  </a:solidFill>
                </a:ln>
                <a:latin typeface="Arial Black" panose="020B0A04020102020204" pitchFamily="34" charset="0"/>
              </a:rPr>
              <a:t>TIMING AUTHORITY?</a:t>
            </a:r>
          </a:p>
          <a:p>
            <a:r>
              <a:rPr lang="en-US" dirty="0" smtClean="0">
                <a:solidFill>
                  <a:srgbClr val="00FF99"/>
                </a:solidFill>
              </a:rPr>
              <a:t>Luke </a:t>
            </a:r>
            <a:r>
              <a:rPr lang="en-US" b="1" dirty="0">
                <a:ln>
                  <a:solidFill>
                    <a:srgbClr val="3E3EF0"/>
                  </a:solidFill>
                </a:ln>
                <a:solidFill>
                  <a:srgbClr val="00FF99"/>
                </a:solidFill>
                <a:effectLst>
                  <a:glow rad="127000">
                    <a:srgbClr val="FFCCFF"/>
                  </a:glow>
                </a:effectLst>
              </a:rPr>
              <a:t>2</a:t>
            </a:r>
            <a:r>
              <a:rPr lang="en-US" dirty="0">
                <a:solidFill>
                  <a:srgbClr val="00FF99"/>
                </a:solidFill>
              </a:rPr>
              <a:t>:41  </a:t>
            </a:r>
            <a:r>
              <a:rPr lang="en-US" dirty="0"/>
              <a:t>And His parents went to </a:t>
            </a:r>
            <a:r>
              <a:rPr lang="en-US" dirty="0" err="1"/>
              <a:t>Yerushalayim</a:t>
            </a:r>
            <a:r>
              <a:rPr lang="en-US" dirty="0"/>
              <a:t> every year at </a:t>
            </a:r>
            <a:r>
              <a:rPr lang="en-US" b="1" dirty="0">
                <a:solidFill>
                  <a:srgbClr val="C00000"/>
                </a:solidFill>
                <a:effectLst>
                  <a:glow rad="127000">
                    <a:srgbClr val="FFCCFF"/>
                  </a:glow>
                </a:effectLst>
              </a:rPr>
              <a:t>the Festival </a:t>
            </a:r>
            <a:r>
              <a:rPr lang="en-US" b="1" dirty="0" smtClean="0">
                <a:solidFill>
                  <a:srgbClr val="C00000"/>
                </a:solidFill>
                <a:effectLst>
                  <a:glow rad="127000">
                    <a:srgbClr val="FFCCFF"/>
                  </a:glow>
                </a:effectLst>
              </a:rPr>
              <a:t/>
            </a:r>
            <a:br>
              <a:rPr lang="en-US" b="1" dirty="0" smtClean="0">
                <a:solidFill>
                  <a:srgbClr val="C00000"/>
                </a:solidFill>
                <a:effectLst>
                  <a:glow rad="127000">
                    <a:srgbClr val="FFCCFF"/>
                  </a:glow>
                </a:effectLst>
              </a:rPr>
            </a:br>
            <a:r>
              <a:rPr lang="en-US" b="1" dirty="0" smtClean="0">
                <a:solidFill>
                  <a:srgbClr val="C00000"/>
                </a:solidFill>
                <a:effectLst>
                  <a:glow rad="127000">
                    <a:srgbClr val="FFCCFF"/>
                  </a:glow>
                </a:effectLst>
              </a:rPr>
              <a:t>          </a:t>
            </a:r>
            <a:r>
              <a:rPr lang="en-US" dirty="0" smtClean="0"/>
              <a:t>of the </a:t>
            </a:r>
            <a:r>
              <a:rPr lang="en-US" dirty="0"/>
              <a:t>Passover. </a:t>
            </a:r>
            <a:endParaRPr lang="en-US" dirty="0" smtClean="0"/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>
                <a:solidFill>
                  <a:srgbClr val="FF6600"/>
                </a:solidFill>
              </a:rPr>
              <a:t>Why the generic designation – “</a:t>
            </a:r>
            <a:r>
              <a:rPr lang="en-US" b="1" i="1" dirty="0" smtClean="0">
                <a:solidFill>
                  <a:srgbClr val="FF6600"/>
                </a:solidFill>
              </a:rPr>
              <a:t>the Festival</a:t>
            </a:r>
            <a:r>
              <a:rPr lang="en-US" dirty="0" smtClean="0">
                <a:solidFill>
                  <a:srgbClr val="FF6600"/>
                </a:solidFill>
              </a:rPr>
              <a:t>”?</a:t>
            </a:r>
            <a:br>
              <a:rPr lang="en-US" dirty="0" smtClean="0">
                <a:solidFill>
                  <a:srgbClr val="FF6600"/>
                </a:solidFill>
              </a:rPr>
            </a:br>
            <a:r>
              <a:rPr lang="en-US" dirty="0" smtClean="0">
                <a:solidFill>
                  <a:srgbClr val="FF6600"/>
                </a:solidFill>
              </a:rPr>
              <a:t> Why is there no mention of </a:t>
            </a:r>
            <a:r>
              <a:rPr lang="en-US" dirty="0" smtClean="0">
                <a:solidFill>
                  <a:srgbClr val="00B0F0"/>
                </a:solidFill>
              </a:rPr>
              <a:t>Yahuah</a:t>
            </a:r>
            <a:r>
              <a:rPr lang="en-US" dirty="0" smtClean="0">
                <a:solidFill>
                  <a:srgbClr val="FF6600"/>
                </a:solidFill>
              </a:rPr>
              <a:t> or the </a:t>
            </a:r>
            <a:r>
              <a:rPr lang="en-US" dirty="0" smtClean="0">
                <a:solidFill>
                  <a:srgbClr val="00B0F0"/>
                </a:solidFill>
              </a:rPr>
              <a:t>Torah</a:t>
            </a:r>
            <a:r>
              <a:rPr lang="en-US" dirty="0" smtClean="0">
                <a:solidFill>
                  <a:srgbClr val="FF6600"/>
                </a:solidFill>
              </a:rPr>
              <a:t> as in the former verses?</a:t>
            </a:r>
          </a:p>
          <a:p>
            <a:pPr marL="0" indent="0">
              <a:buNone/>
            </a:pPr>
            <a:r>
              <a:rPr lang="en-US" dirty="0" smtClean="0">
                <a:solidFill>
                  <a:srgbClr val="FFCCFF"/>
                </a:solidFill>
              </a:rPr>
              <a:t>Is this just a simple oversight from Luke?  Or is there a viable explanation?</a:t>
            </a:r>
            <a:endParaRPr lang="en-US" dirty="0">
              <a:solidFill>
                <a:srgbClr val="FFCC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11820331" y="6492875"/>
            <a:ext cx="371669" cy="365125"/>
          </a:xfrm>
        </p:spPr>
        <p:txBody>
          <a:bodyPr/>
          <a:lstStyle/>
          <a:p>
            <a:fld id="{6D22F896-40B5-4ADD-8801-0D06FADFA095}" type="slidenum">
              <a:rPr lang="en-US" smtClean="0"/>
              <a:t>21</a:t>
            </a:fld>
            <a:endParaRPr lang="en-US" dirty="0"/>
          </a:p>
        </p:txBody>
      </p:sp>
      <p:cxnSp>
        <p:nvCxnSpPr>
          <p:cNvPr id="5" name="Straight Connector 4"/>
          <p:cNvCxnSpPr/>
          <p:nvPr/>
        </p:nvCxnSpPr>
        <p:spPr>
          <a:xfrm>
            <a:off x="536611" y="1620934"/>
            <a:ext cx="10767526" cy="9330"/>
          </a:xfrm>
          <a:prstGeom prst="line">
            <a:avLst/>
          </a:prstGeom>
          <a:ln>
            <a:solidFill>
              <a:srgbClr val="00FF9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Arrow Connector 5"/>
          <p:cNvCxnSpPr/>
          <p:nvPr/>
        </p:nvCxnSpPr>
        <p:spPr>
          <a:xfrm flipV="1">
            <a:off x="501780" y="1012682"/>
            <a:ext cx="950889" cy="946747"/>
          </a:xfrm>
          <a:prstGeom prst="straightConnector1">
            <a:avLst/>
          </a:prstGeom>
          <a:ln w="57150">
            <a:solidFill>
              <a:srgbClr val="3E3EF0"/>
            </a:solidFill>
            <a:tailEnd type="triangle"/>
          </a:ln>
          <a:effectLst>
            <a:glow rad="76200">
              <a:srgbClr val="FFCCFF"/>
            </a:glow>
          </a:effectLst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>
            <a:off x="551023" y="3356429"/>
            <a:ext cx="936174" cy="881326"/>
          </a:xfrm>
          <a:prstGeom prst="straightConnector1">
            <a:avLst/>
          </a:prstGeom>
          <a:ln w="57150">
            <a:solidFill>
              <a:srgbClr val="3E3EF0"/>
            </a:solidFill>
            <a:tailEnd type="triangle"/>
          </a:ln>
          <a:effectLst>
            <a:glow rad="76200">
              <a:srgbClr val="FFCCFF"/>
            </a:glow>
          </a:effectLst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Picture 1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0828236" y="4568748"/>
            <a:ext cx="1105779" cy="10963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917039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5016" y="1135781"/>
            <a:ext cx="11495315" cy="5586032"/>
          </a:xfrm>
        </p:spPr>
        <p:txBody>
          <a:bodyPr>
            <a:noAutofit/>
          </a:bodyPr>
          <a:lstStyle/>
          <a:p>
            <a:r>
              <a:rPr lang="en-US" dirty="0" smtClean="0">
                <a:solidFill>
                  <a:srgbClr val="00FF99"/>
                </a:solidFill>
              </a:rPr>
              <a:t>Luke </a:t>
            </a:r>
            <a:r>
              <a:rPr lang="en-US" b="1" dirty="0">
                <a:ln>
                  <a:solidFill>
                    <a:srgbClr val="3E3EF0"/>
                  </a:solidFill>
                </a:ln>
                <a:solidFill>
                  <a:srgbClr val="00FF99"/>
                </a:solidFill>
                <a:effectLst>
                  <a:glow rad="127000">
                    <a:srgbClr val="FFCCFF"/>
                  </a:glow>
                </a:effectLst>
              </a:rPr>
              <a:t>2</a:t>
            </a:r>
            <a:r>
              <a:rPr lang="en-US" dirty="0">
                <a:solidFill>
                  <a:srgbClr val="00FF99"/>
                </a:solidFill>
              </a:rPr>
              <a:t>:42  </a:t>
            </a:r>
            <a:r>
              <a:rPr lang="en-US" dirty="0"/>
              <a:t>And when He was twelve years old, they went up to </a:t>
            </a:r>
            <a:r>
              <a:rPr lang="en-US" dirty="0" err="1"/>
              <a:t>Yerushalayim</a:t>
            </a:r>
            <a:r>
              <a:rPr lang="en-US" dirty="0"/>
              <a:t> </a:t>
            </a:r>
            <a:endParaRPr lang="en-US" dirty="0" smtClean="0"/>
          </a:p>
          <a:p>
            <a:pPr marL="0" indent="0">
              <a:buNone/>
            </a:pPr>
            <a:r>
              <a:rPr lang="en-US" sz="1400" dirty="0" smtClean="0"/>
              <a:t/>
            </a:r>
            <a:br>
              <a:rPr lang="en-US" sz="1400" dirty="0" smtClean="0"/>
            </a:br>
            <a:r>
              <a:rPr lang="en-US" dirty="0" smtClean="0"/>
              <a:t>			</a:t>
            </a:r>
            <a:r>
              <a:rPr lang="en-US" b="1" dirty="0" smtClean="0">
                <a:solidFill>
                  <a:srgbClr val="FFFF00"/>
                </a:solidFill>
              </a:rPr>
              <a:t>according </a:t>
            </a:r>
            <a:r>
              <a:rPr lang="en-US" b="1" dirty="0">
                <a:solidFill>
                  <a:srgbClr val="FFFF00"/>
                </a:solidFill>
              </a:rPr>
              <a:t>to </a:t>
            </a:r>
            <a:r>
              <a:rPr lang="en-US" b="1" dirty="0">
                <a:ln>
                  <a:solidFill>
                    <a:srgbClr val="FFFF00"/>
                  </a:solidFill>
                </a:ln>
                <a:solidFill>
                  <a:srgbClr val="D73DCC"/>
                </a:solidFill>
              </a:rPr>
              <a:t>the p</a:t>
            </a:r>
            <a:r>
              <a:rPr lang="en-US" b="1" u="sng" dirty="0">
                <a:ln>
                  <a:solidFill>
                    <a:srgbClr val="FFFF00"/>
                  </a:solidFill>
                </a:ln>
                <a:solidFill>
                  <a:srgbClr val="D73DCC"/>
                </a:solidFill>
              </a:rPr>
              <a:t>ractice</a:t>
            </a:r>
            <a:r>
              <a:rPr lang="en-US" b="1" dirty="0">
                <a:ln>
                  <a:solidFill>
                    <a:srgbClr val="FFFF00"/>
                  </a:solidFill>
                </a:ln>
                <a:solidFill>
                  <a:srgbClr val="D73DCC"/>
                </a:solidFill>
              </a:rPr>
              <a:t> </a:t>
            </a:r>
            <a:r>
              <a:rPr lang="en-US" b="1" dirty="0" smtClean="0">
                <a:ln>
                  <a:solidFill>
                    <a:srgbClr val="FFFF00"/>
                  </a:solidFill>
                </a:ln>
                <a:solidFill>
                  <a:srgbClr val="D73DCC"/>
                </a:solidFill>
              </a:rPr>
              <a:t> </a:t>
            </a:r>
            <a:r>
              <a:rPr lang="en-US" b="1" u="sng" dirty="0" smtClean="0">
                <a:solidFill>
                  <a:srgbClr val="FFFF00"/>
                </a:solidFill>
              </a:rPr>
              <a:t>of </a:t>
            </a:r>
            <a:r>
              <a:rPr lang="en-US" b="1" u="sng" dirty="0">
                <a:solidFill>
                  <a:srgbClr val="FFFF00"/>
                </a:solidFill>
              </a:rPr>
              <a:t>the festival</a:t>
            </a:r>
            <a:r>
              <a:rPr lang="en-US" b="1" dirty="0">
                <a:solidFill>
                  <a:srgbClr val="FFFF00"/>
                </a:solidFill>
              </a:rPr>
              <a:t>.</a:t>
            </a:r>
            <a:r>
              <a:rPr lang="en-US" b="1" u="sng" dirty="0">
                <a:solidFill>
                  <a:srgbClr val="FFFF00"/>
                </a:solidFill>
              </a:rPr>
              <a:t> </a:t>
            </a:r>
            <a:endParaRPr lang="en-US" b="1" u="sng" dirty="0" smtClean="0">
              <a:solidFill>
                <a:srgbClr val="FFFF00"/>
              </a:solidFill>
            </a:endParaRPr>
          </a:p>
          <a:p>
            <a:pPr marL="0" indent="0">
              <a:buNone/>
            </a:pPr>
            <a:endParaRPr lang="en-US" sz="1100" b="1" u="sng" dirty="0">
              <a:solidFill>
                <a:srgbClr val="FFFF00"/>
              </a:solidFill>
            </a:endParaRPr>
          </a:p>
          <a:p>
            <a:pPr marL="0" indent="0">
              <a:buNone/>
            </a:pPr>
            <a:r>
              <a:rPr lang="en-US" b="1" u="sng" dirty="0" smtClean="0">
                <a:solidFill>
                  <a:srgbClr val="FFFF00"/>
                </a:solidFill>
              </a:rPr>
              <a:t>What reason did the</a:t>
            </a:r>
            <a:r>
              <a:rPr lang="en-US" b="1" dirty="0" smtClean="0">
                <a:solidFill>
                  <a:srgbClr val="FFFF00"/>
                </a:solidFill>
              </a:rPr>
              <a:t> </a:t>
            </a:r>
            <a:r>
              <a:rPr lang="en-US" b="1" u="sng" dirty="0" smtClean="0">
                <a:solidFill>
                  <a:srgbClr val="00FF99"/>
                </a:solidFill>
              </a:rPr>
              <a:t>S</a:t>
            </a:r>
            <a:r>
              <a:rPr lang="en-US" b="1" dirty="0" smtClean="0">
                <a:solidFill>
                  <a:srgbClr val="00FF99"/>
                </a:solidFill>
              </a:rPr>
              <a:t>p</a:t>
            </a:r>
            <a:r>
              <a:rPr lang="en-US" b="1" u="sng" dirty="0" smtClean="0">
                <a:solidFill>
                  <a:srgbClr val="00FF99"/>
                </a:solidFill>
              </a:rPr>
              <a:t>irit of Ins</a:t>
            </a:r>
            <a:r>
              <a:rPr lang="en-US" b="1" dirty="0" smtClean="0">
                <a:solidFill>
                  <a:srgbClr val="00FF99"/>
                </a:solidFill>
              </a:rPr>
              <a:t>p</a:t>
            </a:r>
            <a:r>
              <a:rPr lang="en-US" b="1" u="sng" dirty="0" smtClean="0">
                <a:solidFill>
                  <a:srgbClr val="00FF99"/>
                </a:solidFill>
              </a:rPr>
              <a:t>iration</a:t>
            </a:r>
            <a:r>
              <a:rPr lang="en-US" b="1" dirty="0" smtClean="0">
                <a:solidFill>
                  <a:srgbClr val="00FF99"/>
                </a:solidFill>
              </a:rPr>
              <a:t> </a:t>
            </a:r>
            <a:r>
              <a:rPr lang="en-US" b="1" u="sng" dirty="0" smtClean="0">
                <a:solidFill>
                  <a:srgbClr val="FFFF00"/>
                </a:solidFill>
              </a:rPr>
              <a:t>have to cause Luke to refrain from identif</a:t>
            </a:r>
            <a:r>
              <a:rPr lang="en-US" b="1" dirty="0" smtClean="0">
                <a:solidFill>
                  <a:srgbClr val="FFFF00"/>
                </a:solidFill>
              </a:rPr>
              <a:t>y</a:t>
            </a:r>
            <a:r>
              <a:rPr lang="en-US" b="1" u="sng" dirty="0" smtClean="0">
                <a:solidFill>
                  <a:srgbClr val="FFFF00"/>
                </a:solidFill>
              </a:rPr>
              <a:t>in</a:t>
            </a:r>
            <a:r>
              <a:rPr lang="en-US" b="1" dirty="0" smtClean="0">
                <a:solidFill>
                  <a:srgbClr val="FFFF00"/>
                </a:solidFill>
              </a:rPr>
              <a:t>g</a:t>
            </a:r>
            <a:r>
              <a:rPr lang="en-US" b="1" u="sng" dirty="0" smtClean="0">
                <a:solidFill>
                  <a:srgbClr val="FFFF00"/>
                </a:solidFill>
              </a:rPr>
              <a:t> either</a:t>
            </a:r>
            <a:r>
              <a:rPr lang="en-US" b="1" dirty="0" smtClean="0">
                <a:solidFill>
                  <a:srgbClr val="FFFF00"/>
                </a:solidFill>
              </a:rPr>
              <a:t> </a:t>
            </a:r>
            <a:r>
              <a:rPr lang="en-US" b="1" u="sng" dirty="0" smtClean="0">
                <a:solidFill>
                  <a:srgbClr val="00B0F0"/>
                </a:solidFill>
              </a:rPr>
              <a:t>Yahuah</a:t>
            </a:r>
            <a:r>
              <a:rPr lang="en-US" b="1" dirty="0" smtClean="0">
                <a:solidFill>
                  <a:srgbClr val="FFFF00"/>
                </a:solidFill>
              </a:rPr>
              <a:t> </a:t>
            </a:r>
            <a:r>
              <a:rPr lang="en-US" b="1" u="sng" dirty="0" smtClean="0">
                <a:solidFill>
                  <a:srgbClr val="FFFF00"/>
                </a:solidFill>
              </a:rPr>
              <a:t>or the</a:t>
            </a:r>
            <a:r>
              <a:rPr lang="en-US" b="1" dirty="0" smtClean="0">
                <a:solidFill>
                  <a:srgbClr val="FFFF00"/>
                </a:solidFill>
              </a:rPr>
              <a:t> </a:t>
            </a:r>
            <a:r>
              <a:rPr lang="en-US" b="1" u="sng" dirty="0" smtClean="0">
                <a:solidFill>
                  <a:srgbClr val="00B0F0"/>
                </a:solidFill>
              </a:rPr>
              <a:t>Torah</a:t>
            </a:r>
            <a:r>
              <a:rPr lang="en-US" b="1" dirty="0" smtClean="0">
                <a:solidFill>
                  <a:srgbClr val="FFFF00"/>
                </a:solidFill>
              </a:rPr>
              <a:t> </a:t>
            </a:r>
            <a:r>
              <a:rPr lang="en-US" b="1" u="sng" dirty="0" smtClean="0">
                <a:solidFill>
                  <a:srgbClr val="FFFF00"/>
                </a:solidFill>
              </a:rPr>
              <a:t>as the </a:t>
            </a:r>
            <a:r>
              <a:rPr lang="en-US" b="1" dirty="0" smtClean="0">
                <a:solidFill>
                  <a:srgbClr val="FFFF00"/>
                </a:solidFill>
              </a:rPr>
              <a:t>g</a:t>
            </a:r>
            <a:r>
              <a:rPr lang="en-US" b="1" u="sng" dirty="0" smtClean="0">
                <a:solidFill>
                  <a:srgbClr val="FFFF00"/>
                </a:solidFill>
              </a:rPr>
              <a:t>overnin</a:t>
            </a:r>
            <a:r>
              <a:rPr lang="en-US" b="1" dirty="0" smtClean="0">
                <a:solidFill>
                  <a:srgbClr val="FFFF00"/>
                </a:solidFill>
              </a:rPr>
              <a:t>g</a:t>
            </a:r>
            <a:r>
              <a:rPr lang="en-US" b="1" u="sng" dirty="0" smtClean="0">
                <a:solidFill>
                  <a:srgbClr val="FFFF00"/>
                </a:solidFill>
              </a:rPr>
              <a:t> authorit</a:t>
            </a:r>
            <a:r>
              <a:rPr lang="en-US" b="1" dirty="0" smtClean="0">
                <a:solidFill>
                  <a:srgbClr val="FFFF00"/>
                </a:solidFill>
              </a:rPr>
              <a:t>y</a:t>
            </a:r>
            <a:r>
              <a:rPr lang="en-US" b="1" u="sng" dirty="0" smtClean="0">
                <a:solidFill>
                  <a:srgbClr val="FFFF00"/>
                </a:solidFill>
              </a:rPr>
              <a:t> for </a:t>
            </a:r>
            <a:r>
              <a:rPr lang="en-US" b="1" dirty="0" smtClean="0">
                <a:solidFill>
                  <a:srgbClr val="FFFF00"/>
                </a:solidFill>
              </a:rPr>
              <a:t>			</a:t>
            </a:r>
            <a:r>
              <a:rPr lang="en-US" b="1" dirty="0">
                <a:solidFill>
                  <a:srgbClr val="FFFF00"/>
                </a:solidFill>
              </a:rPr>
              <a:t> </a:t>
            </a:r>
            <a:r>
              <a:rPr lang="en-US" b="1" dirty="0" smtClean="0">
                <a:solidFill>
                  <a:srgbClr val="FFFF00"/>
                </a:solidFill>
              </a:rPr>
              <a:t>    </a:t>
            </a:r>
            <a:r>
              <a:rPr lang="en-US" sz="4000" b="1" u="sng" dirty="0" smtClean="0">
                <a:solidFill>
                  <a:srgbClr val="FFFF00"/>
                </a:solidFill>
              </a:rPr>
              <a:t>THIS</a:t>
            </a:r>
            <a:r>
              <a:rPr lang="en-US" sz="4000" b="1" dirty="0" smtClean="0">
                <a:solidFill>
                  <a:srgbClr val="FFFF00"/>
                </a:solidFill>
              </a:rPr>
              <a:t> p</a:t>
            </a:r>
            <a:r>
              <a:rPr lang="en-US" sz="4000" b="1" u="sng" dirty="0" smtClean="0">
                <a:solidFill>
                  <a:srgbClr val="FFFF00"/>
                </a:solidFill>
              </a:rPr>
              <a:t>articular feast</a:t>
            </a:r>
            <a:r>
              <a:rPr lang="en-US" sz="4000" b="1" dirty="0" smtClean="0">
                <a:solidFill>
                  <a:srgbClr val="FFFF00"/>
                </a:solidFill>
              </a:rPr>
              <a:t>?</a:t>
            </a:r>
            <a:r>
              <a:rPr lang="en-US" b="1" dirty="0" smtClean="0">
                <a:solidFill>
                  <a:srgbClr val="FFFF00"/>
                </a:solidFill>
              </a:rPr>
              <a:t/>
            </a:r>
            <a:br>
              <a:rPr lang="en-US" b="1" dirty="0" smtClean="0">
                <a:solidFill>
                  <a:srgbClr val="FFFF00"/>
                </a:solidFill>
              </a:rPr>
            </a:br>
            <a:r>
              <a:rPr lang="en-US" b="1" dirty="0" smtClean="0">
                <a:solidFill>
                  <a:srgbClr val="FFFF00"/>
                </a:solidFill>
              </a:rPr>
              <a:t>			        </a:t>
            </a:r>
            <a:br>
              <a:rPr lang="en-US" b="1" dirty="0" smtClean="0">
                <a:solidFill>
                  <a:srgbClr val="FFFF00"/>
                </a:solidFill>
              </a:rPr>
            </a:br>
            <a:r>
              <a:rPr lang="en-US" b="1" dirty="0" smtClean="0">
                <a:solidFill>
                  <a:srgbClr val="FFFF00"/>
                </a:solidFill>
              </a:rPr>
              <a:t>	          </a:t>
            </a:r>
            <a:r>
              <a:rPr lang="en-US" sz="3200" b="1" dirty="0" smtClean="0">
                <a:ln>
                  <a:solidFill>
                    <a:schemeClr val="bg1"/>
                  </a:solidFill>
                </a:ln>
                <a:solidFill>
                  <a:srgbClr val="00FF99"/>
                </a:solidFill>
                <a:effectLst>
                  <a:glow rad="88900">
                    <a:srgbClr val="FFCCFF"/>
                  </a:glow>
                </a:effectLst>
              </a:rPr>
              <a:t>Who governed  </a:t>
            </a:r>
            <a:r>
              <a:rPr lang="en-US" sz="3200" b="1" u="sng" dirty="0" smtClean="0">
                <a:ln>
                  <a:solidFill>
                    <a:schemeClr val="bg1"/>
                  </a:solidFill>
                </a:ln>
                <a:solidFill>
                  <a:srgbClr val="00FF99"/>
                </a:solidFill>
                <a:effectLst>
                  <a:glow rad="88900">
                    <a:srgbClr val="FFCCFF"/>
                  </a:glow>
                </a:effectLst>
              </a:rPr>
              <a:t>THIS PARTICULAR</a:t>
            </a:r>
            <a:r>
              <a:rPr lang="en-US" sz="3200" b="1" dirty="0" smtClean="0">
                <a:ln>
                  <a:solidFill>
                    <a:schemeClr val="bg1"/>
                  </a:solidFill>
                </a:ln>
                <a:solidFill>
                  <a:srgbClr val="00FF99"/>
                </a:solidFill>
                <a:effectLst>
                  <a:glow rad="88900">
                    <a:srgbClr val="FFCCFF"/>
                  </a:glow>
                </a:effectLst>
              </a:rPr>
              <a:t>  feast ?</a:t>
            </a:r>
            <a:endParaRPr lang="en-US" sz="3200" b="1" dirty="0">
              <a:ln>
                <a:solidFill>
                  <a:schemeClr val="bg1"/>
                </a:solidFill>
              </a:ln>
              <a:solidFill>
                <a:srgbClr val="00FF99"/>
              </a:solidFill>
              <a:effectLst>
                <a:glow rad="88900">
                  <a:srgbClr val="FFCCFF"/>
                </a:glow>
              </a:effectLst>
            </a:endParaRPr>
          </a:p>
          <a:p>
            <a:pPr marL="0" indent="0">
              <a:buNone/>
            </a:pPr>
            <a:endParaRPr lang="en-CA" sz="1200" dirty="0" smtClean="0">
              <a:ln w="19050">
                <a:solidFill>
                  <a:srgbClr val="3E3EF0"/>
                </a:solidFill>
              </a:ln>
              <a:latin typeface="Arial Black" panose="020B0A04020102020204" pitchFamily="34" charset="0"/>
            </a:endParaRPr>
          </a:p>
          <a:p>
            <a:pPr marL="0" indent="0">
              <a:buNone/>
            </a:pPr>
            <a:r>
              <a:rPr lang="en-CA" dirty="0" smtClean="0">
                <a:ln w="12700">
                  <a:solidFill>
                    <a:srgbClr val="3E3EF0"/>
                  </a:solidFill>
                </a:ln>
                <a:latin typeface="Arial Black" panose="020B0A04020102020204" pitchFamily="34" charset="0"/>
              </a:rPr>
              <a:t>What is Luke pointing out to us? </a:t>
            </a:r>
          </a:p>
          <a:p>
            <a:pPr marL="0" indent="0">
              <a:buNone/>
            </a:pPr>
            <a:r>
              <a:rPr lang="en-CA" dirty="0">
                <a:ln w="12700">
                  <a:solidFill>
                    <a:srgbClr val="3E3EF0"/>
                  </a:solidFill>
                </a:ln>
                <a:latin typeface="Arial Black" panose="020B0A04020102020204" pitchFamily="34" charset="0"/>
              </a:rPr>
              <a:t> </a:t>
            </a:r>
            <a:r>
              <a:rPr lang="en-CA" dirty="0" smtClean="0">
                <a:ln w="12700">
                  <a:solidFill>
                    <a:srgbClr val="3E3EF0"/>
                  </a:solidFill>
                </a:ln>
                <a:latin typeface="Arial Black" panose="020B0A04020102020204" pitchFamily="34" charset="0"/>
              </a:rPr>
              <a:t> Will we listen or just nonchalantly skip over these   </a:t>
            </a:r>
            <a:br>
              <a:rPr lang="en-CA" dirty="0" smtClean="0">
                <a:ln w="12700">
                  <a:solidFill>
                    <a:srgbClr val="3E3EF0"/>
                  </a:solidFill>
                </a:ln>
                <a:latin typeface="Arial Black" panose="020B0A04020102020204" pitchFamily="34" charset="0"/>
              </a:rPr>
            </a:br>
            <a:r>
              <a:rPr lang="en-CA" dirty="0" smtClean="0">
                <a:ln w="12700">
                  <a:solidFill>
                    <a:srgbClr val="3E3EF0"/>
                  </a:solidFill>
                </a:ln>
                <a:latin typeface="Arial Black" panose="020B0A04020102020204" pitchFamily="34" charset="0"/>
              </a:rPr>
              <a:t>  blatantly specific choices of highly informative words?</a:t>
            </a:r>
            <a:endParaRPr lang="en-CA" dirty="0">
              <a:ln w="12700">
                <a:solidFill>
                  <a:srgbClr val="3E3EF0"/>
                </a:solidFill>
              </a:ln>
              <a:latin typeface="Arial Black" panose="020B0A040201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11820331" y="6492875"/>
            <a:ext cx="371669" cy="365125"/>
          </a:xfrm>
        </p:spPr>
        <p:txBody>
          <a:bodyPr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fld id="{6D22F896-40B5-4ADD-8801-0D06FADFA095}" type="slidenum">
              <a:rPr lang="en-US" smtClean="0"/>
              <a:t>22</a:t>
            </a:fld>
            <a:endParaRPr lang="en-US" dirty="0"/>
          </a:p>
        </p:txBody>
      </p:sp>
      <p:sp>
        <p:nvSpPr>
          <p:cNvPr id="2" name="Rounded Rectangle 1"/>
          <p:cNvSpPr/>
          <p:nvPr/>
        </p:nvSpPr>
        <p:spPr>
          <a:xfrm>
            <a:off x="3309327" y="353228"/>
            <a:ext cx="5534525" cy="646366"/>
          </a:xfrm>
          <a:prstGeom prst="roundRect">
            <a:avLst>
              <a:gd name="adj" fmla="val 50000"/>
            </a:avLst>
          </a:prstGeom>
          <a:solidFill>
            <a:srgbClr val="FF6600"/>
          </a:solidFill>
          <a:ln w="57150">
            <a:solidFill>
              <a:srgbClr val="FFCCFF"/>
            </a:solidFill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/>
          </a:bodyPr>
          <a:lstStyle/>
          <a:p>
            <a:pPr algn="ctr"/>
            <a:r>
              <a:rPr lang="en-CA" sz="3200" dirty="0" smtClean="0"/>
              <a:t>Practice of “the festival”?  </a:t>
            </a:r>
            <a:endParaRPr lang="en-CA" sz="3200" dirty="0"/>
          </a:p>
        </p:txBody>
      </p:sp>
      <p:cxnSp>
        <p:nvCxnSpPr>
          <p:cNvPr id="5" name="Straight Arrow Connector 4"/>
          <p:cNvCxnSpPr/>
          <p:nvPr/>
        </p:nvCxnSpPr>
        <p:spPr>
          <a:xfrm flipV="1">
            <a:off x="477416" y="1588588"/>
            <a:ext cx="950889" cy="946747"/>
          </a:xfrm>
          <a:prstGeom prst="straightConnector1">
            <a:avLst/>
          </a:prstGeom>
          <a:ln w="57150">
            <a:solidFill>
              <a:srgbClr val="3E3EF0"/>
            </a:solidFill>
            <a:tailEnd type="triangle"/>
          </a:ln>
          <a:effectLst>
            <a:glow rad="76200">
              <a:srgbClr val="FFCCFF"/>
            </a:glow>
          </a:effectLst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Rectangle 5"/>
          <p:cNvSpPr/>
          <p:nvPr/>
        </p:nvSpPr>
        <p:spPr>
          <a:xfrm>
            <a:off x="3039895" y="1744824"/>
            <a:ext cx="3974841" cy="662473"/>
          </a:xfrm>
          <a:prstGeom prst="rect">
            <a:avLst/>
          </a:prstGeom>
          <a:noFill/>
          <a:ln w="57150">
            <a:solidFill>
              <a:srgbClr val="FFCCFF"/>
            </a:solidFill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h="25400" prst="softRound"/>
            </a:sp3d>
          </a:bodyPr>
          <a:lstStyle/>
          <a:p>
            <a:pPr algn="ctr"/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2860775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8114" y="357673"/>
            <a:ext cx="11913738" cy="3822441"/>
          </a:xfrm>
        </p:spPr>
        <p:txBody>
          <a:bodyPr anchor="ctr">
            <a:noAutofit/>
          </a:bodyPr>
          <a:lstStyle/>
          <a:p>
            <a:r>
              <a:rPr lang="en-CA" dirty="0" smtClean="0"/>
              <a:t>In the year that Yahusha was 12 years of age, </a:t>
            </a:r>
            <a:br>
              <a:rPr lang="en-CA" dirty="0" smtClean="0"/>
            </a:br>
            <a:r>
              <a:rPr lang="en-CA" dirty="0" smtClean="0"/>
              <a:t>	</a:t>
            </a:r>
            <a:r>
              <a:rPr lang="en-CA" u="sng" dirty="0" smtClean="0">
                <a:solidFill>
                  <a:srgbClr val="00FF99"/>
                </a:solidFill>
              </a:rPr>
              <a:t>the </a:t>
            </a:r>
            <a:r>
              <a:rPr lang="en-CA" dirty="0" smtClean="0">
                <a:solidFill>
                  <a:srgbClr val="00FF99"/>
                </a:solidFill>
              </a:rPr>
              <a:t>y</a:t>
            </a:r>
            <a:r>
              <a:rPr lang="en-CA" u="sng" dirty="0" smtClean="0">
                <a:solidFill>
                  <a:srgbClr val="00FF99"/>
                </a:solidFill>
              </a:rPr>
              <a:t>ear of His accountabilit</a:t>
            </a:r>
            <a:r>
              <a:rPr lang="en-CA" dirty="0" smtClean="0">
                <a:solidFill>
                  <a:srgbClr val="00FF99"/>
                </a:solidFill>
              </a:rPr>
              <a:t>y,</a:t>
            </a:r>
            <a:r>
              <a:rPr lang="en-CA" u="sng" dirty="0" smtClean="0">
                <a:solidFill>
                  <a:srgbClr val="00FF99"/>
                </a:solidFill>
              </a:rPr>
              <a:t> </a:t>
            </a:r>
            <a:br>
              <a:rPr lang="en-CA" u="sng" dirty="0" smtClean="0">
                <a:solidFill>
                  <a:srgbClr val="00FF99"/>
                </a:solidFill>
              </a:rPr>
            </a:br>
            <a:r>
              <a:rPr lang="en-CA" dirty="0" smtClean="0"/>
              <a:t>		He was  - </a:t>
            </a:r>
            <a:r>
              <a:rPr lang="en-CA" b="1" i="1" dirty="0" smtClean="0">
                <a:solidFill>
                  <a:srgbClr val="FFCCFF"/>
                </a:solidFill>
              </a:rPr>
              <a:t> </a:t>
            </a:r>
            <a:r>
              <a:rPr lang="en-CA" b="1" i="1" dirty="0" smtClean="0">
                <a:ln>
                  <a:solidFill>
                    <a:srgbClr val="FFFF00"/>
                  </a:solidFill>
                </a:ln>
                <a:solidFill>
                  <a:srgbClr val="FFCCFF"/>
                </a:solidFill>
                <a:latin typeface="Arial Black" panose="020B0A04020102020204" pitchFamily="34" charset="0"/>
              </a:rPr>
              <a:t>DISCOVERED -</a:t>
            </a:r>
            <a:r>
              <a:rPr lang="en-CA" dirty="0" smtClean="0"/>
              <a:t/>
            </a:r>
            <a:br>
              <a:rPr lang="en-CA" dirty="0" smtClean="0"/>
            </a:br>
            <a:r>
              <a:rPr lang="en-CA" dirty="0" smtClean="0"/>
              <a:t>			on the</a:t>
            </a:r>
            <a:r>
              <a:rPr lang="en-CA" b="1" dirty="0" smtClean="0">
                <a:ln>
                  <a:solidFill>
                    <a:srgbClr val="0066FF"/>
                  </a:solidFill>
                </a:ln>
                <a:effectLst>
                  <a:glow rad="88900">
                    <a:srgbClr val="FFFF00"/>
                  </a:glow>
                </a:effectLst>
              </a:rPr>
              <a:t> </a:t>
            </a:r>
            <a:r>
              <a:rPr lang="en-CA" b="1" dirty="0" smtClean="0">
                <a:ln>
                  <a:solidFill>
                    <a:srgbClr val="0066FF"/>
                  </a:solidFill>
                </a:ln>
                <a:solidFill>
                  <a:srgbClr val="FFCCFF"/>
                </a:solidFill>
                <a:effectLst>
                  <a:glow rad="88900">
                    <a:srgbClr val="FFFF00"/>
                  </a:glow>
                </a:effectLst>
              </a:rPr>
              <a:t>3</a:t>
            </a:r>
            <a:r>
              <a:rPr lang="en-CA" b="1" baseline="30000" dirty="0" smtClean="0">
                <a:ln>
                  <a:solidFill>
                    <a:srgbClr val="0066FF"/>
                  </a:solidFill>
                </a:ln>
                <a:solidFill>
                  <a:srgbClr val="FFCCFF"/>
                </a:solidFill>
                <a:effectLst>
                  <a:glow rad="88900">
                    <a:srgbClr val="FFFF00"/>
                  </a:glow>
                </a:effectLst>
              </a:rPr>
              <a:t>rd</a:t>
            </a:r>
            <a:r>
              <a:rPr lang="en-CA" b="1" dirty="0" smtClean="0">
                <a:ln>
                  <a:solidFill>
                    <a:srgbClr val="0066FF"/>
                  </a:solidFill>
                </a:ln>
                <a:effectLst>
                  <a:glow rad="88900">
                    <a:srgbClr val="FFFF00"/>
                  </a:glow>
                </a:effectLst>
              </a:rPr>
              <a:t>  </a:t>
            </a:r>
            <a:r>
              <a:rPr lang="en-CA" dirty="0" smtClean="0"/>
              <a:t>cycle </a:t>
            </a:r>
            <a:r>
              <a:rPr lang="en-CA" u="sng" dirty="0" smtClean="0"/>
              <a:t>followin</a:t>
            </a:r>
            <a:r>
              <a:rPr lang="en-CA" dirty="0" smtClean="0"/>
              <a:t>g the “</a:t>
            </a:r>
            <a:r>
              <a:rPr lang="en-CA" b="1" dirty="0" smtClean="0">
                <a:ln>
                  <a:solidFill>
                    <a:srgbClr val="0066FF"/>
                  </a:solidFill>
                </a:ln>
                <a:solidFill>
                  <a:srgbClr val="FFCCFF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practice</a:t>
            </a:r>
            <a:r>
              <a:rPr lang="en-CA" dirty="0" smtClean="0">
                <a:solidFill>
                  <a:srgbClr val="FFCCFF"/>
                </a:solidFill>
              </a:rPr>
              <a:t> of the feast</a:t>
            </a:r>
            <a:r>
              <a:rPr lang="en-CA" dirty="0" smtClean="0"/>
              <a:t>” -</a:t>
            </a:r>
            <a:br>
              <a:rPr lang="en-CA" dirty="0" smtClean="0"/>
            </a:br>
            <a:r>
              <a:rPr lang="en-CA" dirty="0" smtClean="0"/>
              <a:t>	(that  “</a:t>
            </a:r>
            <a:r>
              <a:rPr lang="en-CA" b="1" dirty="0" smtClean="0">
                <a:ln>
                  <a:solidFill>
                    <a:srgbClr val="0066FF"/>
                  </a:solidFill>
                </a:ln>
                <a:solidFill>
                  <a:srgbClr val="FFCCFF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practice</a:t>
            </a:r>
            <a:r>
              <a:rPr lang="en-CA" b="1" dirty="0" smtClean="0">
                <a:ln>
                  <a:solidFill>
                    <a:srgbClr val="0066FF"/>
                  </a:solidFill>
                </a:ln>
                <a:solidFill>
                  <a:srgbClr val="FFCCFF"/>
                </a:solidFill>
                <a:effectLst/>
              </a:rPr>
              <a:t>”</a:t>
            </a:r>
            <a:r>
              <a:rPr lang="en-CA" b="1" dirty="0" smtClean="0">
                <a:ln>
                  <a:solidFill>
                    <a:srgbClr val="0066FF"/>
                  </a:solidFill>
                </a:ln>
                <a:solidFill>
                  <a:srgbClr val="FFCCFF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en-CA" dirty="0" smtClean="0">
                <a:solidFill>
                  <a:srgbClr val="FFCCFF"/>
                </a:solidFill>
              </a:rPr>
              <a:t> being – </a:t>
            </a:r>
            <a:r>
              <a:rPr lang="en-CA" dirty="0">
                <a:solidFill>
                  <a:srgbClr val="FFCCFF"/>
                </a:solidFill>
              </a:rPr>
              <a:t>a</a:t>
            </a:r>
            <a:r>
              <a:rPr lang="en-CA" dirty="0" smtClean="0">
                <a:solidFill>
                  <a:srgbClr val="FFCCFF"/>
                </a:solidFill>
              </a:rPr>
              <a:t> </a:t>
            </a:r>
            <a:r>
              <a:rPr lang="en-CA" dirty="0" smtClean="0">
                <a:solidFill>
                  <a:srgbClr val="D73DCC"/>
                </a:solidFill>
              </a:rPr>
              <a:t>Jewish </a:t>
            </a:r>
            <a:r>
              <a:rPr lang="en-CA" b="1" u="sng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LUNAR</a:t>
            </a:r>
            <a:r>
              <a:rPr lang="en-CA" b="1" dirty="0" smtClean="0">
                <a:solidFill>
                  <a:srgbClr val="FF0000"/>
                </a:solidFill>
              </a:rPr>
              <a:t> BASED </a:t>
            </a:r>
            <a:r>
              <a:rPr lang="en-CA" dirty="0" smtClean="0">
                <a:solidFill>
                  <a:schemeClr val="tx1"/>
                </a:solidFill>
              </a:rPr>
              <a:t>feast.</a:t>
            </a:r>
            <a:r>
              <a:rPr lang="en-CA" b="1" dirty="0" smtClean="0">
                <a:solidFill>
                  <a:srgbClr val="FF0000"/>
                </a:solidFill>
              </a:rPr>
              <a:t> 	</a:t>
            </a:r>
            <a:r>
              <a:rPr lang="en-CA" dirty="0" smtClean="0"/>
              <a:t/>
            </a:r>
            <a:br>
              <a:rPr lang="en-CA" dirty="0" smtClean="0"/>
            </a:br>
            <a:r>
              <a:rPr lang="en-CA" dirty="0" smtClean="0"/>
              <a:t> </a:t>
            </a:r>
            <a:r>
              <a:rPr lang="en-CA" dirty="0"/>
              <a:t>	</a:t>
            </a:r>
            <a:r>
              <a:rPr lang="en-CA" dirty="0" smtClean="0"/>
              <a:t>	  After </a:t>
            </a:r>
            <a:r>
              <a:rPr lang="en-CA" b="1" u="sng" dirty="0" smtClean="0">
                <a:ln>
                  <a:solidFill>
                    <a:srgbClr val="0066FF"/>
                  </a:solidFill>
                </a:ln>
                <a:solidFill>
                  <a:srgbClr val="FFFF00"/>
                </a:solidFill>
                <a:latin typeface="Arial Black" panose="020B0A04020102020204" pitchFamily="34" charset="0"/>
              </a:rPr>
              <a:t>their</a:t>
            </a:r>
            <a:r>
              <a:rPr lang="en-CA" dirty="0" smtClean="0">
                <a:latin typeface="Arial Black" panose="020B0A04020102020204" pitchFamily="34" charset="0"/>
              </a:rPr>
              <a:t> </a:t>
            </a:r>
            <a:r>
              <a:rPr lang="en-CA" dirty="0" smtClean="0"/>
              <a:t>feast, a </a:t>
            </a:r>
            <a:r>
              <a:rPr lang="en-CA" b="1" dirty="0" smtClean="0">
                <a:solidFill>
                  <a:srgbClr val="FFFF00"/>
                </a:solidFill>
              </a:rPr>
              <a:t>responsible Yahusha</a:t>
            </a:r>
            <a:r>
              <a:rPr lang="en-CA" dirty="0" smtClean="0"/>
              <a:t> was – </a:t>
            </a:r>
            <a:r>
              <a:rPr lang="en-CA" dirty="0" smtClean="0">
                <a:ln w="19050">
                  <a:solidFill>
                    <a:srgbClr val="D73DCC"/>
                  </a:solidFill>
                </a:ln>
                <a:latin typeface="Arial Black" panose="020B0A04020102020204" pitchFamily="34" charset="0"/>
              </a:rPr>
              <a:t>DISCOVERED</a:t>
            </a:r>
            <a:br>
              <a:rPr lang="en-CA" dirty="0" smtClean="0">
                <a:ln w="19050">
                  <a:solidFill>
                    <a:srgbClr val="D73DCC"/>
                  </a:solidFill>
                </a:ln>
                <a:latin typeface="Arial Black" panose="020B0A04020102020204" pitchFamily="34" charset="0"/>
              </a:rPr>
            </a:br>
            <a:r>
              <a:rPr lang="en-CA" dirty="0" smtClean="0">
                <a:ln w="19050">
                  <a:solidFill>
                    <a:srgbClr val="D73DCC"/>
                  </a:solidFill>
                </a:ln>
                <a:latin typeface="Arial Black" panose="020B0A04020102020204" pitchFamily="34" charset="0"/>
              </a:rPr>
              <a:t> </a:t>
            </a:r>
            <a:br>
              <a:rPr lang="en-CA" dirty="0" smtClean="0">
                <a:ln w="19050">
                  <a:solidFill>
                    <a:srgbClr val="D73DCC"/>
                  </a:solidFill>
                </a:ln>
                <a:latin typeface="Arial Black" panose="020B0A04020102020204" pitchFamily="34" charset="0"/>
              </a:rPr>
            </a:br>
            <a:r>
              <a:rPr lang="en-CA" dirty="0" smtClean="0">
                <a:ln w="19050">
                  <a:solidFill>
                    <a:srgbClr val="D73DCC"/>
                  </a:solidFill>
                </a:ln>
                <a:latin typeface="Arial Black" panose="020B0A04020102020204" pitchFamily="34" charset="0"/>
              </a:rPr>
              <a:t>			</a:t>
            </a:r>
          </a:p>
          <a:p>
            <a:endParaRPr lang="en-CA" dirty="0" smtClean="0"/>
          </a:p>
        </p:txBody>
      </p:sp>
      <p:sp>
        <p:nvSpPr>
          <p:cNvPr id="2" name="Rounded Rectangle 1"/>
          <p:cNvSpPr/>
          <p:nvPr/>
        </p:nvSpPr>
        <p:spPr>
          <a:xfrm rot="20556424">
            <a:off x="732724" y="3284431"/>
            <a:ext cx="2073556" cy="914400"/>
          </a:xfrm>
          <a:prstGeom prst="roundRect">
            <a:avLst/>
          </a:prstGeom>
          <a:solidFill>
            <a:srgbClr val="D73DCC"/>
          </a:solidFill>
          <a:ln w="38100">
            <a:solidFill>
              <a:srgbClr val="FFCCFF"/>
            </a:solidFill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38100" h="38100"/>
            </a:sp3d>
          </a:bodyPr>
          <a:lstStyle/>
          <a:p>
            <a:pPr algn="ctr"/>
            <a:r>
              <a:rPr lang="en-CA" sz="3600" b="1" dirty="0" smtClean="0">
                <a:ln>
                  <a:solidFill>
                    <a:srgbClr val="0066FF"/>
                  </a:solidFill>
                </a:ln>
                <a:solidFill>
                  <a:srgbClr val="00FF99"/>
                </a:solidFill>
              </a:rPr>
              <a:t>WHERE?</a:t>
            </a:r>
            <a:endParaRPr lang="en-CA" sz="3600" b="1" dirty="0">
              <a:ln>
                <a:solidFill>
                  <a:srgbClr val="0066FF"/>
                </a:solidFill>
              </a:ln>
              <a:solidFill>
                <a:srgbClr val="00FF99"/>
              </a:solidFill>
            </a:endParaRPr>
          </a:p>
        </p:txBody>
      </p:sp>
      <p:sp>
        <p:nvSpPr>
          <p:cNvPr id="5" name="Rounded Rectangular Callout 4"/>
          <p:cNvSpPr/>
          <p:nvPr/>
        </p:nvSpPr>
        <p:spPr>
          <a:xfrm>
            <a:off x="8525099" y="201595"/>
            <a:ext cx="2407298" cy="796151"/>
          </a:xfrm>
          <a:prstGeom prst="wedgeRoundRectCallout">
            <a:avLst>
              <a:gd name="adj1" fmla="val -59220"/>
              <a:gd name="adj2" fmla="val 129955"/>
              <a:gd name="adj3" fmla="val 16667"/>
            </a:avLst>
          </a:prstGeom>
          <a:ln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38100" h="38100"/>
            </a:sp3d>
          </a:bodyPr>
          <a:lstStyle/>
          <a:p>
            <a:pPr algn="ctr"/>
            <a:r>
              <a:rPr lang="en-CA" dirty="0" err="1" smtClean="0">
                <a:solidFill>
                  <a:schemeClr val="bg1"/>
                </a:solidFill>
              </a:rPr>
              <a:t>HalleluYah</a:t>
            </a:r>
            <a:r>
              <a:rPr lang="en-CA" dirty="0" smtClean="0">
                <a:solidFill>
                  <a:schemeClr val="bg1"/>
                </a:solidFill>
              </a:rPr>
              <a:t> Scriptures </a:t>
            </a:r>
            <a:r>
              <a:rPr lang="en-CA" dirty="0" smtClean="0">
                <a:solidFill>
                  <a:srgbClr val="002060"/>
                </a:solidFill>
              </a:rPr>
              <a:t>Luke 2:42</a:t>
            </a:r>
            <a:endParaRPr lang="en-CA" dirty="0">
              <a:solidFill>
                <a:srgbClr val="00206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743267" y="6442171"/>
            <a:ext cx="388585" cy="365125"/>
          </a:xfrm>
        </p:spPr>
        <p:txBody>
          <a:bodyPr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fld id="{6D22F896-40B5-4ADD-8801-0D06FADFA095}" type="slidenum">
              <a:rPr lang="en-US" sz="1400" smtClean="0"/>
              <a:t>23</a:t>
            </a:fld>
            <a:endParaRPr lang="en-US" sz="1400" dirty="0"/>
          </a:p>
        </p:txBody>
      </p:sp>
      <p:sp>
        <p:nvSpPr>
          <p:cNvPr id="7" name="Rounded Rectangle 6"/>
          <p:cNvSpPr/>
          <p:nvPr/>
        </p:nvSpPr>
        <p:spPr>
          <a:xfrm>
            <a:off x="3070369" y="3083814"/>
            <a:ext cx="8573550" cy="914400"/>
          </a:xfrm>
          <a:prstGeom prst="roundRect">
            <a:avLst>
              <a:gd name="adj" fmla="val 24924"/>
            </a:avLst>
          </a:prstGeom>
          <a:solidFill>
            <a:srgbClr val="FF6600"/>
          </a:solidFill>
          <a:ln w="28575">
            <a:solidFill>
              <a:srgbClr val="00B0F0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h="25400" prst="softRound"/>
            </a:sp3d>
          </a:bodyPr>
          <a:lstStyle/>
          <a:p>
            <a:pPr lvl="0" defTabSz="914400">
              <a:lnSpc>
                <a:spcPct val="90000"/>
              </a:lnSpc>
              <a:spcBef>
                <a:spcPts val="1000"/>
              </a:spcBef>
            </a:pPr>
            <a:r>
              <a:rPr lang="en-CA" sz="4800" dirty="0" smtClean="0">
                <a:ln w="19050">
                  <a:solidFill>
                    <a:srgbClr val="D73DCC"/>
                  </a:solidFill>
                </a:ln>
                <a:gradFill>
                  <a:gsLst>
                    <a:gs pos="34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25000"/>
                        <a:lumOff val="75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4800000" scaled="0"/>
                </a:gradFill>
                <a:latin typeface="Arial Black" panose="020B0A04020102020204" pitchFamily="34" charset="0"/>
              </a:rPr>
              <a:t> - IN </a:t>
            </a:r>
            <a:r>
              <a:rPr lang="en-CA" sz="4800" dirty="0">
                <a:ln w="19050">
                  <a:solidFill>
                    <a:srgbClr val="D73DCC"/>
                  </a:solidFill>
                </a:ln>
                <a:gradFill>
                  <a:gsLst>
                    <a:gs pos="34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25000"/>
                        <a:lumOff val="75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4800000" scaled="0"/>
                </a:gradFill>
                <a:latin typeface="Arial Black" panose="020B0A04020102020204" pitchFamily="34" charset="0"/>
              </a:rPr>
              <a:t>THE TABERNACLE!</a:t>
            </a:r>
            <a:endParaRPr lang="en-CA" sz="2800" dirty="0">
              <a:gradFill>
                <a:gsLst>
                  <a:gs pos="34000">
                    <a:prstClr val="white">
                      <a:lumMod val="93000"/>
                    </a:prstClr>
                  </a:gs>
                  <a:gs pos="0">
                    <a:prstClr val="black">
                      <a:lumMod val="25000"/>
                      <a:lumOff val="75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4800000" scaled="0"/>
              </a:gra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476711" y="4460032"/>
            <a:ext cx="11359866" cy="2164702"/>
          </a:xfrm>
          <a:prstGeom prst="rect">
            <a:avLst/>
          </a:prstGeom>
          <a:noFill/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lvl="0" indent="-228600" defTabSz="9144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CA" sz="2800" b="1" dirty="0" smtClean="0">
                <a:ln>
                  <a:solidFill>
                    <a:srgbClr val="D73DCC"/>
                  </a:solidFill>
                </a:ln>
                <a:solidFill>
                  <a:srgbClr val="FFCCFF"/>
                </a:solidFill>
              </a:rPr>
              <a:t>Hyper Important Question</a:t>
            </a:r>
            <a:r>
              <a:rPr lang="en-CA" sz="2800" b="1" dirty="0">
                <a:ln>
                  <a:solidFill>
                    <a:srgbClr val="D73DCC"/>
                  </a:solidFill>
                </a:ln>
                <a:solidFill>
                  <a:srgbClr val="FFCCFF"/>
                </a:solidFill>
              </a:rPr>
              <a:t>: </a:t>
            </a:r>
            <a:r>
              <a:rPr lang="en-CA" sz="2800" dirty="0">
                <a:gradFill>
                  <a:gsLst>
                    <a:gs pos="34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25000"/>
                        <a:lumOff val="75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4800000" scaled="0"/>
                </a:gradFill>
              </a:rPr>
              <a:t/>
            </a:r>
            <a:br>
              <a:rPr lang="en-CA" sz="2800" dirty="0">
                <a:gradFill>
                  <a:gsLst>
                    <a:gs pos="34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25000"/>
                        <a:lumOff val="75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4800000" scaled="0"/>
                </a:gradFill>
              </a:rPr>
            </a:br>
            <a:r>
              <a:rPr lang="en-CA" sz="2800" dirty="0">
                <a:gradFill>
                  <a:gsLst>
                    <a:gs pos="34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25000"/>
                        <a:lumOff val="75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4800000" scaled="0"/>
                </a:gradFill>
              </a:rPr>
              <a:t>Does Yahuah consider the </a:t>
            </a:r>
            <a:r>
              <a:rPr lang="en-CA" sz="2800" dirty="0">
                <a:solidFill>
                  <a:srgbClr val="D73DCC"/>
                </a:solidFill>
                <a:effectLst>
                  <a:glow rad="76200">
                    <a:srgbClr val="FFCCFF"/>
                  </a:glow>
                </a:effectLst>
              </a:rPr>
              <a:t>moment of </a:t>
            </a:r>
            <a:r>
              <a:rPr lang="en-CA" sz="2800" dirty="0" smtClean="0">
                <a:solidFill>
                  <a:srgbClr val="D73DCC"/>
                </a:solidFill>
                <a:effectLst>
                  <a:glow rad="76200">
                    <a:srgbClr val="FFCCFF"/>
                  </a:glow>
                </a:effectLst>
              </a:rPr>
              <a:t>conception,</a:t>
            </a:r>
            <a:r>
              <a:rPr lang="en-CA" sz="2800" dirty="0" smtClean="0">
                <a:gradFill>
                  <a:gsLst>
                    <a:gs pos="34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25000"/>
                        <a:lumOff val="75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4800000" scaled="0"/>
                </a:gradFill>
                <a:effectLst>
                  <a:glow rad="76200">
                    <a:srgbClr val="FFCCFF"/>
                  </a:glow>
                </a:effectLst>
              </a:rPr>
              <a:t> </a:t>
            </a:r>
            <a:r>
              <a:rPr lang="en-CA" sz="2800" dirty="0">
                <a:gradFill>
                  <a:gsLst>
                    <a:gs pos="34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25000"/>
                        <a:lumOff val="75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4800000" scaled="0"/>
                </a:gradFill>
              </a:rPr>
              <a:t>the beginning of life?</a:t>
            </a:r>
            <a:br>
              <a:rPr lang="en-CA" sz="2800" dirty="0">
                <a:gradFill>
                  <a:gsLst>
                    <a:gs pos="34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25000"/>
                        <a:lumOff val="75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4800000" scaled="0"/>
                </a:gradFill>
              </a:rPr>
            </a:br>
            <a:r>
              <a:rPr lang="en-CA" sz="2800" dirty="0">
                <a:gradFill>
                  <a:gsLst>
                    <a:gs pos="34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25000"/>
                        <a:lumOff val="75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4800000" scaled="0"/>
                </a:gradFill>
              </a:rPr>
              <a:t>Consider </a:t>
            </a:r>
            <a:r>
              <a:rPr lang="en-CA" sz="2800" u="sng" dirty="0">
                <a:gradFill>
                  <a:gsLst>
                    <a:gs pos="34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25000"/>
                        <a:lumOff val="75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4800000" scaled="0"/>
                </a:gradFill>
              </a:rPr>
              <a:t>John’s excitement</a:t>
            </a:r>
            <a:r>
              <a:rPr lang="en-CA" sz="2800" dirty="0">
                <a:gradFill>
                  <a:gsLst>
                    <a:gs pos="34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25000"/>
                        <a:lumOff val="75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4800000" scaled="0"/>
                </a:gradFill>
              </a:rPr>
              <a:t> </a:t>
            </a:r>
            <a:r>
              <a:rPr lang="en-CA" sz="2800" dirty="0" smtClean="0">
                <a:gradFill>
                  <a:gsLst>
                    <a:gs pos="34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25000"/>
                        <a:lumOff val="75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4800000" scaled="0"/>
                </a:gradFill>
              </a:rPr>
              <a:t>- </a:t>
            </a:r>
            <a:r>
              <a:rPr lang="en-CA" sz="2800" b="1" u="sng" dirty="0" smtClean="0">
                <a:solidFill>
                  <a:srgbClr val="FF0000"/>
                </a:solidFill>
                <a:effectLst>
                  <a:glow rad="127000">
                    <a:srgbClr val="FFFF00"/>
                  </a:glow>
                </a:effectLst>
              </a:rPr>
              <a:t>IN </a:t>
            </a:r>
            <a:r>
              <a:rPr lang="en-CA" sz="2800" b="1" u="sng" dirty="0">
                <a:solidFill>
                  <a:srgbClr val="FF0000"/>
                </a:solidFill>
                <a:effectLst>
                  <a:glow rad="127000">
                    <a:srgbClr val="FFFF00"/>
                  </a:glow>
                </a:effectLst>
              </a:rPr>
              <a:t>THE WOMB</a:t>
            </a:r>
            <a:r>
              <a:rPr lang="en-CA" sz="2800" b="1" dirty="0">
                <a:solidFill>
                  <a:srgbClr val="FF0000"/>
                </a:solidFill>
                <a:effectLst>
                  <a:glow rad="127000">
                    <a:srgbClr val="FFFF00"/>
                  </a:glow>
                </a:effectLst>
              </a:rPr>
              <a:t> </a:t>
            </a:r>
            <a:r>
              <a:rPr lang="en-CA" sz="2800" b="1" dirty="0" smtClean="0">
                <a:solidFill>
                  <a:srgbClr val="FF0000"/>
                </a:solidFill>
                <a:effectLst>
                  <a:glow rad="127000">
                    <a:srgbClr val="FFFF00"/>
                  </a:glow>
                </a:effectLst>
              </a:rPr>
              <a:t> </a:t>
            </a:r>
            <a:r>
              <a:rPr lang="en-CA" sz="2800" dirty="0" smtClean="0">
                <a:solidFill>
                  <a:schemeClr val="tx1"/>
                </a:solidFill>
              </a:rPr>
              <a:t>(</a:t>
            </a:r>
            <a:r>
              <a:rPr lang="en-CA" sz="2800" dirty="0" smtClean="0">
                <a:solidFill>
                  <a:srgbClr val="002060"/>
                </a:solidFill>
              </a:rPr>
              <a:t>Luke </a:t>
            </a:r>
            <a:r>
              <a:rPr lang="en-CA" sz="2800" dirty="0">
                <a:solidFill>
                  <a:srgbClr val="002060"/>
                </a:solidFill>
              </a:rPr>
              <a:t>1:41</a:t>
            </a:r>
            <a:r>
              <a:rPr lang="en-CA" sz="2800" dirty="0" smtClean="0">
                <a:gradFill>
                  <a:gsLst>
                    <a:gs pos="34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25000"/>
                        <a:lumOff val="75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4800000" scaled="0"/>
                </a:gradFill>
              </a:rPr>
              <a:t>), </a:t>
            </a:r>
            <a:r>
              <a:rPr lang="en-CA" sz="2800" dirty="0">
                <a:gradFill>
                  <a:gsLst>
                    <a:gs pos="34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25000"/>
                        <a:lumOff val="75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4800000" scaled="0"/>
                </a:gradFill>
              </a:rPr>
              <a:t/>
            </a:r>
            <a:br>
              <a:rPr lang="en-CA" sz="2800" dirty="0">
                <a:gradFill>
                  <a:gsLst>
                    <a:gs pos="34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25000"/>
                        <a:lumOff val="75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4800000" scaled="0"/>
                </a:gradFill>
              </a:rPr>
            </a:br>
            <a:r>
              <a:rPr lang="en-CA" sz="800" dirty="0">
                <a:gradFill>
                  <a:gsLst>
                    <a:gs pos="34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25000"/>
                        <a:lumOff val="75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4800000" scaled="0"/>
                </a:gradFill>
              </a:rPr>
              <a:t>		       </a:t>
            </a:r>
          </a:p>
          <a:p>
            <a:pPr lvl="0" defTabSz="914400">
              <a:lnSpc>
                <a:spcPct val="90000"/>
              </a:lnSpc>
              <a:spcBef>
                <a:spcPts val="1000"/>
              </a:spcBef>
            </a:pPr>
            <a:r>
              <a:rPr lang="en-CA" sz="800" b="1" dirty="0">
                <a:ln>
                  <a:solidFill>
                    <a:srgbClr val="D73DCC"/>
                  </a:solidFill>
                </a:ln>
                <a:gradFill>
                  <a:gsLst>
                    <a:gs pos="34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25000"/>
                        <a:lumOff val="75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4800000" scaled="0"/>
                </a:gradFill>
              </a:rPr>
              <a:t>                  </a:t>
            </a:r>
            <a:r>
              <a:rPr lang="en-CA" sz="4000" b="1" dirty="0" smtClean="0">
                <a:ln>
                  <a:solidFill>
                    <a:srgbClr val="D73DCC"/>
                  </a:solidFill>
                </a:ln>
                <a:gradFill>
                  <a:gsLst>
                    <a:gs pos="34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25000"/>
                        <a:lumOff val="75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4800000" scaled="0"/>
                </a:gradFill>
              </a:rPr>
              <a:t>when a newly pregnant Miryam </a:t>
            </a:r>
            <a:r>
              <a:rPr lang="en-CA" sz="4000" b="1" dirty="0">
                <a:ln>
                  <a:solidFill>
                    <a:srgbClr val="D73DCC"/>
                  </a:solidFill>
                </a:ln>
                <a:gradFill>
                  <a:gsLst>
                    <a:gs pos="34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25000"/>
                        <a:lumOff val="75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4800000" scaled="0"/>
                </a:gradFill>
              </a:rPr>
              <a:t>visited </a:t>
            </a:r>
            <a:r>
              <a:rPr lang="en-CA" sz="4000" b="1" dirty="0" err="1">
                <a:ln>
                  <a:solidFill>
                    <a:srgbClr val="D73DCC"/>
                  </a:solidFill>
                </a:ln>
                <a:gradFill>
                  <a:gsLst>
                    <a:gs pos="34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25000"/>
                        <a:lumOff val="75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4800000" scaled="0"/>
                </a:gradFill>
              </a:rPr>
              <a:t>Elisheva</a:t>
            </a:r>
            <a:r>
              <a:rPr lang="en-CA" sz="4000" b="1" dirty="0">
                <a:ln>
                  <a:solidFill>
                    <a:srgbClr val="D73DCC"/>
                  </a:solidFill>
                </a:ln>
                <a:gradFill>
                  <a:gsLst>
                    <a:gs pos="34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25000"/>
                        <a:lumOff val="75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4800000" scaled="0"/>
                </a:gradFill>
              </a:rPr>
              <a:t>!</a:t>
            </a:r>
            <a:r>
              <a:rPr lang="en-CA" sz="4000" b="1" dirty="0">
                <a:ln w="19050">
                  <a:solidFill>
                    <a:srgbClr val="D73DCC"/>
                  </a:solidFill>
                </a:ln>
                <a:gradFill>
                  <a:gsLst>
                    <a:gs pos="34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25000"/>
                        <a:lumOff val="75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4800000" scaled="0"/>
                </a:gradFill>
                <a:latin typeface="Arial Black" panose="020B0A04020102020204" pitchFamily="34" charset="0"/>
              </a:rPr>
              <a:t> 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2432806" y="77755"/>
            <a:ext cx="3397543" cy="358473"/>
          </a:xfrm>
          <a:prstGeom prst="roundRect">
            <a:avLst>
              <a:gd name="adj" fmla="val 50000"/>
            </a:avLst>
          </a:prstGeom>
          <a:solidFill>
            <a:srgbClr val="FF6600"/>
          </a:solidFill>
          <a:ln w="19050">
            <a:solidFill>
              <a:srgbClr val="FFCCFF"/>
            </a:solidFill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/>
          </a:bodyPr>
          <a:lstStyle/>
          <a:p>
            <a:pPr algn="ctr"/>
            <a:r>
              <a:rPr lang="en-CA" sz="2400" dirty="0" smtClean="0"/>
              <a:t>Let’s look at this again.</a:t>
            </a:r>
            <a:endParaRPr lang="en-CA" sz="2400" dirty="0"/>
          </a:p>
        </p:txBody>
      </p:sp>
      <p:sp>
        <p:nvSpPr>
          <p:cNvPr id="11" name="Rounded Rectangle 10"/>
          <p:cNvSpPr/>
          <p:nvPr/>
        </p:nvSpPr>
        <p:spPr>
          <a:xfrm>
            <a:off x="6528178" y="4277470"/>
            <a:ext cx="4404219" cy="484165"/>
          </a:xfrm>
          <a:prstGeom prst="roundRect">
            <a:avLst>
              <a:gd name="adj" fmla="val 50000"/>
            </a:avLst>
          </a:prstGeom>
          <a:solidFill>
            <a:schemeClr val="accent5">
              <a:lumMod val="75000"/>
            </a:schemeClr>
          </a:solidFill>
          <a:ln w="19050">
            <a:solidFill>
              <a:srgbClr val="9933FF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3200" dirty="0" smtClean="0">
                <a:solidFill>
                  <a:schemeClr val="bg1"/>
                </a:solidFill>
              </a:rPr>
              <a:t>Is this even connected?</a:t>
            </a:r>
            <a:endParaRPr lang="en-CA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24848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1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11691258" y="6492875"/>
            <a:ext cx="418322" cy="365125"/>
          </a:xfrm>
        </p:spPr>
        <p:txBody>
          <a:bodyPr/>
          <a:lstStyle/>
          <a:p>
            <a:fld id="{6D22F896-40B5-4ADD-8801-0D06FADFA095}" type="slidenum">
              <a:rPr lang="en-US" smtClean="0"/>
              <a:t>24</a:t>
            </a:fld>
            <a:endParaRPr lang="en-US" dirty="0"/>
          </a:p>
        </p:txBody>
      </p:sp>
      <p:sp>
        <p:nvSpPr>
          <p:cNvPr id="5" name="Wave 4"/>
          <p:cNvSpPr/>
          <p:nvPr/>
        </p:nvSpPr>
        <p:spPr>
          <a:xfrm>
            <a:off x="365761" y="276827"/>
            <a:ext cx="11569566" cy="6377371"/>
          </a:xfrm>
          <a:prstGeom prst="wave">
            <a:avLst>
              <a:gd name="adj1" fmla="val 12500"/>
              <a:gd name="adj2" fmla="val -1685"/>
            </a:avLst>
          </a:prstGeom>
          <a:solidFill>
            <a:schemeClr val="accent3">
              <a:lumMod val="40000"/>
              <a:lumOff val="60000"/>
            </a:schemeClr>
          </a:solidFill>
          <a:ln w="76200">
            <a:solidFill>
              <a:srgbClr val="D73DCC"/>
            </a:solidFill>
          </a:ln>
          <a:effectLst>
            <a:glow rad="127000">
              <a:srgbClr val="00FF99"/>
            </a:glow>
          </a:effectLst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38100" h="38100"/>
            </a:sp3d>
          </a:bodyPr>
          <a:lstStyle/>
          <a:p>
            <a:pPr algn="ctr"/>
            <a:r>
              <a:rPr lang="en-US" sz="4000" dirty="0" smtClean="0">
                <a:solidFill>
                  <a:srgbClr val="008080"/>
                </a:solidFill>
                <a:latin typeface="Georgia" panose="02040502050405020303" pitchFamily="18" charset="0"/>
              </a:rPr>
              <a:t>Luke </a:t>
            </a:r>
            <a:r>
              <a:rPr lang="en-US" sz="4000" dirty="0">
                <a:solidFill>
                  <a:srgbClr val="008080"/>
                </a:solidFill>
                <a:latin typeface="Georgia" panose="02040502050405020303" pitchFamily="18" charset="0"/>
              </a:rPr>
              <a:t>1:41</a:t>
            </a:r>
            <a:r>
              <a:rPr lang="en-US" sz="4000" dirty="0">
                <a:solidFill>
                  <a:prstClr val="black"/>
                </a:solidFill>
                <a:latin typeface="Georgia" panose="02040502050405020303" pitchFamily="18" charset="0"/>
              </a:rPr>
              <a:t>  And it came to be, when Elishe</a:t>
            </a:r>
            <a:r>
              <a:rPr lang="en-US" sz="4000" dirty="0">
                <a:solidFill>
                  <a:prstClr val="black"/>
                </a:solidFill>
                <a:latin typeface="TITUS Cyberbit Basic" panose="02020603050405020304" pitchFamily="18" charset="0"/>
              </a:rPr>
              <a:t>ḇ</a:t>
            </a:r>
            <a:r>
              <a:rPr lang="en-US" sz="4000" dirty="0">
                <a:solidFill>
                  <a:prstClr val="black"/>
                </a:solidFill>
                <a:latin typeface="Georgia" panose="02040502050405020303" pitchFamily="18" charset="0"/>
              </a:rPr>
              <a:t>a heard the greeting of Miryam, that the baby </a:t>
            </a:r>
            <a:r>
              <a:rPr lang="en-US" sz="4000" dirty="0" smtClean="0">
                <a:solidFill>
                  <a:prstClr val="black"/>
                </a:solidFill>
                <a:latin typeface="Georgia" panose="02040502050405020303" pitchFamily="18" charset="0"/>
              </a:rPr>
              <a:t/>
            </a:r>
            <a:br>
              <a:rPr lang="en-US" sz="4000" dirty="0" smtClean="0">
                <a:solidFill>
                  <a:prstClr val="black"/>
                </a:solidFill>
                <a:latin typeface="Georgia" panose="02040502050405020303" pitchFamily="18" charset="0"/>
              </a:rPr>
            </a:br>
            <a:r>
              <a:rPr lang="en-US" sz="4000" dirty="0" smtClean="0">
                <a:solidFill>
                  <a:prstClr val="black"/>
                </a:solidFill>
                <a:latin typeface="Georgia" panose="02040502050405020303" pitchFamily="18" charset="0"/>
              </a:rPr>
              <a:t>					  in </a:t>
            </a:r>
            <a:r>
              <a:rPr lang="en-US" sz="4000" dirty="0">
                <a:solidFill>
                  <a:prstClr val="black"/>
                </a:solidFill>
                <a:latin typeface="Georgia" panose="02040502050405020303" pitchFamily="18" charset="0"/>
              </a:rPr>
              <a:t>her womb. </a:t>
            </a:r>
            <a:r>
              <a:rPr lang="en-US" sz="4000" dirty="0" smtClean="0">
                <a:solidFill>
                  <a:prstClr val="black"/>
                </a:solidFill>
                <a:latin typeface="Georgia" panose="02040502050405020303" pitchFamily="18" charset="0"/>
              </a:rPr>
              <a:t/>
            </a:r>
            <a:br>
              <a:rPr lang="en-US" sz="4000" dirty="0" smtClean="0">
                <a:solidFill>
                  <a:prstClr val="black"/>
                </a:solidFill>
                <a:latin typeface="Georgia" panose="02040502050405020303" pitchFamily="18" charset="0"/>
              </a:rPr>
            </a:br>
            <a:r>
              <a:rPr lang="en-US" sz="4000" dirty="0" smtClean="0">
                <a:solidFill>
                  <a:prstClr val="black"/>
                </a:solidFill>
                <a:latin typeface="Georgia" panose="02040502050405020303" pitchFamily="18" charset="0"/>
              </a:rPr>
              <a:t>And </a:t>
            </a:r>
            <a:r>
              <a:rPr lang="en-US" sz="4000" dirty="0">
                <a:solidFill>
                  <a:prstClr val="black"/>
                </a:solidFill>
                <a:latin typeface="Georgia" panose="02040502050405020303" pitchFamily="18" charset="0"/>
              </a:rPr>
              <a:t>Elishe</a:t>
            </a:r>
            <a:r>
              <a:rPr lang="en-US" sz="4000" dirty="0">
                <a:solidFill>
                  <a:prstClr val="black"/>
                </a:solidFill>
                <a:latin typeface="TITUS Cyberbit Basic" panose="02020603050405020304" pitchFamily="18" charset="0"/>
              </a:rPr>
              <a:t>ḇ</a:t>
            </a:r>
            <a:r>
              <a:rPr lang="en-US" sz="4000" dirty="0">
                <a:solidFill>
                  <a:prstClr val="black"/>
                </a:solidFill>
                <a:latin typeface="Georgia" panose="02040502050405020303" pitchFamily="18" charset="0"/>
              </a:rPr>
              <a:t>a was filled with the </a:t>
            </a:r>
            <a:r>
              <a:rPr lang="en-US" sz="4000" dirty="0" smtClean="0">
                <a:solidFill>
                  <a:prstClr val="black"/>
                </a:solidFill>
                <a:latin typeface="Georgia" panose="02040502050405020303" pitchFamily="18" charset="0"/>
              </a:rPr>
              <a:t/>
            </a:r>
            <a:br>
              <a:rPr lang="en-US" sz="4000" dirty="0" smtClean="0">
                <a:solidFill>
                  <a:prstClr val="black"/>
                </a:solidFill>
                <a:latin typeface="Georgia" panose="02040502050405020303" pitchFamily="18" charset="0"/>
              </a:rPr>
            </a:br>
            <a:r>
              <a:rPr lang="en-US" sz="4000" dirty="0" smtClean="0">
                <a:solidFill>
                  <a:prstClr val="black"/>
                </a:solidFill>
                <a:latin typeface="Georgia" panose="02040502050405020303" pitchFamily="18" charset="0"/>
              </a:rPr>
              <a:t>Set-apart </a:t>
            </a:r>
            <a:r>
              <a:rPr lang="en-US" sz="4000" dirty="0">
                <a:solidFill>
                  <a:prstClr val="black"/>
                </a:solidFill>
                <a:latin typeface="Georgia" panose="02040502050405020303" pitchFamily="18" charset="0"/>
              </a:rPr>
              <a:t>Spirit, </a:t>
            </a:r>
            <a:endParaRPr lang="en-CA" sz="4000" dirty="0"/>
          </a:p>
        </p:txBody>
      </p:sp>
      <p:sp>
        <p:nvSpPr>
          <p:cNvPr id="6" name="Rectangle 5"/>
          <p:cNvSpPr/>
          <p:nvPr/>
        </p:nvSpPr>
        <p:spPr>
          <a:xfrm>
            <a:off x="3937518" y="3119002"/>
            <a:ext cx="1982020" cy="69301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en-US" sz="4000" b="1" dirty="0">
                <a:solidFill>
                  <a:srgbClr val="3E3EF0"/>
                </a:solidFill>
                <a:latin typeface="Georgia" panose="02040502050405020303" pitchFamily="18" charset="0"/>
              </a:rPr>
              <a:t>leaped</a:t>
            </a:r>
            <a:endParaRPr lang="en-CA" sz="4000" b="1" dirty="0">
              <a:solidFill>
                <a:srgbClr val="3E3EF0"/>
              </a:solidFill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7481428" y="5084400"/>
            <a:ext cx="3224980" cy="1120877"/>
          </a:xfrm>
          <a:prstGeom prst="roundRect">
            <a:avLst>
              <a:gd name="adj" fmla="val 27193"/>
            </a:avLst>
          </a:prstGeom>
          <a:solidFill>
            <a:srgbClr val="FFCCFF"/>
          </a:solidFill>
          <a:ln w="57150">
            <a:solidFill>
              <a:srgbClr val="A5002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38100" h="38100"/>
            </a:sp3d>
          </a:bodyPr>
          <a:lstStyle/>
          <a:p>
            <a:pPr algn="ctr"/>
            <a:r>
              <a:rPr lang="en-CA" sz="3600" u="sng" dirty="0" smtClean="0">
                <a:solidFill>
                  <a:srgbClr val="3E3EF0"/>
                </a:solidFill>
              </a:rPr>
              <a:t>Life</a:t>
            </a:r>
            <a:r>
              <a:rPr lang="en-CA" sz="3600" dirty="0" smtClean="0">
                <a:solidFill>
                  <a:srgbClr val="3E3EF0"/>
                </a:solidFill>
              </a:rPr>
              <a:t> begins at conception!</a:t>
            </a:r>
            <a:endParaRPr lang="en-CA" sz="3600" dirty="0">
              <a:solidFill>
                <a:srgbClr val="3E3EF0"/>
              </a:solidFill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1068405" y="5240867"/>
            <a:ext cx="3690573" cy="1546711"/>
          </a:xfrm>
          <a:prstGeom prst="roundRect">
            <a:avLst>
              <a:gd name="adj" fmla="val 27193"/>
            </a:avLst>
          </a:prstGeom>
          <a:solidFill>
            <a:srgbClr val="FFCCFF"/>
          </a:solidFill>
          <a:ln w="57150">
            <a:solidFill>
              <a:srgbClr val="A5002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38100" h="38100"/>
            </a:sp3d>
          </a:bodyPr>
          <a:lstStyle/>
          <a:p>
            <a:pPr algn="ctr"/>
            <a:r>
              <a:rPr lang="en-CA" sz="2800" dirty="0" err="1" smtClean="0">
                <a:solidFill>
                  <a:srgbClr val="3E3EF0"/>
                </a:solidFill>
              </a:rPr>
              <a:t>Yochanon</a:t>
            </a:r>
            <a:r>
              <a:rPr lang="en-CA" sz="2800" dirty="0" smtClean="0">
                <a:solidFill>
                  <a:srgbClr val="3E3EF0"/>
                </a:solidFill>
              </a:rPr>
              <a:t> knew that Yahusha’s earthly life had already begun.</a:t>
            </a:r>
            <a:endParaRPr lang="en-CA" sz="2800" dirty="0">
              <a:solidFill>
                <a:srgbClr val="3E3E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94281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path" presetSubtype="0" accel="50000" decel="50000" fill="hold" grpId="0" nodeType="afterEffect">
                                  <p:stCondLst>
                                    <p:cond delay="1250"/>
                                  </p:stCondLst>
                                  <p:childTnLst>
                                    <p:animMotion origin="layout" path="M 3.33333E-6 0.00301 C 3.33333E-6 -0.23356 0.06172 -0.42638 0.13763 -0.42638 C 0.22708 -0.42638 0.2595 -0.2125 0.2733 -0.08379 L 0.28711 0.08982 C 0.30091 0.22014 0.33515 0.43426 0.43646 0.43426 C 0.50104 0.43426 0.57474 0.24121 0.57474 0.00301 C 0.57474 -0.23356 0.50104 -0.42638 0.43646 -0.42638 C 0.33515 -0.42638 0.30091 -0.2125 0.28711 -0.08379 L 0.2733 0.08982 C 0.2595 0.22014 0.22708 0.43426 0.13763 0.43426 C 0.06172 0.43426 3.33333E-6 0.24121 3.33333E-6 0.00301 Z " pathEditMode="relative" rAng="0" ptsTypes="AAAAAAAAAAA">
                                      <p:cBhvr>
                                        <p:cTn id="6" dur="3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737" y="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animBg="1"/>
      <p:bldP spid="8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3513200" y="4235791"/>
            <a:ext cx="5022723" cy="2006083"/>
          </a:xfrm>
          <a:prstGeom prst="flowChartAlternateProcess">
            <a:avLst/>
          </a:prstGeom>
          <a:solidFill>
            <a:srgbClr val="D73DCC"/>
          </a:solidFill>
          <a:ln w="76200">
            <a:solidFill>
              <a:srgbClr val="00FF99"/>
            </a:solidFill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/>
            <a:sp3d extrusionH="57150">
              <a:bevelT w="38100" h="38100"/>
            </a:sp3d>
          </a:bodyPr>
          <a:lstStyle/>
          <a:p>
            <a:pPr algn="ctr"/>
            <a:r>
              <a:rPr lang="en-CA" sz="4800" u="sng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WHAT YEAR</a:t>
            </a:r>
            <a:r>
              <a:rPr lang="en-CA" sz="4800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 </a:t>
            </a:r>
            <a:br>
              <a:rPr lang="en-CA" sz="4800" dirty="0" smtClean="0">
                <a:solidFill>
                  <a:schemeClr val="bg1"/>
                </a:solidFill>
                <a:latin typeface="Arial Black" panose="020B0A04020102020204" pitchFamily="34" charset="0"/>
              </a:rPr>
            </a:br>
            <a:r>
              <a:rPr lang="en-CA" sz="4800" dirty="0" smtClean="0"/>
              <a:t>was that event?</a:t>
            </a:r>
            <a:endParaRPr lang="en-CA" sz="4800" dirty="0"/>
          </a:p>
        </p:txBody>
      </p:sp>
      <p:sp>
        <p:nvSpPr>
          <p:cNvPr id="3" name="Content Placeholder 3"/>
          <p:cNvSpPr txBox="1">
            <a:spLocks/>
          </p:cNvSpPr>
          <p:nvPr/>
        </p:nvSpPr>
        <p:spPr>
          <a:xfrm>
            <a:off x="907662" y="1590418"/>
            <a:ext cx="10233800" cy="2021632"/>
          </a:xfrm>
          <a:prstGeom prst="flowChartAlternateProcess">
            <a:avLst/>
          </a:prstGeom>
          <a:solidFill>
            <a:schemeClr val="accent3">
              <a:lumMod val="75000"/>
            </a:schemeClr>
          </a:solidFill>
          <a:ln w="76200" cap="flat" cmpd="sng" algn="ctr">
            <a:solidFill>
              <a:srgbClr val="0066FF"/>
            </a:solidFill>
            <a:prstDash val="solid"/>
            <a:miter lim="800000"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/>
            <a:sp3d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CA" sz="4800" b="1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FACT: </a:t>
            </a:r>
            <a:r>
              <a:rPr lang="en-CA" sz="3900" b="1" i="1" dirty="0" smtClean="0">
                <a:solidFill>
                  <a:srgbClr val="0070C0"/>
                </a:solidFill>
              </a:rPr>
              <a:t>Yahusha</a:t>
            </a:r>
            <a:r>
              <a:rPr lang="en-CA" sz="3900" dirty="0" smtClean="0"/>
              <a:t> was </a:t>
            </a:r>
            <a:r>
              <a:rPr lang="en-CA" sz="3900" b="1" u="sng" dirty="0" smtClean="0">
                <a:solidFill>
                  <a:srgbClr val="0066FF"/>
                </a:solidFill>
              </a:rPr>
              <a:t>twelve</a:t>
            </a:r>
            <a:r>
              <a:rPr lang="en-CA" sz="3900" dirty="0" smtClean="0"/>
              <a:t> years of age when </a:t>
            </a:r>
            <a:r>
              <a:rPr lang="en-CA" sz="3900" i="1" dirty="0" smtClean="0">
                <a:solidFill>
                  <a:srgbClr val="A50021"/>
                </a:solidFill>
                <a:latin typeface="Comic Sans MS" pitchFamily="66" charset="0"/>
              </a:rPr>
              <a:t>discovered </a:t>
            </a:r>
            <a:r>
              <a:rPr lang="en-CA" sz="3900" dirty="0" smtClean="0"/>
              <a:t>3 cycles </a:t>
            </a:r>
            <a:r>
              <a:rPr lang="en-CA" sz="3900" dirty="0" smtClean="0">
                <a:ln>
                  <a:solidFill>
                    <a:sysClr val="windowText" lastClr="000000"/>
                  </a:solidFill>
                </a:ln>
                <a:effectLst>
                  <a:glow rad="127000">
                    <a:srgbClr val="00FF99"/>
                  </a:glow>
                </a:effectLst>
              </a:rPr>
              <a:t>after the </a:t>
            </a:r>
            <a:br>
              <a:rPr lang="en-CA" sz="3900" dirty="0" smtClean="0">
                <a:ln>
                  <a:solidFill>
                    <a:sysClr val="windowText" lastClr="000000"/>
                  </a:solidFill>
                </a:ln>
                <a:effectLst>
                  <a:glow rad="127000">
                    <a:srgbClr val="00FF99"/>
                  </a:glow>
                </a:effectLst>
              </a:rPr>
            </a:br>
            <a:r>
              <a:rPr lang="en-CA" sz="3900" dirty="0" smtClean="0">
                <a:ln>
                  <a:solidFill>
                    <a:sysClr val="windowText" lastClr="000000"/>
                  </a:solidFill>
                </a:ln>
                <a:effectLst>
                  <a:glow rad="127000">
                    <a:srgbClr val="00FF99"/>
                  </a:glow>
                </a:effectLst>
              </a:rPr>
              <a:t>Jewish Lunar Pesach.</a:t>
            </a:r>
            <a:endParaRPr lang="en-CA" sz="3900" dirty="0">
              <a:ln>
                <a:solidFill>
                  <a:sysClr val="windowText" lastClr="000000"/>
                </a:solidFill>
              </a:ln>
              <a:effectLst>
                <a:glow rad="127000">
                  <a:srgbClr val="00FF99"/>
                </a:glow>
              </a:effectLst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611992" y="6492875"/>
            <a:ext cx="503808" cy="365125"/>
          </a:xfrm>
        </p:spPr>
        <p:txBody>
          <a:bodyPr/>
          <a:lstStyle/>
          <a:p>
            <a:fld id="{6D22F896-40B5-4ADD-8801-0D06FADFA095}" type="slidenum">
              <a:rPr lang="en-US" sz="1400" smtClean="0"/>
              <a:t>25</a:t>
            </a:fld>
            <a:endParaRPr lang="en-US" sz="1400" dirty="0"/>
          </a:p>
        </p:txBody>
      </p:sp>
      <p:sp>
        <p:nvSpPr>
          <p:cNvPr id="5" name="Rounded Rectangle 4"/>
          <p:cNvSpPr/>
          <p:nvPr/>
        </p:nvSpPr>
        <p:spPr>
          <a:xfrm>
            <a:off x="168590" y="501444"/>
            <a:ext cx="11680086" cy="644168"/>
          </a:xfrm>
          <a:prstGeom prst="roundRect">
            <a:avLst>
              <a:gd name="adj" fmla="val 50000"/>
            </a:avLst>
          </a:prstGeom>
          <a:solidFill>
            <a:srgbClr val="FF6600"/>
          </a:solidFill>
          <a:ln w="57150">
            <a:solidFill>
              <a:srgbClr val="FFCCFF"/>
            </a:solidFill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38100" h="38100"/>
            </a:sp3d>
          </a:bodyPr>
          <a:lstStyle/>
          <a:p>
            <a:pPr algn="ctr"/>
            <a:r>
              <a:rPr lang="en-CA" sz="3200" b="1" dirty="0" smtClean="0">
                <a:solidFill>
                  <a:schemeClr val="bg1"/>
                </a:solidFill>
              </a:rPr>
              <a:t>Linking  –</a:t>
            </a:r>
            <a:r>
              <a:rPr lang="en-CA" sz="3200" dirty="0" smtClean="0"/>
              <a:t>   </a:t>
            </a:r>
            <a:r>
              <a:rPr lang="en-CA" sz="3200" b="1" i="1" dirty="0" smtClean="0">
                <a:solidFill>
                  <a:srgbClr val="9933FF"/>
                </a:solidFill>
                <a:effectLst>
                  <a:glow rad="127000">
                    <a:srgbClr val="FFFF00"/>
                  </a:glow>
                </a:effectLst>
                <a:latin typeface="Comic Sans MS" panose="030F0702030302020204" pitchFamily="66" charset="0"/>
              </a:rPr>
              <a:t>Life Begins at Conception </a:t>
            </a:r>
            <a:r>
              <a:rPr lang="en-CA" sz="3200" dirty="0" smtClean="0">
                <a:solidFill>
                  <a:schemeClr val="bg1"/>
                </a:solidFill>
              </a:rPr>
              <a:t>– to </a:t>
            </a:r>
            <a:r>
              <a:rPr lang="en-CA" sz="3200" dirty="0" smtClean="0">
                <a:solidFill>
                  <a:srgbClr val="3E3EF0"/>
                </a:solidFill>
              </a:rPr>
              <a:t>Yahusha’s</a:t>
            </a:r>
            <a:r>
              <a:rPr lang="en-CA" sz="3200" dirty="0" smtClean="0">
                <a:solidFill>
                  <a:schemeClr val="bg1"/>
                </a:solidFill>
              </a:rPr>
              <a:t> 12</a:t>
            </a:r>
            <a:r>
              <a:rPr lang="en-CA" sz="3200" baseline="30000" dirty="0" smtClean="0">
                <a:solidFill>
                  <a:schemeClr val="bg1"/>
                </a:solidFill>
              </a:rPr>
              <a:t>th</a:t>
            </a:r>
            <a:r>
              <a:rPr lang="en-CA" sz="3200" dirty="0" smtClean="0">
                <a:solidFill>
                  <a:schemeClr val="bg1"/>
                </a:solidFill>
              </a:rPr>
              <a:t> year!</a:t>
            </a:r>
            <a:endParaRPr lang="en-CA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41552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1250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125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uiExpand="1" build="p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lowchart: Alternate Process 3"/>
          <p:cNvSpPr/>
          <p:nvPr/>
        </p:nvSpPr>
        <p:spPr>
          <a:xfrm>
            <a:off x="615821" y="1735492"/>
            <a:ext cx="10842171" cy="4368053"/>
          </a:xfrm>
          <a:prstGeom prst="flowChartAlternateProcess">
            <a:avLst/>
          </a:prstGeom>
          <a:solidFill>
            <a:srgbClr val="D73DCC"/>
          </a:solidFill>
          <a:ln w="76200">
            <a:solidFill>
              <a:srgbClr val="0066FF"/>
            </a:solidFill>
          </a:ln>
          <a:effectLst>
            <a:glow rad="698500">
              <a:srgbClr val="FFFF00"/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38100" h="38100"/>
            </a:sp3d>
          </a:bodyPr>
          <a:lstStyle/>
          <a:p>
            <a:pPr algn="ctr"/>
            <a:r>
              <a:rPr lang="en-CA" sz="6600" dirty="0" smtClean="0">
                <a:ln>
                  <a:solidFill>
                    <a:srgbClr val="00FF99"/>
                  </a:solidFill>
                </a:ln>
              </a:rPr>
              <a:t>Both </a:t>
            </a:r>
            <a:r>
              <a:rPr lang="en-CA" sz="6600" dirty="0" err="1" smtClean="0">
                <a:ln>
                  <a:solidFill>
                    <a:srgbClr val="00FF99"/>
                  </a:solidFill>
                </a:ln>
              </a:rPr>
              <a:t>Yochanon</a:t>
            </a:r>
            <a:r>
              <a:rPr lang="en-CA" sz="6600" dirty="0" smtClean="0">
                <a:ln>
                  <a:solidFill>
                    <a:srgbClr val="00FF99"/>
                  </a:solidFill>
                </a:ln>
              </a:rPr>
              <a:t> </a:t>
            </a:r>
            <a:r>
              <a:rPr lang="en-CA" sz="6600" dirty="0" smtClean="0">
                <a:ln>
                  <a:solidFill>
                    <a:srgbClr val="00FF99"/>
                  </a:solidFill>
                </a:ln>
                <a:solidFill>
                  <a:srgbClr val="00FF00"/>
                </a:solidFill>
              </a:rPr>
              <a:t>&amp;</a:t>
            </a:r>
            <a:r>
              <a:rPr lang="en-CA" sz="6600" dirty="0" smtClean="0">
                <a:ln>
                  <a:solidFill>
                    <a:srgbClr val="00FF99"/>
                  </a:solidFill>
                </a:ln>
              </a:rPr>
              <a:t> </a:t>
            </a:r>
            <a:r>
              <a:rPr lang="en-CA" sz="6600" dirty="0" smtClean="0">
                <a:ln>
                  <a:solidFill>
                    <a:srgbClr val="3E3EF0"/>
                  </a:solidFill>
                </a:ln>
                <a:solidFill>
                  <a:srgbClr val="3E3EF0"/>
                </a:solidFill>
                <a:effectLst>
                  <a:glow rad="127000">
                    <a:srgbClr val="00FF99"/>
                  </a:glow>
                </a:effectLst>
              </a:rPr>
              <a:t>Yahusha’s</a:t>
            </a:r>
            <a:r>
              <a:rPr lang="en-CA" sz="6600" dirty="0" smtClean="0">
                <a:ln>
                  <a:solidFill>
                    <a:srgbClr val="00FF99"/>
                  </a:solidFill>
                </a:ln>
              </a:rPr>
              <a:t> age count </a:t>
            </a:r>
            <a:r>
              <a:rPr lang="en-CA" sz="6600" i="1" dirty="0" smtClean="0">
                <a:ln>
                  <a:solidFill>
                    <a:srgbClr val="FFFF00"/>
                  </a:solidFill>
                </a:ln>
                <a:solidFill>
                  <a:srgbClr val="00B0F0"/>
                </a:solidFill>
              </a:rPr>
              <a:t>began</a:t>
            </a:r>
            <a:r>
              <a:rPr lang="en-CA" sz="6600" dirty="0" smtClean="0"/>
              <a:t> </a:t>
            </a:r>
            <a:r>
              <a:rPr lang="en-CA" sz="9600" dirty="0" smtClean="0"/>
              <a:t/>
            </a:r>
            <a:br>
              <a:rPr lang="en-CA" sz="9600" dirty="0" smtClean="0"/>
            </a:br>
            <a:r>
              <a:rPr lang="en-CA" sz="9600" b="1" i="1" u="sng" dirty="0" smtClean="0">
                <a:ln w="38100">
                  <a:solidFill>
                    <a:srgbClr val="0C27AC"/>
                  </a:solidFill>
                </a:ln>
              </a:rPr>
              <a:t>AT CONCEPTION</a:t>
            </a:r>
            <a:r>
              <a:rPr lang="en-CA" sz="9600" b="1" i="1" dirty="0" smtClean="0">
                <a:ln w="38100">
                  <a:solidFill>
                    <a:srgbClr val="0C27AC"/>
                  </a:solidFill>
                </a:ln>
              </a:rPr>
              <a:t>!</a:t>
            </a:r>
            <a:endParaRPr lang="en-CA" sz="9600" b="1" i="1" dirty="0">
              <a:ln w="38100">
                <a:solidFill>
                  <a:srgbClr val="0C27AC"/>
                </a:solidFill>
              </a:ln>
            </a:endParaRPr>
          </a:p>
        </p:txBody>
      </p:sp>
      <p:sp>
        <p:nvSpPr>
          <p:cNvPr id="2" name="Rounded Rectangle 1"/>
          <p:cNvSpPr/>
          <p:nvPr/>
        </p:nvSpPr>
        <p:spPr>
          <a:xfrm>
            <a:off x="2817847" y="298580"/>
            <a:ext cx="6382139" cy="653143"/>
          </a:xfrm>
          <a:prstGeom prst="roundRect">
            <a:avLst>
              <a:gd name="adj" fmla="val 50000"/>
            </a:avLst>
          </a:prstGeom>
          <a:solidFill>
            <a:schemeClr val="tx1">
              <a:lumMod val="75000"/>
            </a:schemeClr>
          </a:solidFill>
          <a:ln w="57150"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3200" dirty="0" smtClean="0">
                <a:solidFill>
                  <a:schemeClr val="bg1"/>
                </a:solidFill>
              </a:rPr>
              <a:t>Please allow me to submit to you -</a:t>
            </a:r>
            <a:endParaRPr lang="en-CA" sz="3200" dirty="0">
              <a:solidFill>
                <a:schemeClr val="bg1"/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>
          <a:xfrm>
            <a:off x="11782425" y="6492875"/>
            <a:ext cx="409575" cy="365125"/>
          </a:xfrm>
        </p:spPr>
        <p:txBody>
          <a:bodyPr/>
          <a:lstStyle/>
          <a:p>
            <a:fld id="{6D22F896-40B5-4ADD-8801-0D06FADFA095}" type="slidenum">
              <a:rPr lang="en-US" sz="1400" smtClean="0"/>
              <a:t>26</a:t>
            </a:fld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13770892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11814609" y="6492875"/>
            <a:ext cx="377391" cy="365125"/>
          </a:xfrm>
        </p:spPr>
        <p:txBody>
          <a:bodyPr/>
          <a:lstStyle/>
          <a:p>
            <a:fld id="{6D22F896-40B5-4ADD-8801-0D06FADFA095}" type="slidenum">
              <a:rPr lang="en-US" smtClean="0"/>
              <a:t>27</a:t>
            </a:fld>
            <a:endParaRPr lang="en-US" dirty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1195787"/>
              </p:ext>
            </p:extLst>
          </p:nvPr>
        </p:nvGraphicFramePr>
        <p:xfrm>
          <a:off x="325010" y="3438626"/>
          <a:ext cx="9657190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65719"/>
                <a:gridCol w="965719"/>
                <a:gridCol w="965719"/>
                <a:gridCol w="965719"/>
                <a:gridCol w="965719"/>
                <a:gridCol w="965719"/>
                <a:gridCol w="965719"/>
                <a:gridCol w="965719"/>
                <a:gridCol w="965719"/>
                <a:gridCol w="965719"/>
              </a:tblGrid>
              <a:tr h="370840">
                <a:tc>
                  <a:txBody>
                    <a:bodyPr/>
                    <a:lstStyle/>
                    <a:p>
                      <a:r>
                        <a:rPr lang="en-CA" dirty="0" smtClean="0"/>
                        <a:t>Jul    </a:t>
                      </a:r>
                      <a:r>
                        <a:rPr lang="en-CA" dirty="0" smtClean="0">
                          <a:solidFill>
                            <a:srgbClr val="FFFF00"/>
                          </a:solidFill>
                        </a:rPr>
                        <a:t>04</a:t>
                      </a:r>
                      <a:endParaRPr lang="en-CA" dirty="0">
                        <a:solidFill>
                          <a:srgbClr val="FFFF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prst="convex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Aug   </a:t>
                      </a:r>
                      <a:r>
                        <a:rPr lang="en-CA" dirty="0" smtClean="0">
                          <a:solidFill>
                            <a:srgbClr val="FFFF00"/>
                          </a:solidFill>
                        </a:rPr>
                        <a:t>05</a:t>
                      </a:r>
                      <a:endParaRPr lang="en-CA" dirty="0">
                        <a:solidFill>
                          <a:srgbClr val="FFFF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prst="convex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Sep   </a:t>
                      </a:r>
                      <a:r>
                        <a:rPr lang="en-CA" dirty="0" smtClean="0">
                          <a:solidFill>
                            <a:srgbClr val="FFFF00"/>
                          </a:solidFill>
                        </a:rPr>
                        <a:t>06</a:t>
                      </a:r>
                      <a:endParaRPr lang="en-CA" dirty="0">
                        <a:solidFill>
                          <a:srgbClr val="FFFF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prst="convex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Oct   </a:t>
                      </a:r>
                      <a:r>
                        <a:rPr lang="en-CA" dirty="0" smtClean="0">
                          <a:solidFill>
                            <a:srgbClr val="FFFF00"/>
                          </a:solidFill>
                        </a:rPr>
                        <a:t>07</a:t>
                      </a:r>
                      <a:endParaRPr lang="en-CA" dirty="0">
                        <a:solidFill>
                          <a:srgbClr val="FFFF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prst="convex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Nov  </a:t>
                      </a:r>
                      <a:r>
                        <a:rPr lang="en-CA" dirty="0" smtClean="0">
                          <a:solidFill>
                            <a:srgbClr val="FFFF00"/>
                          </a:solidFill>
                        </a:rPr>
                        <a:t>08</a:t>
                      </a:r>
                      <a:endParaRPr lang="en-CA" dirty="0">
                        <a:solidFill>
                          <a:srgbClr val="FFFF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prst="convex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Dec  </a:t>
                      </a:r>
                      <a:r>
                        <a:rPr lang="en-CA" dirty="0" smtClean="0">
                          <a:solidFill>
                            <a:srgbClr val="FFFF00"/>
                          </a:solidFill>
                        </a:rPr>
                        <a:t>09</a:t>
                      </a:r>
                      <a:endParaRPr lang="en-CA" dirty="0">
                        <a:solidFill>
                          <a:srgbClr val="FFFF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prst="convex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Jan   </a:t>
                      </a:r>
                      <a:r>
                        <a:rPr lang="en-CA" dirty="0" smtClean="0">
                          <a:solidFill>
                            <a:srgbClr val="FFFF00"/>
                          </a:solidFill>
                        </a:rPr>
                        <a:t>10</a:t>
                      </a:r>
                      <a:endParaRPr lang="en-CA" dirty="0">
                        <a:solidFill>
                          <a:srgbClr val="FFFF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prst="convex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Feb   </a:t>
                      </a:r>
                      <a:r>
                        <a:rPr lang="en-CA" dirty="0" smtClean="0">
                          <a:solidFill>
                            <a:srgbClr val="FFFF00"/>
                          </a:solidFill>
                        </a:rPr>
                        <a:t>11</a:t>
                      </a:r>
                      <a:endParaRPr lang="en-CA" dirty="0">
                        <a:solidFill>
                          <a:srgbClr val="FFFF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prst="convex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Mar   </a:t>
                      </a:r>
                      <a:r>
                        <a:rPr lang="en-CA" dirty="0" smtClean="0">
                          <a:solidFill>
                            <a:srgbClr val="FFFF00"/>
                          </a:solidFill>
                        </a:rPr>
                        <a:t>12</a:t>
                      </a:r>
                      <a:endParaRPr lang="en-CA" dirty="0">
                        <a:solidFill>
                          <a:srgbClr val="FFFF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prst="convex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Apr</a:t>
                      </a:r>
                      <a:r>
                        <a:rPr lang="en-CA" baseline="0" dirty="0" smtClean="0"/>
                        <a:t>   </a:t>
                      </a:r>
                      <a:r>
                        <a:rPr lang="en-CA" baseline="0" dirty="0" smtClean="0">
                          <a:solidFill>
                            <a:srgbClr val="FFCCFF"/>
                          </a:solidFill>
                        </a:rPr>
                        <a:t>01</a:t>
                      </a:r>
                      <a:endParaRPr lang="en-CA" dirty="0">
                        <a:solidFill>
                          <a:srgbClr val="FFCCFF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prst="convex"/>
                      <a:lightRig rig="flood" dir="t"/>
                    </a:cell3D>
                    <a:solidFill>
                      <a:schemeClr val="accent5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29736905"/>
              </p:ext>
            </p:extLst>
          </p:nvPr>
        </p:nvGraphicFramePr>
        <p:xfrm>
          <a:off x="10010858" y="3443706"/>
          <a:ext cx="1931102" cy="365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65551"/>
                <a:gridCol w="965551"/>
              </a:tblGrid>
              <a:tr h="279102">
                <a:tc>
                  <a:txBody>
                    <a:bodyPr/>
                    <a:lstStyle/>
                    <a:p>
                      <a:r>
                        <a:rPr lang="en-CA" dirty="0" smtClean="0"/>
                        <a:t>May  </a:t>
                      </a:r>
                      <a:r>
                        <a:rPr lang="en-CA" dirty="0" smtClean="0">
                          <a:solidFill>
                            <a:srgbClr val="FFCCFF"/>
                          </a:solidFill>
                        </a:rPr>
                        <a:t>02</a:t>
                      </a:r>
                      <a:endParaRPr lang="en-CA" dirty="0">
                        <a:solidFill>
                          <a:srgbClr val="FFCCFF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nvex"/>
                      <a:lightRig rig="flood" dir="t"/>
                    </a:cell3D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Jun  </a:t>
                      </a:r>
                      <a:r>
                        <a:rPr lang="en-CA" dirty="0" smtClean="0">
                          <a:solidFill>
                            <a:srgbClr val="FFCCFF"/>
                          </a:solidFill>
                        </a:rPr>
                        <a:t>03</a:t>
                      </a:r>
                      <a:endParaRPr lang="en-CA" dirty="0">
                        <a:solidFill>
                          <a:srgbClr val="FFCCFF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nvex"/>
                      <a:lightRig rig="flood" dir="t"/>
                    </a:cell3D>
                    <a:solidFill>
                      <a:schemeClr val="accent5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9" name="Oval 8"/>
          <p:cNvSpPr/>
          <p:nvPr/>
        </p:nvSpPr>
        <p:spPr>
          <a:xfrm>
            <a:off x="8242492" y="3021500"/>
            <a:ext cx="488204" cy="290818"/>
          </a:xfrm>
          <a:prstGeom prst="ellipse">
            <a:avLst/>
          </a:prstGeom>
          <a:noFill/>
          <a:ln w="19050">
            <a:solidFill>
              <a:srgbClr val="D73DCC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dirty="0" smtClean="0"/>
              <a:t>9</a:t>
            </a:r>
            <a:endParaRPr lang="en-CA" dirty="0"/>
          </a:p>
        </p:txBody>
      </p:sp>
      <p:sp>
        <p:nvSpPr>
          <p:cNvPr id="10" name="Oval 9"/>
          <p:cNvSpPr/>
          <p:nvPr/>
        </p:nvSpPr>
        <p:spPr>
          <a:xfrm>
            <a:off x="9172949" y="3018844"/>
            <a:ext cx="595783" cy="290818"/>
          </a:xfrm>
          <a:prstGeom prst="ellipse">
            <a:avLst/>
          </a:prstGeom>
          <a:noFill/>
          <a:ln w="19050">
            <a:solidFill>
              <a:srgbClr val="D73DCC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dirty="0" smtClean="0"/>
              <a:t>10</a:t>
            </a:r>
            <a:endParaRPr lang="en-CA" dirty="0"/>
          </a:p>
        </p:txBody>
      </p:sp>
      <p:sp>
        <p:nvSpPr>
          <p:cNvPr id="11" name="Oval 10"/>
          <p:cNvSpPr/>
          <p:nvPr/>
        </p:nvSpPr>
        <p:spPr>
          <a:xfrm>
            <a:off x="10226302" y="3016024"/>
            <a:ext cx="595783" cy="290818"/>
          </a:xfrm>
          <a:prstGeom prst="ellipse">
            <a:avLst/>
          </a:prstGeom>
          <a:noFill/>
          <a:ln w="19050">
            <a:solidFill>
              <a:srgbClr val="D73DCC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dirty="0" smtClean="0"/>
              <a:t>11</a:t>
            </a:r>
            <a:endParaRPr lang="en-CA" dirty="0"/>
          </a:p>
        </p:txBody>
      </p:sp>
      <p:sp>
        <p:nvSpPr>
          <p:cNvPr id="12" name="Oval 11"/>
          <p:cNvSpPr/>
          <p:nvPr/>
        </p:nvSpPr>
        <p:spPr>
          <a:xfrm>
            <a:off x="11141443" y="3010058"/>
            <a:ext cx="595783" cy="290818"/>
          </a:xfrm>
          <a:prstGeom prst="ellipse">
            <a:avLst/>
          </a:prstGeom>
          <a:noFill/>
          <a:ln w="19050">
            <a:solidFill>
              <a:srgbClr val="D73DCC"/>
            </a:solidFill>
          </a:ln>
          <a:effectLst>
            <a:glow rad="76200">
              <a:srgbClr val="FFFF00"/>
            </a:glo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dirty="0" smtClean="0"/>
              <a:t>12</a:t>
            </a:r>
            <a:endParaRPr lang="en-CA" dirty="0"/>
          </a:p>
        </p:txBody>
      </p:sp>
      <p:sp>
        <p:nvSpPr>
          <p:cNvPr id="13" name="Oval 12"/>
          <p:cNvSpPr/>
          <p:nvPr/>
        </p:nvSpPr>
        <p:spPr>
          <a:xfrm>
            <a:off x="7297286" y="3021500"/>
            <a:ext cx="488204" cy="290818"/>
          </a:xfrm>
          <a:prstGeom prst="ellipse">
            <a:avLst/>
          </a:prstGeom>
          <a:noFill/>
          <a:ln w="19050">
            <a:solidFill>
              <a:srgbClr val="D73DCC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dirty="0" smtClean="0"/>
              <a:t>8</a:t>
            </a:r>
            <a:endParaRPr lang="en-CA" dirty="0"/>
          </a:p>
        </p:txBody>
      </p:sp>
      <p:sp>
        <p:nvSpPr>
          <p:cNvPr id="14" name="Oval 13"/>
          <p:cNvSpPr/>
          <p:nvPr/>
        </p:nvSpPr>
        <p:spPr>
          <a:xfrm>
            <a:off x="6365515" y="3010058"/>
            <a:ext cx="488204" cy="290818"/>
          </a:xfrm>
          <a:prstGeom prst="ellipse">
            <a:avLst/>
          </a:prstGeom>
          <a:noFill/>
          <a:ln w="19050">
            <a:solidFill>
              <a:srgbClr val="D73DCC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dirty="0" smtClean="0"/>
              <a:t>7</a:t>
            </a:r>
            <a:endParaRPr lang="en-CA" dirty="0"/>
          </a:p>
        </p:txBody>
      </p:sp>
      <p:sp>
        <p:nvSpPr>
          <p:cNvPr id="15" name="Oval 14"/>
          <p:cNvSpPr/>
          <p:nvPr/>
        </p:nvSpPr>
        <p:spPr>
          <a:xfrm>
            <a:off x="5420309" y="3010058"/>
            <a:ext cx="488204" cy="290818"/>
          </a:xfrm>
          <a:prstGeom prst="ellipse">
            <a:avLst/>
          </a:prstGeom>
          <a:noFill/>
          <a:ln w="19050">
            <a:solidFill>
              <a:srgbClr val="D73DCC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dirty="0" smtClean="0"/>
              <a:t>6</a:t>
            </a:r>
            <a:endParaRPr lang="en-CA" dirty="0"/>
          </a:p>
        </p:txBody>
      </p:sp>
      <p:sp>
        <p:nvSpPr>
          <p:cNvPr id="16" name="Oval 15"/>
          <p:cNvSpPr/>
          <p:nvPr/>
        </p:nvSpPr>
        <p:spPr>
          <a:xfrm>
            <a:off x="4466504" y="3020660"/>
            <a:ext cx="488204" cy="290818"/>
          </a:xfrm>
          <a:prstGeom prst="ellipse">
            <a:avLst/>
          </a:prstGeom>
          <a:noFill/>
          <a:ln w="19050">
            <a:solidFill>
              <a:srgbClr val="D73DCC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dirty="0" smtClean="0"/>
              <a:t>5</a:t>
            </a:r>
            <a:endParaRPr lang="en-CA" dirty="0"/>
          </a:p>
        </p:txBody>
      </p:sp>
      <p:sp>
        <p:nvSpPr>
          <p:cNvPr id="17" name="Oval 16"/>
          <p:cNvSpPr/>
          <p:nvPr/>
        </p:nvSpPr>
        <p:spPr>
          <a:xfrm>
            <a:off x="3512699" y="3020660"/>
            <a:ext cx="488204" cy="290818"/>
          </a:xfrm>
          <a:prstGeom prst="ellipse">
            <a:avLst/>
          </a:prstGeom>
          <a:noFill/>
          <a:ln w="19050">
            <a:solidFill>
              <a:srgbClr val="D73DCC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dirty="0" smtClean="0"/>
              <a:t>4</a:t>
            </a:r>
            <a:endParaRPr lang="en-CA" dirty="0"/>
          </a:p>
        </p:txBody>
      </p:sp>
      <p:sp>
        <p:nvSpPr>
          <p:cNvPr id="18" name="Oval 17"/>
          <p:cNvSpPr/>
          <p:nvPr/>
        </p:nvSpPr>
        <p:spPr>
          <a:xfrm>
            <a:off x="2564140" y="3018844"/>
            <a:ext cx="488204" cy="290818"/>
          </a:xfrm>
          <a:prstGeom prst="ellipse">
            <a:avLst/>
          </a:prstGeom>
          <a:noFill/>
          <a:ln w="19050">
            <a:solidFill>
              <a:srgbClr val="D73DCC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dirty="0" smtClean="0"/>
              <a:t>3</a:t>
            </a:r>
            <a:endParaRPr lang="en-CA" dirty="0"/>
          </a:p>
        </p:txBody>
      </p:sp>
      <p:sp>
        <p:nvSpPr>
          <p:cNvPr id="19" name="Oval 18"/>
          <p:cNvSpPr/>
          <p:nvPr/>
        </p:nvSpPr>
        <p:spPr>
          <a:xfrm>
            <a:off x="1584044" y="3010058"/>
            <a:ext cx="488204" cy="290818"/>
          </a:xfrm>
          <a:prstGeom prst="ellipse">
            <a:avLst/>
          </a:prstGeom>
          <a:noFill/>
          <a:ln w="19050">
            <a:solidFill>
              <a:srgbClr val="D73DCC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dirty="0" smtClean="0"/>
              <a:t>2</a:t>
            </a:r>
            <a:endParaRPr lang="en-CA" dirty="0"/>
          </a:p>
        </p:txBody>
      </p:sp>
      <p:sp>
        <p:nvSpPr>
          <p:cNvPr id="20" name="Oval 19"/>
          <p:cNvSpPr/>
          <p:nvPr/>
        </p:nvSpPr>
        <p:spPr>
          <a:xfrm>
            <a:off x="652841" y="3018844"/>
            <a:ext cx="488204" cy="290818"/>
          </a:xfrm>
          <a:prstGeom prst="ellipse">
            <a:avLst/>
          </a:prstGeom>
          <a:noFill/>
          <a:ln w="19050">
            <a:solidFill>
              <a:srgbClr val="D73DCC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dirty="0" smtClean="0"/>
              <a:t>1</a:t>
            </a:r>
            <a:endParaRPr lang="en-CA" dirty="0"/>
          </a:p>
        </p:txBody>
      </p:sp>
      <p:sp>
        <p:nvSpPr>
          <p:cNvPr id="21" name="Rounded Rectangular Callout 20"/>
          <p:cNvSpPr/>
          <p:nvPr/>
        </p:nvSpPr>
        <p:spPr>
          <a:xfrm>
            <a:off x="7670899" y="4204807"/>
            <a:ext cx="4077412" cy="2559887"/>
          </a:xfrm>
          <a:prstGeom prst="wedgeRoundRectCallout">
            <a:avLst>
              <a:gd name="adj1" fmla="val -15888"/>
              <a:gd name="adj2" fmla="val -66121"/>
              <a:gd name="adj3" fmla="val 16667"/>
            </a:avLst>
          </a:prstGeom>
          <a:solidFill>
            <a:schemeClr val="accent3">
              <a:lumMod val="20000"/>
              <a:lumOff val="80000"/>
            </a:schemeClr>
          </a:solidFill>
          <a:ln w="57150">
            <a:solidFill>
              <a:srgbClr val="00FF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38100" h="38100"/>
            </a:sp3d>
          </a:bodyPr>
          <a:lstStyle/>
          <a:p>
            <a:pPr algn="ctr"/>
            <a:r>
              <a:rPr lang="en-CA" sz="3200" dirty="0" err="1" smtClean="0">
                <a:solidFill>
                  <a:srgbClr val="002060"/>
                </a:solidFill>
              </a:rPr>
              <a:t>Yochanon</a:t>
            </a:r>
            <a:r>
              <a:rPr lang="en-CA" sz="3200" dirty="0" smtClean="0">
                <a:solidFill>
                  <a:srgbClr val="002060"/>
                </a:solidFill>
              </a:rPr>
              <a:t> </a:t>
            </a:r>
            <a:r>
              <a:rPr lang="en-CA" sz="3200" b="1" u="sng" dirty="0" smtClean="0">
                <a:solidFill>
                  <a:srgbClr val="3E3EF0"/>
                </a:solidFill>
              </a:rPr>
              <a:t>in his</a:t>
            </a:r>
            <a:r>
              <a:rPr lang="en-CA" sz="3200" b="1" dirty="0" smtClean="0">
                <a:solidFill>
                  <a:srgbClr val="3E3EF0"/>
                </a:solidFill>
              </a:rPr>
              <a:t> 9</a:t>
            </a:r>
            <a:r>
              <a:rPr lang="en-CA" sz="3200" b="1" u="sng" baseline="30000" dirty="0" smtClean="0">
                <a:solidFill>
                  <a:srgbClr val="3E3EF0"/>
                </a:solidFill>
              </a:rPr>
              <a:t>th</a:t>
            </a:r>
            <a:r>
              <a:rPr lang="en-CA" sz="3200" b="1" u="sng" dirty="0" smtClean="0">
                <a:solidFill>
                  <a:srgbClr val="3E3EF0"/>
                </a:solidFill>
              </a:rPr>
              <a:t> month</a:t>
            </a:r>
            <a:r>
              <a:rPr lang="en-CA" sz="3200" dirty="0" smtClean="0">
                <a:solidFill>
                  <a:srgbClr val="002060"/>
                </a:solidFill>
              </a:rPr>
              <a:t>, was </a:t>
            </a:r>
            <a:r>
              <a:rPr lang="en-CA" sz="3200" b="1" dirty="0" smtClean="0">
                <a:solidFill>
                  <a:srgbClr val="FF0000"/>
                </a:solidFill>
              </a:rPr>
              <a:t>birthed</a:t>
            </a:r>
            <a:r>
              <a:rPr lang="en-CA" sz="3200" dirty="0" smtClean="0">
                <a:solidFill>
                  <a:srgbClr val="002060"/>
                </a:solidFill>
              </a:rPr>
              <a:t> here on the 1</a:t>
            </a:r>
            <a:r>
              <a:rPr lang="en-CA" sz="3200" baseline="30000" dirty="0" smtClean="0">
                <a:solidFill>
                  <a:srgbClr val="002060"/>
                </a:solidFill>
              </a:rPr>
              <a:t>st</a:t>
            </a:r>
            <a:r>
              <a:rPr lang="en-CA" sz="3200" dirty="0" smtClean="0">
                <a:solidFill>
                  <a:srgbClr val="002060"/>
                </a:solidFill>
              </a:rPr>
              <a:t>  Chodesh (month) just prior to Passover!</a:t>
            </a:r>
            <a:endParaRPr lang="en-CA" sz="3200" dirty="0">
              <a:solidFill>
                <a:srgbClr val="002060"/>
              </a:solidFill>
            </a:endParaRPr>
          </a:p>
        </p:txBody>
      </p:sp>
      <p:sp>
        <p:nvSpPr>
          <p:cNvPr id="22" name="Rounded Rectangular Callout 21"/>
          <p:cNvSpPr/>
          <p:nvPr/>
        </p:nvSpPr>
        <p:spPr>
          <a:xfrm>
            <a:off x="7789153" y="389009"/>
            <a:ext cx="3959158" cy="2137881"/>
          </a:xfrm>
          <a:prstGeom prst="wedgeRoundRectCallout">
            <a:avLst>
              <a:gd name="adj1" fmla="val -23366"/>
              <a:gd name="adj2" fmla="val 63771"/>
              <a:gd name="adj3" fmla="val 16667"/>
            </a:avLst>
          </a:prstGeom>
          <a:solidFill>
            <a:srgbClr val="00FF99"/>
          </a:solidFill>
          <a:ln w="76200">
            <a:solidFill>
              <a:srgbClr val="C000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38100" h="38100"/>
            </a:sp3d>
          </a:bodyPr>
          <a:lstStyle/>
          <a:p>
            <a:pPr algn="ctr"/>
            <a:r>
              <a:rPr lang="en-CA" sz="3200" dirty="0" smtClean="0">
                <a:solidFill>
                  <a:srgbClr val="9933FF"/>
                </a:solidFill>
              </a:rPr>
              <a:t>Passover in the 1</a:t>
            </a:r>
            <a:r>
              <a:rPr lang="en-CA" sz="3200" baseline="30000" dirty="0" smtClean="0">
                <a:solidFill>
                  <a:srgbClr val="9933FF"/>
                </a:solidFill>
              </a:rPr>
              <a:t>st</a:t>
            </a:r>
            <a:r>
              <a:rPr lang="en-CA" sz="3200" dirty="0" smtClean="0">
                <a:solidFill>
                  <a:srgbClr val="9933FF"/>
                </a:solidFill>
              </a:rPr>
              <a:t> month of the Covenant Calendar year.   (Abib)</a:t>
            </a:r>
            <a:endParaRPr lang="en-CA" sz="3200" dirty="0">
              <a:solidFill>
                <a:srgbClr val="9933FF"/>
              </a:solidFill>
            </a:endParaRPr>
          </a:p>
        </p:txBody>
      </p:sp>
      <p:sp>
        <p:nvSpPr>
          <p:cNvPr id="24" name="Rounded Rectangle 23"/>
          <p:cNvSpPr/>
          <p:nvPr/>
        </p:nvSpPr>
        <p:spPr>
          <a:xfrm>
            <a:off x="205273" y="389009"/>
            <a:ext cx="7417837" cy="1245237"/>
          </a:xfrm>
          <a:prstGeom prst="roundRect">
            <a:avLst>
              <a:gd name="adj" fmla="val 50000"/>
            </a:avLst>
          </a:prstGeom>
          <a:solidFill>
            <a:srgbClr val="FF6600"/>
          </a:solidFill>
          <a:ln w="76200">
            <a:solidFill>
              <a:srgbClr val="0C27AC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3200" dirty="0" err="1" smtClean="0">
                <a:solidFill>
                  <a:srgbClr val="FFFF00"/>
                </a:solidFill>
              </a:rPr>
              <a:t>Yochanon’s</a:t>
            </a:r>
            <a:r>
              <a:rPr lang="en-CA" sz="3200" dirty="0" smtClean="0">
                <a:solidFill>
                  <a:srgbClr val="FFFF00"/>
                </a:solidFill>
              </a:rPr>
              <a:t> first </a:t>
            </a:r>
            <a:r>
              <a:rPr lang="en-CA" sz="3200" dirty="0" smtClean="0">
                <a:solidFill>
                  <a:srgbClr val="FFFF00"/>
                </a:solidFill>
                <a:effectLst>
                  <a:glow rad="127000">
                    <a:srgbClr val="00B0F0"/>
                  </a:glow>
                </a:effectLst>
              </a:rPr>
              <a:t>12</a:t>
            </a:r>
            <a:r>
              <a:rPr lang="en-CA" sz="3200" dirty="0" smtClean="0">
                <a:solidFill>
                  <a:srgbClr val="FFFF00"/>
                </a:solidFill>
              </a:rPr>
              <a:t> </a:t>
            </a:r>
            <a:r>
              <a:rPr lang="en-CA" sz="3200" dirty="0" err="1" smtClean="0">
                <a:solidFill>
                  <a:srgbClr val="FFFF00"/>
                </a:solidFill>
              </a:rPr>
              <a:t>Chodeshim</a:t>
            </a:r>
            <a:r>
              <a:rPr lang="en-CA" sz="3200" dirty="0" smtClean="0">
                <a:solidFill>
                  <a:srgbClr val="FFFF00"/>
                </a:solidFill>
              </a:rPr>
              <a:t> (</a:t>
            </a:r>
            <a:r>
              <a:rPr lang="en-CA" sz="3200" dirty="0" smtClean="0">
                <a:solidFill>
                  <a:schemeClr val="bg1"/>
                </a:solidFill>
              </a:rPr>
              <a:t>months</a:t>
            </a:r>
            <a:r>
              <a:rPr lang="en-CA" sz="3200" dirty="0" smtClean="0">
                <a:solidFill>
                  <a:srgbClr val="FFFF00"/>
                </a:solidFill>
              </a:rPr>
              <a:t>) of his life </a:t>
            </a:r>
            <a:r>
              <a:rPr lang="en-CA" sz="3200" dirty="0" smtClean="0">
                <a:ln>
                  <a:solidFill>
                    <a:sysClr val="windowText" lastClr="000000"/>
                  </a:solidFill>
                </a:ln>
                <a:solidFill>
                  <a:srgbClr val="0099FF"/>
                </a:solidFill>
                <a:effectLst>
                  <a:glow rad="88900">
                    <a:srgbClr val="00FF00"/>
                  </a:glow>
                </a:effectLst>
              </a:rPr>
              <a:t>starting at conception!</a:t>
            </a:r>
            <a:endParaRPr lang="en-CA" sz="3200" dirty="0">
              <a:ln>
                <a:solidFill>
                  <a:sysClr val="windowText" lastClr="000000"/>
                </a:solidFill>
              </a:ln>
              <a:solidFill>
                <a:srgbClr val="0099FF"/>
              </a:solidFill>
              <a:effectLst>
                <a:glow rad="88900">
                  <a:srgbClr val="00FF00"/>
                </a:glow>
              </a:effectLst>
            </a:endParaRPr>
          </a:p>
        </p:txBody>
      </p:sp>
      <p:sp>
        <p:nvSpPr>
          <p:cNvPr id="25" name="Rounded Rectangular Callout 24"/>
          <p:cNvSpPr/>
          <p:nvPr/>
        </p:nvSpPr>
        <p:spPr>
          <a:xfrm>
            <a:off x="325010" y="4262683"/>
            <a:ext cx="6517260" cy="2502011"/>
          </a:xfrm>
          <a:prstGeom prst="wedgeRoundRectCallout">
            <a:avLst>
              <a:gd name="adj1" fmla="val -36408"/>
              <a:gd name="adj2" fmla="val -66884"/>
              <a:gd name="adj3" fmla="val 16667"/>
            </a:avLst>
          </a:prstGeom>
          <a:solidFill>
            <a:schemeClr val="tx1">
              <a:lumMod val="50000"/>
            </a:schemeClr>
          </a:solidFill>
          <a:ln w="76200">
            <a:solidFill>
              <a:srgbClr val="A50021"/>
            </a:solidFill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/>
          </a:bodyPr>
          <a:lstStyle/>
          <a:p>
            <a:pPr algn="ctr"/>
            <a:r>
              <a:rPr lang="en-CA" sz="3200" dirty="0" smtClean="0">
                <a:solidFill>
                  <a:srgbClr val="FFFF00"/>
                </a:solidFill>
              </a:rPr>
              <a:t>The 4</a:t>
            </a:r>
            <a:r>
              <a:rPr lang="en-CA" sz="3200" baseline="30000" dirty="0" smtClean="0">
                <a:solidFill>
                  <a:srgbClr val="FFFF00"/>
                </a:solidFill>
              </a:rPr>
              <a:t>th</a:t>
            </a:r>
            <a:r>
              <a:rPr lang="en-CA" sz="3200" dirty="0" smtClean="0">
                <a:solidFill>
                  <a:srgbClr val="FFFF00"/>
                </a:solidFill>
              </a:rPr>
              <a:t> Shaneh </a:t>
            </a:r>
            <a:r>
              <a:rPr lang="en-CA" sz="3200" dirty="0" err="1" smtClean="0">
                <a:solidFill>
                  <a:srgbClr val="FFFF00"/>
                </a:solidFill>
              </a:rPr>
              <a:t>Chodeshim</a:t>
            </a:r>
            <a:r>
              <a:rPr lang="en-CA" sz="3200" dirty="0" smtClean="0">
                <a:solidFill>
                  <a:srgbClr val="FFFF00"/>
                </a:solidFill>
              </a:rPr>
              <a:t> of the </a:t>
            </a:r>
            <a:r>
              <a:rPr lang="en-CA" sz="3200" b="1" dirty="0" smtClean="0">
                <a:ln>
                  <a:solidFill>
                    <a:srgbClr val="3E3EF0"/>
                  </a:solidFill>
                </a:ln>
                <a:solidFill>
                  <a:srgbClr val="0099FF"/>
                </a:solidFill>
              </a:rPr>
              <a:t>Covenant Calendar.  </a:t>
            </a:r>
            <a:r>
              <a:rPr lang="en-CA" sz="2800" b="1" dirty="0" smtClean="0">
                <a:ln>
                  <a:solidFill>
                    <a:srgbClr val="3E3EF0"/>
                  </a:solidFill>
                </a:ln>
                <a:solidFill>
                  <a:srgbClr val="FFCCFF"/>
                </a:solidFill>
              </a:rPr>
              <a:t>Remember,  Covenant Calendar months are not identical to Gregorian months so please allow for some variation in time span.  </a:t>
            </a:r>
            <a:endParaRPr lang="en-CA" sz="2800" b="1" dirty="0">
              <a:ln>
                <a:solidFill>
                  <a:srgbClr val="3E3EF0"/>
                </a:solidFill>
              </a:ln>
              <a:solidFill>
                <a:srgbClr val="FFCCFF"/>
              </a:solidFill>
            </a:endParaRPr>
          </a:p>
        </p:txBody>
      </p:sp>
      <p:sp>
        <p:nvSpPr>
          <p:cNvPr id="26" name="Rounded Rectangular Callout 25"/>
          <p:cNvSpPr/>
          <p:nvPr/>
        </p:nvSpPr>
        <p:spPr>
          <a:xfrm>
            <a:off x="205272" y="1779895"/>
            <a:ext cx="2749595" cy="834822"/>
          </a:xfrm>
          <a:prstGeom prst="wedgeRoundRectCallout">
            <a:avLst>
              <a:gd name="adj1" fmla="val -24006"/>
              <a:gd name="adj2" fmla="val 93056"/>
              <a:gd name="adj3" fmla="val 16667"/>
            </a:avLst>
          </a:prstGeom>
          <a:ln w="57150">
            <a:solidFill>
              <a:srgbClr val="A5002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dirty="0" err="1" smtClean="0">
                <a:solidFill>
                  <a:schemeClr val="bg1"/>
                </a:solidFill>
              </a:rPr>
              <a:t>Yochanon’s</a:t>
            </a:r>
            <a:r>
              <a:rPr lang="en-CA" dirty="0" smtClean="0">
                <a:solidFill>
                  <a:schemeClr val="bg1"/>
                </a:solidFill>
              </a:rPr>
              <a:t> Conception – </a:t>
            </a:r>
            <a:br>
              <a:rPr lang="en-CA" dirty="0" smtClean="0">
                <a:solidFill>
                  <a:schemeClr val="bg1"/>
                </a:solidFill>
              </a:rPr>
            </a:br>
            <a:r>
              <a:rPr lang="en-CA" dirty="0" smtClean="0">
                <a:solidFill>
                  <a:schemeClr val="bg1"/>
                </a:solidFill>
              </a:rPr>
              <a:t>18 Months p</a:t>
            </a:r>
            <a:r>
              <a:rPr lang="en-CA" u="sng" dirty="0" smtClean="0">
                <a:solidFill>
                  <a:schemeClr val="bg1"/>
                </a:solidFill>
              </a:rPr>
              <a:t>rior</a:t>
            </a:r>
            <a:r>
              <a:rPr lang="en-CA" dirty="0" smtClean="0">
                <a:solidFill>
                  <a:schemeClr val="bg1"/>
                </a:solidFill>
              </a:rPr>
              <a:t> </a:t>
            </a:r>
            <a:r>
              <a:rPr lang="en-CA" u="sng" dirty="0" smtClean="0">
                <a:solidFill>
                  <a:schemeClr val="bg1"/>
                </a:solidFill>
              </a:rPr>
              <a:t>to</a:t>
            </a:r>
            <a:r>
              <a:rPr lang="en-CA" dirty="0" smtClean="0">
                <a:solidFill>
                  <a:schemeClr val="bg1"/>
                </a:solidFill>
              </a:rPr>
              <a:t> CE 1.</a:t>
            </a:r>
            <a:endParaRPr lang="en-CA" dirty="0">
              <a:solidFill>
                <a:schemeClr val="bg1"/>
              </a:solidFill>
            </a:endParaRPr>
          </a:p>
        </p:txBody>
      </p:sp>
      <p:sp>
        <p:nvSpPr>
          <p:cNvPr id="27" name="Oval 26"/>
          <p:cNvSpPr/>
          <p:nvPr/>
        </p:nvSpPr>
        <p:spPr>
          <a:xfrm flipH="1">
            <a:off x="3747322" y="1779895"/>
            <a:ext cx="2808260" cy="1066942"/>
          </a:xfrm>
          <a:prstGeom prst="ellipse">
            <a:avLst/>
          </a:prstGeom>
          <a:noFill/>
          <a:ln w="57150">
            <a:solidFill>
              <a:srgbClr val="D73DCC"/>
            </a:solidFill>
          </a:ln>
          <a:effectLst>
            <a:glow rad="50800">
              <a:schemeClr val="accent3">
                <a:lumMod val="60000"/>
                <a:lumOff val="40000"/>
              </a:schemeClr>
            </a:glo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b="1" dirty="0" smtClean="0">
                <a:solidFill>
                  <a:srgbClr val="00FF00"/>
                </a:solidFill>
              </a:rPr>
              <a:t>Here are the 12 </a:t>
            </a:r>
            <a:r>
              <a:rPr lang="en-CA" b="1" dirty="0" err="1" smtClean="0">
                <a:solidFill>
                  <a:srgbClr val="00FF00"/>
                </a:solidFill>
              </a:rPr>
              <a:t>chodeshim</a:t>
            </a:r>
            <a:r>
              <a:rPr lang="en-CA" b="1" dirty="0" smtClean="0">
                <a:solidFill>
                  <a:srgbClr val="00FF00"/>
                </a:solidFill>
              </a:rPr>
              <a:t> of </a:t>
            </a:r>
            <a:r>
              <a:rPr lang="en-CA" b="1" dirty="0" err="1" smtClean="0">
                <a:solidFill>
                  <a:srgbClr val="00FF00"/>
                </a:solidFill>
              </a:rPr>
              <a:t>Yochanon</a:t>
            </a:r>
            <a:r>
              <a:rPr lang="en-CA" b="1" dirty="0" smtClean="0">
                <a:solidFill>
                  <a:srgbClr val="00FF00"/>
                </a:solidFill>
              </a:rPr>
              <a:t>.</a:t>
            </a:r>
            <a:endParaRPr lang="en-CA" b="1" dirty="0">
              <a:solidFill>
                <a:srgbClr val="00FF00"/>
              </a:solidFill>
            </a:endParaRPr>
          </a:p>
        </p:txBody>
      </p:sp>
      <p:cxnSp>
        <p:nvCxnSpPr>
          <p:cNvPr id="3" name="Straight Arrow Connector 2"/>
          <p:cNvCxnSpPr>
            <a:stCxn id="22" idx="4"/>
          </p:cNvCxnSpPr>
          <p:nvPr/>
        </p:nvCxnSpPr>
        <p:spPr>
          <a:xfrm>
            <a:off x="8843635" y="2821298"/>
            <a:ext cx="450896" cy="644215"/>
          </a:xfrm>
          <a:prstGeom prst="straightConnector1">
            <a:avLst/>
          </a:prstGeom>
          <a:ln w="57150">
            <a:solidFill>
              <a:srgbClr val="00FF00"/>
            </a:solidFill>
            <a:tailEnd type="triangle"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183647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9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7" dur="1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6" grpId="0" animBg="1"/>
      <p:bldP spid="27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49635176"/>
              </p:ext>
            </p:extLst>
          </p:nvPr>
        </p:nvGraphicFramePr>
        <p:xfrm>
          <a:off x="522509" y="1718036"/>
          <a:ext cx="11271384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52376"/>
                <a:gridCol w="1252376"/>
                <a:gridCol w="1252376"/>
                <a:gridCol w="1252376"/>
                <a:gridCol w="1252376"/>
                <a:gridCol w="1252376"/>
                <a:gridCol w="1252376"/>
                <a:gridCol w="1252376"/>
                <a:gridCol w="1252376"/>
              </a:tblGrid>
              <a:tr h="370840">
                <a:tc>
                  <a:txBody>
                    <a:bodyPr/>
                    <a:lstStyle/>
                    <a:p>
                      <a:r>
                        <a:rPr lang="en-CA" dirty="0" smtClean="0">
                          <a:solidFill>
                            <a:srgbClr val="3E3EF0"/>
                          </a:solidFill>
                        </a:rPr>
                        <a:t>Jan </a:t>
                      </a:r>
                      <a:r>
                        <a:rPr lang="en-CA" dirty="0" smtClean="0"/>
                        <a:t>        </a:t>
                      </a:r>
                      <a:r>
                        <a:rPr lang="en-CA" dirty="0" smtClean="0">
                          <a:solidFill>
                            <a:srgbClr val="FFFF00"/>
                          </a:solidFill>
                        </a:rPr>
                        <a:t>07</a:t>
                      </a:r>
                      <a:endParaRPr lang="en-CA" dirty="0">
                        <a:solidFill>
                          <a:srgbClr val="FFFF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rgbClr val="00FF9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CA" dirty="0" smtClean="0">
                          <a:solidFill>
                            <a:srgbClr val="3E3EF0"/>
                          </a:solidFill>
                        </a:rPr>
                        <a:t>Feb</a:t>
                      </a:r>
                      <a:r>
                        <a:rPr lang="en-CA" dirty="0" smtClean="0"/>
                        <a:t>        </a:t>
                      </a:r>
                      <a:r>
                        <a:rPr lang="en-CA" dirty="0" smtClean="0">
                          <a:solidFill>
                            <a:srgbClr val="FFFF00"/>
                          </a:solidFill>
                        </a:rPr>
                        <a:t>08</a:t>
                      </a:r>
                      <a:endParaRPr lang="en-CA" dirty="0">
                        <a:solidFill>
                          <a:srgbClr val="FFFF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rgbClr val="00FF9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CA" dirty="0" smtClean="0">
                          <a:solidFill>
                            <a:srgbClr val="0C27AC"/>
                          </a:solidFill>
                        </a:rPr>
                        <a:t>Mar        </a:t>
                      </a:r>
                      <a:r>
                        <a:rPr lang="en-CA" dirty="0" smtClean="0">
                          <a:solidFill>
                            <a:srgbClr val="FFFF00"/>
                          </a:solidFill>
                        </a:rPr>
                        <a:t>09</a:t>
                      </a:r>
                      <a:endParaRPr lang="en-CA" dirty="0">
                        <a:solidFill>
                          <a:srgbClr val="FFFF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rgbClr val="00FF9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April</a:t>
                      </a:r>
                      <a:endParaRPr lang="en-CA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May</a:t>
                      </a:r>
                      <a:endParaRPr lang="en-CA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June</a:t>
                      </a:r>
                      <a:endParaRPr lang="en-CA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en-CA" dirty="0" smtClean="0">
                          <a:solidFill>
                            <a:srgbClr val="0C27AC"/>
                          </a:solidFill>
                        </a:rPr>
                        <a:t>July</a:t>
                      </a:r>
                      <a:endParaRPr lang="en-CA" dirty="0">
                        <a:solidFill>
                          <a:srgbClr val="0C27AC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Aug </a:t>
                      </a:r>
                      <a:endParaRPr lang="en-CA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Sept     </a:t>
                      </a:r>
                      <a:endParaRPr lang="en-CA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rgbClr val="D73DCC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45401951"/>
              </p:ext>
            </p:extLst>
          </p:nvPr>
        </p:nvGraphicFramePr>
        <p:xfrm>
          <a:off x="8289734" y="3050791"/>
          <a:ext cx="3504159" cy="49693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68053"/>
                <a:gridCol w="1168053"/>
                <a:gridCol w="1168053"/>
              </a:tblGrid>
              <a:tr h="496932">
                <a:tc>
                  <a:txBody>
                    <a:bodyPr/>
                    <a:lstStyle/>
                    <a:p>
                      <a:r>
                        <a:rPr lang="en-CA" dirty="0" smtClean="0"/>
                        <a:t>Oct </a:t>
                      </a:r>
                      <a:endParaRPr lang="en-CA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Nov </a:t>
                      </a:r>
                      <a:endParaRPr lang="en-CA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Dec</a:t>
                      </a:r>
                      <a:endParaRPr lang="en-CA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</a:tcPr>
                </a:tc>
              </a:tr>
            </a:tbl>
          </a:graphicData>
        </a:graphic>
      </p:graphicFrame>
      <p:sp>
        <p:nvSpPr>
          <p:cNvPr id="2" name="Rounded Rectangular Callout 1"/>
          <p:cNvSpPr/>
          <p:nvPr/>
        </p:nvSpPr>
        <p:spPr>
          <a:xfrm>
            <a:off x="6606073" y="289244"/>
            <a:ext cx="4627984" cy="998407"/>
          </a:xfrm>
          <a:prstGeom prst="wedgeRoundRectCallout">
            <a:avLst>
              <a:gd name="adj1" fmla="val -20756"/>
              <a:gd name="adj2" fmla="val 94066"/>
              <a:gd name="adj3" fmla="val 16667"/>
            </a:avLst>
          </a:prstGeom>
          <a:solidFill>
            <a:schemeClr val="accent6">
              <a:lumMod val="40000"/>
              <a:lumOff val="60000"/>
            </a:schemeClr>
          </a:solidFill>
          <a:ln w="38100">
            <a:solidFill>
              <a:srgbClr val="D73DCC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h="25400" prst="softRound"/>
            </a:sp3d>
          </a:bodyPr>
          <a:lstStyle/>
          <a:p>
            <a:pPr algn="ctr"/>
            <a:r>
              <a:rPr lang="en-CA" sz="2800" dirty="0" err="1" smtClean="0">
                <a:solidFill>
                  <a:schemeClr val="bg1"/>
                </a:solidFill>
              </a:rPr>
              <a:t>Yochanon</a:t>
            </a:r>
            <a:r>
              <a:rPr lang="en-CA" sz="2800" dirty="0" smtClean="0">
                <a:solidFill>
                  <a:schemeClr val="bg1"/>
                </a:solidFill>
              </a:rPr>
              <a:t> </a:t>
            </a:r>
            <a:r>
              <a:rPr lang="en-CA" sz="2800" u="sng" dirty="0" smtClean="0">
                <a:solidFill>
                  <a:schemeClr val="bg1"/>
                </a:solidFill>
              </a:rPr>
              <a:t>com</a:t>
            </a:r>
            <a:r>
              <a:rPr lang="en-CA" sz="2800" dirty="0" smtClean="0">
                <a:solidFill>
                  <a:schemeClr val="bg1"/>
                </a:solidFill>
              </a:rPr>
              <a:t>p</a:t>
            </a:r>
            <a:r>
              <a:rPr lang="en-CA" sz="2800" u="sng" dirty="0" smtClean="0">
                <a:solidFill>
                  <a:schemeClr val="bg1"/>
                </a:solidFill>
              </a:rPr>
              <a:t>leted</a:t>
            </a:r>
            <a:r>
              <a:rPr lang="en-CA" sz="2800" dirty="0" smtClean="0">
                <a:solidFill>
                  <a:schemeClr val="bg1"/>
                </a:solidFill>
              </a:rPr>
              <a:t>  his </a:t>
            </a:r>
            <a:r>
              <a:rPr lang="en-CA" sz="2800" dirty="0" smtClean="0">
                <a:solidFill>
                  <a:srgbClr val="FF0000"/>
                </a:solidFill>
              </a:rPr>
              <a:t>first year</a:t>
            </a:r>
            <a:r>
              <a:rPr lang="en-CA" sz="2800" dirty="0" smtClean="0">
                <a:solidFill>
                  <a:schemeClr val="bg1"/>
                </a:solidFill>
              </a:rPr>
              <a:t> here at - 12 months!</a:t>
            </a:r>
            <a:endParaRPr lang="en-CA" sz="2800" dirty="0">
              <a:solidFill>
                <a:schemeClr val="bg1"/>
              </a:solidFill>
            </a:endParaRPr>
          </a:p>
        </p:txBody>
      </p:sp>
      <p:sp>
        <p:nvSpPr>
          <p:cNvPr id="8" name="Rounded Rectangular Callout 7"/>
          <p:cNvSpPr/>
          <p:nvPr/>
        </p:nvSpPr>
        <p:spPr>
          <a:xfrm>
            <a:off x="1091682" y="289244"/>
            <a:ext cx="5265576" cy="1034556"/>
          </a:xfrm>
          <a:prstGeom prst="wedgeRoundRectCallout">
            <a:avLst>
              <a:gd name="adj1" fmla="val 10503"/>
              <a:gd name="adj2" fmla="val 88449"/>
              <a:gd name="adj3" fmla="val 16667"/>
            </a:avLst>
          </a:prstGeom>
          <a:solidFill>
            <a:schemeClr val="accent6">
              <a:lumMod val="40000"/>
              <a:lumOff val="60000"/>
            </a:schemeClr>
          </a:solidFill>
          <a:ln w="38100">
            <a:solidFill>
              <a:srgbClr val="D73DCC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h="25400" prst="softRound"/>
            </a:sp3d>
          </a:bodyPr>
          <a:lstStyle/>
          <a:p>
            <a:pPr algn="ctr"/>
            <a:r>
              <a:rPr lang="en-CA" sz="2800" dirty="0" err="1" smtClean="0">
                <a:solidFill>
                  <a:schemeClr val="bg1"/>
                </a:solidFill>
              </a:rPr>
              <a:t>Yochanon</a:t>
            </a:r>
            <a:r>
              <a:rPr lang="en-CA" sz="2800" dirty="0" smtClean="0">
                <a:solidFill>
                  <a:schemeClr val="bg1"/>
                </a:solidFill>
              </a:rPr>
              <a:t> </a:t>
            </a:r>
            <a:r>
              <a:rPr lang="en-CA" sz="2800" b="1" dirty="0" smtClean="0">
                <a:solidFill>
                  <a:srgbClr val="FF0000"/>
                </a:solidFill>
              </a:rPr>
              <a:t>birthed</a:t>
            </a:r>
            <a:r>
              <a:rPr lang="en-CA" sz="2800" dirty="0" smtClean="0">
                <a:solidFill>
                  <a:schemeClr val="bg1"/>
                </a:solidFill>
              </a:rPr>
              <a:t> (</a:t>
            </a:r>
            <a:r>
              <a:rPr lang="en-CA" dirty="0" smtClean="0">
                <a:solidFill>
                  <a:schemeClr val="bg1"/>
                </a:solidFill>
              </a:rPr>
              <a:t>at 9 months</a:t>
            </a:r>
            <a:r>
              <a:rPr lang="en-CA" sz="2800" dirty="0" smtClean="0">
                <a:solidFill>
                  <a:schemeClr val="bg1"/>
                </a:solidFill>
              </a:rPr>
              <a:t>), here, j</a:t>
            </a:r>
            <a:r>
              <a:rPr lang="en-CA" sz="2800" u="sng" dirty="0" smtClean="0">
                <a:solidFill>
                  <a:schemeClr val="bg1"/>
                </a:solidFill>
              </a:rPr>
              <a:t>ust before Passover</a:t>
            </a:r>
            <a:r>
              <a:rPr lang="en-CA" sz="2800" dirty="0">
                <a:solidFill>
                  <a:schemeClr val="bg1"/>
                </a:solidFill>
              </a:rPr>
              <a:t> </a:t>
            </a:r>
            <a:r>
              <a:rPr lang="en-CA" sz="2800" dirty="0" smtClean="0">
                <a:solidFill>
                  <a:schemeClr val="bg1"/>
                </a:solidFill>
              </a:rPr>
              <a:t>!</a:t>
            </a:r>
            <a:endParaRPr lang="en-CA" sz="2800" dirty="0">
              <a:solidFill>
                <a:schemeClr val="bg1"/>
              </a:solidFill>
            </a:endParaRPr>
          </a:p>
        </p:txBody>
      </p:sp>
      <p:sp>
        <p:nvSpPr>
          <p:cNvPr id="9" name="Rounded Rectangular Callout 8"/>
          <p:cNvSpPr/>
          <p:nvPr/>
        </p:nvSpPr>
        <p:spPr>
          <a:xfrm>
            <a:off x="415950" y="2703585"/>
            <a:ext cx="4773926" cy="2476214"/>
          </a:xfrm>
          <a:prstGeom prst="wedgeRoundRectCallout">
            <a:avLst>
              <a:gd name="adj1" fmla="val 184770"/>
              <a:gd name="adj2" fmla="val -72649"/>
              <a:gd name="adj3" fmla="val 16667"/>
            </a:avLst>
          </a:prstGeom>
          <a:solidFill>
            <a:srgbClr val="0066FF"/>
          </a:solidFill>
          <a:ln w="38100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/>
          </a:bodyPr>
          <a:lstStyle/>
          <a:p>
            <a:pPr algn="ctr"/>
            <a:r>
              <a:rPr lang="en-CA" sz="2800" dirty="0" smtClean="0"/>
              <a:t>Yahusha, being 6 </a:t>
            </a:r>
            <a:r>
              <a:rPr lang="en-CA" sz="2800" dirty="0" err="1"/>
              <a:t>c</a:t>
            </a:r>
            <a:r>
              <a:rPr lang="en-CA" sz="2800" dirty="0" err="1" smtClean="0"/>
              <a:t>hodeshim</a:t>
            </a:r>
            <a:r>
              <a:rPr lang="en-CA" sz="2800" dirty="0" smtClean="0"/>
              <a:t> (</a:t>
            </a:r>
            <a:r>
              <a:rPr lang="en-CA" sz="2800" dirty="0" smtClean="0">
                <a:solidFill>
                  <a:schemeClr val="bg1"/>
                </a:solidFill>
              </a:rPr>
              <a:t>months</a:t>
            </a:r>
            <a:r>
              <a:rPr lang="en-CA" sz="2800" dirty="0" smtClean="0"/>
              <a:t>) younger than </a:t>
            </a:r>
            <a:r>
              <a:rPr lang="en-CA" sz="2800" dirty="0" err="1" smtClean="0"/>
              <a:t>Yochanon</a:t>
            </a:r>
            <a:r>
              <a:rPr lang="en-CA" sz="2800" dirty="0" smtClean="0"/>
              <a:t> </a:t>
            </a:r>
            <a:r>
              <a:rPr lang="en-CA" dirty="0" smtClean="0">
                <a:solidFill>
                  <a:schemeClr val="bg1"/>
                </a:solidFill>
              </a:rPr>
              <a:t>(Luke 1:36), </a:t>
            </a:r>
            <a:r>
              <a:rPr lang="en-CA" sz="2800" dirty="0" smtClean="0"/>
              <a:t>was </a:t>
            </a:r>
            <a:r>
              <a:rPr lang="en-CA" sz="2800" b="1" u="sng" dirty="0" smtClean="0">
                <a:solidFill>
                  <a:srgbClr val="FFFF00"/>
                </a:solidFill>
              </a:rPr>
              <a:t>birthed</a:t>
            </a:r>
            <a:r>
              <a:rPr lang="en-CA" sz="2800" dirty="0" smtClean="0"/>
              <a:t> here,</a:t>
            </a:r>
            <a:r>
              <a:rPr lang="en-CA" sz="2800" dirty="0"/>
              <a:t> </a:t>
            </a:r>
            <a:r>
              <a:rPr lang="en-CA" sz="2800" dirty="0" smtClean="0"/>
              <a:t>in </a:t>
            </a:r>
            <a:r>
              <a:rPr lang="en-CA" sz="2800" b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His</a:t>
            </a:r>
            <a:r>
              <a:rPr lang="en-CA" sz="2800" dirty="0" smtClean="0"/>
              <a:t> </a:t>
            </a:r>
            <a:r>
              <a:rPr lang="en-CA" sz="28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9</a:t>
            </a:r>
            <a:r>
              <a:rPr lang="en-CA" sz="2800" u="sng" baseline="30000" dirty="0" smtClean="0"/>
              <a:t>th</a:t>
            </a:r>
            <a:r>
              <a:rPr lang="en-CA" sz="2800" u="sng" dirty="0" smtClean="0"/>
              <a:t> month</a:t>
            </a:r>
            <a:r>
              <a:rPr lang="en-CA" sz="2800" dirty="0" smtClean="0"/>
              <a:t>, just before Sukkot!</a:t>
            </a:r>
            <a:endParaRPr lang="en-CA" sz="2800" dirty="0"/>
          </a:p>
        </p:txBody>
      </p:sp>
      <p:sp>
        <p:nvSpPr>
          <p:cNvPr id="10" name="Rounded Rectangular Callout 9"/>
          <p:cNvSpPr/>
          <p:nvPr/>
        </p:nvSpPr>
        <p:spPr>
          <a:xfrm>
            <a:off x="5645371" y="4060851"/>
            <a:ext cx="6288831" cy="1329613"/>
          </a:xfrm>
          <a:prstGeom prst="wedgeRoundRectCallout">
            <a:avLst>
              <a:gd name="adj1" fmla="val 42782"/>
              <a:gd name="adj2" fmla="val -88717"/>
              <a:gd name="adj3" fmla="val 16667"/>
            </a:avLst>
          </a:prstGeom>
          <a:solidFill>
            <a:srgbClr val="0066FF"/>
          </a:solidFill>
          <a:ln w="38100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/>
          </a:bodyPr>
          <a:lstStyle/>
          <a:p>
            <a:pPr algn="ctr"/>
            <a:r>
              <a:rPr lang="en-CA" sz="2800" dirty="0" smtClean="0"/>
              <a:t>Yahusha </a:t>
            </a:r>
            <a:r>
              <a:rPr lang="en-CA" sz="2800" b="1" dirty="0" smtClean="0">
                <a:solidFill>
                  <a:srgbClr val="0C27AC"/>
                </a:solidFill>
                <a:effectLst>
                  <a:glow rad="127000">
                    <a:srgbClr val="00FF99"/>
                  </a:glow>
                </a:effectLst>
              </a:rPr>
              <a:t>COMPLETED</a:t>
            </a:r>
            <a:r>
              <a:rPr lang="en-CA" sz="2800" dirty="0" smtClean="0"/>
              <a:t> His 1</a:t>
            </a:r>
            <a:r>
              <a:rPr lang="en-CA" sz="2800" baseline="30000" dirty="0" smtClean="0"/>
              <a:t>st</a:t>
            </a:r>
            <a:r>
              <a:rPr lang="en-CA" sz="2800" dirty="0" smtClean="0"/>
              <a:t> year of </a:t>
            </a:r>
            <a:r>
              <a:rPr lang="en-CA" sz="2800" b="1" u="sng" dirty="0" smtClean="0">
                <a:solidFill>
                  <a:srgbClr val="FFFF00"/>
                </a:solidFill>
              </a:rPr>
              <a:t>12 months</a:t>
            </a:r>
            <a:r>
              <a:rPr lang="en-CA" sz="2800" b="1" dirty="0" smtClean="0">
                <a:solidFill>
                  <a:srgbClr val="FFFF00"/>
                </a:solidFill>
              </a:rPr>
              <a:t> </a:t>
            </a:r>
            <a:r>
              <a:rPr lang="en-CA" sz="2800" dirty="0" smtClean="0"/>
              <a:t>– here, </a:t>
            </a:r>
            <a:r>
              <a:rPr lang="en-CA" sz="2800" b="1" dirty="0" smtClean="0">
                <a:solidFill>
                  <a:srgbClr val="FFCCFF"/>
                </a:solidFill>
              </a:rPr>
              <a:t>in</a:t>
            </a:r>
            <a:r>
              <a:rPr lang="en-CA" sz="2800" dirty="0" smtClean="0"/>
              <a:t> </a:t>
            </a:r>
            <a:r>
              <a:rPr lang="en-CA" sz="2800" b="1" dirty="0" smtClean="0">
                <a:solidFill>
                  <a:srgbClr val="FFCCFF"/>
                </a:solidFill>
              </a:rPr>
              <a:t>the </a:t>
            </a:r>
            <a:r>
              <a:rPr lang="en-CA" sz="2800" b="1" dirty="0" smtClean="0">
                <a:ln>
                  <a:solidFill>
                    <a:srgbClr val="00FF00"/>
                  </a:solidFill>
                </a:ln>
                <a:solidFill>
                  <a:srgbClr val="FFCCFF"/>
                </a:solidFill>
              </a:rPr>
              <a:t>9</a:t>
            </a:r>
            <a:r>
              <a:rPr lang="en-CA" sz="2800" b="1" u="sng" baseline="30000" dirty="0" smtClean="0">
                <a:ln>
                  <a:solidFill>
                    <a:srgbClr val="00FF00"/>
                  </a:solidFill>
                </a:ln>
                <a:solidFill>
                  <a:srgbClr val="FFCCFF"/>
                </a:solidFill>
              </a:rPr>
              <a:t>th</a:t>
            </a:r>
            <a:r>
              <a:rPr lang="en-CA" sz="2800" b="1" u="sng" dirty="0" smtClean="0">
                <a:ln>
                  <a:solidFill>
                    <a:srgbClr val="00FF00"/>
                  </a:solidFill>
                </a:ln>
                <a:solidFill>
                  <a:srgbClr val="FFCCFF"/>
                </a:solidFill>
              </a:rPr>
              <a:t> month of CC</a:t>
            </a:r>
            <a:r>
              <a:rPr lang="en-CA" sz="2800" b="1" dirty="0" smtClean="0">
                <a:ln>
                  <a:solidFill>
                    <a:srgbClr val="00FF00"/>
                  </a:solidFill>
                </a:ln>
                <a:solidFill>
                  <a:srgbClr val="FFCCFF"/>
                </a:solidFill>
              </a:rPr>
              <a:t>!</a:t>
            </a:r>
            <a:endParaRPr lang="en-CA" sz="2800" b="1" dirty="0">
              <a:ln>
                <a:solidFill>
                  <a:srgbClr val="00FF00"/>
                </a:solidFill>
              </a:ln>
              <a:solidFill>
                <a:srgbClr val="FFCCFF"/>
              </a:solidFill>
            </a:endParaRPr>
          </a:p>
        </p:txBody>
      </p:sp>
      <p:sp>
        <p:nvSpPr>
          <p:cNvPr id="11" name="Rounded Rectangular Callout 10"/>
          <p:cNvSpPr/>
          <p:nvPr/>
        </p:nvSpPr>
        <p:spPr>
          <a:xfrm>
            <a:off x="874654" y="5608166"/>
            <a:ext cx="10350373" cy="1093234"/>
          </a:xfrm>
          <a:prstGeom prst="wedgeRoundRectCallout">
            <a:avLst>
              <a:gd name="adj1" fmla="val 19927"/>
              <a:gd name="adj2" fmla="val -48781"/>
              <a:gd name="adj3" fmla="val 16667"/>
            </a:avLst>
          </a:prstGeom>
          <a:solidFill>
            <a:srgbClr val="FFCCFF"/>
          </a:solidFill>
          <a:ln w="38100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h="25400" prst="softRound"/>
            </a:sp3d>
          </a:bodyPr>
          <a:lstStyle/>
          <a:p>
            <a:pPr algn="ctr"/>
            <a:r>
              <a:rPr lang="en-CA" sz="2800" b="1" dirty="0" smtClean="0">
                <a:solidFill>
                  <a:srgbClr val="C00000"/>
                </a:solidFill>
              </a:rPr>
              <a:t>NOTE:</a:t>
            </a:r>
            <a:r>
              <a:rPr lang="en-CA" sz="2800" dirty="0" smtClean="0">
                <a:solidFill>
                  <a:srgbClr val="002060"/>
                </a:solidFill>
              </a:rPr>
              <a:t> – the </a:t>
            </a:r>
            <a:r>
              <a:rPr lang="en-CA" sz="2800" b="1" dirty="0" smtClean="0">
                <a:solidFill>
                  <a:srgbClr val="0C27AC"/>
                </a:solidFill>
              </a:rPr>
              <a:t>“</a:t>
            </a:r>
            <a:r>
              <a:rPr lang="en-CA" sz="2800" b="1" i="1" dirty="0" smtClean="0">
                <a:solidFill>
                  <a:srgbClr val="0C27AC"/>
                </a:solidFill>
              </a:rPr>
              <a:t>Grand</a:t>
            </a:r>
            <a:r>
              <a:rPr lang="en-CA" sz="2800" dirty="0" smtClean="0">
                <a:solidFill>
                  <a:srgbClr val="002060"/>
                </a:solidFill>
              </a:rPr>
              <a:t> </a:t>
            </a:r>
            <a:r>
              <a:rPr lang="en-CA" sz="2800" b="1" i="1" dirty="0" smtClean="0">
                <a:solidFill>
                  <a:srgbClr val="0C27AC"/>
                </a:solidFill>
              </a:rPr>
              <a:t>Points of Reckoning” </a:t>
            </a:r>
            <a:r>
              <a:rPr lang="en-CA" sz="2800" dirty="0" smtClean="0">
                <a:solidFill>
                  <a:srgbClr val="002060"/>
                </a:solidFill>
              </a:rPr>
              <a:t>are, </a:t>
            </a:r>
            <a:r>
              <a:rPr lang="en-CA" sz="2800" dirty="0" smtClean="0">
                <a:solidFill>
                  <a:srgbClr val="FF6600"/>
                </a:solidFill>
              </a:rPr>
              <a:t>1</a:t>
            </a:r>
            <a:r>
              <a:rPr lang="en-CA" sz="2800" baseline="30000" dirty="0" smtClean="0">
                <a:solidFill>
                  <a:srgbClr val="FF6600"/>
                </a:solidFill>
              </a:rPr>
              <a:t>st</a:t>
            </a:r>
            <a:r>
              <a:rPr lang="en-CA" sz="2800" dirty="0" smtClean="0">
                <a:solidFill>
                  <a:srgbClr val="002060"/>
                </a:solidFill>
              </a:rPr>
              <a:t> -  </a:t>
            </a:r>
            <a:r>
              <a:rPr lang="en-CA" sz="2800" u="sng" dirty="0" err="1" smtClean="0">
                <a:solidFill>
                  <a:srgbClr val="002060"/>
                </a:solidFill>
              </a:rPr>
              <a:t>Yochanon’s</a:t>
            </a:r>
            <a:r>
              <a:rPr lang="en-CA" sz="2800" u="sng" dirty="0" smtClean="0">
                <a:solidFill>
                  <a:srgbClr val="002060"/>
                </a:solidFill>
              </a:rPr>
              <a:t> birth</a:t>
            </a:r>
            <a:r>
              <a:rPr lang="en-CA" sz="2800" dirty="0" smtClean="0">
                <a:solidFill>
                  <a:srgbClr val="002060"/>
                </a:solidFill>
              </a:rPr>
              <a:t> prior to Passover and  – </a:t>
            </a:r>
            <a:r>
              <a:rPr lang="en-CA" sz="2800" dirty="0" smtClean="0">
                <a:solidFill>
                  <a:srgbClr val="FF6600"/>
                </a:solidFill>
              </a:rPr>
              <a:t>2</a:t>
            </a:r>
            <a:r>
              <a:rPr lang="en-CA" sz="2800" baseline="30000" dirty="0" smtClean="0">
                <a:solidFill>
                  <a:srgbClr val="FF6600"/>
                </a:solidFill>
              </a:rPr>
              <a:t>nd</a:t>
            </a:r>
            <a:r>
              <a:rPr lang="en-CA" sz="2800" dirty="0" smtClean="0">
                <a:solidFill>
                  <a:srgbClr val="002060"/>
                </a:solidFill>
              </a:rPr>
              <a:t> - </a:t>
            </a:r>
            <a:r>
              <a:rPr lang="en-CA" sz="2800" b="1" dirty="0" smtClean="0">
                <a:solidFill>
                  <a:srgbClr val="0C27AC"/>
                </a:solidFill>
                <a:effectLst>
                  <a:glow rad="127000">
                    <a:srgbClr val="FFFF00"/>
                  </a:glow>
                </a:effectLst>
              </a:rPr>
              <a:t>Yahusha’s birth </a:t>
            </a:r>
            <a:r>
              <a:rPr lang="en-CA" sz="2800" dirty="0" smtClean="0">
                <a:solidFill>
                  <a:srgbClr val="002060"/>
                </a:solidFill>
              </a:rPr>
              <a:t>just BEFORE Sukkot. </a:t>
            </a:r>
            <a:endParaRPr lang="en-CA" sz="2800" dirty="0">
              <a:solidFill>
                <a:srgbClr val="002060"/>
              </a:solidFill>
            </a:endParaRPr>
          </a:p>
        </p:txBody>
      </p:sp>
      <p:sp>
        <p:nvSpPr>
          <p:cNvPr id="12" name="Rounded Rectangular Callout 11"/>
          <p:cNvSpPr/>
          <p:nvPr/>
        </p:nvSpPr>
        <p:spPr>
          <a:xfrm>
            <a:off x="6802015" y="3492263"/>
            <a:ext cx="1175657" cy="344598"/>
          </a:xfrm>
          <a:prstGeom prst="wedgeRoundRectCallout">
            <a:avLst>
              <a:gd name="adj1" fmla="val 69569"/>
              <a:gd name="adj2" fmla="val -56551"/>
              <a:gd name="adj3" fmla="val 16667"/>
            </a:avLst>
          </a:prstGeom>
          <a:solidFill>
            <a:srgbClr val="FFFF00"/>
          </a:solidFill>
          <a:ln w="57150">
            <a:solidFill>
              <a:srgbClr val="FFCCFF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h="25400" prst="softRound"/>
            </a:sp3d>
          </a:bodyPr>
          <a:lstStyle/>
          <a:p>
            <a:pPr algn="ctr"/>
            <a:r>
              <a:rPr lang="en-CA" sz="2000" b="1" dirty="0" smtClean="0">
                <a:solidFill>
                  <a:srgbClr val="D73DCC"/>
                </a:solidFill>
              </a:rPr>
              <a:t>Sukkot</a:t>
            </a:r>
            <a:endParaRPr lang="en-CA" sz="2000" b="1" dirty="0">
              <a:solidFill>
                <a:srgbClr val="D73DCC"/>
              </a:solidFill>
            </a:endParaRPr>
          </a:p>
        </p:txBody>
      </p:sp>
      <p:sp>
        <p:nvSpPr>
          <p:cNvPr id="3" name="Oval 2"/>
          <p:cNvSpPr/>
          <p:nvPr/>
        </p:nvSpPr>
        <p:spPr>
          <a:xfrm>
            <a:off x="4942214" y="1757260"/>
            <a:ext cx="488204" cy="290818"/>
          </a:xfrm>
          <a:prstGeom prst="ellipse">
            <a:avLst/>
          </a:prstGeom>
          <a:noFill/>
          <a:ln w="38100">
            <a:solidFill>
              <a:srgbClr val="FFFF00"/>
            </a:solidFill>
          </a:ln>
          <a:effectLst>
            <a:glow rad="50800">
              <a:srgbClr val="00FF00"/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dirty="0" smtClean="0"/>
              <a:t>1</a:t>
            </a:r>
            <a:endParaRPr lang="en-CA" dirty="0"/>
          </a:p>
        </p:txBody>
      </p:sp>
      <p:sp>
        <p:nvSpPr>
          <p:cNvPr id="13" name="Oval 12"/>
          <p:cNvSpPr/>
          <p:nvPr/>
        </p:nvSpPr>
        <p:spPr>
          <a:xfrm>
            <a:off x="6158201" y="1754185"/>
            <a:ext cx="488204" cy="290818"/>
          </a:xfrm>
          <a:prstGeom prst="ellipse">
            <a:avLst/>
          </a:prstGeom>
          <a:noFill/>
          <a:ln w="38100">
            <a:solidFill>
              <a:srgbClr val="FFFF00"/>
            </a:solidFill>
          </a:ln>
          <a:effectLst>
            <a:glow rad="50800">
              <a:srgbClr val="00FF00"/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dirty="0" smtClean="0"/>
              <a:t>2</a:t>
            </a:r>
            <a:endParaRPr lang="en-CA" dirty="0"/>
          </a:p>
        </p:txBody>
      </p:sp>
      <p:sp>
        <p:nvSpPr>
          <p:cNvPr id="14" name="Oval 13"/>
          <p:cNvSpPr/>
          <p:nvPr/>
        </p:nvSpPr>
        <p:spPr>
          <a:xfrm>
            <a:off x="7477128" y="1762323"/>
            <a:ext cx="488204" cy="290818"/>
          </a:xfrm>
          <a:prstGeom prst="ellipse">
            <a:avLst/>
          </a:prstGeom>
          <a:noFill/>
          <a:ln w="38100">
            <a:solidFill>
              <a:srgbClr val="FFFF00"/>
            </a:solidFill>
          </a:ln>
          <a:effectLst>
            <a:glow rad="50800">
              <a:srgbClr val="00FF00"/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dirty="0" smtClean="0"/>
              <a:t>3</a:t>
            </a:r>
            <a:endParaRPr lang="en-CA" dirty="0"/>
          </a:p>
        </p:txBody>
      </p:sp>
      <p:sp>
        <p:nvSpPr>
          <p:cNvPr id="15" name="Oval 14"/>
          <p:cNvSpPr/>
          <p:nvPr/>
        </p:nvSpPr>
        <p:spPr>
          <a:xfrm>
            <a:off x="8693524" y="1762887"/>
            <a:ext cx="488204" cy="290818"/>
          </a:xfrm>
          <a:prstGeom prst="ellipse">
            <a:avLst/>
          </a:prstGeom>
          <a:noFill/>
          <a:ln w="38100">
            <a:solidFill>
              <a:srgbClr val="FFFF00"/>
            </a:solidFill>
          </a:ln>
          <a:effectLst>
            <a:glow rad="50800">
              <a:srgbClr val="00FF00"/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dirty="0" smtClean="0"/>
              <a:t>4</a:t>
            </a:r>
            <a:endParaRPr lang="en-CA" dirty="0"/>
          </a:p>
        </p:txBody>
      </p:sp>
      <p:sp>
        <p:nvSpPr>
          <p:cNvPr id="16" name="Oval 15"/>
          <p:cNvSpPr/>
          <p:nvPr/>
        </p:nvSpPr>
        <p:spPr>
          <a:xfrm>
            <a:off x="9909511" y="1759665"/>
            <a:ext cx="488204" cy="290818"/>
          </a:xfrm>
          <a:prstGeom prst="ellipse">
            <a:avLst/>
          </a:prstGeom>
          <a:noFill/>
          <a:ln w="38100">
            <a:solidFill>
              <a:srgbClr val="FFFF00"/>
            </a:solidFill>
          </a:ln>
          <a:effectLst>
            <a:glow rad="50800">
              <a:srgbClr val="00FF00"/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dirty="0" smtClean="0"/>
              <a:t>5</a:t>
            </a:r>
            <a:endParaRPr lang="en-CA" dirty="0"/>
          </a:p>
        </p:txBody>
      </p:sp>
      <p:sp>
        <p:nvSpPr>
          <p:cNvPr id="17" name="Oval 16"/>
          <p:cNvSpPr/>
          <p:nvPr/>
        </p:nvSpPr>
        <p:spPr>
          <a:xfrm>
            <a:off x="11228438" y="1762323"/>
            <a:ext cx="488204" cy="290818"/>
          </a:xfrm>
          <a:prstGeom prst="ellipse">
            <a:avLst/>
          </a:prstGeom>
          <a:noFill/>
          <a:ln w="38100">
            <a:solidFill>
              <a:srgbClr val="FFFF00"/>
            </a:solidFill>
          </a:ln>
          <a:effectLst>
            <a:glow rad="50800">
              <a:srgbClr val="00FF00"/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dirty="0" smtClean="0"/>
              <a:t>6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11793893" y="6492875"/>
            <a:ext cx="398107" cy="365125"/>
          </a:xfrm>
        </p:spPr>
        <p:txBody>
          <a:bodyPr/>
          <a:lstStyle/>
          <a:p>
            <a:fld id="{6D22F896-40B5-4ADD-8801-0D06FADFA095}" type="slidenum">
              <a:rPr lang="en-US" sz="1400" smtClean="0"/>
              <a:t>28</a:t>
            </a:fld>
            <a:endParaRPr lang="en-US" sz="1400" dirty="0"/>
          </a:p>
        </p:txBody>
      </p:sp>
      <p:sp>
        <p:nvSpPr>
          <p:cNvPr id="18" name="Oval 17"/>
          <p:cNvSpPr/>
          <p:nvPr/>
        </p:nvSpPr>
        <p:spPr>
          <a:xfrm>
            <a:off x="3583447" y="1368530"/>
            <a:ext cx="488204" cy="290818"/>
          </a:xfrm>
          <a:prstGeom prst="ellipse">
            <a:avLst/>
          </a:prstGeom>
          <a:noFill/>
          <a:ln w="19050">
            <a:solidFill>
              <a:srgbClr val="D73DCC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dirty="0" smtClean="0"/>
              <a:t>9</a:t>
            </a:r>
            <a:endParaRPr lang="en-CA" dirty="0"/>
          </a:p>
        </p:txBody>
      </p:sp>
      <p:sp>
        <p:nvSpPr>
          <p:cNvPr id="19" name="Oval 18"/>
          <p:cNvSpPr/>
          <p:nvPr/>
        </p:nvSpPr>
        <p:spPr>
          <a:xfrm>
            <a:off x="4698111" y="1376795"/>
            <a:ext cx="595783" cy="290818"/>
          </a:xfrm>
          <a:prstGeom prst="ellipse">
            <a:avLst/>
          </a:prstGeom>
          <a:noFill/>
          <a:ln w="19050">
            <a:solidFill>
              <a:srgbClr val="D73DCC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dirty="0" smtClean="0"/>
              <a:t>10</a:t>
            </a:r>
            <a:endParaRPr lang="en-CA" dirty="0"/>
          </a:p>
        </p:txBody>
      </p:sp>
      <p:sp>
        <p:nvSpPr>
          <p:cNvPr id="20" name="Oval 19"/>
          <p:cNvSpPr/>
          <p:nvPr/>
        </p:nvSpPr>
        <p:spPr>
          <a:xfrm>
            <a:off x="5838865" y="1359949"/>
            <a:ext cx="595783" cy="290818"/>
          </a:xfrm>
          <a:prstGeom prst="ellipse">
            <a:avLst/>
          </a:prstGeom>
          <a:noFill/>
          <a:ln w="19050">
            <a:solidFill>
              <a:srgbClr val="D73DCC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dirty="0" smtClean="0"/>
              <a:t>11</a:t>
            </a:r>
            <a:endParaRPr lang="en-CA" dirty="0"/>
          </a:p>
        </p:txBody>
      </p:sp>
      <p:sp>
        <p:nvSpPr>
          <p:cNvPr id="21" name="Oval 20"/>
          <p:cNvSpPr/>
          <p:nvPr/>
        </p:nvSpPr>
        <p:spPr>
          <a:xfrm>
            <a:off x="7091951" y="1379568"/>
            <a:ext cx="595783" cy="290818"/>
          </a:xfrm>
          <a:prstGeom prst="ellipse">
            <a:avLst/>
          </a:prstGeom>
          <a:noFill/>
          <a:ln w="19050">
            <a:solidFill>
              <a:srgbClr val="D73DCC"/>
            </a:solidFill>
          </a:ln>
          <a:effectLst>
            <a:glow rad="88900">
              <a:srgbClr val="FFFF00"/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dirty="0" smtClean="0"/>
              <a:t>12</a:t>
            </a:r>
            <a:endParaRPr lang="en-CA" dirty="0"/>
          </a:p>
        </p:txBody>
      </p:sp>
      <p:sp>
        <p:nvSpPr>
          <p:cNvPr id="7" name="Rounded Rectangle 6"/>
          <p:cNvSpPr/>
          <p:nvPr/>
        </p:nvSpPr>
        <p:spPr>
          <a:xfrm>
            <a:off x="10980626" y="2168157"/>
            <a:ext cx="491914" cy="356477"/>
          </a:xfrm>
          <a:prstGeom prst="roundRect">
            <a:avLst/>
          </a:prstGeom>
          <a:solidFill>
            <a:srgbClr val="FF6600"/>
          </a:solidFill>
          <a:ln w="38100">
            <a:solidFill>
              <a:srgbClr val="0066FF"/>
            </a:solidFill>
          </a:ln>
          <a:effectLst>
            <a:glow rad="114300">
              <a:srgbClr val="00FF00"/>
            </a:glo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dirty="0" smtClean="0"/>
              <a:t>9</a:t>
            </a:r>
            <a:endParaRPr lang="en-CA" dirty="0"/>
          </a:p>
        </p:txBody>
      </p:sp>
      <p:sp>
        <p:nvSpPr>
          <p:cNvPr id="22" name="Rounded Rectangle 21"/>
          <p:cNvSpPr/>
          <p:nvPr/>
        </p:nvSpPr>
        <p:spPr>
          <a:xfrm>
            <a:off x="9795856" y="2168150"/>
            <a:ext cx="491914" cy="356477"/>
          </a:xfrm>
          <a:prstGeom prst="roundRect">
            <a:avLst/>
          </a:prstGeom>
          <a:solidFill>
            <a:srgbClr val="FF6600"/>
          </a:solidFill>
          <a:ln w="38100">
            <a:solidFill>
              <a:srgbClr val="0066FF"/>
            </a:solidFill>
          </a:ln>
          <a:effectLst>
            <a:glow rad="114300">
              <a:srgbClr val="00FF00"/>
            </a:glo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dirty="0" smtClean="0"/>
              <a:t>8</a:t>
            </a:r>
            <a:endParaRPr lang="en-CA" dirty="0"/>
          </a:p>
        </p:txBody>
      </p:sp>
      <p:sp>
        <p:nvSpPr>
          <p:cNvPr id="23" name="Rounded Rectangle 22"/>
          <p:cNvSpPr/>
          <p:nvPr/>
        </p:nvSpPr>
        <p:spPr>
          <a:xfrm>
            <a:off x="8456142" y="2166959"/>
            <a:ext cx="491914" cy="356477"/>
          </a:xfrm>
          <a:prstGeom prst="roundRect">
            <a:avLst/>
          </a:prstGeom>
          <a:solidFill>
            <a:srgbClr val="FF6600"/>
          </a:solidFill>
          <a:ln w="38100">
            <a:solidFill>
              <a:srgbClr val="0066FF"/>
            </a:solidFill>
          </a:ln>
          <a:effectLst>
            <a:glow rad="114300">
              <a:srgbClr val="00FF00"/>
            </a:glo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dirty="0" smtClean="0"/>
              <a:t>7</a:t>
            </a:r>
            <a:endParaRPr lang="en-CA" dirty="0"/>
          </a:p>
        </p:txBody>
      </p:sp>
      <p:sp>
        <p:nvSpPr>
          <p:cNvPr id="24" name="Rounded Rectangle 23"/>
          <p:cNvSpPr/>
          <p:nvPr/>
        </p:nvSpPr>
        <p:spPr>
          <a:xfrm>
            <a:off x="7163781" y="2166958"/>
            <a:ext cx="491914" cy="356477"/>
          </a:xfrm>
          <a:prstGeom prst="roundRect">
            <a:avLst/>
          </a:prstGeom>
          <a:solidFill>
            <a:srgbClr val="FF6600"/>
          </a:solidFill>
          <a:ln w="38100">
            <a:solidFill>
              <a:srgbClr val="0066FF"/>
            </a:solidFill>
          </a:ln>
          <a:effectLst>
            <a:glow rad="114300">
              <a:srgbClr val="00FF00"/>
            </a:glo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dirty="0" smtClean="0"/>
              <a:t>6</a:t>
            </a:r>
            <a:endParaRPr lang="en-CA" dirty="0"/>
          </a:p>
        </p:txBody>
      </p:sp>
      <p:sp>
        <p:nvSpPr>
          <p:cNvPr id="25" name="Rounded Rectangle 24"/>
          <p:cNvSpPr/>
          <p:nvPr/>
        </p:nvSpPr>
        <p:spPr>
          <a:xfrm>
            <a:off x="5915233" y="2174222"/>
            <a:ext cx="491914" cy="356477"/>
          </a:xfrm>
          <a:prstGeom prst="roundRect">
            <a:avLst/>
          </a:prstGeom>
          <a:solidFill>
            <a:srgbClr val="FF6600"/>
          </a:solidFill>
          <a:ln w="38100">
            <a:solidFill>
              <a:srgbClr val="0066FF"/>
            </a:solidFill>
          </a:ln>
          <a:effectLst>
            <a:glow rad="114300">
              <a:srgbClr val="00FF00"/>
            </a:glo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dirty="0" smtClean="0"/>
              <a:t>5</a:t>
            </a:r>
            <a:endParaRPr lang="en-CA" dirty="0"/>
          </a:p>
        </p:txBody>
      </p:sp>
      <p:sp>
        <p:nvSpPr>
          <p:cNvPr id="26" name="Rounded Rectangle 25"/>
          <p:cNvSpPr/>
          <p:nvPr/>
        </p:nvSpPr>
        <p:spPr>
          <a:xfrm>
            <a:off x="4699486" y="2166957"/>
            <a:ext cx="491914" cy="356477"/>
          </a:xfrm>
          <a:prstGeom prst="roundRect">
            <a:avLst/>
          </a:prstGeom>
          <a:solidFill>
            <a:srgbClr val="FF6600"/>
          </a:solidFill>
          <a:ln w="38100">
            <a:solidFill>
              <a:srgbClr val="0066FF"/>
            </a:solidFill>
          </a:ln>
          <a:effectLst>
            <a:glow rad="114300">
              <a:srgbClr val="00FF00"/>
            </a:glo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dirty="0" smtClean="0"/>
              <a:t>4</a:t>
            </a:r>
            <a:endParaRPr lang="en-CA" dirty="0"/>
          </a:p>
        </p:txBody>
      </p:sp>
      <p:sp>
        <p:nvSpPr>
          <p:cNvPr id="27" name="Rounded Rectangle 26"/>
          <p:cNvSpPr/>
          <p:nvPr/>
        </p:nvSpPr>
        <p:spPr>
          <a:xfrm>
            <a:off x="3467339" y="2156145"/>
            <a:ext cx="491914" cy="356477"/>
          </a:xfrm>
          <a:prstGeom prst="roundRect">
            <a:avLst/>
          </a:prstGeom>
          <a:solidFill>
            <a:srgbClr val="FF6600"/>
          </a:solidFill>
          <a:ln w="38100">
            <a:solidFill>
              <a:srgbClr val="0066FF"/>
            </a:solidFill>
          </a:ln>
          <a:effectLst>
            <a:glow rad="114300">
              <a:srgbClr val="00FF00"/>
            </a:glo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dirty="0" smtClean="0"/>
              <a:t>3</a:t>
            </a:r>
            <a:endParaRPr lang="en-CA" dirty="0"/>
          </a:p>
        </p:txBody>
      </p:sp>
      <p:sp>
        <p:nvSpPr>
          <p:cNvPr id="28" name="Rounded Rectangle 27"/>
          <p:cNvSpPr/>
          <p:nvPr/>
        </p:nvSpPr>
        <p:spPr>
          <a:xfrm>
            <a:off x="2151302" y="2156145"/>
            <a:ext cx="491914" cy="356477"/>
          </a:xfrm>
          <a:prstGeom prst="roundRect">
            <a:avLst/>
          </a:prstGeom>
          <a:solidFill>
            <a:srgbClr val="FF6600"/>
          </a:solidFill>
          <a:ln w="38100">
            <a:solidFill>
              <a:srgbClr val="0066FF"/>
            </a:solidFill>
          </a:ln>
          <a:effectLst>
            <a:glow rad="114300">
              <a:srgbClr val="00FF00"/>
            </a:glo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dirty="0" smtClean="0"/>
              <a:t>2</a:t>
            </a:r>
            <a:endParaRPr lang="en-CA" dirty="0"/>
          </a:p>
        </p:txBody>
      </p:sp>
      <p:sp>
        <p:nvSpPr>
          <p:cNvPr id="29" name="Rounded Rectangle 28"/>
          <p:cNvSpPr/>
          <p:nvPr/>
        </p:nvSpPr>
        <p:spPr>
          <a:xfrm>
            <a:off x="889506" y="2166956"/>
            <a:ext cx="491914" cy="356477"/>
          </a:xfrm>
          <a:prstGeom prst="roundRect">
            <a:avLst/>
          </a:prstGeom>
          <a:solidFill>
            <a:srgbClr val="FF6600"/>
          </a:solidFill>
          <a:ln w="38100">
            <a:solidFill>
              <a:srgbClr val="0066FF"/>
            </a:solidFill>
          </a:ln>
          <a:effectLst>
            <a:glow rad="114300">
              <a:srgbClr val="00FF00"/>
            </a:glo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dirty="0" smtClean="0"/>
              <a:t>1</a:t>
            </a:r>
            <a:endParaRPr lang="en-CA" dirty="0"/>
          </a:p>
        </p:txBody>
      </p:sp>
      <p:sp>
        <p:nvSpPr>
          <p:cNvPr id="30" name="Rounded Rectangle 29"/>
          <p:cNvSpPr/>
          <p:nvPr/>
        </p:nvSpPr>
        <p:spPr>
          <a:xfrm>
            <a:off x="8543830" y="3479158"/>
            <a:ext cx="491914" cy="356477"/>
          </a:xfrm>
          <a:prstGeom prst="roundRect">
            <a:avLst/>
          </a:prstGeom>
          <a:solidFill>
            <a:srgbClr val="FF6600"/>
          </a:solidFill>
          <a:ln w="38100">
            <a:solidFill>
              <a:srgbClr val="0066FF"/>
            </a:solidFill>
          </a:ln>
          <a:effectLst>
            <a:glow rad="114300">
              <a:srgbClr val="00FF00"/>
            </a:glo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dirty="0" smtClean="0"/>
              <a:t>10</a:t>
            </a:r>
            <a:endParaRPr lang="en-CA" dirty="0"/>
          </a:p>
        </p:txBody>
      </p:sp>
      <p:sp>
        <p:nvSpPr>
          <p:cNvPr id="31" name="Rounded Rectangle 30"/>
          <p:cNvSpPr/>
          <p:nvPr/>
        </p:nvSpPr>
        <p:spPr>
          <a:xfrm>
            <a:off x="9795856" y="3513441"/>
            <a:ext cx="491914" cy="356477"/>
          </a:xfrm>
          <a:prstGeom prst="roundRect">
            <a:avLst/>
          </a:prstGeom>
          <a:solidFill>
            <a:srgbClr val="FF6600"/>
          </a:solidFill>
          <a:ln w="38100">
            <a:solidFill>
              <a:srgbClr val="0066FF"/>
            </a:solidFill>
          </a:ln>
          <a:effectLst>
            <a:glow rad="114300">
              <a:srgbClr val="00FF00"/>
            </a:glo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dirty="0" smtClean="0"/>
              <a:t>11</a:t>
            </a:r>
            <a:endParaRPr lang="en-CA" dirty="0"/>
          </a:p>
        </p:txBody>
      </p:sp>
      <p:sp>
        <p:nvSpPr>
          <p:cNvPr id="32" name="Rounded Rectangle 31"/>
          <p:cNvSpPr/>
          <p:nvPr/>
        </p:nvSpPr>
        <p:spPr>
          <a:xfrm>
            <a:off x="11281277" y="3113004"/>
            <a:ext cx="711669" cy="356477"/>
          </a:xfrm>
          <a:prstGeom prst="roundRect">
            <a:avLst/>
          </a:prstGeom>
          <a:solidFill>
            <a:srgbClr val="FF6600"/>
          </a:solidFill>
          <a:ln w="38100">
            <a:solidFill>
              <a:srgbClr val="0066FF"/>
            </a:solidFill>
          </a:ln>
          <a:effectLst>
            <a:glow rad="114300">
              <a:srgbClr val="00FF00"/>
            </a:glo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2800" dirty="0" smtClean="0"/>
              <a:t>12</a:t>
            </a:r>
            <a:endParaRPr lang="en-CA" sz="2800" dirty="0"/>
          </a:p>
        </p:txBody>
      </p:sp>
      <p:sp>
        <p:nvSpPr>
          <p:cNvPr id="33" name="Explosion 1 32"/>
          <p:cNvSpPr/>
          <p:nvPr/>
        </p:nvSpPr>
        <p:spPr>
          <a:xfrm>
            <a:off x="11311745" y="937762"/>
            <a:ext cx="809793" cy="772075"/>
          </a:xfrm>
          <a:prstGeom prst="irregularSeal1">
            <a:avLst/>
          </a:prstGeom>
          <a:solidFill>
            <a:srgbClr val="FF6600"/>
          </a:solidFill>
          <a:ln w="38100">
            <a:solidFill>
              <a:srgbClr val="D73DCC"/>
            </a:solidFill>
          </a:ln>
          <a:effectLst>
            <a:glow rad="114300">
              <a:srgbClr val="FFFF00"/>
            </a:glow>
          </a:effectLst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216007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500"/>
                            </p:stCondLst>
                            <p:childTnLst>
                              <p:par>
                                <p:cTn id="1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500"/>
                            </p:stCondLst>
                            <p:childTnLst>
                              <p:par>
                                <p:cTn id="2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500"/>
                            </p:stCondLst>
                            <p:childTnLst>
                              <p:par>
                                <p:cTn id="2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00"/>
                            </p:stCondLst>
                            <p:childTnLst>
                              <p:par>
                                <p:cTn id="4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500"/>
                            </p:stCondLst>
                            <p:childTnLst>
                              <p:par>
                                <p:cTn id="4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000"/>
                            </p:stCondLst>
                            <p:childTnLst>
                              <p:par>
                                <p:cTn id="5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500"/>
                            </p:stCondLst>
                            <p:childTnLst>
                              <p:par>
                                <p:cTn id="5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3000"/>
                            </p:stCondLst>
                            <p:childTnLst>
                              <p:par>
                                <p:cTn id="6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3500"/>
                            </p:stCondLst>
                            <p:childTnLst>
                              <p:par>
                                <p:cTn id="70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500"/>
                            </p:stCondLst>
                            <p:childTnLst>
                              <p:par>
                                <p:cTn id="82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1000"/>
                            </p:stCondLst>
                            <p:childTnLst>
                              <p:par>
                                <p:cTn id="86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500"/>
                            </p:stCondLst>
                            <p:childTnLst>
                              <p:par>
                                <p:cTn id="90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2000"/>
                            </p:stCondLst>
                            <p:childTnLst>
                              <p:par>
                                <p:cTn id="94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2500"/>
                            </p:stCondLst>
                            <p:childTnLst>
                              <p:par>
                                <p:cTn id="98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3000"/>
                            </p:stCondLst>
                            <p:childTnLst>
                              <p:par>
                                <p:cTn id="102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3500"/>
                            </p:stCondLst>
                            <p:childTnLst>
                              <p:par>
                                <p:cTn id="106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4000"/>
                            </p:stCondLst>
                            <p:childTnLst>
                              <p:par>
                                <p:cTn id="110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4500"/>
                            </p:stCondLst>
                            <p:childTnLst>
                              <p:par>
                                <p:cTn id="114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18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5500"/>
                            </p:stCondLst>
                            <p:childTnLst>
                              <p:par>
                                <p:cTn id="122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6000"/>
                            </p:stCondLst>
                            <p:childTnLst>
                              <p:par>
                                <p:cTn id="126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6500"/>
                            </p:stCondLst>
                            <p:childTnLst>
                              <p:par>
                                <p:cTn id="130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2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1000"/>
                            </p:stCondLst>
                            <p:childTnLst>
                              <p:par>
                                <p:cTn id="140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42" dur="1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2250"/>
                            </p:stCondLst>
                            <p:childTnLst>
                              <p:par>
                                <p:cTn id="144" presetID="45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9" grpId="0" animBg="1"/>
      <p:bldP spid="10" grpId="0" animBg="1"/>
      <p:bldP spid="11" grpId="0" animBg="1"/>
      <p:bldP spid="12" grpId="0" animBg="1"/>
      <p:bldP spid="12" grpId="1" animBg="1"/>
      <p:bldP spid="3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7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/>
        </p:nvSpPr>
        <p:spPr>
          <a:xfrm>
            <a:off x="525197" y="1021480"/>
            <a:ext cx="11073379" cy="4815039"/>
          </a:xfrm>
          <a:prstGeom prst="roundRect">
            <a:avLst>
              <a:gd name="adj" fmla="val 34489"/>
            </a:avLst>
          </a:prstGeom>
          <a:solidFill>
            <a:schemeClr val="tx1">
              <a:lumMod val="65000"/>
            </a:schemeClr>
          </a:solidFill>
          <a:ln w="28575">
            <a:solidFill>
              <a:srgbClr val="FF6600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38100" h="38100"/>
            </a:sp3d>
          </a:bodyPr>
          <a:lstStyle/>
          <a:p>
            <a:pPr algn="ctr"/>
            <a:r>
              <a:rPr lang="en-CA" sz="2800" dirty="0" smtClean="0">
                <a:solidFill>
                  <a:srgbClr val="3E3E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Yahusha’s</a:t>
            </a:r>
            <a:r>
              <a:rPr lang="en-CA" sz="28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years are counted </a:t>
            </a:r>
            <a:r>
              <a:rPr lang="en-CA" sz="2800" b="1" dirty="0" smtClean="0">
                <a:ln>
                  <a:solidFill>
                    <a:srgbClr val="0C27AC"/>
                  </a:solidFill>
                </a:ln>
                <a:effectLst>
                  <a:glow rad="127000">
                    <a:srgbClr val="FFCCFF"/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from the time of conception!  </a:t>
            </a:r>
          </a:p>
          <a:p>
            <a:pPr algn="ctr"/>
            <a:r>
              <a:rPr lang="en-CA" sz="28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For </a:t>
            </a:r>
            <a:r>
              <a:rPr lang="en-CA" sz="2800" dirty="0" smtClean="0">
                <a:solidFill>
                  <a:srgbClr val="3E3E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Yahusha</a:t>
            </a:r>
            <a:r>
              <a:rPr lang="en-CA" sz="28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to be 12 years old in the year </a:t>
            </a:r>
            <a:r>
              <a:rPr lang="en-CA" sz="2800" dirty="0" smtClean="0">
                <a:solidFill>
                  <a:srgbClr val="002060"/>
                </a:solidFill>
                <a:effectLst>
                  <a:glow rad="127000">
                    <a:srgbClr val="FFFF00"/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12 CE </a:t>
            </a:r>
            <a:r>
              <a:rPr lang="en-CA" sz="28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when He was discovered 3 cycles “</a:t>
            </a:r>
            <a:r>
              <a:rPr lang="en-CA" sz="28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later</a:t>
            </a:r>
            <a:r>
              <a:rPr lang="en-CA" sz="28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” in the Tabernacle,  </a:t>
            </a:r>
            <a:br>
              <a:rPr lang="en-CA" sz="28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CA" sz="28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 </a:t>
            </a:r>
            <a:r>
              <a:rPr lang="en-CA" sz="2800" b="1" u="sng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MUST FIRST be</a:t>
            </a:r>
            <a:r>
              <a:rPr lang="en-CA" sz="2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br>
              <a:rPr lang="en-CA" sz="2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CA" sz="28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 year old, upon </a:t>
            </a:r>
            <a:r>
              <a:rPr lang="en-CA" sz="2800" b="1" u="sng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ENTERING</a:t>
            </a:r>
            <a:r>
              <a:rPr lang="en-CA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CA" sz="28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CE 1! </a:t>
            </a:r>
            <a:br>
              <a:rPr lang="en-CA" sz="28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CA" sz="28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CA" sz="28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CA" sz="2800" b="1" u="sng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WHY THIS DEMAND</a:t>
            </a:r>
            <a:r>
              <a:rPr lang="en-CA" sz="2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specifically laid upon </a:t>
            </a:r>
            <a:r>
              <a:rPr lang="en-CA" sz="2800" b="1" u="sng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CE</a:t>
            </a:r>
            <a:r>
              <a:rPr lang="en-CA" sz="28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CA" sz="2800" b="1" u="sng" dirty="0" smtClean="0">
                <a:solidFill>
                  <a:srgbClr val="FF0000"/>
                </a:solidFill>
                <a:effectLst>
                  <a:glow rad="127000">
                    <a:srgbClr val="00FF99"/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12</a:t>
            </a:r>
            <a:r>
              <a:rPr lang="en-CA" sz="28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  <a:br>
              <a:rPr lang="en-CA" sz="28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CA" sz="2800" b="1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CA" sz="2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Why not </a:t>
            </a:r>
            <a:r>
              <a:rPr lang="en-CA" sz="28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CE </a:t>
            </a:r>
            <a:r>
              <a:rPr lang="en-CA" sz="2800" b="1" u="sng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11</a:t>
            </a:r>
            <a:r>
              <a:rPr lang="en-CA" sz="28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CA" sz="2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or</a:t>
            </a:r>
            <a:r>
              <a:rPr lang="en-CA" sz="28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CA" sz="2800" b="1" u="sng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13</a:t>
            </a:r>
            <a:r>
              <a:rPr lang="en-CA" sz="28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</a:p>
        </p:txBody>
      </p:sp>
      <p:sp>
        <p:nvSpPr>
          <p:cNvPr id="2" name="Explosion 1 1"/>
          <p:cNvSpPr/>
          <p:nvPr/>
        </p:nvSpPr>
        <p:spPr>
          <a:xfrm>
            <a:off x="9946432" y="3275045"/>
            <a:ext cx="914400" cy="914400"/>
          </a:xfrm>
          <a:prstGeom prst="irregularSeal1">
            <a:avLst/>
          </a:prstGeom>
          <a:ln w="57150">
            <a:solidFill>
              <a:srgbClr val="7030A0"/>
            </a:solidFill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>
          <a:xfrm>
            <a:off x="11713029" y="6492875"/>
            <a:ext cx="478971" cy="365125"/>
          </a:xfrm>
        </p:spPr>
        <p:txBody>
          <a:bodyPr/>
          <a:lstStyle/>
          <a:p>
            <a:fld id="{6D22F896-40B5-4ADD-8801-0D06FADFA095}" type="slidenum">
              <a:rPr lang="en-US" sz="1400" smtClean="0"/>
              <a:t>29</a:t>
            </a:fld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24833613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Oval 62"/>
          <p:cNvSpPr/>
          <p:nvPr/>
        </p:nvSpPr>
        <p:spPr>
          <a:xfrm>
            <a:off x="11458340" y="6357110"/>
            <a:ext cx="578907" cy="297146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dirty="0" smtClean="0"/>
              <a:t>13</a:t>
            </a:r>
            <a:endParaRPr lang="en-CA" dirty="0"/>
          </a:p>
        </p:txBody>
      </p:sp>
      <p:sp>
        <p:nvSpPr>
          <p:cNvPr id="46" name="Oval 45"/>
          <p:cNvSpPr/>
          <p:nvPr/>
        </p:nvSpPr>
        <p:spPr>
          <a:xfrm>
            <a:off x="714224" y="5834930"/>
            <a:ext cx="495229" cy="450710"/>
          </a:xfrm>
          <a:prstGeom prst="ellipse">
            <a:avLst/>
          </a:prstGeom>
          <a:noFill/>
          <a:ln w="76200">
            <a:solidFill>
              <a:srgbClr val="0C27AC"/>
            </a:solidFill>
          </a:ln>
          <a:effectLst>
            <a:glow rad="127000">
              <a:srgbClr val="00FF99"/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 sz="3200" dirty="0">
              <a:solidFill>
                <a:srgbClr val="0C27AC"/>
              </a:solidFill>
            </a:endParaRPr>
          </a:p>
        </p:txBody>
      </p:sp>
      <p:cxnSp>
        <p:nvCxnSpPr>
          <p:cNvPr id="5" name="Straight Arrow Connector 4"/>
          <p:cNvCxnSpPr>
            <a:stCxn id="46" idx="6"/>
          </p:cNvCxnSpPr>
          <p:nvPr/>
        </p:nvCxnSpPr>
        <p:spPr>
          <a:xfrm>
            <a:off x="1209453" y="6060285"/>
            <a:ext cx="10248887" cy="33624"/>
          </a:xfrm>
          <a:prstGeom prst="straightConnector1">
            <a:avLst/>
          </a:prstGeom>
          <a:ln w="76200">
            <a:solidFill>
              <a:srgbClr val="FF6600"/>
            </a:solidFill>
            <a:headEnd type="none" w="med" len="med"/>
            <a:tailEnd type="arrow" w="med" len="med"/>
          </a:ln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36524" y="148708"/>
            <a:ext cx="11928477" cy="6620036"/>
          </a:xfrm>
          <a:prstGeom prst="rect">
            <a:avLst/>
          </a:prstGeom>
        </p:spPr>
      </p:pic>
      <p:cxnSp>
        <p:nvCxnSpPr>
          <p:cNvPr id="9" name="Straight Connector 8"/>
          <p:cNvCxnSpPr/>
          <p:nvPr/>
        </p:nvCxnSpPr>
        <p:spPr>
          <a:xfrm flipV="1">
            <a:off x="880533" y="2432652"/>
            <a:ext cx="11176003" cy="14216"/>
          </a:xfrm>
          <a:prstGeom prst="line">
            <a:avLst/>
          </a:prstGeom>
          <a:ln w="5715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880532" y="3259668"/>
            <a:ext cx="11176004" cy="35507"/>
          </a:xfrm>
          <a:prstGeom prst="line">
            <a:avLst/>
          </a:prstGeom>
          <a:ln w="5715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flipV="1">
            <a:off x="880532" y="2847036"/>
            <a:ext cx="11176004" cy="14698"/>
          </a:xfrm>
          <a:prstGeom prst="line">
            <a:avLst/>
          </a:prstGeom>
          <a:ln w="57150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 flipV="1">
            <a:off x="872069" y="3715955"/>
            <a:ext cx="11125198" cy="26789"/>
          </a:xfrm>
          <a:prstGeom prst="line">
            <a:avLst/>
          </a:prstGeom>
          <a:ln w="57150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 flipV="1">
            <a:off x="872068" y="4553464"/>
            <a:ext cx="11184468" cy="27988"/>
          </a:xfrm>
          <a:prstGeom prst="line">
            <a:avLst/>
          </a:prstGeom>
          <a:ln w="57150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>
            <a:off x="880532" y="5409939"/>
            <a:ext cx="11176004" cy="2837"/>
          </a:xfrm>
          <a:prstGeom prst="line">
            <a:avLst/>
          </a:prstGeom>
          <a:ln w="57150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 flipV="1">
            <a:off x="872067" y="6268913"/>
            <a:ext cx="11165180" cy="4131"/>
          </a:xfrm>
          <a:prstGeom prst="line">
            <a:avLst/>
          </a:prstGeom>
          <a:ln w="57150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 flipV="1">
            <a:off x="880532" y="4152149"/>
            <a:ext cx="11184467" cy="5715"/>
          </a:xfrm>
          <a:prstGeom prst="line">
            <a:avLst/>
          </a:prstGeom>
          <a:ln w="5715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/>
          <p:cNvCxnSpPr/>
          <p:nvPr/>
        </p:nvCxnSpPr>
        <p:spPr>
          <a:xfrm flipV="1">
            <a:off x="872066" y="4973242"/>
            <a:ext cx="11125199" cy="39259"/>
          </a:xfrm>
          <a:prstGeom prst="line">
            <a:avLst/>
          </a:prstGeom>
          <a:ln w="5715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/>
          <p:cNvCxnSpPr/>
          <p:nvPr/>
        </p:nvCxnSpPr>
        <p:spPr>
          <a:xfrm flipV="1">
            <a:off x="880532" y="5833527"/>
            <a:ext cx="11176004" cy="25267"/>
          </a:xfrm>
          <a:prstGeom prst="line">
            <a:avLst/>
          </a:prstGeom>
          <a:ln w="5715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/>
          <p:cNvCxnSpPr/>
          <p:nvPr/>
        </p:nvCxnSpPr>
        <p:spPr>
          <a:xfrm flipV="1">
            <a:off x="880532" y="6708638"/>
            <a:ext cx="11156715" cy="10985"/>
          </a:xfrm>
          <a:prstGeom prst="line">
            <a:avLst/>
          </a:prstGeom>
          <a:ln w="57150">
            <a:solidFill>
              <a:srgbClr val="7030A0"/>
            </a:solidFill>
          </a:ln>
          <a:effectLst>
            <a:glow rad="63500">
              <a:srgbClr val="FFFF00"/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Oval 34"/>
          <p:cNvSpPr/>
          <p:nvPr/>
        </p:nvSpPr>
        <p:spPr>
          <a:xfrm>
            <a:off x="11586634" y="2128338"/>
            <a:ext cx="410633" cy="297146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dirty="0" smtClean="0"/>
              <a:t>3</a:t>
            </a:r>
            <a:endParaRPr lang="en-CA" dirty="0"/>
          </a:p>
        </p:txBody>
      </p:sp>
      <p:sp>
        <p:nvSpPr>
          <p:cNvPr id="36" name="Oval 35"/>
          <p:cNvSpPr/>
          <p:nvPr/>
        </p:nvSpPr>
        <p:spPr>
          <a:xfrm>
            <a:off x="11586634" y="2568880"/>
            <a:ext cx="410633" cy="297146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dirty="0" smtClean="0"/>
              <a:t>4</a:t>
            </a:r>
            <a:endParaRPr lang="en-CA" dirty="0"/>
          </a:p>
        </p:txBody>
      </p:sp>
      <p:sp>
        <p:nvSpPr>
          <p:cNvPr id="37" name="Oval 36"/>
          <p:cNvSpPr/>
          <p:nvPr/>
        </p:nvSpPr>
        <p:spPr>
          <a:xfrm>
            <a:off x="11586634" y="2982619"/>
            <a:ext cx="410633" cy="297146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dirty="0" smtClean="0"/>
              <a:t>5</a:t>
            </a:r>
            <a:endParaRPr lang="en-CA" dirty="0"/>
          </a:p>
        </p:txBody>
      </p:sp>
      <p:sp>
        <p:nvSpPr>
          <p:cNvPr id="38" name="Oval 37"/>
          <p:cNvSpPr/>
          <p:nvPr/>
        </p:nvSpPr>
        <p:spPr>
          <a:xfrm>
            <a:off x="11590472" y="3449056"/>
            <a:ext cx="410633" cy="297146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dirty="0" smtClean="0"/>
              <a:t>6</a:t>
            </a:r>
            <a:endParaRPr lang="en-CA" dirty="0"/>
          </a:p>
        </p:txBody>
      </p:sp>
      <p:sp>
        <p:nvSpPr>
          <p:cNvPr id="39" name="Oval 38"/>
          <p:cNvSpPr/>
          <p:nvPr/>
        </p:nvSpPr>
        <p:spPr>
          <a:xfrm>
            <a:off x="11586633" y="3864528"/>
            <a:ext cx="410633" cy="297146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dirty="0" smtClean="0"/>
              <a:t>7</a:t>
            </a:r>
            <a:endParaRPr lang="en-CA" dirty="0"/>
          </a:p>
        </p:txBody>
      </p:sp>
      <p:sp>
        <p:nvSpPr>
          <p:cNvPr id="40" name="Oval 39"/>
          <p:cNvSpPr/>
          <p:nvPr/>
        </p:nvSpPr>
        <p:spPr>
          <a:xfrm>
            <a:off x="11586632" y="4259272"/>
            <a:ext cx="410633" cy="297146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dirty="0" smtClean="0"/>
              <a:t>8</a:t>
            </a:r>
            <a:endParaRPr lang="en-CA" dirty="0"/>
          </a:p>
        </p:txBody>
      </p:sp>
      <p:sp>
        <p:nvSpPr>
          <p:cNvPr id="41" name="Oval 40"/>
          <p:cNvSpPr/>
          <p:nvPr/>
        </p:nvSpPr>
        <p:spPr>
          <a:xfrm>
            <a:off x="11586632" y="4675225"/>
            <a:ext cx="410633" cy="297146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dirty="0" smtClean="0"/>
              <a:t>9</a:t>
            </a:r>
            <a:endParaRPr lang="en-CA" dirty="0"/>
          </a:p>
        </p:txBody>
      </p:sp>
      <p:sp>
        <p:nvSpPr>
          <p:cNvPr id="42" name="Oval 41"/>
          <p:cNvSpPr/>
          <p:nvPr/>
        </p:nvSpPr>
        <p:spPr>
          <a:xfrm>
            <a:off x="11458340" y="5123858"/>
            <a:ext cx="618725" cy="297146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dirty="0" smtClean="0"/>
              <a:t>10</a:t>
            </a:r>
            <a:endParaRPr lang="en-CA" dirty="0"/>
          </a:p>
        </p:txBody>
      </p:sp>
      <p:sp>
        <p:nvSpPr>
          <p:cNvPr id="43" name="Oval 42"/>
          <p:cNvSpPr/>
          <p:nvPr/>
        </p:nvSpPr>
        <p:spPr>
          <a:xfrm>
            <a:off x="11458340" y="5535278"/>
            <a:ext cx="578907" cy="297146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dirty="0" smtClean="0"/>
              <a:t>11</a:t>
            </a:r>
            <a:endParaRPr lang="en-CA" dirty="0"/>
          </a:p>
        </p:txBody>
      </p:sp>
      <p:sp>
        <p:nvSpPr>
          <p:cNvPr id="44" name="Oval 43"/>
          <p:cNvSpPr/>
          <p:nvPr/>
        </p:nvSpPr>
        <p:spPr>
          <a:xfrm>
            <a:off x="11458340" y="5945334"/>
            <a:ext cx="578907" cy="297146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dirty="0" smtClean="0"/>
              <a:t>12</a:t>
            </a:r>
            <a:endParaRPr lang="en-CA" dirty="0"/>
          </a:p>
        </p:txBody>
      </p:sp>
      <p:cxnSp>
        <p:nvCxnSpPr>
          <p:cNvPr id="47" name="Straight Connector 46"/>
          <p:cNvCxnSpPr/>
          <p:nvPr/>
        </p:nvCxnSpPr>
        <p:spPr>
          <a:xfrm flipV="1">
            <a:off x="857056" y="1998131"/>
            <a:ext cx="11199480" cy="31754"/>
          </a:xfrm>
          <a:prstGeom prst="line">
            <a:avLst/>
          </a:prstGeom>
          <a:ln w="57150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Connector 47"/>
          <p:cNvCxnSpPr/>
          <p:nvPr/>
        </p:nvCxnSpPr>
        <p:spPr>
          <a:xfrm>
            <a:off x="815357" y="1571663"/>
            <a:ext cx="11147001" cy="24682"/>
          </a:xfrm>
          <a:prstGeom prst="line">
            <a:avLst/>
          </a:prstGeom>
          <a:ln w="57150">
            <a:solidFill>
              <a:srgbClr val="D73DCC"/>
            </a:solidFill>
          </a:ln>
          <a:effectLst>
            <a:glow rad="228600">
              <a:schemeClr val="accent5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Oval 51"/>
          <p:cNvSpPr/>
          <p:nvPr/>
        </p:nvSpPr>
        <p:spPr>
          <a:xfrm>
            <a:off x="11458340" y="1188206"/>
            <a:ext cx="538928" cy="444344"/>
          </a:xfrm>
          <a:prstGeom prst="ellipse">
            <a:avLst/>
          </a:prstGeom>
          <a:solidFill>
            <a:schemeClr val="tx2">
              <a:lumMod val="75000"/>
            </a:schemeClr>
          </a:solidFill>
          <a:ln w="28575">
            <a:solidFill>
              <a:srgbClr val="D73DCC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b="1" dirty="0" smtClean="0">
                <a:solidFill>
                  <a:srgbClr val="002060"/>
                </a:solidFill>
                <a:effectLst>
                  <a:glow rad="127000">
                    <a:srgbClr val="FFFF00"/>
                  </a:glow>
                </a:effectLst>
              </a:rPr>
              <a:t>1</a:t>
            </a:r>
            <a:endParaRPr lang="en-CA" b="1" dirty="0">
              <a:solidFill>
                <a:srgbClr val="002060"/>
              </a:solidFill>
              <a:effectLst>
                <a:glow rad="127000">
                  <a:srgbClr val="FFFF00"/>
                </a:glow>
              </a:effectLst>
            </a:endParaRPr>
          </a:p>
        </p:txBody>
      </p:sp>
      <p:sp>
        <p:nvSpPr>
          <p:cNvPr id="53" name="Oval 52"/>
          <p:cNvSpPr/>
          <p:nvPr/>
        </p:nvSpPr>
        <p:spPr>
          <a:xfrm>
            <a:off x="228326" y="1523446"/>
            <a:ext cx="495229" cy="450710"/>
          </a:xfrm>
          <a:prstGeom prst="ellipse">
            <a:avLst/>
          </a:prstGeom>
          <a:noFill/>
          <a:ln w="76200">
            <a:solidFill>
              <a:srgbClr val="0C27AC"/>
            </a:solidFill>
          </a:ln>
          <a:effectLst>
            <a:glow rad="127000">
              <a:srgbClr val="00FF99"/>
            </a:glo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3200" dirty="0" smtClean="0">
                <a:solidFill>
                  <a:srgbClr val="0C27AC"/>
                </a:solidFill>
              </a:rPr>
              <a:t>1</a:t>
            </a:r>
            <a:endParaRPr lang="en-CA" sz="3200" dirty="0">
              <a:solidFill>
                <a:srgbClr val="0C27AC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92616" y="1996607"/>
            <a:ext cx="11384449" cy="4772137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34" name="Oval 33"/>
          <p:cNvSpPr/>
          <p:nvPr/>
        </p:nvSpPr>
        <p:spPr>
          <a:xfrm>
            <a:off x="11586634" y="1677010"/>
            <a:ext cx="410633" cy="297146"/>
          </a:xfrm>
          <a:prstGeom prst="ellipse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dirty="0" smtClean="0"/>
              <a:t>2</a:t>
            </a:r>
            <a:endParaRPr lang="en-CA" dirty="0"/>
          </a:p>
        </p:txBody>
      </p:sp>
      <p:sp>
        <p:nvSpPr>
          <p:cNvPr id="45" name="Rounded Rectangular Callout 44"/>
          <p:cNvSpPr/>
          <p:nvPr/>
        </p:nvSpPr>
        <p:spPr>
          <a:xfrm>
            <a:off x="723555" y="2052336"/>
            <a:ext cx="10226174" cy="4601920"/>
          </a:xfrm>
          <a:prstGeom prst="wedgeRoundRectCallout">
            <a:avLst>
              <a:gd name="adj1" fmla="val 52500"/>
              <a:gd name="adj2" fmla="val -60896"/>
              <a:gd name="adj3" fmla="val 16667"/>
            </a:avLst>
          </a:prstGeom>
          <a:solidFill>
            <a:srgbClr val="00B050"/>
          </a:solidFill>
          <a:ln w="76200">
            <a:solidFill>
              <a:srgbClr val="0C27AC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38100" h="38100"/>
            </a:sp3d>
          </a:bodyPr>
          <a:lstStyle/>
          <a:p>
            <a:pPr algn="ctr"/>
            <a:r>
              <a:rPr lang="en-CA" sz="3200" b="1" dirty="0" smtClean="0">
                <a:ln>
                  <a:solidFill>
                    <a:srgbClr val="0066FF"/>
                  </a:solidFill>
                </a:ln>
                <a:solidFill>
                  <a:srgbClr val="D73DCC"/>
                </a:solidFill>
              </a:rPr>
              <a:t>Please note </a:t>
            </a:r>
            <a:r>
              <a:rPr lang="en-CA" sz="3200" dirty="0" smtClean="0">
                <a:solidFill>
                  <a:srgbClr val="002060"/>
                </a:solidFill>
              </a:rPr>
              <a:t>– Yahusha had </a:t>
            </a:r>
            <a:r>
              <a:rPr lang="en-CA" sz="3200" b="1" u="sng" dirty="0" smtClean="0">
                <a:solidFill>
                  <a:srgbClr val="002060"/>
                </a:solidFill>
              </a:rPr>
              <a:t>NO CONCERN</a:t>
            </a:r>
            <a:r>
              <a:rPr lang="en-CA" sz="3200" b="1" dirty="0" smtClean="0">
                <a:solidFill>
                  <a:srgbClr val="002060"/>
                </a:solidFill>
              </a:rPr>
              <a:t> </a:t>
            </a:r>
            <a:r>
              <a:rPr lang="en-CA" sz="3200" dirty="0" smtClean="0">
                <a:solidFill>
                  <a:srgbClr val="002060"/>
                </a:solidFill>
              </a:rPr>
              <a:t>about the Gregorian calendar as it did not exist during His time on earth.  </a:t>
            </a:r>
            <a:r>
              <a:rPr lang="en-CA" sz="3200" u="sng" dirty="0" smtClean="0">
                <a:solidFill>
                  <a:srgbClr val="C00000"/>
                </a:solidFill>
              </a:rPr>
              <a:t>This writin</a:t>
            </a:r>
            <a:r>
              <a:rPr lang="en-CA" sz="3200" dirty="0" smtClean="0">
                <a:solidFill>
                  <a:srgbClr val="C00000"/>
                </a:solidFill>
              </a:rPr>
              <a:t>g</a:t>
            </a:r>
            <a:r>
              <a:rPr lang="en-CA" sz="3200" u="sng" dirty="0" smtClean="0">
                <a:solidFill>
                  <a:srgbClr val="C00000"/>
                </a:solidFill>
              </a:rPr>
              <a:t> is usin</a:t>
            </a:r>
            <a:r>
              <a:rPr lang="en-CA" sz="3200" dirty="0" smtClean="0">
                <a:solidFill>
                  <a:srgbClr val="C00000"/>
                </a:solidFill>
              </a:rPr>
              <a:t>g</a:t>
            </a:r>
            <a:r>
              <a:rPr lang="en-CA" sz="3200" u="sng" dirty="0" smtClean="0">
                <a:solidFill>
                  <a:srgbClr val="C00000"/>
                </a:solidFill>
              </a:rPr>
              <a:t> the Gre</a:t>
            </a:r>
            <a:r>
              <a:rPr lang="en-CA" sz="3200" dirty="0" smtClean="0">
                <a:solidFill>
                  <a:srgbClr val="C00000"/>
                </a:solidFill>
              </a:rPr>
              <a:t>g</a:t>
            </a:r>
            <a:r>
              <a:rPr lang="en-CA" sz="3200" u="sng" dirty="0" smtClean="0">
                <a:solidFill>
                  <a:srgbClr val="C00000"/>
                </a:solidFill>
              </a:rPr>
              <a:t>orian names and timin</a:t>
            </a:r>
            <a:r>
              <a:rPr lang="en-CA" sz="3200" dirty="0" smtClean="0">
                <a:solidFill>
                  <a:srgbClr val="C00000"/>
                </a:solidFill>
              </a:rPr>
              <a:t>g </a:t>
            </a:r>
            <a:r>
              <a:rPr lang="en-US" sz="3200" u="sng" dirty="0" smtClean="0">
                <a:solidFill>
                  <a:srgbClr val="C00000"/>
                </a:solidFill>
              </a:rPr>
              <a:t>which are relativel</a:t>
            </a:r>
            <a:r>
              <a:rPr lang="en-US" sz="3200" dirty="0" smtClean="0">
                <a:solidFill>
                  <a:srgbClr val="C00000"/>
                </a:solidFill>
              </a:rPr>
              <a:t>y </a:t>
            </a:r>
            <a:r>
              <a:rPr lang="en-US" sz="3200" u="sng" dirty="0" smtClean="0">
                <a:solidFill>
                  <a:srgbClr val="C00000"/>
                </a:solidFill>
              </a:rPr>
              <a:t>close </a:t>
            </a:r>
            <a:r>
              <a:rPr lang="en-US" sz="3200" u="sng" dirty="0">
                <a:solidFill>
                  <a:srgbClr val="C00000"/>
                </a:solidFill>
              </a:rPr>
              <a:t>to the Julian civil Roman </a:t>
            </a:r>
            <a:r>
              <a:rPr lang="en-US" sz="3200" u="sng" dirty="0" smtClean="0">
                <a:solidFill>
                  <a:srgbClr val="C00000"/>
                </a:solidFill>
              </a:rPr>
              <a:t>calendar </a:t>
            </a:r>
            <a:r>
              <a:rPr lang="en-CA" sz="3200" u="sng" dirty="0" smtClean="0">
                <a:solidFill>
                  <a:srgbClr val="C00000"/>
                </a:solidFill>
              </a:rPr>
              <a:t>references as a marker </a:t>
            </a:r>
            <a:r>
              <a:rPr lang="en-CA" sz="3200" dirty="0" smtClean="0">
                <a:solidFill>
                  <a:srgbClr val="C00000"/>
                </a:solidFill>
              </a:rPr>
              <a:t>p</a:t>
            </a:r>
            <a:r>
              <a:rPr lang="en-CA" sz="3200" u="sng" dirty="0" smtClean="0">
                <a:solidFill>
                  <a:srgbClr val="C00000"/>
                </a:solidFill>
              </a:rPr>
              <a:t>oint</a:t>
            </a:r>
            <a:r>
              <a:rPr lang="en-CA" sz="3200" dirty="0" smtClean="0">
                <a:solidFill>
                  <a:srgbClr val="C00000"/>
                </a:solidFill>
              </a:rPr>
              <a:t>.</a:t>
            </a:r>
            <a:r>
              <a:rPr lang="en-CA" sz="3200" u="sng" dirty="0" smtClean="0">
                <a:solidFill>
                  <a:srgbClr val="C00000"/>
                </a:solidFill>
              </a:rPr>
              <a:t> </a:t>
            </a:r>
            <a:br>
              <a:rPr lang="en-CA" sz="3200" u="sng" dirty="0" smtClean="0">
                <a:solidFill>
                  <a:srgbClr val="C00000"/>
                </a:solidFill>
              </a:rPr>
            </a:br>
            <a:r>
              <a:rPr lang="en-CA" sz="3200" b="1" u="sng" dirty="0" smtClean="0">
                <a:solidFill>
                  <a:srgbClr val="C00000"/>
                </a:solidFill>
                <a:effectLst>
                  <a:glow rad="127000">
                    <a:schemeClr val="accent2">
                      <a:lumMod val="75000"/>
                    </a:schemeClr>
                  </a:glow>
                </a:effectLst>
              </a:rPr>
              <a:t>The</a:t>
            </a:r>
            <a:r>
              <a:rPr lang="en-CA" sz="3200" b="1" dirty="0" smtClean="0">
                <a:solidFill>
                  <a:srgbClr val="C00000"/>
                </a:solidFill>
                <a:effectLst>
                  <a:glow rad="127000">
                    <a:schemeClr val="accent2">
                      <a:lumMod val="75000"/>
                    </a:schemeClr>
                  </a:glow>
                </a:effectLst>
              </a:rPr>
              <a:t>y</a:t>
            </a:r>
            <a:r>
              <a:rPr lang="en-CA" sz="3200" b="1" u="sng" dirty="0" smtClean="0">
                <a:solidFill>
                  <a:srgbClr val="C00000"/>
                </a:solidFill>
                <a:effectLst>
                  <a:glow rad="127000">
                    <a:schemeClr val="accent2">
                      <a:lumMod val="75000"/>
                    </a:schemeClr>
                  </a:glow>
                </a:effectLst>
              </a:rPr>
              <a:t> are for our timin</a:t>
            </a:r>
            <a:r>
              <a:rPr lang="en-CA" sz="3200" b="1" dirty="0" smtClean="0">
                <a:solidFill>
                  <a:srgbClr val="C00000"/>
                </a:solidFill>
                <a:effectLst>
                  <a:glow rad="127000">
                    <a:schemeClr val="accent2">
                      <a:lumMod val="75000"/>
                    </a:schemeClr>
                  </a:glow>
                </a:effectLst>
              </a:rPr>
              <a:t>g</a:t>
            </a:r>
            <a:r>
              <a:rPr lang="en-CA" sz="3200" b="1" u="sng" dirty="0" smtClean="0">
                <a:solidFill>
                  <a:srgbClr val="C00000"/>
                </a:solidFill>
                <a:effectLst>
                  <a:glow rad="127000">
                    <a:schemeClr val="accent2">
                      <a:lumMod val="75000"/>
                    </a:schemeClr>
                  </a:glow>
                </a:effectLst>
              </a:rPr>
              <a:t> reco</a:t>
            </a:r>
            <a:r>
              <a:rPr lang="en-CA" sz="3200" b="1" dirty="0" smtClean="0">
                <a:solidFill>
                  <a:srgbClr val="C00000"/>
                </a:solidFill>
                <a:effectLst>
                  <a:glow rad="127000">
                    <a:schemeClr val="accent2">
                      <a:lumMod val="75000"/>
                    </a:schemeClr>
                  </a:glow>
                </a:effectLst>
              </a:rPr>
              <a:t>g</a:t>
            </a:r>
            <a:r>
              <a:rPr lang="en-CA" sz="3200" b="1" u="sng" dirty="0" smtClean="0">
                <a:solidFill>
                  <a:srgbClr val="C00000"/>
                </a:solidFill>
                <a:effectLst>
                  <a:glow rad="127000">
                    <a:schemeClr val="accent2">
                      <a:lumMod val="75000"/>
                    </a:schemeClr>
                  </a:glow>
                </a:effectLst>
              </a:rPr>
              <a:t>nition</a:t>
            </a:r>
            <a:r>
              <a:rPr lang="en-CA" sz="3200" b="1" dirty="0" smtClean="0">
                <a:solidFill>
                  <a:srgbClr val="C00000"/>
                </a:solidFill>
                <a:effectLst>
                  <a:glow rad="127000">
                    <a:schemeClr val="accent2">
                      <a:lumMod val="75000"/>
                    </a:schemeClr>
                  </a:glow>
                </a:effectLst>
              </a:rPr>
              <a:t> p</a:t>
            </a:r>
            <a:r>
              <a:rPr lang="en-CA" sz="3200" b="1" u="sng" dirty="0" smtClean="0">
                <a:solidFill>
                  <a:srgbClr val="C00000"/>
                </a:solidFill>
                <a:effectLst>
                  <a:glow rad="127000">
                    <a:schemeClr val="accent2">
                      <a:lumMod val="75000"/>
                    </a:schemeClr>
                  </a:glow>
                </a:effectLst>
              </a:rPr>
              <a:t>ur</a:t>
            </a:r>
            <a:r>
              <a:rPr lang="en-CA" sz="3200" b="1" dirty="0" smtClean="0">
                <a:solidFill>
                  <a:srgbClr val="C00000"/>
                </a:solidFill>
                <a:effectLst>
                  <a:glow rad="127000">
                    <a:schemeClr val="accent2">
                      <a:lumMod val="75000"/>
                    </a:schemeClr>
                  </a:glow>
                </a:effectLst>
              </a:rPr>
              <a:t>p</a:t>
            </a:r>
            <a:r>
              <a:rPr lang="en-CA" sz="3200" b="1" u="sng" dirty="0" smtClean="0">
                <a:solidFill>
                  <a:srgbClr val="C00000"/>
                </a:solidFill>
                <a:effectLst>
                  <a:glow rad="127000">
                    <a:schemeClr val="accent2">
                      <a:lumMod val="75000"/>
                    </a:schemeClr>
                  </a:glow>
                </a:effectLst>
              </a:rPr>
              <a:t>ose ONLY</a:t>
            </a:r>
            <a:r>
              <a:rPr lang="en-CA" sz="3200" dirty="0" smtClean="0">
                <a:solidFill>
                  <a:srgbClr val="C00000"/>
                </a:solidFill>
                <a:effectLst>
                  <a:glow rad="127000">
                    <a:schemeClr val="accent2">
                      <a:lumMod val="75000"/>
                    </a:schemeClr>
                  </a:glow>
                </a:effectLst>
              </a:rPr>
              <a:t>! </a:t>
            </a:r>
          </a:p>
          <a:p>
            <a:pPr algn="ctr"/>
            <a:r>
              <a:rPr lang="en-CA" sz="3200" dirty="0" smtClean="0">
                <a:solidFill>
                  <a:srgbClr val="002060"/>
                </a:solidFill>
              </a:rPr>
              <a:t>In actuality, Yahusha needed to be </a:t>
            </a:r>
            <a:r>
              <a:rPr lang="en-CA" sz="3200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12</a:t>
            </a:r>
            <a:r>
              <a:rPr lang="en-CA" sz="3200" dirty="0" smtClean="0">
                <a:solidFill>
                  <a:srgbClr val="002060"/>
                </a:solidFill>
              </a:rPr>
              <a:t> years of age </a:t>
            </a:r>
            <a:r>
              <a:rPr lang="en-CA" sz="3200" u="sng" dirty="0" smtClean="0">
                <a:solidFill>
                  <a:srgbClr val="002060"/>
                </a:solidFill>
                <a:effectLst>
                  <a:glow rad="127000">
                    <a:srgbClr val="FFFF00"/>
                  </a:glow>
                </a:effectLst>
              </a:rPr>
              <a:t>PRIOR TO</a:t>
            </a:r>
            <a:r>
              <a:rPr lang="en-CA" sz="3200" dirty="0" smtClean="0">
                <a:solidFill>
                  <a:srgbClr val="002060"/>
                </a:solidFill>
                <a:effectLst>
                  <a:glow rad="127000">
                    <a:srgbClr val="FFFF00"/>
                  </a:glow>
                </a:effectLst>
              </a:rPr>
              <a:t> the </a:t>
            </a:r>
            <a:r>
              <a:rPr lang="en-CA" sz="3200" dirty="0" smtClean="0">
                <a:solidFill>
                  <a:srgbClr val="002060"/>
                </a:solidFill>
                <a:effectLst>
                  <a:glow rad="127000">
                    <a:srgbClr val="FFFF00"/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r>
              <a:rPr lang="en-CA" sz="3200" baseline="30000" dirty="0" smtClean="0">
                <a:solidFill>
                  <a:srgbClr val="002060"/>
                </a:solidFill>
                <a:effectLst>
                  <a:glow rad="127000">
                    <a:srgbClr val="FFFF00"/>
                  </a:glow>
                </a:effectLst>
              </a:rPr>
              <a:t>st</a:t>
            </a:r>
            <a:r>
              <a:rPr lang="en-CA" sz="3200" dirty="0" smtClean="0">
                <a:solidFill>
                  <a:srgbClr val="002060"/>
                </a:solidFill>
                <a:effectLst>
                  <a:glow rad="127000">
                    <a:srgbClr val="FFFF00"/>
                  </a:glow>
                </a:effectLst>
              </a:rPr>
              <a:t> </a:t>
            </a:r>
            <a:r>
              <a:rPr lang="en-CA" sz="3200" b="1" dirty="0" smtClean="0">
                <a:solidFill>
                  <a:srgbClr val="0C27AC"/>
                </a:solidFill>
                <a:effectLst>
                  <a:glow rad="127000">
                    <a:srgbClr val="FFFF00"/>
                  </a:glow>
                </a:effectLst>
              </a:rPr>
              <a:t>Covenant Calendar </a:t>
            </a:r>
            <a:r>
              <a:rPr lang="en-CA" sz="3200" dirty="0" smtClean="0">
                <a:solidFill>
                  <a:srgbClr val="002060"/>
                </a:solidFill>
                <a:effectLst>
                  <a:glow rad="127000">
                    <a:srgbClr val="FFFF00"/>
                  </a:glow>
                </a:effectLst>
              </a:rPr>
              <a:t>month </a:t>
            </a:r>
            <a:r>
              <a:rPr lang="en-CA" sz="3200" dirty="0" smtClean="0">
                <a:solidFill>
                  <a:srgbClr val="002060"/>
                </a:solidFill>
              </a:rPr>
              <a:t>which happened </a:t>
            </a:r>
            <a:br>
              <a:rPr lang="en-CA" sz="3200" dirty="0" smtClean="0">
                <a:solidFill>
                  <a:srgbClr val="002060"/>
                </a:solidFill>
              </a:rPr>
            </a:br>
            <a:r>
              <a:rPr lang="en-CA" sz="3200" dirty="0" smtClean="0">
                <a:solidFill>
                  <a:srgbClr val="002060"/>
                </a:solidFill>
              </a:rPr>
              <a:t>to occur in what we now understand as CE</a:t>
            </a:r>
            <a:r>
              <a:rPr lang="en-CA" sz="3200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12</a:t>
            </a:r>
            <a:r>
              <a:rPr lang="en-CA" sz="3200" dirty="0" smtClean="0">
                <a:solidFill>
                  <a:srgbClr val="002060"/>
                </a:solidFill>
              </a:rPr>
              <a:t>.</a:t>
            </a:r>
            <a:endParaRPr lang="en-CA" sz="3200" dirty="0">
              <a:solidFill>
                <a:srgbClr val="002060"/>
              </a:solidFill>
            </a:endParaRPr>
          </a:p>
        </p:txBody>
      </p:sp>
      <p:sp>
        <p:nvSpPr>
          <p:cNvPr id="49" name="Rounded Rectangle 48"/>
          <p:cNvSpPr/>
          <p:nvPr/>
        </p:nvSpPr>
        <p:spPr>
          <a:xfrm rot="20789843">
            <a:off x="1910699" y="807828"/>
            <a:ext cx="5618201" cy="914400"/>
          </a:xfrm>
          <a:prstGeom prst="roundRect">
            <a:avLst/>
          </a:prstGeom>
          <a:solidFill>
            <a:srgbClr val="D73DCC"/>
          </a:solidFill>
          <a:ln w="38100">
            <a:solidFill>
              <a:srgbClr val="FFCCFF"/>
            </a:solidFill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38100" h="38100"/>
            </a:sp3d>
          </a:bodyPr>
          <a:lstStyle/>
          <a:p>
            <a:pPr algn="ctr"/>
            <a:r>
              <a:rPr lang="en-CA" sz="5400" b="1" dirty="0" smtClean="0">
                <a:ln>
                  <a:solidFill>
                    <a:srgbClr val="0066FF"/>
                  </a:solidFill>
                </a:ln>
                <a:solidFill>
                  <a:srgbClr val="00FF99"/>
                </a:solidFill>
              </a:rPr>
              <a:t>IMPORTANT!</a:t>
            </a:r>
            <a:endParaRPr lang="en-CA" sz="5400" b="1" dirty="0">
              <a:ln>
                <a:solidFill>
                  <a:srgbClr val="0066FF"/>
                </a:solidFill>
              </a:ln>
              <a:solidFill>
                <a:srgbClr val="00FF99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730345" y="6404054"/>
            <a:ext cx="404071" cy="365125"/>
          </a:xfrm>
        </p:spPr>
        <p:txBody>
          <a:bodyPr/>
          <a:lstStyle/>
          <a:p>
            <a:fld id="{6D22F896-40B5-4ADD-8801-0D06FADFA095}" type="slidenum">
              <a:rPr lang="en-US" sz="1400" smtClean="0">
                <a:solidFill>
                  <a:schemeClr val="bg1"/>
                </a:solidFill>
              </a:rPr>
              <a:t>30</a:t>
            </a:fld>
            <a:endParaRPr lang="en-US" sz="1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16158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125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36524" y="148708"/>
            <a:ext cx="11928477" cy="6553884"/>
          </a:xfrm>
          <a:prstGeom prst="rect">
            <a:avLst/>
          </a:prstGeom>
        </p:spPr>
      </p:pic>
      <p:cxnSp>
        <p:nvCxnSpPr>
          <p:cNvPr id="9" name="Straight Connector 8"/>
          <p:cNvCxnSpPr/>
          <p:nvPr/>
        </p:nvCxnSpPr>
        <p:spPr>
          <a:xfrm flipV="1">
            <a:off x="880533" y="2432652"/>
            <a:ext cx="11176003" cy="14216"/>
          </a:xfrm>
          <a:prstGeom prst="line">
            <a:avLst/>
          </a:prstGeom>
          <a:ln w="5715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880532" y="3259668"/>
            <a:ext cx="11176004" cy="35507"/>
          </a:xfrm>
          <a:prstGeom prst="line">
            <a:avLst/>
          </a:prstGeom>
          <a:ln w="5715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flipV="1">
            <a:off x="880532" y="2847036"/>
            <a:ext cx="11176004" cy="14698"/>
          </a:xfrm>
          <a:prstGeom prst="line">
            <a:avLst/>
          </a:prstGeom>
          <a:ln w="57150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 flipV="1">
            <a:off x="872069" y="3715955"/>
            <a:ext cx="11125198" cy="26789"/>
          </a:xfrm>
          <a:prstGeom prst="line">
            <a:avLst/>
          </a:prstGeom>
          <a:ln w="57150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 flipV="1">
            <a:off x="872068" y="4553464"/>
            <a:ext cx="11184468" cy="27988"/>
          </a:xfrm>
          <a:prstGeom prst="line">
            <a:avLst/>
          </a:prstGeom>
          <a:ln w="57150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>
            <a:off x="880532" y="5409939"/>
            <a:ext cx="11176004" cy="2837"/>
          </a:xfrm>
          <a:prstGeom prst="line">
            <a:avLst/>
          </a:prstGeom>
          <a:ln w="57150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 flipV="1">
            <a:off x="872067" y="6268913"/>
            <a:ext cx="11165180" cy="4131"/>
          </a:xfrm>
          <a:prstGeom prst="line">
            <a:avLst/>
          </a:prstGeom>
          <a:ln w="57150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 flipV="1">
            <a:off x="880532" y="4152149"/>
            <a:ext cx="11184467" cy="5715"/>
          </a:xfrm>
          <a:prstGeom prst="line">
            <a:avLst/>
          </a:prstGeom>
          <a:ln w="5715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/>
          <p:cNvCxnSpPr/>
          <p:nvPr/>
        </p:nvCxnSpPr>
        <p:spPr>
          <a:xfrm flipV="1">
            <a:off x="872066" y="4973242"/>
            <a:ext cx="11125199" cy="39259"/>
          </a:xfrm>
          <a:prstGeom prst="line">
            <a:avLst/>
          </a:prstGeom>
          <a:ln w="5715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/>
          <p:cNvCxnSpPr/>
          <p:nvPr/>
        </p:nvCxnSpPr>
        <p:spPr>
          <a:xfrm flipV="1">
            <a:off x="880532" y="5833527"/>
            <a:ext cx="11176004" cy="25267"/>
          </a:xfrm>
          <a:prstGeom prst="line">
            <a:avLst/>
          </a:prstGeom>
          <a:ln w="5715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/>
          <p:cNvCxnSpPr/>
          <p:nvPr/>
        </p:nvCxnSpPr>
        <p:spPr>
          <a:xfrm flipV="1">
            <a:off x="880532" y="6708638"/>
            <a:ext cx="11156715" cy="10985"/>
          </a:xfrm>
          <a:prstGeom prst="line">
            <a:avLst/>
          </a:prstGeom>
          <a:ln w="57150">
            <a:solidFill>
              <a:srgbClr val="7030A0"/>
            </a:solidFill>
          </a:ln>
          <a:effectLst>
            <a:glow rad="63500">
              <a:srgbClr val="FFFF00"/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Oval 34"/>
          <p:cNvSpPr/>
          <p:nvPr/>
        </p:nvSpPr>
        <p:spPr>
          <a:xfrm>
            <a:off x="11586634" y="2128338"/>
            <a:ext cx="410633" cy="297146"/>
          </a:xfrm>
          <a:prstGeom prst="ellipse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dirty="0" smtClean="0"/>
              <a:t>3</a:t>
            </a:r>
            <a:endParaRPr lang="en-CA" dirty="0"/>
          </a:p>
        </p:txBody>
      </p:sp>
      <p:sp>
        <p:nvSpPr>
          <p:cNvPr id="36" name="Oval 35"/>
          <p:cNvSpPr/>
          <p:nvPr/>
        </p:nvSpPr>
        <p:spPr>
          <a:xfrm>
            <a:off x="11586634" y="2568880"/>
            <a:ext cx="410633" cy="297146"/>
          </a:xfrm>
          <a:prstGeom prst="ellipse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dirty="0" smtClean="0"/>
              <a:t>4</a:t>
            </a:r>
            <a:endParaRPr lang="en-CA" dirty="0"/>
          </a:p>
        </p:txBody>
      </p:sp>
      <p:sp>
        <p:nvSpPr>
          <p:cNvPr id="37" name="Oval 36"/>
          <p:cNvSpPr/>
          <p:nvPr/>
        </p:nvSpPr>
        <p:spPr>
          <a:xfrm>
            <a:off x="11586634" y="2982619"/>
            <a:ext cx="410633" cy="297146"/>
          </a:xfrm>
          <a:prstGeom prst="ellipse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dirty="0" smtClean="0"/>
              <a:t>5</a:t>
            </a:r>
            <a:endParaRPr lang="en-CA" dirty="0"/>
          </a:p>
        </p:txBody>
      </p:sp>
      <p:sp>
        <p:nvSpPr>
          <p:cNvPr id="38" name="Oval 37"/>
          <p:cNvSpPr/>
          <p:nvPr/>
        </p:nvSpPr>
        <p:spPr>
          <a:xfrm>
            <a:off x="11590472" y="3449056"/>
            <a:ext cx="410633" cy="297146"/>
          </a:xfrm>
          <a:prstGeom prst="ellipse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dirty="0" smtClean="0"/>
              <a:t>6</a:t>
            </a:r>
            <a:endParaRPr lang="en-CA" dirty="0"/>
          </a:p>
        </p:txBody>
      </p:sp>
      <p:sp>
        <p:nvSpPr>
          <p:cNvPr id="39" name="Oval 38"/>
          <p:cNvSpPr/>
          <p:nvPr/>
        </p:nvSpPr>
        <p:spPr>
          <a:xfrm>
            <a:off x="11586633" y="3864528"/>
            <a:ext cx="410633" cy="297146"/>
          </a:xfrm>
          <a:prstGeom prst="ellipse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dirty="0" smtClean="0"/>
              <a:t>7</a:t>
            </a:r>
            <a:endParaRPr lang="en-CA" dirty="0"/>
          </a:p>
        </p:txBody>
      </p:sp>
      <p:sp>
        <p:nvSpPr>
          <p:cNvPr id="40" name="Oval 39"/>
          <p:cNvSpPr/>
          <p:nvPr/>
        </p:nvSpPr>
        <p:spPr>
          <a:xfrm>
            <a:off x="11586632" y="4259272"/>
            <a:ext cx="410633" cy="297146"/>
          </a:xfrm>
          <a:prstGeom prst="ellipse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dirty="0" smtClean="0"/>
              <a:t>8</a:t>
            </a:r>
            <a:endParaRPr lang="en-CA" dirty="0"/>
          </a:p>
        </p:txBody>
      </p:sp>
      <p:sp>
        <p:nvSpPr>
          <p:cNvPr id="41" name="Oval 40"/>
          <p:cNvSpPr/>
          <p:nvPr/>
        </p:nvSpPr>
        <p:spPr>
          <a:xfrm>
            <a:off x="11586632" y="4675225"/>
            <a:ext cx="410633" cy="297146"/>
          </a:xfrm>
          <a:prstGeom prst="ellipse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dirty="0" smtClean="0"/>
              <a:t>9</a:t>
            </a:r>
            <a:endParaRPr lang="en-CA" dirty="0"/>
          </a:p>
        </p:txBody>
      </p:sp>
      <p:sp>
        <p:nvSpPr>
          <p:cNvPr id="42" name="Oval 41"/>
          <p:cNvSpPr/>
          <p:nvPr/>
        </p:nvSpPr>
        <p:spPr>
          <a:xfrm>
            <a:off x="11458340" y="5123858"/>
            <a:ext cx="618725" cy="297146"/>
          </a:xfrm>
          <a:prstGeom prst="ellipse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dirty="0" smtClean="0"/>
              <a:t>10</a:t>
            </a:r>
            <a:endParaRPr lang="en-CA" dirty="0"/>
          </a:p>
        </p:txBody>
      </p:sp>
      <p:sp>
        <p:nvSpPr>
          <p:cNvPr id="43" name="Oval 42"/>
          <p:cNvSpPr/>
          <p:nvPr/>
        </p:nvSpPr>
        <p:spPr>
          <a:xfrm>
            <a:off x="11458340" y="5535278"/>
            <a:ext cx="578907" cy="297146"/>
          </a:xfrm>
          <a:prstGeom prst="ellipse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dirty="0" smtClean="0"/>
              <a:t>11</a:t>
            </a:r>
            <a:endParaRPr lang="en-CA" dirty="0"/>
          </a:p>
        </p:txBody>
      </p:sp>
      <p:sp>
        <p:nvSpPr>
          <p:cNvPr id="44" name="Oval 43"/>
          <p:cNvSpPr/>
          <p:nvPr/>
        </p:nvSpPr>
        <p:spPr>
          <a:xfrm>
            <a:off x="11458340" y="5945334"/>
            <a:ext cx="578907" cy="297146"/>
          </a:xfrm>
          <a:prstGeom prst="ellipse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dirty="0" smtClean="0"/>
              <a:t>12</a:t>
            </a:r>
            <a:endParaRPr lang="en-CA" dirty="0"/>
          </a:p>
        </p:txBody>
      </p:sp>
      <p:cxnSp>
        <p:nvCxnSpPr>
          <p:cNvPr id="47" name="Straight Connector 46"/>
          <p:cNvCxnSpPr/>
          <p:nvPr/>
        </p:nvCxnSpPr>
        <p:spPr>
          <a:xfrm flipV="1">
            <a:off x="857056" y="1998131"/>
            <a:ext cx="11199480" cy="31754"/>
          </a:xfrm>
          <a:prstGeom prst="line">
            <a:avLst/>
          </a:prstGeom>
          <a:ln w="57150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Connector 47"/>
          <p:cNvCxnSpPr/>
          <p:nvPr/>
        </p:nvCxnSpPr>
        <p:spPr>
          <a:xfrm>
            <a:off x="815357" y="1571663"/>
            <a:ext cx="11147001" cy="24682"/>
          </a:xfrm>
          <a:prstGeom prst="line">
            <a:avLst/>
          </a:prstGeom>
          <a:ln w="57150">
            <a:solidFill>
              <a:srgbClr val="D73DCC"/>
            </a:solidFill>
          </a:ln>
          <a:effectLst>
            <a:glow rad="228600">
              <a:schemeClr val="accent5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Oval 51"/>
          <p:cNvSpPr/>
          <p:nvPr/>
        </p:nvSpPr>
        <p:spPr>
          <a:xfrm>
            <a:off x="11458340" y="1188206"/>
            <a:ext cx="538928" cy="444344"/>
          </a:xfrm>
          <a:prstGeom prst="ellipse">
            <a:avLst/>
          </a:prstGeom>
          <a:solidFill>
            <a:schemeClr val="tx2">
              <a:lumMod val="75000"/>
            </a:schemeClr>
          </a:solidFill>
          <a:ln w="28575">
            <a:solidFill>
              <a:srgbClr val="D73DCC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b="1" dirty="0" smtClean="0">
                <a:solidFill>
                  <a:srgbClr val="002060"/>
                </a:solidFill>
                <a:effectLst>
                  <a:glow rad="127000">
                    <a:srgbClr val="FFFF00"/>
                  </a:glow>
                </a:effectLst>
              </a:rPr>
              <a:t>1</a:t>
            </a:r>
            <a:endParaRPr lang="en-CA" b="1" dirty="0">
              <a:solidFill>
                <a:srgbClr val="002060"/>
              </a:solidFill>
              <a:effectLst>
                <a:glow rad="127000">
                  <a:srgbClr val="FFFF00"/>
                </a:glow>
              </a:effectLst>
            </a:endParaRPr>
          </a:p>
        </p:txBody>
      </p:sp>
      <p:sp>
        <p:nvSpPr>
          <p:cNvPr id="53" name="Oval 52"/>
          <p:cNvSpPr/>
          <p:nvPr/>
        </p:nvSpPr>
        <p:spPr>
          <a:xfrm>
            <a:off x="228326" y="1523446"/>
            <a:ext cx="495229" cy="450710"/>
          </a:xfrm>
          <a:prstGeom prst="ellipse">
            <a:avLst/>
          </a:prstGeom>
          <a:noFill/>
          <a:ln w="76200">
            <a:solidFill>
              <a:srgbClr val="0C27AC"/>
            </a:solidFill>
          </a:ln>
          <a:effectLst>
            <a:glow rad="127000">
              <a:srgbClr val="00FF99"/>
            </a:glo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3200" dirty="0" smtClean="0">
                <a:solidFill>
                  <a:srgbClr val="0C27AC"/>
                </a:solidFill>
              </a:rPr>
              <a:t>1</a:t>
            </a:r>
            <a:endParaRPr lang="en-CA" sz="3200" dirty="0">
              <a:solidFill>
                <a:srgbClr val="0C27AC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92616" y="1996608"/>
            <a:ext cx="10730947" cy="479471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3" name="Rounded Rectangular Callout 2"/>
          <p:cNvSpPr/>
          <p:nvPr/>
        </p:nvSpPr>
        <p:spPr>
          <a:xfrm>
            <a:off x="761257" y="3111459"/>
            <a:ext cx="5525483" cy="1825392"/>
          </a:xfrm>
          <a:prstGeom prst="wedgeRoundRectCallout">
            <a:avLst>
              <a:gd name="adj1" fmla="val -48652"/>
              <a:gd name="adj2" fmla="val -108951"/>
              <a:gd name="adj3" fmla="val 16667"/>
            </a:avLst>
          </a:prstGeom>
          <a:ln w="76200">
            <a:solidFill>
              <a:srgbClr val="D73DCC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/>
          </a:bodyPr>
          <a:lstStyle/>
          <a:p>
            <a:pPr algn="ctr"/>
            <a:r>
              <a:rPr lang="en-CA" sz="3200" dirty="0" smtClean="0"/>
              <a:t>Yahusha was </a:t>
            </a:r>
            <a:r>
              <a:rPr lang="en-CA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r>
              <a:rPr lang="en-CA" sz="3200" dirty="0" smtClean="0"/>
              <a:t> year old, </a:t>
            </a:r>
            <a:br>
              <a:rPr lang="en-CA" sz="3200" dirty="0" smtClean="0"/>
            </a:br>
            <a:r>
              <a:rPr lang="en-CA" sz="3200" dirty="0" smtClean="0"/>
              <a:t>going </a:t>
            </a:r>
            <a:r>
              <a:rPr lang="en-CA" sz="3200" b="1" dirty="0" smtClean="0">
                <a:solidFill>
                  <a:srgbClr val="0C27AC"/>
                </a:solidFill>
              </a:rPr>
              <a:t>INTO</a:t>
            </a:r>
            <a:r>
              <a:rPr lang="en-CA" sz="3200" dirty="0" smtClean="0"/>
              <a:t> –  (or) </a:t>
            </a:r>
            <a:br>
              <a:rPr lang="en-CA" sz="3200" dirty="0" smtClean="0"/>
            </a:br>
            <a:r>
              <a:rPr lang="en-CA" sz="32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ENTERING CE</a:t>
            </a:r>
            <a:r>
              <a:rPr lang="en-CA" sz="3200" dirty="0" smtClean="0">
                <a:solidFill>
                  <a:srgbClr val="002060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1</a:t>
            </a:r>
            <a:r>
              <a:rPr lang="en-CA" sz="32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!</a:t>
            </a:r>
            <a:endParaRPr lang="en-CA" sz="3200" dirty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  <p:sp>
        <p:nvSpPr>
          <p:cNvPr id="34" name="Oval 33"/>
          <p:cNvSpPr/>
          <p:nvPr/>
        </p:nvSpPr>
        <p:spPr>
          <a:xfrm>
            <a:off x="11586634" y="1677010"/>
            <a:ext cx="410633" cy="297146"/>
          </a:xfrm>
          <a:prstGeom prst="ellipse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dirty="0" smtClean="0"/>
              <a:t>2</a:t>
            </a:r>
            <a:endParaRPr lang="en-CA" dirty="0"/>
          </a:p>
        </p:txBody>
      </p:sp>
      <p:sp>
        <p:nvSpPr>
          <p:cNvPr id="51" name="Rounded Rectangular Callout 50"/>
          <p:cNvSpPr/>
          <p:nvPr/>
        </p:nvSpPr>
        <p:spPr>
          <a:xfrm>
            <a:off x="123824" y="136008"/>
            <a:ext cx="11928475" cy="995798"/>
          </a:xfrm>
          <a:prstGeom prst="wedgeRoundRectCallout">
            <a:avLst>
              <a:gd name="adj1" fmla="val 43829"/>
              <a:gd name="adj2" fmla="val 73096"/>
              <a:gd name="adj3" fmla="val 16667"/>
            </a:avLst>
          </a:prstGeom>
          <a:ln w="57150">
            <a:solidFill>
              <a:srgbClr val="C00000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38100" h="38100"/>
            </a:sp3d>
          </a:bodyPr>
          <a:lstStyle/>
          <a:p>
            <a:pPr algn="ctr"/>
            <a:r>
              <a:rPr lang="en-CA" sz="2800" b="1" dirty="0" smtClean="0">
                <a:ln>
                  <a:solidFill>
                    <a:sysClr val="windowText" lastClr="000000"/>
                  </a:solidFill>
                </a:ln>
                <a:solidFill>
                  <a:srgbClr val="0C27AC"/>
                </a:solidFill>
              </a:rPr>
              <a:t>Yahusha - </a:t>
            </a:r>
            <a:r>
              <a:rPr lang="en-CA" sz="2800" b="1" u="sng" dirty="0" smtClean="0">
                <a:ln>
                  <a:solidFill>
                    <a:sysClr val="windowText" lastClr="000000"/>
                  </a:solidFill>
                </a:ln>
                <a:solidFill>
                  <a:srgbClr val="D73DCC"/>
                </a:solidFill>
              </a:rPr>
              <a:t>conceived</a:t>
            </a:r>
            <a:r>
              <a:rPr lang="en-CA" sz="2800" b="1" dirty="0" smtClean="0">
                <a:ln>
                  <a:solidFill>
                    <a:sysClr val="windowText" lastClr="000000"/>
                  </a:solidFill>
                </a:ln>
                <a:solidFill>
                  <a:srgbClr val="D73DCC"/>
                </a:solidFill>
              </a:rPr>
              <a:t> 12 months before 1 CE</a:t>
            </a:r>
            <a:r>
              <a:rPr lang="en-CA" sz="2800" b="1" dirty="0" smtClean="0">
                <a:ln>
                  <a:solidFill>
                    <a:sysClr val="windowText" lastClr="000000"/>
                  </a:solidFill>
                </a:ln>
                <a:solidFill>
                  <a:srgbClr val="0C27AC"/>
                </a:solidFill>
              </a:rPr>
              <a:t>, being born near Sukkot, He needed 3 more months  </a:t>
            </a:r>
            <a:r>
              <a:rPr lang="en-CA" sz="2800" b="1" u="sng" dirty="0" smtClean="0">
                <a:ln>
                  <a:solidFill>
                    <a:sysClr val="windowText" lastClr="000000"/>
                  </a:solidFill>
                </a:ln>
                <a:solidFill>
                  <a:srgbClr val="0C27AC"/>
                </a:solidFill>
              </a:rPr>
              <a:t>TO COMPLETE HIS FIRST YEAR</a:t>
            </a:r>
            <a:r>
              <a:rPr lang="en-CA" sz="2800" b="1" dirty="0" smtClean="0">
                <a:ln>
                  <a:solidFill>
                    <a:sysClr val="windowText" lastClr="000000"/>
                  </a:solidFill>
                </a:ln>
                <a:solidFill>
                  <a:srgbClr val="0C27AC"/>
                </a:solidFill>
              </a:rPr>
              <a:t> </a:t>
            </a:r>
            <a:r>
              <a:rPr lang="en-CA" sz="2800" b="1" u="sng" dirty="0" smtClean="0">
                <a:ln>
                  <a:solidFill>
                    <a:sysClr val="windowText" lastClr="000000"/>
                  </a:solidFill>
                </a:ln>
                <a:solidFill>
                  <a:srgbClr val="0C27AC"/>
                </a:solidFill>
                <a:effectLst>
                  <a:glow rad="76200">
                    <a:srgbClr val="FFFF00"/>
                  </a:glow>
                </a:effectLst>
              </a:rPr>
              <a:t>PRIOR TO</a:t>
            </a:r>
            <a:r>
              <a:rPr lang="en-CA" sz="2800" b="1" dirty="0" smtClean="0">
                <a:ln>
                  <a:solidFill>
                    <a:sysClr val="windowText" lastClr="000000"/>
                  </a:solidFill>
                </a:ln>
                <a:solidFill>
                  <a:srgbClr val="0C27AC"/>
                </a:solidFill>
                <a:effectLst>
                  <a:glow rad="76200">
                    <a:srgbClr val="FFFF00"/>
                  </a:glow>
                </a:effectLst>
              </a:rPr>
              <a:t> CE </a:t>
            </a:r>
            <a:r>
              <a:rPr lang="en-CA" sz="2800" b="1" dirty="0" smtClean="0">
                <a:ln>
                  <a:solidFill>
                    <a:sysClr val="windowText" lastClr="000000"/>
                  </a:solidFill>
                </a:ln>
                <a:solidFill>
                  <a:srgbClr val="0C27AC"/>
                </a:solidFill>
                <a:effectLst>
                  <a:glow rad="76200">
                    <a:srgbClr val="FFFF00"/>
                  </a:glow>
                </a:effectLst>
                <a:latin typeface="Arial Narrow" panose="020B0606020202030204" pitchFamily="34" charset="0"/>
              </a:rPr>
              <a:t>1</a:t>
            </a:r>
            <a:r>
              <a:rPr lang="en-CA" sz="2800" b="1" dirty="0" smtClean="0">
                <a:ln>
                  <a:solidFill>
                    <a:sysClr val="windowText" lastClr="000000"/>
                  </a:solidFill>
                </a:ln>
                <a:solidFill>
                  <a:srgbClr val="0C27AC"/>
                </a:solidFill>
                <a:effectLst>
                  <a:glow rad="76200">
                    <a:srgbClr val="FFFF00"/>
                  </a:glow>
                </a:effectLst>
              </a:rPr>
              <a:t>!</a:t>
            </a:r>
            <a:endParaRPr lang="en-CA" sz="2800" b="1" dirty="0">
              <a:ln>
                <a:solidFill>
                  <a:sysClr val="windowText" lastClr="000000"/>
                </a:solidFill>
              </a:ln>
              <a:solidFill>
                <a:srgbClr val="0C27AC"/>
              </a:solidFill>
              <a:effectLst>
                <a:glow rad="76200">
                  <a:srgbClr val="FFFF00"/>
                </a:glow>
              </a:effectLst>
            </a:endParaRPr>
          </a:p>
        </p:txBody>
      </p:sp>
      <p:sp>
        <p:nvSpPr>
          <p:cNvPr id="63" name="Oval 62"/>
          <p:cNvSpPr/>
          <p:nvPr/>
        </p:nvSpPr>
        <p:spPr>
          <a:xfrm>
            <a:off x="11458340" y="6357110"/>
            <a:ext cx="578907" cy="297146"/>
          </a:xfrm>
          <a:prstGeom prst="ellipse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dirty="0" smtClean="0"/>
              <a:t>13</a:t>
            </a:r>
            <a:endParaRPr lang="en-CA" dirty="0"/>
          </a:p>
        </p:txBody>
      </p:sp>
      <p:sp>
        <p:nvSpPr>
          <p:cNvPr id="45" name="Rounded Rectangular Callout 44"/>
          <p:cNvSpPr/>
          <p:nvPr/>
        </p:nvSpPr>
        <p:spPr>
          <a:xfrm>
            <a:off x="6474657" y="2151415"/>
            <a:ext cx="4502826" cy="3261361"/>
          </a:xfrm>
          <a:prstGeom prst="wedgeRoundRectCallout">
            <a:avLst>
              <a:gd name="adj1" fmla="val 63575"/>
              <a:gd name="adj2" fmla="val -50895"/>
              <a:gd name="adj3" fmla="val 16667"/>
            </a:avLst>
          </a:prstGeom>
          <a:solidFill>
            <a:srgbClr val="00B050"/>
          </a:solidFill>
          <a:ln w="76200">
            <a:solidFill>
              <a:srgbClr val="0C27AC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38100" h="38100"/>
            </a:sp3d>
          </a:bodyPr>
          <a:lstStyle/>
          <a:p>
            <a:pPr algn="ctr"/>
            <a:r>
              <a:rPr lang="en-CA" sz="3200" dirty="0" smtClean="0">
                <a:solidFill>
                  <a:srgbClr val="002060"/>
                </a:solidFill>
              </a:rPr>
              <a:t>That means in the </a:t>
            </a:r>
            <a:br>
              <a:rPr lang="en-CA" sz="3200" dirty="0" smtClean="0">
                <a:solidFill>
                  <a:srgbClr val="002060"/>
                </a:solidFill>
              </a:rPr>
            </a:br>
            <a:r>
              <a:rPr lang="en-CA" sz="3200" b="1" dirty="0" smtClean="0">
                <a:solidFill>
                  <a:srgbClr val="002060"/>
                </a:solidFill>
                <a:effectLst>
                  <a:glow rad="101600">
                    <a:srgbClr val="FFFF00"/>
                  </a:glow>
                </a:effectLst>
              </a:rPr>
              <a:t>9</a:t>
            </a:r>
            <a:r>
              <a:rPr lang="en-CA" sz="3200" b="1" baseline="30000" dirty="0" smtClean="0">
                <a:solidFill>
                  <a:srgbClr val="002060"/>
                </a:solidFill>
                <a:effectLst>
                  <a:glow rad="101600">
                    <a:srgbClr val="FFFF00"/>
                  </a:glow>
                </a:effectLst>
              </a:rPr>
              <a:t>th</a:t>
            </a:r>
            <a:r>
              <a:rPr lang="en-CA" sz="3200" b="1" dirty="0" smtClean="0">
                <a:solidFill>
                  <a:srgbClr val="002060"/>
                </a:solidFill>
                <a:effectLst>
                  <a:glow rad="101600">
                    <a:srgbClr val="FFFF00"/>
                  </a:glow>
                </a:effectLst>
              </a:rPr>
              <a:t> month </a:t>
            </a:r>
            <a:r>
              <a:rPr lang="en-CA" sz="3200" b="1" dirty="0" smtClean="0">
                <a:solidFill>
                  <a:srgbClr val="002060"/>
                </a:solidFill>
                <a:effectLst>
                  <a:glow rad="127000">
                    <a:srgbClr val="FFFF00"/>
                  </a:glow>
                </a:effectLst>
              </a:rPr>
              <a:t>CC,</a:t>
            </a:r>
            <a:r>
              <a:rPr lang="en-CA" sz="3200" dirty="0" smtClean="0">
                <a:solidFill>
                  <a:srgbClr val="002060"/>
                </a:solidFill>
              </a:rPr>
              <a:t> </a:t>
            </a:r>
            <a:br>
              <a:rPr lang="en-CA" sz="3200" dirty="0" smtClean="0">
                <a:solidFill>
                  <a:srgbClr val="002060"/>
                </a:solidFill>
              </a:rPr>
            </a:br>
            <a:r>
              <a:rPr lang="en-CA" sz="3200" dirty="0" smtClean="0">
                <a:solidFill>
                  <a:srgbClr val="002060"/>
                </a:solidFill>
              </a:rPr>
              <a:t>(end </a:t>
            </a:r>
            <a:r>
              <a:rPr lang="en-CA" sz="3200" dirty="0">
                <a:solidFill>
                  <a:srgbClr val="002060"/>
                </a:solidFill>
              </a:rPr>
              <a:t>of the first year </a:t>
            </a:r>
            <a:r>
              <a:rPr lang="en-CA" sz="3200" dirty="0" smtClean="0">
                <a:solidFill>
                  <a:schemeClr val="bg1"/>
                </a:solidFill>
              </a:rPr>
              <a:t>Gregorian</a:t>
            </a:r>
            <a:r>
              <a:rPr lang="en-CA" sz="3200" dirty="0">
                <a:solidFill>
                  <a:schemeClr val="bg1"/>
                </a:solidFill>
              </a:rPr>
              <a:t>),</a:t>
            </a:r>
            <a:r>
              <a:rPr lang="en-CA" sz="3200" dirty="0" smtClean="0">
                <a:solidFill>
                  <a:srgbClr val="002060"/>
                </a:solidFill>
              </a:rPr>
              <a:t> Yahusha turned </a:t>
            </a:r>
            <a:r>
              <a:rPr lang="en-CA" sz="32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en-CA" sz="3200" dirty="0" smtClean="0">
                <a:solidFill>
                  <a:srgbClr val="002060"/>
                </a:solidFill>
              </a:rPr>
              <a:t> years old; </a:t>
            </a:r>
            <a:br>
              <a:rPr lang="en-CA" sz="3200" dirty="0" smtClean="0">
                <a:solidFill>
                  <a:srgbClr val="002060"/>
                </a:solidFill>
              </a:rPr>
            </a:br>
            <a:r>
              <a:rPr lang="en-CA" sz="3200" dirty="0" smtClean="0">
                <a:solidFill>
                  <a:srgbClr val="002060"/>
                </a:solidFill>
              </a:rPr>
              <a:t>and so on and so forth.</a:t>
            </a:r>
            <a:endParaRPr lang="en-CA" sz="3200" dirty="0">
              <a:solidFill>
                <a:srgbClr val="002060"/>
              </a:solidFill>
            </a:endParaRPr>
          </a:p>
        </p:txBody>
      </p:sp>
      <p:sp>
        <p:nvSpPr>
          <p:cNvPr id="46" name="Oval 45"/>
          <p:cNvSpPr/>
          <p:nvPr/>
        </p:nvSpPr>
        <p:spPr>
          <a:xfrm>
            <a:off x="714224" y="5834930"/>
            <a:ext cx="495229" cy="450710"/>
          </a:xfrm>
          <a:prstGeom prst="ellipse">
            <a:avLst/>
          </a:prstGeom>
          <a:noFill/>
          <a:ln w="76200">
            <a:solidFill>
              <a:srgbClr val="0C27AC"/>
            </a:solidFill>
          </a:ln>
          <a:effectLst>
            <a:glow rad="127000">
              <a:srgbClr val="00FF99"/>
            </a:glo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 sz="3200" dirty="0">
              <a:solidFill>
                <a:srgbClr val="0C27AC"/>
              </a:solidFill>
            </a:endParaRPr>
          </a:p>
        </p:txBody>
      </p:sp>
      <p:cxnSp>
        <p:nvCxnSpPr>
          <p:cNvPr id="5" name="Straight Arrow Connector 4"/>
          <p:cNvCxnSpPr>
            <a:stCxn id="46" idx="6"/>
          </p:cNvCxnSpPr>
          <p:nvPr/>
        </p:nvCxnSpPr>
        <p:spPr>
          <a:xfrm>
            <a:off x="1209453" y="6060285"/>
            <a:ext cx="10248887" cy="33624"/>
          </a:xfrm>
          <a:prstGeom prst="straightConnector1">
            <a:avLst/>
          </a:prstGeom>
          <a:ln w="76200">
            <a:solidFill>
              <a:srgbClr val="FF6600"/>
            </a:solidFill>
            <a:headEnd type="none" w="med" len="med"/>
            <a:tailEnd type="arrow" w="med" len="med"/>
          </a:ln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31</a:t>
            </a:fld>
            <a:endParaRPr lang="en-US" dirty="0"/>
          </a:p>
        </p:txBody>
      </p:sp>
      <p:sp>
        <p:nvSpPr>
          <p:cNvPr id="6" name="Rounded Rectangle 5"/>
          <p:cNvSpPr/>
          <p:nvPr/>
        </p:nvSpPr>
        <p:spPr>
          <a:xfrm>
            <a:off x="1119673" y="6231320"/>
            <a:ext cx="10021078" cy="478439"/>
          </a:xfrm>
          <a:prstGeom prst="roundRect">
            <a:avLst>
              <a:gd name="adj" fmla="val 43970"/>
            </a:avLst>
          </a:prstGeom>
          <a:solidFill>
            <a:schemeClr val="tx1">
              <a:lumMod val="65000"/>
            </a:schemeClr>
          </a:solidFill>
          <a:ln w="38100">
            <a:solidFill>
              <a:srgbClr val="FF6600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38100" h="38100"/>
            </a:sp3d>
          </a:bodyPr>
          <a:lstStyle/>
          <a:p>
            <a:pPr algn="ctr"/>
            <a:r>
              <a:rPr lang="en-CA" sz="2400" dirty="0" smtClean="0">
                <a:solidFill>
                  <a:srgbClr val="0C27AC"/>
                </a:solidFill>
              </a:rPr>
              <a:t>In CE </a:t>
            </a:r>
            <a:r>
              <a:rPr lang="en-CA" sz="2400" dirty="0" smtClean="0">
                <a:solidFill>
                  <a:srgbClr val="0C27AC"/>
                </a:solidFill>
                <a:latin typeface="Arial Rounded MT Bold" panose="020F0704030504030204" pitchFamily="34" charset="0"/>
              </a:rPr>
              <a:t>11</a:t>
            </a:r>
            <a:r>
              <a:rPr lang="en-CA" sz="2400" dirty="0" smtClean="0">
                <a:solidFill>
                  <a:srgbClr val="0C27AC"/>
                </a:solidFill>
              </a:rPr>
              <a:t>, at the end of the Gregorian year, Yahusha completed His </a:t>
            </a:r>
            <a:r>
              <a:rPr lang="en-CA" sz="2400" dirty="0" smtClean="0">
                <a:solidFill>
                  <a:srgbClr val="0C27AC"/>
                </a:solidFill>
                <a:latin typeface="Arial Rounded MT Bold" panose="020F0704030504030204" pitchFamily="34" charset="0"/>
              </a:rPr>
              <a:t>12</a:t>
            </a:r>
            <a:r>
              <a:rPr lang="en-CA" sz="2400" baseline="30000" dirty="0" smtClean="0">
                <a:solidFill>
                  <a:srgbClr val="0C27AC"/>
                </a:solidFill>
              </a:rPr>
              <a:t>th</a:t>
            </a:r>
            <a:r>
              <a:rPr lang="en-CA" sz="2400" dirty="0" smtClean="0">
                <a:solidFill>
                  <a:srgbClr val="0C27AC"/>
                </a:solidFill>
              </a:rPr>
              <a:t> year.</a:t>
            </a:r>
            <a:endParaRPr lang="en-CA" sz="2400" dirty="0">
              <a:solidFill>
                <a:srgbClr val="0C27AC"/>
              </a:solidFill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2481943" y="1899518"/>
            <a:ext cx="1903446" cy="347139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dirty="0" smtClean="0">
                <a:solidFill>
                  <a:schemeClr val="bg1"/>
                </a:solidFill>
              </a:rPr>
              <a:t>Local Mean Time</a:t>
            </a:r>
            <a:endParaRPr lang="en-CA" dirty="0">
              <a:solidFill>
                <a:schemeClr val="bg1"/>
              </a:solidFill>
            </a:endParaRPr>
          </a:p>
        </p:txBody>
      </p:sp>
      <p:sp>
        <p:nvSpPr>
          <p:cNvPr id="49" name="Slide Number Placeholder 3"/>
          <p:cNvSpPr txBox="1">
            <a:spLocks/>
          </p:cNvSpPr>
          <p:nvPr/>
        </p:nvSpPr>
        <p:spPr>
          <a:xfrm>
            <a:off x="-2293738" y="634900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457200" rtl="0" eaLnBrk="1" latinLnBrk="0" hangingPunct="1">
              <a:defRPr sz="1200" kern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6D22F896-40B5-4ADD-8801-0D06FADFA095}" type="slidenum">
              <a:rPr lang="en-US" smtClean="0">
                <a:solidFill>
                  <a:srgbClr val="002060"/>
                </a:solidFill>
              </a:rPr>
              <a:pPr/>
              <a:t>31</a:t>
            </a:fld>
            <a:endParaRPr lang="en-US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0032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4" dur="125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500"/>
                            </p:stCondLst>
                            <p:childTnLst>
                              <p:par>
                                <p:cTn id="37" presetID="22" presetClass="entr" presetSubtype="8" repeatCount="5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6" presetClass="entr" presetSubtype="37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" grpId="0" animBg="1"/>
      <p:bldP spid="8" grpId="0" animBg="1"/>
      <p:bldP spid="3" grpId="0" animBg="1"/>
      <p:bldP spid="51" grpId="0" animBg="1"/>
      <p:bldP spid="45" grpId="0" animBg="1"/>
      <p:bldP spid="46" grpId="0" animBg="1"/>
      <p:bldP spid="6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20000" y="2472613"/>
            <a:ext cx="10233800" cy="2771192"/>
          </a:xfrm>
          <a:ln>
            <a:solidFill>
              <a:srgbClr val="FF6600"/>
            </a:solidFill>
          </a:ln>
        </p:spPr>
        <p:txBody>
          <a:bodyPr anchor="ctr"/>
          <a:lstStyle/>
          <a:p>
            <a:r>
              <a:rPr lang="en-US" dirty="0"/>
              <a:t>Who was born in the year 1?</a:t>
            </a:r>
          </a:p>
          <a:p>
            <a:r>
              <a:rPr lang="en-US" dirty="0"/>
              <a:t>Birth of </a:t>
            </a:r>
            <a:r>
              <a:rPr lang="en-US" dirty="0" smtClean="0"/>
              <a:t>Jesus </a:t>
            </a:r>
            <a:r>
              <a:rPr lang="en-US" sz="3200" dirty="0" smtClean="0"/>
              <a:t>[Yahusha], </a:t>
            </a:r>
            <a:r>
              <a:rPr lang="en-US" dirty="0"/>
              <a:t>as assigned by Dionysius </a:t>
            </a:r>
            <a:r>
              <a:rPr lang="en-US" dirty="0" err="1"/>
              <a:t>Exiguus</a:t>
            </a:r>
            <a:r>
              <a:rPr lang="en-US" dirty="0"/>
              <a:t> in his anno Domini era according to at least one scholar. </a:t>
            </a:r>
            <a:r>
              <a:rPr lang="en-US" dirty="0" smtClean="0"/>
              <a:t> </a:t>
            </a:r>
            <a:r>
              <a:rPr lang="en-US" b="1" dirty="0" smtClean="0">
                <a:ln>
                  <a:solidFill>
                    <a:srgbClr val="FF6600"/>
                  </a:solidFill>
                </a:ln>
                <a:effectLst/>
              </a:rPr>
              <a:t>However</a:t>
            </a:r>
            <a:r>
              <a:rPr lang="en-US" b="1" dirty="0">
                <a:ln>
                  <a:solidFill>
                    <a:srgbClr val="FF6600"/>
                  </a:solidFill>
                </a:ln>
                <a:effectLst/>
              </a:rPr>
              <a:t>, most scholars think Dionysius placed the birth of Jesus in the previous year, </a:t>
            </a:r>
            <a:r>
              <a:rPr lang="en-US" b="1" dirty="0">
                <a:ln>
                  <a:solidFill>
                    <a:srgbClr val="FF6600"/>
                  </a:solidFill>
                </a:ln>
                <a:effectLst>
                  <a:glow rad="101600">
                    <a:srgbClr val="FFFF00"/>
                  </a:glow>
                </a:effectLst>
              </a:rPr>
              <a:t>1 BC.     </a:t>
            </a:r>
            <a:r>
              <a:rPr lang="en-US" dirty="0"/>
              <a:t>See:  AD 1 - Wikipedia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9375710" y="6492875"/>
            <a:ext cx="2743200" cy="365125"/>
          </a:xfrm>
        </p:spPr>
        <p:txBody>
          <a:bodyPr/>
          <a:lstStyle/>
          <a:p>
            <a:fld id="{6D22F896-40B5-4ADD-8801-0D06FADFA095}" type="slidenum">
              <a:rPr lang="en-US" smtClean="0"/>
              <a:t>32</a:t>
            </a:fld>
            <a:endParaRPr lang="en-US" dirty="0"/>
          </a:p>
        </p:txBody>
      </p:sp>
      <p:sp>
        <p:nvSpPr>
          <p:cNvPr id="5" name="Rounded Rectangle 4"/>
          <p:cNvSpPr/>
          <p:nvPr/>
        </p:nvSpPr>
        <p:spPr>
          <a:xfrm rot="20798178">
            <a:off x="3198197" y="854543"/>
            <a:ext cx="5579706" cy="914400"/>
          </a:xfrm>
          <a:prstGeom prst="roundRect">
            <a:avLst>
              <a:gd name="adj" fmla="val 50000"/>
            </a:avLst>
          </a:prstGeom>
          <a:solidFill>
            <a:srgbClr val="FFCCFF"/>
          </a:solidFill>
          <a:ln w="76200">
            <a:solidFill>
              <a:srgbClr val="D73DCC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3600" dirty="0" smtClean="0">
                <a:solidFill>
                  <a:srgbClr val="002060"/>
                </a:solidFill>
              </a:rPr>
              <a:t>Special </a:t>
            </a:r>
            <a:r>
              <a:rPr lang="en-CA" sz="3600" dirty="0">
                <a:solidFill>
                  <a:srgbClr val="002060"/>
                </a:solidFill>
              </a:rPr>
              <a:t>I</a:t>
            </a:r>
            <a:r>
              <a:rPr lang="en-CA" sz="3600" dirty="0" smtClean="0">
                <a:solidFill>
                  <a:srgbClr val="002060"/>
                </a:solidFill>
              </a:rPr>
              <a:t>nterest </a:t>
            </a:r>
            <a:r>
              <a:rPr lang="en-CA" sz="3600" dirty="0">
                <a:solidFill>
                  <a:srgbClr val="002060"/>
                </a:solidFill>
              </a:rPr>
              <a:t>Q</a:t>
            </a:r>
            <a:r>
              <a:rPr lang="en-CA" sz="3600" dirty="0" smtClean="0">
                <a:solidFill>
                  <a:srgbClr val="002060"/>
                </a:solidFill>
              </a:rPr>
              <a:t>uote -</a:t>
            </a:r>
            <a:endParaRPr lang="en-CA" sz="36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7762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/>
        </p:nvSpPr>
        <p:spPr>
          <a:xfrm>
            <a:off x="259943" y="389064"/>
            <a:ext cx="11568185" cy="6079872"/>
          </a:xfrm>
          <a:prstGeom prst="roundRect">
            <a:avLst>
              <a:gd name="adj" fmla="val 34489"/>
            </a:avLst>
          </a:prstGeom>
          <a:solidFill>
            <a:schemeClr val="tx1">
              <a:lumMod val="65000"/>
            </a:schemeClr>
          </a:solidFill>
          <a:ln w="28575">
            <a:solidFill>
              <a:srgbClr val="FF6600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/>
          </a:bodyPr>
          <a:lstStyle/>
          <a:p>
            <a:pPr algn="ctr"/>
            <a:r>
              <a:rPr lang="en-CA" sz="2800" b="1" dirty="0" smtClean="0">
                <a:ln>
                  <a:solidFill>
                    <a:srgbClr val="421F16"/>
                  </a:solidFill>
                </a:ln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CA" sz="2800" b="1" dirty="0" smtClean="0">
                <a:ln>
                  <a:solidFill>
                    <a:srgbClr val="421F16"/>
                  </a:solidFill>
                </a:ln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CA" sz="2800" b="1" u="sng" dirty="0" smtClean="0">
                <a:ln>
                  <a:solidFill>
                    <a:srgbClr val="421F16"/>
                  </a:solidFill>
                </a:ln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If</a:t>
            </a:r>
            <a:r>
              <a:rPr lang="en-CA" sz="2800" b="1" dirty="0" smtClean="0">
                <a:ln>
                  <a:solidFill>
                    <a:srgbClr val="421F16"/>
                  </a:solidFill>
                </a:ln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CA" sz="2800" b="1" dirty="0" smtClean="0">
                <a:ln>
                  <a:solidFill>
                    <a:srgbClr val="421F16"/>
                  </a:solidFill>
                </a:ln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Yahusha</a:t>
            </a:r>
            <a:r>
              <a:rPr lang="en-CA" sz="2800" dirty="0" smtClean="0">
                <a:ln>
                  <a:solidFill>
                    <a:srgbClr val="421F16"/>
                  </a:solidFill>
                </a:ln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had been </a:t>
            </a:r>
            <a:r>
              <a:rPr lang="en-CA" sz="2800" b="1" dirty="0" smtClean="0">
                <a:ln>
                  <a:solidFill>
                    <a:srgbClr val="421F16"/>
                  </a:solidFill>
                </a:ln>
                <a:solidFill>
                  <a:srgbClr val="FF0000"/>
                </a:solidFill>
                <a:effectLst>
                  <a:glow rad="127000">
                    <a:srgbClr val="00FF99"/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only 11 years old </a:t>
            </a:r>
            <a:r>
              <a:rPr lang="en-CA" sz="2800" dirty="0" smtClean="0">
                <a:ln>
                  <a:solidFill>
                    <a:srgbClr val="421F16"/>
                  </a:solidFill>
                </a:ln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entering 12 CE, </a:t>
            </a:r>
            <a:br>
              <a:rPr lang="en-CA" sz="2800" dirty="0" smtClean="0">
                <a:ln>
                  <a:solidFill>
                    <a:srgbClr val="421F16"/>
                  </a:solidFill>
                </a:ln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CA" sz="2800" dirty="0" smtClean="0">
                <a:ln>
                  <a:solidFill>
                    <a:srgbClr val="421F16"/>
                  </a:solidFill>
                </a:ln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how could He have been age 12 for </a:t>
            </a:r>
            <a:r>
              <a:rPr lang="en-CA" sz="2800" b="1" u="sng" dirty="0" smtClean="0">
                <a:ln>
                  <a:solidFill>
                    <a:srgbClr val="421F16"/>
                  </a:solidFill>
                </a:ln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Yahuah’s Passover</a:t>
            </a:r>
            <a:r>
              <a:rPr lang="en-CA" sz="2800" b="1" dirty="0" smtClean="0">
                <a:ln>
                  <a:solidFill>
                    <a:srgbClr val="421F16"/>
                  </a:solidFill>
                </a:ln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  <a:br>
              <a:rPr lang="en-CA" sz="2800" b="1" dirty="0" smtClean="0">
                <a:ln>
                  <a:solidFill>
                    <a:srgbClr val="421F16"/>
                  </a:solidFill>
                </a:ln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CA" sz="1200" b="1" dirty="0" smtClean="0">
                <a:ln>
                  <a:solidFill>
                    <a:srgbClr val="421F16"/>
                  </a:solidFill>
                </a:ln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CA" sz="2800" b="1" dirty="0" smtClean="0">
                <a:ln>
                  <a:solidFill>
                    <a:srgbClr val="421F16"/>
                  </a:solidFill>
                </a:ln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CA" sz="2800" b="1" dirty="0" smtClean="0">
                <a:ln>
                  <a:solidFill>
                    <a:srgbClr val="421F16"/>
                  </a:solidFill>
                </a:ln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CA" sz="2800" b="1" u="sng" dirty="0" smtClean="0">
                <a:ln>
                  <a:solidFill>
                    <a:srgbClr val="421F16"/>
                  </a:solidFill>
                </a:ln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It was 12 CE</a:t>
            </a:r>
            <a:r>
              <a:rPr lang="en-CA" sz="2800" b="1" dirty="0" smtClean="0">
                <a:ln>
                  <a:solidFill>
                    <a:srgbClr val="421F16"/>
                  </a:solidFill>
                </a:ln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CA" sz="2800" dirty="0" smtClean="0">
                <a:ln>
                  <a:solidFill>
                    <a:srgbClr val="421F16"/>
                  </a:solidFill>
                </a:ln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when He was </a:t>
            </a:r>
            <a:r>
              <a:rPr lang="en-CA" sz="2800" b="1" i="1" dirty="0" smtClean="0">
                <a:ln>
                  <a:solidFill>
                    <a:srgbClr val="421F16"/>
                  </a:solidFill>
                </a:ln>
                <a:solidFill>
                  <a:srgbClr val="FFCCFF"/>
                </a:solidFill>
                <a:latin typeface="Arial Black" panose="020B0A04020102020204" pitchFamily="34" charset="0"/>
              </a:rPr>
              <a:t>discovered</a:t>
            </a:r>
            <a:r>
              <a:rPr lang="en-CA" sz="2800" i="1" dirty="0">
                <a:ln>
                  <a:solidFill>
                    <a:srgbClr val="421F16"/>
                  </a:solidFill>
                </a:ln>
              </a:rPr>
              <a:t> </a:t>
            </a:r>
            <a:r>
              <a:rPr lang="en-CA" sz="2800" i="1" dirty="0" smtClean="0">
                <a:ln>
                  <a:solidFill>
                    <a:srgbClr val="421F16"/>
                  </a:solidFill>
                </a:ln>
              </a:rPr>
              <a:t/>
            </a:r>
            <a:br>
              <a:rPr lang="en-CA" sz="2800" i="1" dirty="0" smtClean="0">
                <a:ln>
                  <a:solidFill>
                    <a:srgbClr val="421F16"/>
                  </a:solidFill>
                </a:ln>
              </a:rPr>
            </a:br>
            <a:r>
              <a:rPr lang="en-CA" sz="2800" b="1" u="sng" dirty="0" smtClean="0">
                <a:ln>
                  <a:solidFill>
                    <a:srgbClr val="421F16"/>
                  </a:solidFill>
                </a:ln>
                <a:solidFill>
                  <a:srgbClr val="002060"/>
                </a:solidFill>
                <a:effectLst>
                  <a:glow rad="101600">
                    <a:srgbClr val="FFFF00"/>
                  </a:glow>
                </a:effectLst>
                <a:latin typeface="Comic Sans MS" panose="030F0702030302020204" pitchFamily="66" charset="0"/>
                <a:cs typeface="Arial" panose="020B0604020202020204" pitchFamily="34" charset="0"/>
              </a:rPr>
              <a:t>PRESENTING HIMSELF</a:t>
            </a:r>
            <a:r>
              <a:rPr lang="en-CA" sz="2800" b="1" dirty="0" smtClean="0">
                <a:ln>
                  <a:solidFill>
                    <a:srgbClr val="421F16"/>
                  </a:solidFill>
                </a:ln>
                <a:solidFill>
                  <a:srgbClr val="002060"/>
                </a:solidFill>
                <a:effectLst>
                  <a:glow rad="101600">
                    <a:srgbClr val="FFFF00"/>
                  </a:glow>
                </a:effectLst>
                <a:latin typeface="Comic Sans MS" panose="030F0702030302020204" pitchFamily="66" charset="0"/>
                <a:cs typeface="Arial" panose="020B0604020202020204" pitchFamily="34" charset="0"/>
              </a:rPr>
              <a:t> </a:t>
            </a:r>
            <a:r>
              <a:rPr lang="en-CA" sz="2800" b="1" u="sng" dirty="0" smtClean="0">
                <a:ln>
                  <a:solidFill>
                    <a:srgbClr val="421F16"/>
                  </a:solidFill>
                </a:ln>
                <a:solidFill>
                  <a:srgbClr val="002060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BEFORE YAHUAH</a:t>
            </a:r>
            <a:r>
              <a:rPr lang="en-CA" sz="2800" dirty="0" smtClean="0">
                <a:ln>
                  <a:solidFill>
                    <a:srgbClr val="421F16"/>
                  </a:solidFill>
                </a:ln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br>
              <a:rPr lang="en-CA" sz="2800" dirty="0" smtClean="0">
                <a:ln>
                  <a:solidFill>
                    <a:srgbClr val="421F16"/>
                  </a:solidFill>
                </a:ln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CA" sz="2800" b="1" dirty="0" smtClean="0">
                <a:ln>
                  <a:solidFill>
                    <a:srgbClr val="421F16"/>
                  </a:solidFill>
                </a:ln>
                <a:solidFill>
                  <a:srgbClr val="D73DCC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“</a:t>
            </a:r>
            <a:r>
              <a:rPr lang="en-CA" sz="2800" b="1" i="1" dirty="0" smtClean="0">
                <a:ln>
                  <a:solidFill>
                    <a:srgbClr val="421F16"/>
                  </a:solidFill>
                </a:ln>
                <a:solidFill>
                  <a:srgbClr val="D73DCC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in the place which He chooses!”</a:t>
            </a:r>
            <a:r>
              <a:rPr lang="en-CA" sz="2800" dirty="0" smtClean="0">
                <a:ln>
                  <a:solidFill>
                    <a:srgbClr val="421F16"/>
                  </a:solidFill>
                </a:ln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br>
              <a:rPr lang="en-CA" sz="2800" dirty="0" smtClean="0">
                <a:ln>
                  <a:solidFill>
                    <a:srgbClr val="421F16"/>
                  </a:solidFill>
                </a:ln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CA" sz="2800" dirty="0" smtClean="0">
                <a:ln>
                  <a:solidFill>
                    <a:srgbClr val="421F16"/>
                  </a:solidFill>
                </a:ln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(See </a:t>
            </a:r>
            <a:r>
              <a:rPr lang="en-CA" sz="2800" dirty="0" err="1" smtClean="0">
                <a:ln>
                  <a:solidFill>
                    <a:srgbClr val="421F16"/>
                  </a:solidFill>
                </a:ln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Exo</a:t>
            </a:r>
            <a:r>
              <a:rPr lang="en-CA" sz="2800" smtClean="0">
                <a:ln>
                  <a:solidFill>
                    <a:srgbClr val="421F16"/>
                  </a:solidFill>
                </a:ln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23:17; Deut 16:16; Job 1:6; </a:t>
            </a:r>
            <a:r>
              <a:rPr lang="en-CA" sz="2800" dirty="0" smtClean="0">
                <a:ln>
                  <a:solidFill>
                    <a:srgbClr val="421F16"/>
                  </a:solidFill>
                </a:ln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2:1.) </a:t>
            </a:r>
            <a:br>
              <a:rPr lang="en-CA" sz="2800" dirty="0" smtClean="0">
                <a:ln>
                  <a:solidFill>
                    <a:srgbClr val="421F16"/>
                  </a:solidFill>
                </a:ln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CA" sz="2800" dirty="0" smtClean="0">
                <a:ln>
                  <a:solidFill>
                    <a:srgbClr val="421F16"/>
                  </a:solidFill>
                </a:ln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Yahusha was </a:t>
            </a:r>
            <a:r>
              <a:rPr lang="en-CA" sz="2800" b="1" i="1" dirty="0" smtClean="0">
                <a:ln>
                  <a:solidFill>
                    <a:srgbClr val="421F16"/>
                  </a:solidFill>
                </a:ln>
                <a:solidFill>
                  <a:srgbClr val="D73DCC"/>
                </a:solidFill>
              </a:rPr>
              <a:t>discovered</a:t>
            </a:r>
            <a:r>
              <a:rPr lang="en-CA" sz="2800" i="1" dirty="0" smtClean="0">
                <a:ln>
                  <a:solidFill>
                    <a:srgbClr val="421F16"/>
                  </a:solidFill>
                </a:ln>
              </a:rPr>
              <a:t> </a:t>
            </a:r>
            <a:r>
              <a:rPr lang="en-CA" sz="2800" dirty="0" smtClean="0">
                <a:ln>
                  <a:solidFill>
                    <a:srgbClr val="421F16"/>
                  </a:solidFill>
                </a:ln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 the Tabernacle </a:t>
            </a:r>
            <a:r>
              <a:rPr lang="en-CA" sz="2800" b="1" dirty="0" smtClean="0">
                <a:ln>
                  <a:solidFill>
                    <a:srgbClr val="421F16"/>
                  </a:solidFill>
                </a:ln>
                <a:solidFill>
                  <a:srgbClr val="002060"/>
                </a:solidFill>
                <a:effectLst>
                  <a:glow rad="127000">
                    <a:srgbClr val="00FF99"/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observing the Feast of Passover/Unleavened Bread</a:t>
            </a:r>
            <a:r>
              <a:rPr lang="en-CA" sz="2800" dirty="0" smtClean="0">
                <a:ln>
                  <a:solidFill>
                    <a:srgbClr val="421F16"/>
                  </a:solidFill>
                </a:ln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CA" sz="2800" b="1" u="sng" dirty="0" smtClean="0">
                <a:ln>
                  <a:solidFill>
                    <a:srgbClr val="421F16"/>
                  </a:solidFill>
                </a:ln>
                <a:solidFill>
                  <a:srgbClr val="00FF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three c</a:t>
            </a:r>
            <a:r>
              <a:rPr lang="en-CA" sz="2800" b="1" dirty="0" smtClean="0">
                <a:ln>
                  <a:solidFill>
                    <a:srgbClr val="421F16"/>
                  </a:solidFill>
                </a:ln>
                <a:solidFill>
                  <a:srgbClr val="00FF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</a:t>
            </a:r>
            <a:r>
              <a:rPr lang="en-CA" sz="2800" b="1" u="sng" dirty="0" smtClean="0">
                <a:ln>
                  <a:solidFill>
                    <a:srgbClr val="421F16"/>
                  </a:solidFill>
                </a:ln>
                <a:solidFill>
                  <a:srgbClr val="00FF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cles after </a:t>
            </a:r>
            <a:r>
              <a:rPr lang="en-CA" sz="2800" b="1" dirty="0" smtClean="0">
                <a:ln>
                  <a:solidFill>
                    <a:srgbClr val="421F16"/>
                  </a:solidFill>
                </a:ln>
                <a:solidFill>
                  <a:srgbClr val="00FF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CA" sz="2800" b="1" dirty="0" smtClean="0">
                <a:ln>
                  <a:solidFill>
                    <a:srgbClr val="421F16"/>
                  </a:solidFill>
                </a:ln>
                <a:solidFill>
                  <a:srgbClr val="00FF99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CA" sz="2800" dirty="0" smtClean="0">
                <a:ln>
                  <a:solidFill>
                    <a:srgbClr val="421F16"/>
                  </a:solidFill>
                </a:ln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CA" sz="2800" dirty="0" smtClean="0">
                <a:ln>
                  <a:solidFill>
                    <a:srgbClr val="421F16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LUNAR</a:t>
            </a:r>
            <a:r>
              <a:rPr lang="en-CA" sz="2800" dirty="0" smtClean="0">
                <a:ln>
                  <a:solidFill>
                    <a:srgbClr val="421F16"/>
                  </a:solidFill>
                </a:ln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based </a:t>
            </a:r>
            <a:r>
              <a:rPr lang="en-CA" sz="2800" i="1" dirty="0" smtClean="0">
                <a:ln>
                  <a:solidFill>
                    <a:srgbClr val="421F16"/>
                  </a:solidFill>
                </a:ln>
                <a:solidFill>
                  <a:srgbClr val="002060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Feast of the Jews</a:t>
            </a:r>
            <a:r>
              <a:rPr lang="en-CA" sz="2800" i="1" dirty="0">
                <a:ln>
                  <a:solidFill>
                    <a:srgbClr val="421F16"/>
                  </a:solidFill>
                </a:ln>
                <a:solidFill>
                  <a:srgbClr val="002060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!</a:t>
            </a:r>
            <a:endParaRPr lang="en-CA" sz="2800" i="1" dirty="0" smtClean="0">
              <a:ln>
                <a:solidFill>
                  <a:srgbClr val="421F16"/>
                </a:solidFill>
              </a:ln>
              <a:solidFill>
                <a:srgbClr val="002060"/>
              </a:solidFill>
              <a:latin typeface="Comic Sans MS" panose="030F0702030302020204" pitchFamily="66" charset="0"/>
              <a:cs typeface="Arial" panose="020B0604020202020204" pitchFamily="34" charset="0"/>
            </a:endParaRPr>
          </a:p>
          <a:p>
            <a:pPr algn="ctr"/>
            <a:endParaRPr lang="en-CA" sz="2800" dirty="0" smtClean="0">
              <a:ln>
                <a:solidFill>
                  <a:srgbClr val="421F16"/>
                </a:solidFill>
              </a:ln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CA" sz="2800" dirty="0">
              <a:ln>
                <a:solidFill>
                  <a:srgbClr val="421F16"/>
                </a:solidFill>
              </a:ln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CA" sz="2800" dirty="0" smtClean="0">
              <a:ln>
                <a:solidFill>
                  <a:srgbClr val="421F16"/>
                </a:solidFill>
              </a:ln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CA" sz="2800" dirty="0">
              <a:ln>
                <a:solidFill>
                  <a:srgbClr val="421F16"/>
                </a:solidFill>
              </a:ln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857670" y="4665305"/>
            <a:ext cx="10534262" cy="163285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CA" sz="2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On the next slide, we will examine the </a:t>
            </a:r>
            <a:r>
              <a:rPr lang="en-CA" sz="28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serious problem </a:t>
            </a:r>
            <a:r>
              <a:rPr lang="en-CA" sz="2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when assuming that Yahusha turned 1 year old AT </a:t>
            </a:r>
            <a:r>
              <a:rPr lang="en-CA" sz="28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CA" sz="28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CA" sz="28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(or </a:t>
            </a:r>
            <a:r>
              <a:rPr lang="en-CA" sz="2800" b="1" i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</a:t>
            </a:r>
            <a:r>
              <a:rPr lang="en-CA" sz="2800" b="1" i="1" u="sng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ust </a:t>
            </a:r>
            <a:r>
              <a:rPr lang="en-CA" sz="2800" b="1" i="1" u="sng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before</a:t>
            </a:r>
            <a:r>
              <a:rPr lang="en-CA" sz="2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  SUKKOT, </a:t>
            </a:r>
            <a:r>
              <a:rPr lang="en-CA" sz="2800" b="1" u="sng" dirty="0" smtClean="0">
                <a:solidFill>
                  <a:srgbClr val="002060"/>
                </a:solidFill>
                <a:effectLst>
                  <a:glow rad="127000">
                    <a:srgbClr val="00FF00"/>
                  </a:glow>
                </a:effectLst>
                <a:latin typeface="Arial Black" panose="020B0A04020102020204" pitchFamily="34" charset="0"/>
                <a:cs typeface="Arial" panose="020B0604020202020204" pitchFamily="34" charset="0"/>
              </a:rPr>
              <a:t>ON</a:t>
            </a:r>
            <a:r>
              <a:rPr lang="en-CA" sz="2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CA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 CE!</a:t>
            </a:r>
            <a:endParaRPr lang="en-CA" sz="28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Explosion 1 2"/>
          <p:cNvSpPr/>
          <p:nvPr/>
        </p:nvSpPr>
        <p:spPr>
          <a:xfrm>
            <a:off x="1317171" y="1953301"/>
            <a:ext cx="914400" cy="914400"/>
          </a:xfrm>
          <a:prstGeom prst="irregularSeal1">
            <a:avLst/>
          </a:prstGeom>
          <a:solidFill>
            <a:srgbClr val="FFFF00"/>
          </a:solidFill>
          <a:ln w="38100">
            <a:solidFill>
              <a:srgbClr val="FFCCFF"/>
            </a:solidFill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11756571" y="6428337"/>
            <a:ext cx="435429" cy="365125"/>
          </a:xfrm>
        </p:spPr>
        <p:txBody>
          <a:bodyPr/>
          <a:lstStyle/>
          <a:p>
            <a:fld id="{6D22F896-40B5-4ADD-8801-0D06FADFA095}" type="slidenum">
              <a:rPr lang="en-US" sz="1400" smtClean="0"/>
              <a:t>33</a:t>
            </a:fld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6794400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36524" y="148708"/>
            <a:ext cx="11928477" cy="6553884"/>
          </a:xfrm>
          <a:prstGeom prst="rect">
            <a:avLst/>
          </a:prstGeom>
        </p:spPr>
      </p:pic>
      <p:cxnSp>
        <p:nvCxnSpPr>
          <p:cNvPr id="8" name="Straight Connector 7"/>
          <p:cNvCxnSpPr/>
          <p:nvPr/>
        </p:nvCxnSpPr>
        <p:spPr>
          <a:xfrm flipV="1">
            <a:off x="7941736" y="2006600"/>
            <a:ext cx="4114800" cy="8467"/>
          </a:xfrm>
          <a:prstGeom prst="line">
            <a:avLst/>
          </a:prstGeom>
          <a:ln w="5715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V="1">
            <a:off x="880533" y="2438400"/>
            <a:ext cx="7069667" cy="8468"/>
          </a:xfrm>
          <a:prstGeom prst="line">
            <a:avLst/>
          </a:prstGeom>
          <a:ln w="5715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 flipV="1">
            <a:off x="7950200" y="2429934"/>
            <a:ext cx="4114800" cy="8467"/>
          </a:xfrm>
          <a:prstGeom prst="line">
            <a:avLst/>
          </a:prstGeom>
          <a:ln w="57150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 flipV="1">
            <a:off x="880532" y="3251200"/>
            <a:ext cx="7069667" cy="8468"/>
          </a:xfrm>
          <a:prstGeom prst="line">
            <a:avLst/>
          </a:prstGeom>
          <a:ln w="5715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flipV="1">
            <a:off x="880532" y="2853266"/>
            <a:ext cx="7069667" cy="8468"/>
          </a:xfrm>
          <a:prstGeom prst="line">
            <a:avLst/>
          </a:prstGeom>
          <a:ln w="57150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 flipV="1">
            <a:off x="7950200" y="2844799"/>
            <a:ext cx="4114800" cy="8467"/>
          </a:xfrm>
          <a:prstGeom prst="line">
            <a:avLst/>
          </a:prstGeom>
          <a:ln w="5715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 flipV="1">
            <a:off x="7950199" y="3723828"/>
            <a:ext cx="4114800" cy="8467"/>
          </a:xfrm>
          <a:prstGeom prst="line">
            <a:avLst/>
          </a:prstGeom>
          <a:ln w="5715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 flipV="1">
            <a:off x="7907868" y="2006600"/>
            <a:ext cx="4114800" cy="8467"/>
          </a:xfrm>
          <a:prstGeom prst="line">
            <a:avLst/>
          </a:prstGeom>
          <a:ln w="5715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V="1">
            <a:off x="7941736" y="4562027"/>
            <a:ext cx="4114800" cy="8467"/>
          </a:xfrm>
          <a:prstGeom prst="line">
            <a:avLst/>
          </a:prstGeom>
          <a:ln w="5715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 flipV="1">
            <a:off x="7882467" y="2006600"/>
            <a:ext cx="4114800" cy="8467"/>
          </a:xfrm>
          <a:prstGeom prst="line">
            <a:avLst/>
          </a:prstGeom>
          <a:ln w="5715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V="1">
            <a:off x="7941736" y="5391759"/>
            <a:ext cx="4114800" cy="8467"/>
          </a:xfrm>
          <a:prstGeom prst="line">
            <a:avLst/>
          </a:prstGeom>
          <a:ln w="5715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 flipV="1">
            <a:off x="7941736" y="6260343"/>
            <a:ext cx="4114800" cy="8467"/>
          </a:xfrm>
          <a:prstGeom prst="line">
            <a:avLst/>
          </a:prstGeom>
          <a:ln w="5715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V="1">
            <a:off x="7950199" y="3242732"/>
            <a:ext cx="4114800" cy="8467"/>
          </a:xfrm>
          <a:prstGeom prst="line">
            <a:avLst/>
          </a:prstGeom>
          <a:ln w="57150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 flipV="1">
            <a:off x="7950199" y="4138694"/>
            <a:ext cx="4114800" cy="8467"/>
          </a:xfrm>
          <a:prstGeom prst="line">
            <a:avLst/>
          </a:prstGeom>
          <a:ln w="57150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V="1">
            <a:off x="7950199" y="4993829"/>
            <a:ext cx="4114800" cy="8467"/>
          </a:xfrm>
          <a:prstGeom prst="line">
            <a:avLst/>
          </a:prstGeom>
          <a:ln w="57150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 flipV="1">
            <a:off x="7950199" y="5843976"/>
            <a:ext cx="4114800" cy="8467"/>
          </a:xfrm>
          <a:prstGeom prst="line">
            <a:avLst/>
          </a:prstGeom>
          <a:ln w="57150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 flipV="1">
            <a:off x="7950199" y="6698387"/>
            <a:ext cx="4114800" cy="8467"/>
          </a:xfrm>
          <a:prstGeom prst="line">
            <a:avLst/>
          </a:prstGeom>
          <a:ln w="57150">
            <a:solidFill>
              <a:schemeClr val="tx2">
                <a:lumMod val="75000"/>
              </a:schemeClr>
            </a:solidFill>
          </a:ln>
          <a:effectLst>
            <a:glow rad="88900">
              <a:srgbClr val="00FF99"/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 flipV="1">
            <a:off x="872069" y="3734276"/>
            <a:ext cx="7069667" cy="8468"/>
          </a:xfrm>
          <a:prstGeom prst="line">
            <a:avLst/>
          </a:prstGeom>
          <a:ln w="57150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 flipV="1">
            <a:off x="872068" y="4572984"/>
            <a:ext cx="7069667" cy="8468"/>
          </a:xfrm>
          <a:prstGeom prst="line">
            <a:avLst/>
          </a:prstGeom>
          <a:ln w="57150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 flipV="1">
            <a:off x="880532" y="5401471"/>
            <a:ext cx="7069667" cy="8468"/>
          </a:xfrm>
          <a:prstGeom prst="line">
            <a:avLst/>
          </a:prstGeom>
          <a:ln w="57150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 flipV="1">
            <a:off x="872067" y="6264576"/>
            <a:ext cx="7069667" cy="8468"/>
          </a:xfrm>
          <a:prstGeom prst="line">
            <a:avLst/>
          </a:prstGeom>
          <a:ln w="57150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 flipV="1">
            <a:off x="880532" y="4149396"/>
            <a:ext cx="7069667" cy="8468"/>
          </a:xfrm>
          <a:prstGeom prst="line">
            <a:avLst/>
          </a:prstGeom>
          <a:ln w="5715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/>
          <p:cNvCxnSpPr/>
          <p:nvPr/>
        </p:nvCxnSpPr>
        <p:spPr>
          <a:xfrm flipV="1">
            <a:off x="872066" y="5004033"/>
            <a:ext cx="7069667" cy="8468"/>
          </a:xfrm>
          <a:prstGeom prst="line">
            <a:avLst/>
          </a:prstGeom>
          <a:ln w="5715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/>
          <p:cNvCxnSpPr/>
          <p:nvPr/>
        </p:nvCxnSpPr>
        <p:spPr>
          <a:xfrm flipV="1">
            <a:off x="880532" y="5850326"/>
            <a:ext cx="7069667" cy="8468"/>
          </a:xfrm>
          <a:prstGeom prst="line">
            <a:avLst/>
          </a:prstGeom>
          <a:ln w="5715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/>
          <p:cNvCxnSpPr/>
          <p:nvPr/>
        </p:nvCxnSpPr>
        <p:spPr>
          <a:xfrm flipV="1">
            <a:off x="880532" y="6711155"/>
            <a:ext cx="7069667" cy="8468"/>
          </a:xfrm>
          <a:prstGeom prst="line">
            <a:avLst/>
          </a:prstGeom>
          <a:ln w="57150">
            <a:solidFill>
              <a:srgbClr val="7030A0"/>
            </a:solidFill>
          </a:ln>
          <a:effectLst>
            <a:glow rad="63500">
              <a:srgbClr val="FFFF00"/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Oval 33"/>
          <p:cNvSpPr/>
          <p:nvPr/>
        </p:nvSpPr>
        <p:spPr>
          <a:xfrm>
            <a:off x="7725836" y="2301981"/>
            <a:ext cx="410633" cy="297146"/>
          </a:xfrm>
          <a:prstGeom prst="ellipse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dirty="0" smtClean="0"/>
              <a:t>2</a:t>
            </a:r>
            <a:endParaRPr lang="en-CA" dirty="0"/>
          </a:p>
        </p:txBody>
      </p:sp>
      <p:sp>
        <p:nvSpPr>
          <p:cNvPr id="35" name="Oval 34"/>
          <p:cNvSpPr/>
          <p:nvPr/>
        </p:nvSpPr>
        <p:spPr>
          <a:xfrm>
            <a:off x="7725836" y="2724562"/>
            <a:ext cx="410633" cy="297146"/>
          </a:xfrm>
          <a:prstGeom prst="ellipse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dirty="0" smtClean="0"/>
              <a:t>3</a:t>
            </a:r>
            <a:endParaRPr lang="en-CA" dirty="0"/>
          </a:p>
        </p:txBody>
      </p:sp>
      <p:sp>
        <p:nvSpPr>
          <p:cNvPr id="36" name="Oval 35"/>
          <p:cNvSpPr/>
          <p:nvPr/>
        </p:nvSpPr>
        <p:spPr>
          <a:xfrm>
            <a:off x="7725835" y="3147415"/>
            <a:ext cx="410633" cy="297146"/>
          </a:xfrm>
          <a:prstGeom prst="ellipse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dirty="0" smtClean="0"/>
              <a:t>4</a:t>
            </a:r>
            <a:endParaRPr lang="en-CA" dirty="0"/>
          </a:p>
        </p:txBody>
      </p:sp>
      <p:sp>
        <p:nvSpPr>
          <p:cNvPr id="37" name="Oval 36"/>
          <p:cNvSpPr/>
          <p:nvPr/>
        </p:nvSpPr>
        <p:spPr>
          <a:xfrm>
            <a:off x="7725835" y="3551578"/>
            <a:ext cx="410633" cy="297146"/>
          </a:xfrm>
          <a:prstGeom prst="ellipse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dirty="0" smtClean="0"/>
              <a:t>5</a:t>
            </a:r>
            <a:endParaRPr lang="en-CA" dirty="0"/>
          </a:p>
        </p:txBody>
      </p:sp>
      <p:sp>
        <p:nvSpPr>
          <p:cNvPr id="38" name="Oval 37"/>
          <p:cNvSpPr/>
          <p:nvPr/>
        </p:nvSpPr>
        <p:spPr>
          <a:xfrm>
            <a:off x="7725835" y="3999147"/>
            <a:ext cx="410633" cy="297146"/>
          </a:xfrm>
          <a:prstGeom prst="ellipse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dirty="0" smtClean="0"/>
              <a:t>6</a:t>
            </a:r>
            <a:endParaRPr lang="en-CA" dirty="0"/>
          </a:p>
        </p:txBody>
      </p:sp>
      <p:sp>
        <p:nvSpPr>
          <p:cNvPr id="39" name="Oval 38"/>
          <p:cNvSpPr/>
          <p:nvPr/>
        </p:nvSpPr>
        <p:spPr>
          <a:xfrm>
            <a:off x="7725834" y="4424416"/>
            <a:ext cx="410633" cy="297146"/>
          </a:xfrm>
          <a:prstGeom prst="ellipse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dirty="0" smtClean="0"/>
              <a:t>7</a:t>
            </a:r>
            <a:endParaRPr lang="en-CA" dirty="0"/>
          </a:p>
        </p:txBody>
      </p:sp>
      <p:sp>
        <p:nvSpPr>
          <p:cNvPr id="40" name="Oval 39"/>
          <p:cNvSpPr/>
          <p:nvPr/>
        </p:nvSpPr>
        <p:spPr>
          <a:xfrm>
            <a:off x="7721799" y="4847488"/>
            <a:ext cx="410633" cy="297146"/>
          </a:xfrm>
          <a:prstGeom prst="ellipse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dirty="0" smtClean="0"/>
              <a:t>8</a:t>
            </a:r>
            <a:endParaRPr lang="en-CA" dirty="0"/>
          </a:p>
        </p:txBody>
      </p:sp>
      <p:sp>
        <p:nvSpPr>
          <p:cNvPr id="41" name="Oval 40"/>
          <p:cNvSpPr/>
          <p:nvPr/>
        </p:nvSpPr>
        <p:spPr>
          <a:xfrm>
            <a:off x="7726865" y="5280597"/>
            <a:ext cx="410633" cy="297146"/>
          </a:xfrm>
          <a:prstGeom prst="ellipse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dirty="0" smtClean="0"/>
              <a:t>9</a:t>
            </a:r>
            <a:endParaRPr lang="en-CA" dirty="0"/>
          </a:p>
        </p:txBody>
      </p:sp>
      <p:sp>
        <p:nvSpPr>
          <p:cNvPr id="42" name="Oval 41"/>
          <p:cNvSpPr/>
          <p:nvPr/>
        </p:nvSpPr>
        <p:spPr>
          <a:xfrm>
            <a:off x="7651071" y="5712337"/>
            <a:ext cx="618725" cy="297146"/>
          </a:xfrm>
          <a:prstGeom prst="ellipse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dirty="0" smtClean="0"/>
              <a:t>10</a:t>
            </a:r>
            <a:endParaRPr lang="en-CA" dirty="0"/>
          </a:p>
        </p:txBody>
      </p:sp>
      <p:sp>
        <p:nvSpPr>
          <p:cNvPr id="43" name="Oval 42"/>
          <p:cNvSpPr/>
          <p:nvPr/>
        </p:nvSpPr>
        <p:spPr>
          <a:xfrm>
            <a:off x="7660745" y="6132325"/>
            <a:ext cx="578907" cy="297146"/>
          </a:xfrm>
          <a:prstGeom prst="ellipse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dirty="0" smtClean="0"/>
              <a:t>11</a:t>
            </a:r>
            <a:endParaRPr lang="en-CA" dirty="0"/>
          </a:p>
        </p:txBody>
      </p:sp>
      <p:sp>
        <p:nvSpPr>
          <p:cNvPr id="44" name="Oval 43"/>
          <p:cNvSpPr/>
          <p:nvPr/>
        </p:nvSpPr>
        <p:spPr>
          <a:xfrm>
            <a:off x="7660745" y="6528220"/>
            <a:ext cx="578907" cy="297146"/>
          </a:xfrm>
          <a:prstGeom prst="ellipse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dirty="0" smtClean="0"/>
              <a:t>12</a:t>
            </a:r>
            <a:endParaRPr lang="en-CA" dirty="0"/>
          </a:p>
        </p:txBody>
      </p:sp>
      <p:cxnSp>
        <p:nvCxnSpPr>
          <p:cNvPr id="47" name="Straight Connector 46"/>
          <p:cNvCxnSpPr/>
          <p:nvPr/>
        </p:nvCxnSpPr>
        <p:spPr>
          <a:xfrm flipV="1">
            <a:off x="857056" y="2008717"/>
            <a:ext cx="7069667" cy="8468"/>
          </a:xfrm>
          <a:prstGeom prst="line">
            <a:avLst/>
          </a:prstGeom>
          <a:ln w="57150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Connector 47"/>
          <p:cNvCxnSpPr/>
          <p:nvPr/>
        </p:nvCxnSpPr>
        <p:spPr>
          <a:xfrm flipV="1">
            <a:off x="7926723" y="1596344"/>
            <a:ext cx="4138276" cy="1"/>
          </a:xfrm>
          <a:prstGeom prst="line">
            <a:avLst/>
          </a:prstGeom>
          <a:ln w="57150">
            <a:solidFill>
              <a:srgbClr val="D73DCC"/>
            </a:solidFill>
          </a:ln>
          <a:effectLst>
            <a:glow rad="228600">
              <a:schemeClr val="accent5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Oval 49"/>
          <p:cNvSpPr/>
          <p:nvPr/>
        </p:nvSpPr>
        <p:spPr>
          <a:xfrm>
            <a:off x="7702551" y="1890856"/>
            <a:ext cx="410633" cy="297146"/>
          </a:xfrm>
          <a:prstGeom prst="ellipse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dirty="0" smtClean="0"/>
              <a:t>1</a:t>
            </a:r>
            <a:endParaRPr lang="en-CA" dirty="0"/>
          </a:p>
        </p:txBody>
      </p:sp>
      <p:sp>
        <p:nvSpPr>
          <p:cNvPr id="51" name="Rounded Rectangular Callout 50"/>
          <p:cNvSpPr/>
          <p:nvPr/>
        </p:nvSpPr>
        <p:spPr>
          <a:xfrm>
            <a:off x="136524" y="155067"/>
            <a:ext cx="11928475" cy="995798"/>
          </a:xfrm>
          <a:prstGeom prst="wedgeRoundRectCallout">
            <a:avLst>
              <a:gd name="adj1" fmla="val 15934"/>
              <a:gd name="adj2" fmla="val 78072"/>
              <a:gd name="adj3" fmla="val 16667"/>
            </a:avLst>
          </a:prstGeom>
          <a:solidFill>
            <a:srgbClr val="FF6600"/>
          </a:solidFill>
          <a:ln w="57150">
            <a:solidFill>
              <a:srgbClr val="C00000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38100" h="38100"/>
            </a:sp3d>
          </a:bodyPr>
          <a:lstStyle/>
          <a:p>
            <a:pPr lvl="0" algn="ctr"/>
            <a:r>
              <a:rPr lang="en-CA" sz="2800" b="1" dirty="0" smtClean="0">
                <a:ln>
                  <a:solidFill>
                    <a:sysClr val="windowText" lastClr="000000"/>
                  </a:solidFill>
                </a:ln>
                <a:solidFill>
                  <a:srgbClr val="0C27AC"/>
                </a:solidFill>
                <a:effectLst>
                  <a:glow rad="127000">
                    <a:srgbClr val="00FF99"/>
                  </a:glow>
                </a:effectLst>
              </a:rPr>
              <a:t>Proving  Conception, and year of birth!  </a:t>
            </a:r>
            <a:r>
              <a:rPr lang="en-CA" sz="2800" b="1" dirty="0" smtClean="0">
                <a:ln>
                  <a:solidFill>
                    <a:sysClr val="windowText" lastClr="000000"/>
                  </a:solidFill>
                </a:ln>
                <a:solidFill>
                  <a:srgbClr val="0C27AC"/>
                </a:solidFill>
              </a:rPr>
              <a:t>Yahusha was </a:t>
            </a:r>
            <a:r>
              <a:rPr lang="en-CA" sz="2800" b="1" u="sng" dirty="0" smtClean="0">
                <a:ln>
                  <a:solidFill>
                    <a:sysClr val="windowText" lastClr="000000"/>
                  </a:solidFill>
                </a:ln>
                <a:solidFill>
                  <a:srgbClr val="0C27AC"/>
                </a:solidFill>
              </a:rPr>
              <a:t>born</a:t>
            </a:r>
            <a:r>
              <a:rPr lang="en-CA" sz="2800" b="1" dirty="0" smtClean="0">
                <a:ln>
                  <a:solidFill>
                    <a:sysClr val="windowText" lastClr="000000"/>
                  </a:solidFill>
                </a:ln>
                <a:solidFill>
                  <a:srgbClr val="0C27AC"/>
                </a:solidFill>
              </a:rPr>
              <a:t> near Sukkot.  </a:t>
            </a:r>
          </a:p>
          <a:p>
            <a:pPr algn="ctr"/>
            <a:r>
              <a:rPr lang="en-CA" sz="2800" b="1" dirty="0" smtClean="0">
                <a:ln>
                  <a:solidFill>
                    <a:sysClr val="windowText" lastClr="000000"/>
                  </a:solidFill>
                </a:ln>
                <a:solidFill>
                  <a:srgbClr val="0C27AC"/>
                </a:solidFill>
              </a:rPr>
              <a:t>Were 12 more months needed </a:t>
            </a:r>
            <a:r>
              <a:rPr lang="en-CA" sz="2800" b="1" u="sng" dirty="0" smtClean="0">
                <a:ln>
                  <a:solidFill>
                    <a:sysClr val="windowText" lastClr="000000"/>
                  </a:solidFill>
                </a:ln>
                <a:solidFill>
                  <a:srgbClr val="0C27AC"/>
                </a:solidFill>
              </a:rPr>
              <a:t>TO COMPLETE HIS FIRST YEAR</a:t>
            </a:r>
            <a:r>
              <a:rPr lang="en-CA" sz="2800" b="1" dirty="0" smtClean="0">
                <a:ln>
                  <a:solidFill>
                    <a:sysClr val="windowText" lastClr="000000"/>
                  </a:solidFill>
                </a:ln>
                <a:solidFill>
                  <a:srgbClr val="0C27AC"/>
                </a:solidFill>
              </a:rPr>
              <a:t>? </a:t>
            </a:r>
            <a:r>
              <a:rPr lang="en-CA" sz="2800" b="1" dirty="0" smtClean="0">
                <a:ln>
                  <a:solidFill>
                    <a:sysClr val="windowText" lastClr="000000"/>
                  </a:solidFill>
                </a:ln>
                <a:solidFill>
                  <a:srgbClr val="0C27AC"/>
                </a:solidFill>
                <a:effectLst>
                  <a:glow rad="127000">
                    <a:srgbClr val="00FF99"/>
                  </a:glow>
                </a:effectLst>
              </a:rPr>
              <a:t> </a:t>
            </a:r>
            <a:endParaRPr lang="en-CA" sz="2800" b="1" dirty="0">
              <a:ln>
                <a:solidFill>
                  <a:sysClr val="windowText" lastClr="000000"/>
                </a:solidFill>
              </a:ln>
              <a:solidFill>
                <a:srgbClr val="0C27AC"/>
              </a:solidFill>
              <a:effectLst>
                <a:glow rad="127000">
                  <a:srgbClr val="00FF99"/>
                </a:glow>
              </a:effectLst>
            </a:endParaRPr>
          </a:p>
        </p:txBody>
      </p:sp>
      <p:sp>
        <p:nvSpPr>
          <p:cNvPr id="52" name="Oval 51"/>
          <p:cNvSpPr/>
          <p:nvPr/>
        </p:nvSpPr>
        <p:spPr>
          <a:xfrm>
            <a:off x="7702550" y="1429166"/>
            <a:ext cx="410633" cy="297146"/>
          </a:xfrm>
          <a:prstGeom prst="ellipse">
            <a:avLst/>
          </a:prstGeom>
          <a:solidFill>
            <a:schemeClr val="tx2">
              <a:lumMod val="75000"/>
            </a:schemeClr>
          </a:solidFill>
          <a:ln w="28575">
            <a:solidFill>
              <a:srgbClr val="D73DCC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b="1" dirty="0" smtClean="0"/>
              <a:t>!</a:t>
            </a:r>
            <a:endParaRPr lang="en-CA" b="1" dirty="0"/>
          </a:p>
        </p:txBody>
      </p:sp>
      <p:sp>
        <p:nvSpPr>
          <p:cNvPr id="53" name="Oval 52"/>
          <p:cNvSpPr/>
          <p:nvPr/>
        </p:nvSpPr>
        <p:spPr>
          <a:xfrm>
            <a:off x="670383" y="1571663"/>
            <a:ext cx="495229" cy="450710"/>
          </a:xfrm>
          <a:prstGeom prst="ellipse">
            <a:avLst/>
          </a:prstGeom>
          <a:noFill/>
          <a:ln w="76200">
            <a:solidFill>
              <a:srgbClr val="C00000"/>
            </a:solidFill>
          </a:ln>
          <a:effectLst>
            <a:glow rad="127000">
              <a:srgbClr val="00FF99"/>
            </a:glo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 dirty="0"/>
          </a:p>
        </p:txBody>
      </p:sp>
      <p:cxnSp>
        <p:nvCxnSpPr>
          <p:cNvPr id="3" name="Straight Arrow Connector 2"/>
          <p:cNvCxnSpPr/>
          <p:nvPr/>
        </p:nvCxnSpPr>
        <p:spPr>
          <a:xfrm>
            <a:off x="6718041" y="2024398"/>
            <a:ext cx="942704" cy="0"/>
          </a:xfrm>
          <a:prstGeom prst="straightConnector1">
            <a:avLst/>
          </a:prstGeom>
          <a:ln w="76200">
            <a:solidFill>
              <a:schemeClr val="bg1"/>
            </a:solidFill>
            <a:headEnd type="none" w="med" len="med"/>
            <a:tailEnd type="arrow" w="med" len="med"/>
          </a:ln>
          <a:effectLst>
            <a:glow rad="127000">
              <a:srgbClr val="FFCCFF"/>
            </a:glow>
          </a:effectLst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Rounded Rectangular Callout 54"/>
          <p:cNvSpPr/>
          <p:nvPr/>
        </p:nvSpPr>
        <p:spPr>
          <a:xfrm>
            <a:off x="702192" y="3102961"/>
            <a:ext cx="6015849" cy="2239364"/>
          </a:xfrm>
          <a:prstGeom prst="wedgeRoundRectCallout">
            <a:avLst>
              <a:gd name="adj1" fmla="val 61461"/>
              <a:gd name="adj2" fmla="val 85469"/>
              <a:gd name="adj3" fmla="val 16667"/>
            </a:avLst>
          </a:prstGeom>
          <a:ln w="76200">
            <a:solidFill>
              <a:srgbClr val="A5002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38100" h="38100"/>
            </a:sp3d>
          </a:bodyPr>
          <a:lstStyle/>
          <a:p>
            <a:pPr algn="ctr"/>
            <a:r>
              <a:rPr lang="en-CA" sz="2800" b="1" dirty="0" smtClean="0">
                <a:solidFill>
                  <a:schemeClr val="bg1"/>
                </a:solidFill>
              </a:rPr>
              <a:t>That means - </a:t>
            </a:r>
            <a:r>
              <a:rPr lang="en-CA" sz="2800" b="1" dirty="0" smtClean="0">
                <a:solidFill>
                  <a:srgbClr val="0C27AC"/>
                </a:solidFill>
              </a:rPr>
              <a:t>Yahusha was </a:t>
            </a:r>
            <a:r>
              <a:rPr lang="en-CA" sz="2800" b="1" u="sng" dirty="0" smtClean="0">
                <a:solidFill>
                  <a:srgbClr val="0C27AC"/>
                </a:solidFill>
              </a:rPr>
              <a:t>onl</a:t>
            </a:r>
            <a:r>
              <a:rPr lang="en-CA" sz="2800" b="1" dirty="0" smtClean="0">
                <a:solidFill>
                  <a:srgbClr val="0C27AC"/>
                </a:solidFill>
              </a:rPr>
              <a:t>y </a:t>
            </a:r>
            <a:r>
              <a:rPr lang="en-CA" sz="2800" b="1" u="sng" dirty="0" smtClean="0">
                <a:solidFill>
                  <a:srgbClr val="0C27AC"/>
                </a:solidFill>
                <a:effectLst>
                  <a:glow rad="127000">
                    <a:srgbClr val="00FF99"/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11</a:t>
            </a:r>
            <a:r>
              <a:rPr lang="en-CA" sz="2800" b="1" dirty="0" smtClean="0">
                <a:solidFill>
                  <a:srgbClr val="0C27AC"/>
                </a:solidFill>
              </a:rPr>
              <a:t> </a:t>
            </a:r>
            <a:r>
              <a:rPr lang="en-CA" sz="2800" b="1" dirty="0" smtClean="0">
                <a:solidFill>
                  <a:srgbClr val="FF0000"/>
                </a:solidFill>
              </a:rPr>
              <a:t>going into </a:t>
            </a:r>
            <a:r>
              <a:rPr lang="en-CA" sz="2800" b="1" dirty="0" smtClean="0">
                <a:solidFill>
                  <a:srgbClr val="0C27AC"/>
                </a:solidFill>
              </a:rPr>
              <a:t>the year </a:t>
            </a:r>
            <a:r>
              <a:rPr lang="en-CA" sz="2800" b="1" u="sng" dirty="0" smtClean="0">
                <a:solidFill>
                  <a:srgbClr val="0C27AC"/>
                </a:solidFill>
              </a:rPr>
              <a:t>CE </a:t>
            </a:r>
            <a:r>
              <a:rPr lang="en-CA" sz="2800" b="1" u="sng" dirty="0" smtClean="0">
                <a:solidFill>
                  <a:srgbClr val="0C27A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12</a:t>
            </a:r>
            <a:r>
              <a:rPr lang="en-CA" sz="2800" b="1" dirty="0" smtClean="0">
                <a:solidFill>
                  <a:srgbClr val="0C27A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! </a:t>
            </a:r>
            <a:r>
              <a:rPr lang="en-CA" sz="2800" b="1" dirty="0" smtClean="0">
                <a:solidFill>
                  <a:schemeClr val="bg1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????</a:t>
            </a:r>
            <a:r>
              <a:rPr lang="en-CA" sz="2800" b="1" dirty="0" smtClean="0">
                <a:solidFill>
                  <a:srgbClr val="0C27AC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/>
            </a:r>
            <a:br>
              <a:rPr lang="en-CA" sz="2800" b="1" dirty="0" smtClean="0">
                <a:solidFill>
                  <a:srgbClr val="0C27AC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</a:br>
            <a:r>
              <a:rPr lang="en-CA" sz="2800" b="1" dirty="0" smtClean="0">
                <a:solidFill>
                  <a:srgbClr val="0C27AC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 Will this present a serious problem with Luke 2:42 – (</a:t>
            </a:r>
            <a:r>
              <a:rPr lang="en-CA" sz="2800" b="1" dirty="0" smtClean="0">
                <a:solidFill>
                  <a:srgbClr val="0C27AC"/>
                </a:solidFill>
                <a:effectLst>
                  <a:glow rad="127000">
                    <a:srgbClr val="FFFF00">
                      <a:alpha val="95000"/>
                    </a:srgbClr>
                  </a:glow>
                </a:effectLst>
              </a:rPr>
              <a:t>twelve</a:t>
            </a:r>
            <a:r>
              <a:rPr lang="en-CA" sz="2800" b="1" dirty="0" smtClean="0">
                <a:solidFill>
                  <a:srgbClr val="0C27AC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)?</a:t>
            </a:r>
            <a:endParaRPr lang="en-CA" sz="2800" b="1" dirty="0">
              <a:solidFill>
                <a:srgbClr val="0C27AC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49" name="Rounded Rectangular Callout 48"/>
          <p:cNvSpPr/>
          <p:nvPr/>
        </p:nvSpPr>
        <p:spPr>
          <a:xfrm>
            <a:off x="8518849" y="1763523"/>
            <a:ext cx="3396343" cy="3919792"/>
          </a:xfrm>
          <a:prstGeom prst="wedgeRoundRectCallout">
            <a:avLst>
              <a:gd name="adj1" fmla="val -56411"/>
              <a:gd name="adj2" fmla="val 70020"/>
              <a:gd name="adj3" fmla="val 16667"/>
            </a:avLst>
          </a:prstGeom>
          <a:ln w="76200">
            <a:solidFill>
              <a:srgbClr val="A5002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38100" h="38100"/>
            </a:sp3d>
          </a:bodyPr>
          <a:lstStyle/>
          <a:p>
            <a:pPr algn="ctr"/>
            <a:r>
              <a:rPr lang="en-CA" sz="2800" b="1" dirty="0" smtClean="0">
                <a:solidFill>
                  <a:schemeClr val="bg1"/>
                </a:solidFill>
              </a:rPr>
              <a:t>Had</a:t>
            </a:r>
            <a:r>
              <a:rPr lang="en-CA" sz="2800" b="1" dirty="0" smtClean="0">
                <a:solidFill>
                  <a:srgbClr val="0C27AC"/>
                </a:solidFill>
              </a:rPr>
              <a:t> Yahusha </a:t>
            </a:r>
            <a:r>
              <a:rPr lang="en-CA" sz="2800" b="1" dirty="0" smtClean="0">
                <a:solidFill>
                  <a:schemeClr val="bg1"/>
                </a:solidFill>
              </a:rPr>
              <a:t>only achieved His </a:t>
            </a:r>
            <a:r>
              <a:rPr lang="en-CA" sz="2800" b="1" u="sng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12</a:t>
            </a:r>
            <a:r>
              <a:rPr lang="en-CA" sz="2800" b="1" u="sng" baseline="30000" dirty="0" smtClean="0">
                <a:solidFill>
                  <a:schemeClr val="bg1"/>
                </a:solidFill>
              </a:rPr>
              <a:t>th</a:t>
            </a:r>
            <a:r>
              <a:rPr lang="en-CA" sz="2800" b="1" dirty="0" smtClean="0">
                <a:solidFill>
                  <a:schemeClr val="bg1"/>
                </a:solidFill>
              </a:rPr>
              <a:t> year, here???  </a:t>
            </a:r>
            <a:r>
              <a:rPr lang="en-CA" sz="2800" b="1" u="sng" dirty="0" smtClean="0">
                <a:solidFill>
                  <a:srgbClr val="0066FF"/>
                </a:solidFill>
              </a:rPr>
              <a:t>CC</a:t>
            </a:r>
            <a:r>
              <a:rPr lang="en-CA" sz="2800" b="1" u="sng" dirty="0" smtClean="0">
                <a:solidFill>
                  <a:schemeClr val="bg1"/>
                </a:solidFill>
              </a:rPr>
              <a:t> Passover was lon</a:t>
            </a:r>
            <a:r>
              <a:rPr lang="en-CA" sz="2800" b="1" dirty="0" smtClean="0">
                <a:solidFill>
                  <a:schemeClr val="bg1"/>
                </a:solidFill>
              </a:rPr>
              <a:t>g</a:t>
            </a:r>
            <a:r>
              <a:rPr lang="en-CA" sz="2800" b="1" u="sng" dirty="0" smtClean="0">
                <a:solidFill>
                  <a:schemeClr val="bg1"/>
                </a:solidFill>
              </a:rPr>
              <a:t> </a:t>
            </a:r>
            <a:r>
              <a:rPr lang="en-CA" sz="2800" b="1" dirty="0" smtClean="0">
                <a:solidFill>
                  <a:schemeClr val="bg1"/>
                </a:solidFill>
              </a:rPr>
              <a:t>g</a:t>
            </a:r>
            <a:r>
              <a:rPr lang="en-CA" sz="2800" b="1" u="sng" dirty="0" smtClean="0">
                <a:solidFill>
                  <a:schemeClr val="bg1"/>
                </a:solidFill>
              </a:rPr>
              <a:t>one</a:t>
            </a:r>
            <a:r>
              <a:rPr lang="en-CA" sz="2800" b="1" dirty="0" smtClean="0">
                <a:solidFill>
                  <a:schemeClr val="bg1"/>
                </a:solidFill>
              </a:rPr>
              <a:t> at this point! This scenario  </a:t>
            </a:r>
            <a:r>
              <a:rPr lang="en-CA" sz="2800" b="1" u="sng" dirty="0" smtClean="0">
                <a:solidFill>
                  <a:srgbClr val="C00000"/>
                </a:solidFill>
                <a:effectLst>
                  <a:glow rad="127000">
                    <a:schemeClr val="tx1">
                      <a:lumMod val="50000"/>
                    </a:schemeClr>
                  </a:glow>
                </a:effectLst>
              </a:rPr>
              <a:t>CANNOT ALIGN</a:t>
            </a:r>
            <a:r>
              <a:rPr lang="en-CA" sz="2800" b="1" dirty="0" smtClean="0">
                <a:solidFill>
                  <a:srgbClr val="C00000"/>
                </a:solidFill>
                <a:effectLst>
                  <a:glow rad="127000">
                    <a:schemeClr val="tx1">
                      <a:lumMod val="50000"/>
                    </a:schemeClr>
                  </a:glow>
                </a:effectLst>
              </a:rPr>
              <a:t> </a:t>
            </a:r>
            <a:r>
              <a:rPr lang="en-CA" sz="2800" b="1" dirty="0" smtClean="0">
                <a:solidFill>
                  <a:schemeClr val="bg1"/>
                </a:solidFill>
              </a:rPr>
              <a:t>with the words of the Scriptures!</a:t>
            </a:r>
            <a:endParaRPr lang="en-CA" sz="2800" b="1" dirty="0">
              <a:solidFill>
                <a:schemeClr val="bg1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56" name="Rounded Rectangular Callout 55"/>
          <p:cNvSpPr/>
          <p:nvPr/>
        </p:nvSpPr>
        <p:spPr>
          <a:xfrm>
            <a:off x="1474237" y="1533476"/>
            <a:ext cx="4332795" cy="1210994"/>
          </a:xfrm>
          <a:prstGeom prst="wedgeRoundRectCallout">
            <a:avLst>
              <a:gd name="adj1" fmla="val 66858"/>
              <a:gd name="adj2" fmla="val -11123"/>
              <a:gd name="adj3" fmla="val 16667"/>
            </a:avLst>
          </a:prstGeom>
          <a:solidFill>
            <a:schemeClr val="accent3">
              <a:lumMod val="75000"/>
            </a:schemeClr>
          </a:solidFill>
          <a:ln w="76200">
            <a:solidFill>
              <a:srgbClr val="A5002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38100" h="38100"/>
            </a:sp3d>
          </a:bodyPr>
          <a:lstStyle/>
          <a:p>
            <a:pPr algn="ctr"/>
            <a:r>
              <a:rPr lang="en-CA" sz="2800" b="1" dirty="0" smtClean="0">
                <a:solidFill>
                  <a:srgbClr val="0C27AC"/>
                </a:solidFill>
              </a:rPr>
              <a:t>Did Yahusha turn </a:t>
            </a:r>
            <a:r>
              <a:rPr lang="en-CA" sz="2800" b="1" dirty="0" smtClean="0">
                <a:solidFill>
                  <a:srgbClr val="0C27A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r>
              <a:rPr lang="en-CA" sz="2800" b="1" dirty="0" smtClean="0">
                <a:solidFill>
                  <a:srgbClr val="0C27AC"/>
                </a:solidFill>
              </a:rPr>
              <a:t> before Sukkot - </a:t>
            </a:r>
            <a:r>
              <a:rPr lang="en-CA" sz="2800" b="1" u="sng" dirty="0" smtClean="0">
                <a:solidFill>
                  <a:schemeClr val="bg1"/>
                </a:solidFill>
              </a:rPr>
              <a:t>of CE </a:t>
            </a:r>
            <a:r>
              <a:rPr lang="en-CA" sz="2800" b="1" u="sng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r>
              <a:rPr lang="en-CA" sz="28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  <a:endParaRPr lang="en-CA" sz="2800" b="1" dirty="0">
              <a:solidFill>
                <a:srgbClr val="0C27AC"/>
              </a:solidFill>
            </a:endParaRPr>
          </a:p>
        </p:txBody>
      </p:sp>
      <p:sp>
        <p:nvSpPr>
          <p:cNvPr id="57" name="Oval 56"/>
          <p:cNvSpPr/>
          <p:nvPr/>
        </p:nvSpPr>
        <p:spPr>
          <a:xfrm>
            <a:off x="702192" y="6257598"/>
            <a:ext cx="495229" cy="450710"/>
          </a:xfrm>
          <a:prstGeom prst="ellipse">
            <a:avLst/>
          </a:prstGeom>
          <a:noFill/>
          <a:ln w="76200">
            <a:solidFill>
              <a:srgbClr val="C00000"/>
            </a:solidFill>
          </a:ln>
          <a:effectLst>
            <a:glow rad="127000">
              <a:srgbClr val="00FF99"/>
            </a:glo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34</a:t>
            </a:fld>
            <a:endParaRPr lang="en-US" dirty="0"/>
          </a:p>
        </p:txBody>
      </p:sp>
      <p:sp>
        <p:nvSpPr>
          <p:cNvPr id="5" name="Rounded Rectangle 4"/>
          <p:cNvSpPr/>
          <p:nvPr/>
        </p:nvSpPr>
        <p:spPr>
          <a:xfrm>
            <a:off x="3526971" y="6217284"/>
            <a:ext cx="864917" cy="508408"/>
          </a:xfrm>
          <a:prstGeom prst="roundRect">
            <a:avLst>
              <a:gd name="adj" fmla="val 46031"/>
            </a:avLst>
          </a:prstGeom>
          <a:solidFill>
            <a:srgbClr val="0099FF"/>
          </a:solidFill>
          <a:ln w="57150">
            <a:solidFill>
              <a:srgbClr val="D73DCC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dirty="0" smtClean="0"/>
              <a:t>P/UB</a:t>
            </a:r>
            <a:endParaRPr lang="en-CA" dirty="0"/>
          </a:p>
        </p:txBody>
      </p:sp>
      <p:sp>
        <p:nvSpPr>
          <p:cNvPr id="6" name="Oval 5"/>
          <p:cNvSpPr/>
          <p:nvPr/>
        </p:nvSpPr>
        <p:spPr>
          <a:xfrm>
            <a:off x="6663795" y="6263583"/>
            <a:ext cx="914400" cy="502613"/>
          </a:xfrm>
          <a:prstGeom prst="ellipse">
            <a:avLst/>
          </a:prstGeom>
          <a:noFill/>
          <a:ln w="76200">
            <a:solidFill>
              <a:srgbClr val="00FF99"/>
            </a:solidFill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58" name="Rounded Rectangle 57"/>
          <p:cNvSpPr/>
          <p:nvPr/>
        </p:nvSpPr>
        <p:spPr>
          <a:xfrm>
            <a:off x="136524" y="5712337"/>
            <a:ext cx="5499163" cy="510385"/>
          </a:xfrm>
          <a:prstGeom prst="roundRect">
            <a:avLst>
              <a:gd name="adj" fmla="val 46031"/>
            </a:avLst>
          </a:prstGeom>
          <a:solidFill>
            <a:srgbClr val="0099FF"/>
          </a:solidFill>
          <a:ln w="57150">
            <a:solidFill>
              <a:srgbClr val="D73DCC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b="1" dirty="0" smtClean="0"/>
              <a:t>At 11 years  young - 3 cycles late, </a:t>
            </a:r>
            <a:r>
              <a:rPr lang="en-CA" b="1" dirty="0" smtClean="0">
                <a:solidFill>
                  <a:schemeClr val="bg1"/>
                </a:solidFill>
              </a:rPr>
              <a:t>IN</a:t>
            </a:r>
            <a:r>
              <a:rPr lang="en-CA" b="1" dirty="0" smtClean="0"/>
              <a:t> the Tabernacle?</a:t>
            </a:r>
            <a:endParaRPr lang="en-CA" b="1" dirty="0"/>
          </a:p>
        </p:txBody>
      </p:sp>
    </p:spTree>
    <p:extLst>
      <p:ext uri="{BB962C8B-B14F-4D97-AF65-F5344CB8AC3E}">
        <p14:creationId xmlns:p14="http://schemas.microsoft.com/office/powerpoint/2010/main" val="38806233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75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00"/>
                            </p:stCondLst>
                            <p:childTnLst>
                              <p:par>
                                <p:cTn id="66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8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3" dur="2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2000"/>
                            </p:stCondLst>
                            <p:childTnLst>
                              <p:par>
                                <p:cTn id="7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80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1" presetClass="entr" presetSubtype="1" repeatCount="5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8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5000"/>
                            </p:stCondLst>
                            <p:childTnLst>
                              <p:par>
                                <p:cTn id="87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89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50" grpId="0" animBg="1"/>
      <p:bldP spid="51" grpId="0" animBg="1"/>
      <p:bldP spid="55" grpId="0" animBg="1"/>
      <p:bldP spid="49" grpId="0" animBg="1"/>
      <p:bldP spid="56" grpId="0" animBg="1"/>
      <p:bldP spid="57" grpId="0" animBg="1"/>
      <p:bldP spid="5" grpId="0" animBg="1"/>
      <p:bldP spid="6" grpId="0" animBg="1"/>
      <p:bldP spid="58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887351" y="311504"/>
            <a:ext cx="10233800" cy="4528498"/>
          </a:xfrm>
          <a:prstGeom prst="ellipse">
            <a:avLst/>
          </a:prstGeom>
          <a:solidFill>
            <a:srgbClr val="FFCCFF"/>
          </a:solidFill>
          <a:ln w="76200">
            <a:solidFill>
              <a:srgbClr val="00FF99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 fontScale="92500" lnSpcReduction="10000"/>
            <a:sp3d extrusionH="57150">
              <a:bevelT w="38100" h="38100"/>
            </a:sp3d>
          </a:bodyPr>
          <a:lstStyle/>
          <a:p>
            <a:pPr marL="0" indent="0" algn="ctr">
              <a:buNone/>
            </a:pPr>
            <a:r>
              <a:rPr lang="en-CA" sz="5400" dirty="0" smtClean="0">
                <a:solidFill>
                  <a:srgbClr val="D73DCC"/>
                </a:solidFill>
              </a:rPr>
              <a:t>Is it possible a serious breach </a:t>
            </a:r>
            <a:r>
              <a:rPr lang="en-CA" sz="5400" dirty="0">
                <a:solidFill>
                  <a:srgbClr val="D73DCC"/>
                </a:solidFill>
              </a:rPr>
              <a:t>w</a:t>
            </a:r>
            <a:r>
              <a:rPr lang="en-CA" sz="5400" dirty="0" smtClean="0">
                <a:solidFill>
                  <a:srgbClr val="D73DCC"/>
                </a:solidFill>
              </a:rPr>
              <a:t>ould have surfaced if </a:t>
            </a:r>
            <a:r>
              <a:rPr lang="en-CA" sz="5400" dirty="0" smtClean="0">
                <a:solidFill>
                  <a:srgbClr val="0099FF"/>
                </a:solidFill>
              </a:rPr>
              <a:t>Yahusha</a:t>
            </a:r>
            <a:r>
              <a:rPr lang="en-CA" sz="5400" dirty="0" smtClean="0">
                <a:solidFill>
                  <a:srgbClr val="D73DCC"/>
                </a:solidFill>
              </a:rPr>
              <a:t> was only 11 years of age when </a:t>
            </a:r>
            <a:br>
              <a:rPr lang="en-CA" sz="5400" dirty="0" smtClean="0">
                <a:solidFill>
                  <a:srgbClr val="D73DCC"/>
                </a:solidFill>
              </a:rPr>
            </a:br>
            <a:r>
              <a:rPr lang="en-CA" sz="5400" u="sng" dirty="0" smtClean="0">
                <a:solidFill>
                  <a:srgbClr val="D73DCC"/>
                </a:solidFill>
              </a:rPr>
              <a:t>enterin</a:t>
            </a:r>
            <a:r>
              <a:rPr lang="en-CA" sz="5400" dirty="0" smtClean="0">
                <a:solidFill>
                  <a:srgbClr val="D73DCC"/>
                </a:solidFill>
              </a:rPr>
              <a:t>g</a:t>
            </a:r>
            <a:r>
              <a:rPr lang="en-CA" sz="5400" u="sng" dirty="0" smtClean="0">
                <a:solidFill>
                  <a:srgbClr val="D73DCC"/>
                </a:solidFill>
              </a:rPr>
              <a:t> CE </a:t>
            </a:r>
            <a:r>
              <a:rPr lang="en-CA" sz="5400" u="sng" dirty="0" smtClean="0">
                <a:solidFill>
                  <a:srgbClr val="D73DCC"/>
                </a:solidFill>
                <a:latin typeface="Arial Narrow" panose="020B0606020202030204" pitchFamily="34" charset="0"/>
              </a:rPr>
              <a:t>12</a:t>
            </a:r>
            <a:r>
              <a:rPr lang="en-CA" sz="5400" dirty="0" smtClean="0">
                <a:solidFill>
                  <a:srgbClr val="D73DCC"/>
                </a:solidFill>
              </a:rPr>
              <a:t>?</a:t>
            </a:r>
            <a:endParaRPr lang="en-CA" sz="5400" dirty="0">
              <a:solidFill>
                <a:srgbClr val="D73DCC"/>
              </a:solidFill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2491276" y="5523727"/>
            <a:ext cx="7025951" cy="914400"/>
          </a:xfrm>
          <a:prstGeom prst="roundRect">
            <a:avLst>
              <a:gd name="adj" fmla="val 50000"/>
            </a:avLst>
          </a:prstGeom>
          <a:solidFill>
            <a:srgbClr val="FFFF00"/>
          </a:solidFill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en-CA" sz="4000" dirty="0" smtClean="0">
                <a:solidFill>
                  <a:schemeClr val="bg1"/>
                </a:solidFill>
              </a:rPr>
              <a:t>What about CE </a:t>
            </a:r>
            <a:r>
              <a:rPr lang="en-CA" sz="4000" u="sng" dirty="0" smtClean="0">
                <a:solidFill>
                  <a:schemeClr val="bg1"/>
                </a:solidFill>
                <a:latin typeface="Arial Narrow" panose="020B0606020202030204" pitchFamily="34" charset="0"/>
              </a:rPr>
              <a:t>11</a:t>
            </a:r>
            <a:r>
              <a:rPr lang="en-CA" sz="4000" dirty="0" smtClean="0">
                <a:solidFill>
                  <a:schemeClr val="bg1"/>
                </a:solidFill>
              </a:rPr>
              <a:t> and CE </a:t>
            </a:r>
            <a:r>
              <a:rPr lang="en-CA" sz="4000" u="sng" dirty="0" smtClean="0">
                <a:solidFill>
                  <a:schemeClr val="bg1"/>
                </a:solidFill>
                <a:latin typeface="Arial Narrow" panose="020B0606020202030204" pitchFamily="34" charset="0"/>
              </a:rPr>
              <a:t>13</a:t>
            </a:r>
            <a:r>
              <a:rPr lang="en-CA" sz="4000" dirty="0" smtClean="0">
                <a:solidFill>
                  <a:schemeClr val="bg1"/>
                </a:solidFill>
              </a:rPr>
              <a:t>?</a:t>
            </a:r>
            <a:endParaRPr lang="en-CA" sz="4000" dirty="0">
              <a:solidFill>
                <a:schemeClr val="bg1"/>
              </a:solidFill>
            </a:endParaRPr>
          </a:p>
        </p:txBody>
      </p:sp>
      <p:pic>
        <p:nvPicPr>
          <p:cNvPr id="6" name="Picture 12" descr="C:\Users\Rae\Desktop\Art on Desktop\white man clip art\yellow-blue smiley faces\Smiley Face  jpeg.pn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094275" y="4915049"/>
            <a:ext cx="1297825" cy="1756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709918" y="6438127"/>
            <a:ext cx="430680" cy="365125"/>
          </a:xfrm>
        </p:spPr>
        <p:txBody>
          <a:bodyPr/>
          <a:lstStyle/>
          <a:p>
            <a:fld id="{6D22F896-40B5-4ADD-8801-0D06FADFA095}" type="slidenum">
              <a:rPr lang="en-US" sz="1400" smtClean="0"/>
              <a:t>35</a:t>
            </a:fld>
            <a:endParaRPr lang="en-US" sz="1400" dirty="0"/>
          </a:p>
        </p:txBody>
      </p:sp>
      <p:sp>
        <p:nvSpPr>
          <p:cNvPr id="7" name="Rounded Rectangle 6"/>
          <p:cNvSpPr/>
          <p:nvPr/>
        </p:nvSpPr>
        <p:spPr>
          <a:xfrm>
            <a:off x="4201813" y="4557803"/>
            <a:ext cx="3572473" cy="714492"/>
          </a:xfrm>
          <a:prstGeom prst="roundRect">
            <a:avLst>
              <a:gd name="adj" fmla="val 50000"/>
            </a:avLst>
          </a:prstGeom>
          <a:solidFill>
            <a:srgbClr val="FF6600"/>
          </a:solidFill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en-CA" sz="4000" dirty="0" smtClean="0">
                <a:solidFill>
                  <a:schemeClr val="bg1"/>
                </a:solidFill>
              </a:rPr>
              <a:t>WHY CE </a:t>
            </a:r>
            <a:r>
              <a:rPr lang="en-CA" sz="4000" dirty="0" smtClean="0">
                <a:solidFill>
                  <a:schemeClr val="bg1"/>
                </a:solidFill>
                <a:effectLst>
                  <a:glow rad="127000">
                    <a:srgbClr val="00FF99"/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12?</a:t>
            </a:r>
            <a:endParaRPr lang="en-CA" sz="4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42265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1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/>
          <p:cNvSpPr/>
          <p:nvPr/>
        </p:nvSpPr>
        <p:spPr>
          <a:xfrm>
            <a:off x="519502" y="1726165"/>
            <a:ext cx="11010122" cy="2929812"/>
          </a:xfrm>
          <a:prstGeom prst="ellipse">
            <a:avLst/>
          </a:prstGeom>
          <a:solidFill>
            <a:srgbClr val="FFCCFF"/>
          </a:solidFill>
          <a:ln w="76200">
            <a:solidFill>
              <a:srgbClr val="00FF99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38100" h="38100"/>
            </a:sp3d>
          </a:bodyPr>
          <a:lstStyle/>
          <a:p>
            <a:pPr algn="ctr"/>
            <a:r>
              <a:rPr lang="en-CA" sz="5400" dirty="0" smtClean="0">
                <a:solidFill>
                  <a:srgbClr val="D73DCC"/>
                </a:solidFill>
              </a:rPr>
              <a:t>Are there solid Scriptural reasons for making these claims?</a:t>
            </a:r>
            <a:endParaRPr lang="en-CA" sz="5400" dirty="0">
              <a:solidFill>
                <a:srgbClr val="D73DCC"/>
              </a:solidFill>
            </a:endParaRPr>
          </a:p>
        </p:txBody>
      </p:sp>
      <p:sp>
        <p:nvSpPr>
          <p:cNvPr id="5" name="Rounded Rectangle 4"/>
          <p:cNvSpPr/>
          <p:nvPr/>
        </p:nvSpPr>
        <p:spPr>
          <a:xfrm rot="20778095">
            <a:off x="179090" y="699792"/>
            <a:ext cx="4861249" cy="914400"/>
          </a:xfrm>
          <a:prstGeom prst="roundRect">
            <a:avLst>
              <a:gd name="adj" fmla="val 50000"/>
            </a:avLst>
          </a:prstGeom>
          <a:solidFill>
            <a:srgbClr val="FF6600"/>
          </a:solidFill>
          <a:ln w="76200">
            <a:solidFill>
              <a:srgbClr val="0C27AC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38100" h="38100"/>
            </a:sp3d>
          </a:bodyPr>
          <a:lstStyle/>
          <a:p>
            <a:pPr algn="ctr"/>
            <a:r>
              <a:rPr lang="en-CA" sz="4800" b="1" i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Next step!</a:t>
            </a:r>
            <a:endParaRPr lang="en-CA" sz="4800" b="1" i="1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317241" y="4957660"/>
            <a:ext cx="11541967" cy="1751049"/>
          </a:xfrm>
          <a:prstGeom prst="roundRect">
            <a:avLst>
              <a:gd name="adj" fmla="val 50000"/>
            </a:avLst>
          </a:prstGeom>
          <a:solidFill>
            <a:srgbClr val="FF6600"/>
          </a:solidFill>
          <a:ln w="76200">
            <a:solidFill>
              <a:srgbClr val="0C27AC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38100" h="38100"/>
            </a:sp3d>
          </a:bodyPr>
          <a:lstStyle/>
          <a:p>
            <a:pPr algn="ctr"/>
            <a:r>
              <a:rPr lang="en-CA" sz="2800" i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On the next slide is the format of how this writing exposes the Life of Yahusha. Please </a:t>
            </a:r>
            <a:r>
              <a:rPr lang="en-CA" sz="2800" i="1" u="sng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remember</a:t>
            </a:r>
            <a:r>
              <a:rPr lang="en-CA" sz="2800" i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 this format as it will help your understanding in the slides to come. </a:t>
            </a:r>
            <a:endParaRPr lang="en-CA" sz="2800" i="1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801475" y="6492875"/>
            <a:ext cx="390525" cy="365125"/>
          </a:xfrm>
        </p:spPr>
        <p:txBody>
          <a:bodyPr/>
          <a:lstStyle/>
          <a:p>
            <a:fld id="{6D22F896-40B5-4ADD-8801-0D06FADFA095}" type="slidenum">
              <a:rPr lang="en-US" sz="1400" smtClean="0"/>
              <a:t>36</a:t>
            </a:fld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36035097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00975" y="33179"/>
            <a:ext cx="3915451" cy="54275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2800" dirty="0" smtClean="0">
                <a:solidFill>
                  <a:schemeClr val="bg1"/>
                </a:solidFill>
              </a:rPr>
              <a:t>Cycle		     			Date</a:t>
            </a:r>
            <a:endParaRPr lang="en-CA" sz="2800" dirty="0">
              <a:solidFill>
                <a:schemeClr val="bg1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49497" y="43899"/>
            <a:ext cx="3476802" cy="51146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2800" dirty="0" smtClean="0">
                <a:solidFill>
                  <a:schemeClr val="bg1"/>
                </a:solidFill>
              </a:rPr>
              <a:t>Cycle </a:t>
            </a:r>
            <a:r>
              <a:rPr lang="en-CA" sz="3600" b="1" i="1" dirty="0" smtClean="0">
                <a:solidFill>
                  <a:srgbClr val="C00000"/>
                </a:solidFill>
                <a:effectLst/>
                <a:latin typeface="Footlight MT Light" panose="0204060206030A020304" pitchFamily="18" charset="0"/>
              </a:rPr>
              <a:t>Lunar</a:t>
            </a:r>
            <a:r>
              <a:rPr lang="en-CA" sz="2800" dirty="0" smtClean="0">
                <a:solidFill>
                  <a:srgbClr val="C00000"/>
                </a:solidFill>
                <a:effectLst/>
              </a:rPr>
              <a:t> </a:t>
            </a:r>
            <a:r>
              <a:rPr lang="en-CA" sz="2800" dirty="0" smtClean="0">
                <a:solidFill>
                  <a:schemeClr val="bg1"/>
                </a:solidFill>
              </a:rPr>
              <a:t>	Date</a:t>
            </a:r>
            <a:endParaRPr lang="en-CA" sz="2800" dirty="0">
              <a:solidFill>
                <a:schemeClr val="bg1"/>
              </a:solidFill>
            </a:endParaRPr>
          </a:p>
        </p:txBody>
      </p:sp>
      <p:sp>
        <p:nvSpPr>
          <p:cNvPr id="6" name="Rounded Rectangular Callout 5"/>
          <p:cNvSpPr/>
          <p:nvPr/>
        </p:nvSpPr>
        <p:spPr>
          <a:xfrm>
            <a:off x="8868747" y="94664"/>
            <a:ext cx="1830707" cy="384638"/>
          </a:xfrm>
          <a:prstGeom prst="wedgeRoundRectCallout">
            <a:avLst>
              <a:gd name="adj1" fmla="val 36917"/>
              <a:gd name="adj2" fmla="val 50962"/>
              <a:gd name="adj3" fmla="val 16667"/>
            </a:avLst>
          </a:prstGeom>
          <a:gradFill flip="none" rotWithShape="1">
            <a:gsLst>
              <a:gs pos="27000">
                <a:schemeClr val="accent5">
                  <a:lumMod val="75000"/>
                  <a:alpha val="0"/>
                </a:schemeClr>
              </a:gs>
              <a:gs pos="83000">
                <a:srgbClr val="00FFCC"/>
              </a:gs>
              <a:gs pos="5000">
                <a:schemeClr val="accent6">
                  <a:lumMod val="75000"/>
                </a:schemeClr>
              </a:gs>
              <a:gs pos="47000">
                <a:srgbClr val="FFFF00"/>
              </a:gs>
            </a:gsLst>
            <a:lin ang="2700000" scaled="1"/>
            <a:tileRect/>
          </a:gradFill>
          <a:ln w="57150">
            <a:solidFill>
              <a:srgbClr val="0000FF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b="1" dirty="0" smtClean="0">
                <a:solidFill>
                  <a:srgbClr val="0000FF"/>
                </a:solidFill>
              </a:rPr>
              <a:t>Covenant Count</a:t>
            </a:r>
            <a:endParaRPr lang="en-CA" b="1" dirty="0">
              <a:solidFill>
                <a:srgbClr val="0000FF"/>
              </a:solidFill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3820567" y="101984"/>
            <a:ext cx="3898931" cy="618871"/>
          </a:xfrm>
          <a:prstGeom prst="roundRect">
            <a:avLst>
              <a:gd name="adj" fmla="val 50000"/>
            </a:avLst>
          </a:prstGeom>
          <a:solidFill>
            <a:srgbClr val="00FFFF"/>
          </a:solidFill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2800" dirty="0" smtClean="0">
                <a:solidFill>
                  <a:schemeClr val="bg1"/>
                </a:solidFill>
                <a:effectLst>
                  <a:glow rad="177800">
                    <a:srgbClr val="FFFF00"/>
                  </a:glow>
                </a:effectLst>
                <a:latin typeface="Arial Rounded MT Bold" panose="020F0704030504030204" pitchFamily="34" charset="0"/>
              </a:rPr>
              <a:t>CE </a:t>
            </a:r>
            <a:r>
              <a:rPr lang="en-CA" sz="2800" dirty="0" smtClean="0">
                <a:solidFill>
                  <a:schemeClr val="bg1"/>
                </a:solidFill>
                <a:effectLst>
                  <a:glow rad="177800">
                    <a:srgbClr val="FFCCFF"/>
                  </a:glow>
                </a:effectLst>
                <a:latin typeface="Arial Rounded MT Bold" panose="020F0704030504030204" pitchFamily="34" charset="0"/>
              </a:rPr>
              <a:t>12</a:t>
            </a:r>
            <a:r>
              <a:rPr lang="en-CA" sz="2800" dirty="0" smtClean="0">
                <a:solidFill>
                  <a:schemeClr val="bg1"/>
                </a:solidFill>
                <a:effectLst>
                  <a:glow rad="177800">
                    <a:srgbClr val="FFFF00"/>
                  </a:glow>
                </a:effectLst>
                <a:latin typeface="Arial Rounded MT Bold" panose="020F0704030504030204" pitchFamily="34" charset="0"/>
              </a:rPr>
              <a:t> investigation</a:t>
            </a:r>
            <a:endParaRPr lang="en-CA" sz="2800" dirty="0">
              <a:solidFill>
                <a:schemeClr val="bg1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9" name="Rounded Rectangular Callout 8"/>
          <p:cNvSpPr/>
          <p:nvPr/>
        </p:nvSpPr>
        <p:spPr>
          <a:xfrm>
            <a:off x="457200" y="904672"/>
            <a:ext cx="3530082" cy="5738724"/>
          </a:xfrm>
          <a:prstGeom prst="wedgeRoundRectCallout">
            <a:avLst>
              <a:gd name="adj1" fmla="val -13433"/>
              <a:gd name="adj2" fmla="val -56646"/>
              <a:gd name="adj3" fmla="val 16667"/>
            </a:avLst>
          </a:prstGeom>
          <a:solidFill>
            <a:schemeClr val="accent5">
              <a:lumMod val="40000"/>
              <a:lumOff val="60000"/>
            </a:schemeClr>
          </a:solidFill>
          <a:ln w="38100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38100" h="38100"/>
            </a:sp3d>
          </a:bodyPr>
          <a:lstStyle/>
          <a:p>
            <a:pPr algn="ctr"/>
            <a:r>
              <a:rPr lang="en-CA" sz="2800" dirty="0" smtClean="0">
                <a:solidFill>
                  <a:srgbClr val="FF0000"/>
                </a:solidFill>
              </a:rPr>
              <a:t>On this side you will see the so named “Hebrew Calendar” which is the </a:t>
            </a:r>
            <a:r>
              <a:rPr lang="en-CA" sz="2800" b="1" u="sng" dirty="0" smtClean="0">
                <a:solidFill>
                  <a:srgbClr val="FF0000"/>
                </a:solidFill>
              </a:rPr>
              <a:t>lunar</a:t>
            </a:r>
            <a:r>
              <a:rPr lang="en-CA" sz="2800" dirty="0" smtClean="0">
                <a:solidFill>
                  <a:srgbClr val="FF0000"/>
                </a:solidFill>
              </a:rPr>
              <a:t> based calendar of the appropriate era. The Cycles of the </a:t>
            </a:r>
            <a:r>
              <a:rPr lang="en-CA" sz="2800" u="sng" dirty="0" smtClean="0">
                <a:solidFill>
                  <a:srgbClr val="FF0000"/>
                </a:solidFill>
              </a:rPr>
              <a:t>week</a:t>
            </a:r>
            <a:r>
              <a:rPr lang="en-CA" sz="2800" dirty="0" smtClean="0">
                <a:solidFill>
                  <a:srgbClr val="FF0000"/>
                </a:solidFill>
              </a:rPr>
              <a:t> and </a:t>
            </a:r>
            <a:r>
              <a:rPr lang="en-CA" sz="2800" u="sng" dirty="0" smtClean="0">
                <a:solidFill>
                  <a:srgbClr val="FF0000"/>
                </a:solidFill>
              </a:rPr>
              <a:t>month</a:t>
            </a:r>
            <a:r>
              <a:rPr lang="en-CA" sz="2800" dirty="0" smtClean="0">
                <a:solidFill>
                  <a:srgbClr val="FF0000"/>
                </a:solidFill>
              </a:rPr>
              <a:t>, and some dates also are listed.</a:t>
            </a:r>
          </a:p>
          <a:p>
            <a:pPr algn="ctr"/>
            <a:r>
              <a:rPr lang="en-CA" sz="2800" b="1" dirty="0" smtClean="0">
                <a:solidFill>
                  <a:srgbClr val="0C27AC"/>
                </a:solidFill>
              </a:rPr>
              <a:t>The weeks are marked out by the 7</a:t>
            </a:r>
            <a:r>
              <a:rPr lang="en-CA" sz="2800" b="1" baseline="30000" dirty="0" smtClean="0">
                <a:solidFill>
                  <a:srgbClr val="0C27AC"/>
                </a:solidFill>
              </a:rPr>
              <a:t>th</a:t>
            </a:r>
            <a:r>
              <a:rPr lang="en-CA" sz="2800" b="1" dirty="0" smtClean="0">
                <a:solidFill>
                  <a:srgbClr val="0C27AC"/>
                </a:solidFill>
              </a:rPr>
              <a:t> day Sabbaths.</a:t>
            </a:r>
            <a:endParaRPr lang="en-CA" sz="2800" b="1" dirty="0">
              <a:solidFill>
                <a:srgbClr val="0C27AC"/>
              </a:solidFill>
            </a:endParaRPr>
          </a:p>
        </p:txBody>
      </p:sp>
      <p:sp>
        <p:nvSpPr>
          <p:cNvPr id="10" name="Rounded Rectangular Callout 9"/>
          <p:cNvSpPr/>
          <p:nvPr/>
        </p:nvSpPr>
        <p:spPr>
          <a:xfrm>
            <a:off x="4474507" y="1230086"/>
            <a:ext cx="3196619" cy="3752462"/>
          </a:xfrm>
          <a:prstGeom prst="wedgeRoundRectCallout">
            <a:avLst>
              <a:gd name="adj1" fmla="val -17926"/>
              <a:gd name="adj2" fmla="val -62742"/>
              <a:gd name="adj3" fmla="val 16667"/>
            </a:avLst>
          </a:prstGeom>
          <a:solidFill>
            <a:schemeClr val="accent5">
              <a:lumMod val="40000"/>
              <a:lumOff val="60000"/>
            </a:schemeClr>
          </a:solidFill>
          <a:ln w="57150">
            <a:solidFill>
              <a:srgbClr val="FFCCFF"/>
            </a:solidFill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38100" h="38100"/>
            </a:sp3d>
          </a:bodyPr>
          <a:lstStyle/>
          <a:p>
            <a:pPr algn="ctr"/>
            <a:r>
              <a:rPr lang="en-CA" sz="2800" dirty="0" smtClean="0">
                <a:solidFill>
                  <a:srgbClr val="0C27AC"/>
                </a:solidFill>
              </a:rPr>
              <a:t>The Gregorian year of the CE is written.  </a:t>
            </a:r>
            <a:r>
              <a:rPr lang="en-CA" sz="2800" b="1" dirty="0" smtClean="0">
                <a:solidFill>
                  <a:srgbClr val="0C27AC"/>
                </a:solidFill>
                <a:effectLst>
                  <a:glow rad="127000">
                    <a:srgbClr val="FFCCFF"/>
                  </a:glow>
                </a:effectLst>
              </a:rPr>
              <a:t>The investigation of the  Tequfah and its designated cycle of the week will be marked.</a:t>
            </a:r>
            <a:endParaRPr lang="en-CA" sz="2800" b="1" dirty="0">
              <a:solidFill>
                <a:srgbClr val="0C27AC"/>
              </a:solidFill>
              <a:effectLst>
                <a:glow rad="127000">
                  <a:srgbClr val="FFCCFF"/>
                </a:glow>
              </a:effectLst>
            </a:endParaRPr>
          </a:p>
        </p:txBody>
      </p:sp>
      <p:sp>
        <p:nvSpPr>
          <p:cNvPr id="11" name="Rounded Rectangular Callout 10"/>
          <p:cNvSpPr/>
          <p:nvPr/>
        </p:nvSpPr>
        <p:spPr>
          <a:xfrm>
            <a:off x="8158351" y="1242525"/>
            <a:ext cx="3530082" cy="3469434"/>
          </a:xfrm>
          <a:prstGeom prst="wedgeRoundRectCallout">
            <a:avLst>
              <a:gd name="adj1" fmla="val -17926"/>
              <a:gd name="adj2" fmla="val -62742"/>
              <a:gd name="adj3" fmla="val 16667"/>
            </a:avLst>
          </a:prstGeom>
          <a:solidFill>
            <a:schemeClr val="accent3">
              <a:lumMod val="75000"/>
            </a:schemeClr>
          </a:solidFill>
          <a:ln w="38100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38100" h="38100"/>
            </a:sp3d>
          </a:bodyPr>
          <a:lstStyle/>
          <a:p>
            <a:pPr algn="ctr"/>
            <a:r>
              <a:rPr lang="en-CA" sz="2800" b="1" dirty="0" smtClean="0">
                <a:solidFill>
                  <a:srgbClr val="0C27AC"/>
                </a:solidFill>
              </a:rPr>
              <a:t>Over here is the Covenant Calendar with its Shaneh cycles of the month and dates. </a:t>
            </a:r>
          </a:p>
          <a:p>
            <a:pPr algn="ctr"/>
            <a:r>
              <a:rPr lang="en-CA" sz="2800" b="1" dirty="0" smtClean="0">
                <a:solidFill>
                  <a:srgbClr val="0C27AC"/>
                </a:solidFill>
              </a:rPr>
              <a:t>Let’s do the comparison! </a:t>
            </a:r>
            <a:r>
              <a:rPr lang="en-CA" sz="2800" b="1" dirty="0" smtClean="0">
                <a:solidFill>
                  <a:srgbClr val="0C27AC"/>
                </a:solidFill>
                <a:sym typeface="Wingdings" panose="05000000000000000000" pitchFamily="2" charset="2"/>
              </a:rPr>
              <a:t></a:t>
            </a:r>
            <a:endParaRPr lang="en-CA" sz="2800" b="1" dirty="0">
              <a:solidFill>
                <a:srgbClr val="0C27AC"/>
              </a:solidFill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4133461" y="5131838"/>
            <a:ext cx="7884368" cy="1614196"/>
          </a:xfrm>
          <a:prstGeom prst="roundRect">
            <a:avLst/>
          </a:prstGeom>
          <a:solidFill>
            <a:srgbClr val="A50021"/>
          </a:solidFill>
          <a:ln w="76200">
            <a:solidFill>
              <a:srgbClr val="00B0F0"/>
            </a:solidFill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38100" h="38100"/>
            </a:sp3d>
          </a:bodyPr>
          <a:lstStyle/>
          <a:p>
            <a:pPr algn="ctr"/>
            <a:r>
              <a:rPr lang="en-CA" sz="3600" u="sng" dirty="0" smtClean="0">
                <a:latin typeface="Arial Black" panose="020B0A04020102020204" pitchFamily="34" charset="0"/>
              </a:rPr>
              <a:t>WHY</a:t>
            </a:r>
            <a:r>
              <a:rPr lang="en-CA" sz="3600" dirty="0" smtClean="0"/>
              <a:t> was Yahusha in the Tabernacle</a:t>
            </a:r>
            <a:br>
              <a:rPr lang="en-CA" sz="3600" dirty="0" smtClean="0"/>
            </a:br>
            <a:r>
              <a:rPr lang="en-CA" sz="3600" dirty="0" smtClean="0"/>
              <a:t> – </a:t>
            </a:r>
            <a:r>
              <a:rPr lang="en-CA" sz="3600" b="1" u="sng" dirty="0" smtClean="0">
                <a:ln w="19050">
                  <a:solidFill>
                    <a:srgbClr val="9933FF"/>
                  </a:solidFill>
                </a:ln>
                <a:effectLst>
                  <a:glow rad="127000">
                    <a:srgbClr val="FFFF00"/>
                  </a:glow>
                </a:effectLst>
                <a:latin typeface="Arial Black" panose="020B0A04020102020204" pitchFamily="34" charset="0"/>
              </a:rPr>
              <a:t>AFTER</a:t>
            </a:r>
            <a:r>
              <a:rPr lang="en-CA" sz="3600" dirty="0" smtClean="0"/>
              <a:t> – the Feast</a:t>
            </a:r>
            <a:r>
              <a:rPr lang="en-CA" sz="3600" dirty="0"/>
              <a:t> </a:t>
            </a:r>
            <a:r>
              <a:rPr lang="en-CA" sz="3600" dirty="0" smtClean="0"/>
              <a:t>of the Jews???</a:t>
            </a:r>
            <a:endParaRPr lang="en-CA" sz="3600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646354" y="6380909"/>
            <a:ext cx="371475" cy="365125"/>
          </a:xfrm>
        </p:spPr>
        <p:txBody>
          <a:bodyPr/>
          <a:lstStyle/>
          <a:p>
            <a:fld id="{6D22F896-40B5-4ADD-8801-0D06FADFA095}" type="slidenum">
              <a:rPr lang="en-US" sz="1400" smtClean="0"/>
              <a:t>37</a:t>
            </a:fld>
            <a:endParaRPr lang="en-US" sz="1400" dirty="0"/>
          </a:p>
        </p:txBody>
      </p:sp>
      <p:sp>
        <p:nvSpPr>
          <p:cNvPr id="3" name="Explosion 1 2"/>
          <p:cNvSpPr/>
          <p:nvPr/>
        </p:nvSpPr>
        <p:spPr>
          <a:xfrm>
            <a:off x="139959" y="4982548"/>
            <a:ext cx="914400" cy="914400"/>
          </a:xfrm>
          <a:prstGeom prst="irregularSeal1">
            <a:avLst/>
          </a:prstGeom>
          <a:solidFill>
            <a:srgbClr val="00FF99"/>
          </a:solidFill>
          <a:ln w="38100">
            <a:solidFill>
              <a:srgbClr val="9933FF"/>
            </a:solidFill>
          </a:ln>
          <a:effectLst>
            <a:glow rad="127000">
              <a:srgbClr val="FFCCFF"/>
            </a:glow>
          </a:effectLst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6829763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6" dur="1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7" grpId="0" animBg="1"/>
      <p:bldP spid="10" grpId="0" animBg="1"/>
      <p:bldP spid="11" grpId="0" animBg="1"/>
      <p:bldP spid="12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50982" y="1494885"/>
            <a:ext cx="10528214" cy="4351338"/>
          </a:xfrm>
          <a:solidFill>
            <a:schemeClr val="accent2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>
            <a:normAutofit lnSpcReduction="10000"/>
            <a:sp3d/>
          </a:bodyPr>
          <a:lstStyle/>
          <a:p>
            <a:r>
              <a:rPr lang="en-CA" dirty="0">
                <a:solidFill>
                  <a:schemeClr val="bg1"/>
                </a:solidFill>
              </a:rPr>
              <a:t>W</a:t>
            </a:r>
            <a:r>
              <a:rPr lang="en-CA" dirty="0" smtClean="0">
                <a:solidFill>
                  <a:schemeClr val="bg1"/>
                </a:solidFill>
              </a:rPr>
              <a:t>e will </a:t>
            </a:r>
            <a:r>
              <a:rPr lang="en-CA" b="1" i="1" u="sng" dirty="0" smtClean="0">
                <a:ln>
                  <a:solidFill>
                    <a:srgbClr val="421F16"/>
                  </a:solidFill>
                </a:ln>
                <a:solidFill>
                  <a:srgbClr val="FFCCFF"/>
                </a:solidFill>
              </a:rPr>
              <a:t>first</a:t>
            </a:r>
            <a:r>
              <a:rPr lang="en-CA" b="1" i="1" dirty="0" smtClean="0">
                <a:solidFill>
                  <a:srgbClr val="FFCCFF"/>
                </a:solidFill>
              </a:rPr>
              <a:t> </a:t>
            </a:r>
            <a:r>
              <a:rPr lang="en-CA" dirty="0" smtClean="0">
                <a:solidFill>
                  <a:schemeClr val="bg1"/>
                </a:solidFill>
              </a:rPr>
              <a:t>be looking at CE </a:t>
            </a:r>
            <a:r>
              <a:rPr lang="en-CA" b="1" dirty="0" smtClean="0">
                <a:ln>
                  <a:solidFill>
                    <a:schemeClr val="bg1"/>
                  </a:solidFill>
                </a:ln>
                <a:effectLst>
                  <a:glow rad="127000">
                    <a:srgbClr val="FFCCFF"/>
                  </a:glow>
                </a:effectLst>
              </a:rPr>
              <a:t>12</a:t>
            </a:r>
            <a:r>
              <a:rPr lang="en-CA" dirty="0" smtClean="0"/>
              <a:t> </a:t>
            </a:r>
            <a:r>
              <a:rPr lang="en-CA" dirty="0" smtClean="0">
                <a:solidFill>
                  <a:schemeClr val="bg1"/>
                </a:solidFill>
              </a:rPr>
              <a:t>to determine </a:t>
            </a:r>
            <a:r>
              <a:rPr lang="en-CA" sz="4000" dirty="0" smtClean="0">
                <a:ln w="28575">
                  <a:solidFill>
                    <a:srgbClr val="9933FF"/>
                  </a:solidFill>
                </a:ln>
                <a:solidFill>
                  <a:srgbClr val="00FF99"/>
                </a:solidFill>
                <a:latin typeface="Arial Black" panose="020B0A04020102020204" pitchFamily="34" charset="0"/>
              </a:rPr>
              <a:t>WHY</a:t>
            </a:r>
            <a:r>
              <a:rPr lang="en-CA" dirty="0" smtClean="0"/>
              <a:t> </a:t>
            </a:r>
            <a:r>
              <a:rPr lang="en-CA" dirty="0" smtClean="0">
                <a:solidFill>
                  <a:srgbClr val="3E3EF0"/>
                </a:solidFill>
              </a:rPr>
              <a:t>Yahusha </a:t>
            </a:r>
            <a:r>
              <a:rPr lang="en-CA" dirty="0" smtClean="0"/>
              <a:t/>
            </a:r>
            <a:br>
              <a:rPr lang="en-CA" dirty="0" smtClean="0"/>
            </a:br>
            <a:r>
              <a:rPr lang="en-CA" dirty="0" smtClean="0"/>
              <a:t>	</a:t>
            </a:r>
            <a:r>
              <a:rPr lang="en-CA" dirty="0" smtClean="0">
                <a:solidFill>
                  <a:schemeClr val="bg1"/>
                </a:solidFill>
              </a:rPr>
              <a:t>was </a:t>
            </a:r>
            <a:r>
              <a:rPr lang="en-CA" b="1" u="sng" dirty="0" smtClean="0">
                <a:solidFill>
                  <a:schemeClr val="bg1"/>
                </a:solidFill>
              </a:rPr>
              <a:t>INSIDE</a:t>
            </a:r>
            <a:r>
              <a:rPr lang="en-CA" dirty="0" smtClean="0">
                <a:solidFill>
                  <a:schemeClr val="bg1"/>
                </a:solidFill>
              </a:rPr>
              <a:t> the Temple 3 cycles after the feast of the Jews. </a:t>
            </a:r>
          </a:p>
          <a:p>
            <a:r>
              <a:rPr lang="en-CA" b="1" dirty="0" smtClean="0">
                <a:solidFill>
                  <a:schemeClr val="bg1"/>
                </a:solidFill>
              </a:rPr>
              <a:t>Then -</a:t>
            </a:r>
            <a:r>
              <a:rPr lang="en-CA" dirty="0" smtClean="0">
                <a:solidFill>
                  <a:schemeClr val="bg1"/>
                </a:solidFill>
              </a:rPr>
              <a:t> we will examine CE </a:t>
            </a:r>
            <a:r>
              <a:rPr lang="en-CA" b="1" dirty="0" smtClean="0">
                <a:solidFill>
                  <a:srgbClr val="FF0000"/>
                </a:solidFill>
              </a:rPr>
              <a:t>11</a:t>
            </a:r>
            <a:r>
              <a:rPr lang="en-CA" dirty="0" smtClean="0"/>
              <a:t> </a:t>
            </a:r>
            <a:r>
              <a:rPr lang="en-CA" dirty="0" smtClean="0">
                <a:solidFill>
                  <a:schemeClr val="bg1"/>
                </a:solidFill>
              </a:rPr>
              <a:t>and</a:t>
            </a:r>
            <a:r>
              <a:rPr lang="en-CA" dirty="0" smtClean="0"/>
              <a:t> </a:t>
            </a:r>
            <a:r>
              <a:rPr lang="en-CA" b="1" dirty="0" smtClean="0">
                <a:solidFill>
                  <a:srgbClr val="FF0000"/>
                </a:solidFill>
              </a:rPr>
              <a:t>13</a:t>
            </a:r>
            <a:r>
              <a:rPr lang="en-CA" dirty="0" smtClean="0"/>
              <a:t> </a:t>
            </a:r>
            <a:r>
              <a:rPr lang="en-CA" dirty="0" smtClean="0">
                <a:solidFill>
                  <a:schemeClr val="bg1"/>
                </a:solidFill>
              </a:rPr>
              <a:t>to see why it is </a:t>
            </a:r>
            <a:r>
              <a:rPr lang="en-CA" b="1" u="sng" dirty="0" smtClean="0">
                <a:solidFill>
                  <a:schemeClr val="bg1"/>
                </a:solidFill>
              </a:rPr>
              <a:t>NOT</a:t>
            </a:r>
            <a:r>
              <a:rPr lang="en-CA" dirty="0" smtClean="0">
                <a:solidFill>
                  <a:schemeClr val="bg1"/>
                </a:solidFill>
              </a:rPr>
              <a:t> realistic </a:t>
            </a:r>
            <a:br>
              <a:rPr lang="en-CA" dirty="0" smtClean="0">
                <a:solidFill>
                  <a:schemeClr val="bg1"/>
                </a:solidFill>
              </a:rPr>
            </a:br>
            <a:r>
              <a:rPr lang="en-CA" dirty="0" smtClean="0">
                <a:solidFill>
                  <a:schemeClr val="bg1"/>
                </a:solidFill>
              </a:rPr>
              <a:t>	for these years that  Yahusha –</a:t>
            </a:r>
            <a:r>
              <a:rPr lang="en-CA" dirty="0" smtClean="0"/>
              <a:t> </a:t>
            </a:r>
            <a:r>
              <a:rPr lang="en-CA" b="1" dirty="0" smtClean="0">
                <a:ln>
                  <a:solidFill>
                    <a:sysClr val="windowText" lastClr="000000"/>
                  </a:solidFill>
                </a:ln>
                <a:solidFill>
                  <a:srgbClr val="00FF99"/>
                </a:solidFill>
              </a:rPr>
              <a:t>in Luke 2</a:t>
            </a:r>
            <a:r>
              <a:rPr lang="en-CA" dirty="0" smtClean="0"/>
              <a:t>, </a:t>
            </a:r>
            <a:r>
              <a:rPr lang="en-CA" dirty="0" smtClean="0">
                <a:solidFill>
                  <a:schemeClr val="bg1"/>
                </a:solidFill>
              </a:rPr>
              <a:t>was</a:t>
            </a:r>
            <a:r>
              <a:rPr lang="en-CA" dirty="0" smtClean="0"/>
              <a:t> </a:t>
            </a:r>
            <a:r>
              <a:rPr lang="en-CA" b="1" dirty="0" smtClean="0">
                <a:ln>
                  <a:solidFill>
                    <a:srgbClr val="3E3EF0"/>
                  </a:solidFill>
                </a:ln>
                <a:solidFill>
                  <a:srgbClr val="FFCCFF"/>
                </a:solidFill>
              </a:rPr>
              <a:t>discovered</a:t>
            </a:r>
            <a:r>
              <a:rPr lang="en-CA" b="1" dirty="0" smtClean="0">
                <a:ln>
                  <a:solidFill>
                    <a:srgbClr val="3E3EF0"/>
                  </a:solidFill>
                </a:ln>
              </a:rPr>
              <a:t> </a:t>
            </a:r>
            <a:br>
              <a:rPr lang="en-CA" b="1" dirty="0" smtClean="0">
                <a:ln>
                  <a:solidFill>
                    <a:srgbClr val="3E3EF0"/>
                  </a:solidFill>
                </a:ln>
              </a:rPr>
            </a:br>
            <a:r>
              <a:rPr lang="en-CA" b="1" dirty="0" smtClean="0">
                <a:ln>
                  <a:solidFill>
                    <a:srgbClr val="3E3EF0"/>
                  </a:solidFill>
                </a:ln>
              </a:rPr>
              <a:t>				</a:t>
            </a:r>
            <a:r>
              <a:rPr lang="en-CA" b="1" u="sng" dirty="0" smtClean="0">
                <a:solidFill>
                  <a:schemeClr val="bg1"/>
                </a:solidFill>
              </a:rPr>
              <a:t>in the Tem</a:t>
            </a:r>
            <a:r>
              <a:rPr lang="en-CA" b="1" dirty="0" smtClean="0">
                <a:solidFill>
                  <a:schemeClr val="bg1"/>
                </a:solidFill>
              </a:rPr>
              <a:t>p</a:t>
            </a:r>
            <a:r>
              <a:rPr lang="en-CA" b="1" u="sng" dirty="0" smtClean="0">
                <a:solidFill>
                  <a:schemeClr val="bg1"/>
                </a:solidFill>
              </a:rPr>
              <a:t>le</a:t>
            </a:r>
            <a:r>
              <a:rPr lang="en-CA" dirty="0" smtClean="0">
                <a:solidFill>
                  <a:schemeClr val="bg1"/>
                </a:solidFill>
              </a:rPr>
              <a:t>. </a:t>
            </a:r>
          </a:p>
          <a:p>
            <a:endParaRPr lang="en-CA" dirty="0"/>
          </a:p>
          <a:p>
            <a:pPr lvl="0" algn="ctr"/>
            <a:r>
              <a:rPr lang="en-CA" sz="5400" u="sng" dirty="0">
                <a:solidFill>
                  <a:schemeClr val="bg1"/>
                </a:solidFill>
              </a:rPr>
              <a:t>What about</a:t>
            </a:r>
            <a:r>
              <a:rPr lang="en-CA" sz="5400" dirty="0">
                <a:solidFill>
                  <a:schemeClr val="bg1"/>
                </a:solidFill>
              </a:rPr>
              <a:t> CE </a:t>
            </a:r>
            <a:r>
              <a:rPr lang="en-CA" sz="5400" b="1" dirty="0">
                <a:ln>
                  <a:solidFill>
                    <a:srgbClr val="3E3EF0"/>
                  </a:solidFill>
                </a:ln>
                <a:solidFill>
                  <a:srgbClr val="FFFF00"/>
                </a:solidFill>
              </a:rPr>
              <a:t>12</a:t>
            </a:r>
            <a:r>
              <a:rPr lang="en-CA" sz="5400" dirty="0">
                <a:solidFill>
                  <a:schemeClr val="bg1"/>
                </a:solidFill>
              </a:rPr>
              <a:t>?</a:t>
            </a:r>
          </a:p>
          <a:p>
            <a:r>
              <a:rPr lang="en-CA" dirty="0" smtClean="0">
                <a:solidFill>
                  <a:srgbClr val="00B050"/>
                </a:solidFill>
              </a:rPr>
              <a:t>We will view option “</a:t>
            </a:r>
            <a:r>
              <a:rPr lang="en-CA" b="1" dirty="0" smtClean="0">
                <a:solidFill>
                  <a:srgbClr val="FF6600"/>
                </a:solidFill>
              </a:rPr>
              <a:t>A</a:t>
            </a:r>
            <a:r>
              <a:rPr lang="en-CA" dirty="0" smtClean="0">
                <a:solidFill>
                  <a:srgbClr val="00B050"/>
                </a:solidFill>
              </a:rPr>
              <a:t>” first and then return to option </a:t>
            </a:r>
            <a:br>
              <a:rPr lang="en-CA" dirty="0" smtClean="0">
                <a:solidFill>
                  <a:srgbClr val="00B050"/>
                </a:solidFill>
              </a:rPr>
            </a:br>
            <a:r>
              <a:rPr lang="en-CA" dirty="0" smtClean="0">
                <a:solidFill>
                  <a:srgbClr val="00B050"/>
                </a:solidFill>
              </a:rPr>
              <a:t>	“</a:t>
            </a:r>
            <a:r>
              <a:rPr lang="en-CA" b="1" dirty="0" smtClean="0">
                <a:solidFill>
                  <a:srgbClr val="FF6600"/>
                </a:solidFill>
              </a:rPr>
              <a:t>B</a:t>
            </a:r>
            <a:r>
              <a:rPr lang="en-CA" dirty="0" smtClean="0">
                <a:solidFill>
                  <a:srgbClr val="00B050"/>
                </a:solidFill>
              </a:rPr>
              <a:t>” for CE </a:t>
            </a:r>
            <a:r>
              <a:rPr lang="en-CA" b="1" dirty="0">
                <a:ln>
                  <a:solidFill>
                    <a:schemeClr val="bg1"/>
                  </a:solidFill>
                </a:ln>
                <a:effectLst>
                  <a:glow rad="127000">
                    <a:srgbClr val="FFCCFF"/>
                  </a:glow>
                </a:effectLst>
              </a:rPr>
              <a:t>12</a:t>
            </a:r>
            <a:r>
              <a:rPr lang="en-CA" dirty="0" smtClean="0">
                <a:solidFill>
                  <a:srgbClr val="00B050"/>
                </a:solidFill>
              </a:rPr>
              <a:t> towards the end of this writing.</a:t>
            </a:r>
            <a:endParaRPr lang="en-CA" dirty="0">
              <a:solidFill>
                <a:srgbClr val="00B05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9370995" y="6492875"/>
            <a:ext cx="2743200" cy="365125"/>
          </a:xfrm>
        </p:spPr>
        <p:txBody>
          <a:bodyPr/>
          <a:lstStyle/>
          <a:p>
            <a:fld id="{6D22F896-40B5-4ADD-8801-0D06FADFA095}" type="slidenum">
              <a:rPr lang="en-US" smtClean="0"/>
              <a:t>38</a:t>
            </a:fld>
            <a:endParaRPr lang="en-US" dirty="0"/>
          </a:p>
        </p:txBody>
      </p:sp>
      <p:sp>
        <p:nvSpPr>
          <p:cNvPr id="2" name="Explosion 1 1"/>
          <p:cNvSpPr/>
          <p:nvPr/>
        </p:nvSpPr>
        <p:spPr>
          <a:xfrm>
            <a:off x="8043333" y="481737"/>
            <a:ext cx="914400" cy="914400"/>
          </a:xfrm>
          <a:prstGeom prst="irregularSeal1">
            <a:avLst/>
          </a:prstGeom>
          <a:solidFill>
            <a:srgbClr val="D73DCC"/>
          </a:solidFill>
          <a:ln w="38100">
            <a:solidFill>
              <a:srgbClr val="FFCCFF"/>
            </a:solidFill>
          </a:ln>
          <a:effectLst>
            <a:glow rad="50800">
              <a:srgbClr val="FFFF00"/>
            </a:glow>
          </a:effectLst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pic>
        <p:nvPicPr>
          <p:cNvPr id="5" name="Picture 11" descr="C:\Users\Rae\Desktop\Art on Desktop\white man clip art\yellow-blue smiley faces\Smiley Decision Questions png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90350" y="3533256"/>
            <a:ext cx="1960245" cy="22060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136476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/>
          <p:cNvCxnSpPr/>
          <p:nvPr/>
        </p:nvCxnSpPr>
        <p:spPr>
          <a:xfrm>
            <a:off x="6726294" y="5113516"/>
            <a:ext cx="453384" cy="1225"/>
          </a:xfrm>
          <a:prstGeom prst="line">
            <a:avLst/>
          </a:prstGeom>
          <a:ln w="76200">
            <a:solidFill>
              <a:srgbClr val="00FF99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" name="Group 6"/>
          <p:cNvGrpSpPr/>
          <p:nvPr/>
        </p:nvGrpSpPr>
        <p:grpSpPr>
          <a:xfrm>
            <a:off x="0" y="3361893"/>
            <a:ext cx="2698102" cy="2637697"/>
            <a:chOff x="1107869" y="3964104"/>
            <a:chExt cx="2698102" cy="2637697"/>
          </a:xfrm>
        </p:grpSpPr>
        <p:sp>
          <p:nvSpPr>
            <p:cNvPr id="2" name="Rounded Rectangle 1"/>
            <p:cNvSpPr/>
            <p:nvPr/>
          </p:nvSpPr>
          <p:spPr>
            <a:xfrm>
              <a:off x="2076628" y="4683095"/>
              <a:ext cx="914400" cy="529840"/>
            </a:xfrm>
            <a:prstGeom prst="round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cene3d>
                <a:camera prst="orthographicFront"/>
                <a:lightRig rig="threePt" dir="t"/>
              </a:scene3d>
              <a:sp3d extrusionH="57150">
                <a:bevelT w="38100" h="38100"/>
              </a:sp3d>
            </a:bodyPr>
            <a:lstStyle/>
            <a:p>
              <a:pPr algn="ctr"/>
              <a:endParaRPr lang="en-CA"/>
            </a:p>
          </p:txBody>
        </p:sp>
        <p:pic>
          <p:nvPicPr>
            <p:cNvPr id="6" name="Picture 5" descr="C:\Users\Rae\Desktop\blue face what clear.png"/>
            <p:cNvPicPr>
              <a:picLocks noChangeAspect="1" noChangeArrowheads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1107869" y="3964104"/>
              <a:ext cx="2698102" cy="263769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2050" name="Picture 2" descr="See the source image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45233" y="401216"/>
            <a:ext cx="5432098" cy="3227702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ounded Rectangle 9"/>
          <p:cNvSpPr/>
          <p:nvPr/>
        </p:nvSpPr>
        <p:spPr>
          <a:xfrm>
            <a:off x="609600" y="5617264"/>
            <a:ext cx="10742838" cy="1078034"/>
          </a:xfrm>
          <a:prstGeom prst="roundRect">
            <a:avLst>
              <a:gd name="adj" fmla="val 50000"/>
            </a:avLst>
          </a:prstGeom>
          <a:solidFill>
            <a:srgbClr val="FF6600"/>
          </a:solidFill>
          <a:ln w="76200">
            <a:solidFill>
              <a:srgbClr val="FFCCFF"/>
            </a:solidFill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h="25400" prst="softRound"/>
            </a:sp3d>
          </a:bodyPr>
          <a:lstStyle/>
          <a:p>
            <a:r>
              <a:rPr lang="en-US" sz="2800" b="1" dirty="0" smtClean="0">
                <a:solidFill>
                  <a:srgbClr val="C00000"/>
                </a:solidFill>
              </a:rPr>
              <a:t>Luke </a:t>
            </a:r>
            <a:r>
              <a:rPr lang="en-US" sz="2800" b="1" dirty="0">
                <a:solidFill>
                  <a:srgbClr val="C00000"/>
                </a:solidFill>
              </a:rPr>
              <a:t>2:49</a:t>
            </a:r>
            <a:r>
              <a:rPr lang="en-US" sz="2800" dirty="0">
                <a:solidFill>
                  <a:srgbClr val="C00000"/>
                </a:solidFill>
              </a:rPr>
              <a:t>  </a:t>
            </a:r>
            <a:r>
              <a:rPr lang="en-US" sz="2800" dirty="0"/>
              <a:t>And he said unto them, How is it that ye sought me? </a:t>
            </a:r>
            <a:r>
              <a:rPr lang="en-US" sz="2800" dirty="0" smtClean="0"/>
              <a:t>				</a:t>
            </a:r>
            <a:r>
              <a:rPr lang="en-US" sz="2800" b="1" u="sng" dirty="0" smtClean="0">
                <a:solidFill>
                  <a:schemeClr val="bg1"/>
                </a:solidFill>
                <a:effectLst>
                  <a:glow rad="127000">
                    <a:srgbClr val="FF66FF"/>
                  </a:glow>
                </a:effectLst>
              </a:rPr>
              <a:t>knew </a:t>
            </a:r>
            <a:r>
              <a:rPr lang="en-US" sz="2800" b="1" u="sng" dirty="0">
                <a:solidFill>
                  <a:schemeClr val="bg1"/>
                </a:solidFill>
                <a:effectLst>
                  <a:glow rad="127000">
                    <a:srgbClr val="FF66FF"/>
                  </a:glow>
                </a:effectLst>
              </a:rPr>
              <a:t>ye </a:t>
            </a:r>
            <a:r>
              <a:rPr lang="en-US" sz="2800" b="1" u="sng" dirty="0" smtClean="0">
                <a:solidFill>
                  <a:schemeClr val="bg1"/>
                </a:solidFill>
                <a:effectLst>
                  <a:glow rad="127000">
                    <a:srgbClr val="FF66FF"/>
                  </a:glow>
                </a:effectLst>
              </a:rPr>
              <a:t>	not</a:t>
            </a:r>
            <a:r>
              <a:rPr lang="en-US" sz="2800" dirty="0" smtClean="0">
                <a:solidFill>
                  <a:schemeClr val="bg1"/>
                </a:solidFill>
                <a:effectLst>
                  <a:glow rad="127000">
                    <a:srgbClr val="FF66FF"/>
                  </a:glow>
                </a:effectLst>
              </a:rPr>
              <a:t> </a:t>
            </a:r>
            <a:r>
              <a:rPr lang="en-US" sz="2800" b="1" dirty="0">
                <a:solidFill>
                  <a:srgbClr val="9933FF"/>
                </a:solidFill>
                <a:effectLst>
                  <a:glow rad="127000">
                    <a:srgbClr val="FFFF00"/>
                  </a:glow>
                </a:effectLst>
              </a:rPr>
              <a:t>that I </a:t>
            </a:r>
            <a:r>
              <a:rPr lang="en-US" sz="2800" b="1" u="sng" dirty="0" smtClean="0">
                <a:solidFill>
                  <a:schemeClr val="bg1"/>
                </a:solidFill>
                <a:effectLst>
                  <a:glow rad="127000">
                    <a:srgbClr val="FFFF00"/>
                  </a:glow>
                </a:effectLst>
                <a:latin typeface="Arial Black" panose="020B0A04020102020204" pitchFamily="34" charset="0"/>
              </a:rPr>
              <a:t>MUST BE</a:t>
            </a:r>
            <a:r>
              <a:rPr lang="en-US" sz="2800" b="1" dirty="0" smtClean="0">
                <a:solidFill>
                  <a:schemeClr val="bg1"/>
                </a:solidFill>
                <a:effectLst>
                  <a:glow rad="127000">
                    <a:srgbClr val="FFFF00"/>
                  </a:glow>
                </a:effectLst>
                <a:latin typeface="Arial Black" panose="020B0A04020102020204" pitchFamily="34" charset="0"/>
              </a:rPr>
              <a:t> </a:t>
            </a:r>
            <a:r>
              <a:rPr lang="en-US" sz="2800" dirty="0" smtClean="0">
                <a:solidFill>
                  <a:schemeClr val="bg1"/>
                </a:solidFill>
                <a:effectLst/>
                <a:latin typeface="Arial Narrow" panose="020B0606020202030204" pitchFamily="34" charset="0"/>
              </a:rPr>
              <a:t>-</a:t>
            </a:r>
            <a:r>
              <a:rPr lang="en-US" sz="2800" b="1" dirty="0" smtClean="0">
                <a:solidFill>
                  <a:schemeClr val="bg1"/>
                </a:solidFill>
                <a:effectLst>
                  <a:glow rad="127000">
                    <a:srgbClr val="FFFF00"/>
                  </a:glow>
                </a:effectLst>
                <a:latin typeface="Arial Black" panose="020B0A04020102020204" pitchFamily="34" charset="0"/>
              </a:rPr>
              <a:t> </a:t>
            </a:r>
            <a:r>
              <a:rPr lang="en-US" sz="2800" b="1" dirty="0" smtClean="0">
                <a:solidFill>
                  <a:srgbClr val="9933FF"/>
                </a:solidFill>
                <a:effectLst>
                  <a:glow rad="342900">
                    <a:srgbClr val="00FF99"/>
                  </a:glow>
                </a:effectLst>
                <a:latin typeface="Arial Black" panose="020B0A04020102020204" pitchFamily="34" charset="0"/>
              </a:rPr>
              <a:t>IN</a:t>
            </a:r>
            <a:r>
              <a:rPr lang="en-US" sz="2800" b="1" dirty="0" smtClean="0">
                <a:solidFill>
                  <a:sysClr val="windowText" lastClr="000000"/>
                </a:solidFill>
                <a:effectLst/>
              </a:rPr>
              <a:t> - </a:t>
            </a:r>
            <a:r>
              <a:rPr lang="en-US" sz="2800" b="1" dirty="0" smtClean="0">
                <a:solidFill>
                  <a:srgbClr val="9933FF"/>
                </a:solidFill>
                <a:effectLst>
                  <a:glow rad="127000">
                    <a:srgbClr val="FFFF00"/>
                  </a:glow>
                </a:effectLst>
              </a:rPr>
              <a:t>my </a:t>
            </a:r>
            <a:r>
              <a:rPr lang="en-US" sz="2800" b="1" dirty="0">
                <a:solidFill>
                  <a:srgbClr val="9933FF"/>
                </a:solidFill>
                <a:effectLst>
                  <a:glow rad="127000">
                    <a:srgbClr val="FFFF00"/>
                  </a:glow>
                </a:effectLst>
              </a:rPr>
              <a:t>Father's house? </a:t>
            </a:r>
            <a:endParaRPr lang="en-US" sz="2000" b="1" dirty="0">
              <a:solidFill>
                <a:srgbClr val="9933FF"/>
              </a:solidFill>
              <a:effectLst>
                <a:glow rad="127000">
                  <a:srgbClr val="FFFF00"/>
                </a:glow>
              </a:effectLst>
            </a:endParaRPr>
          </a:p>
        </p:txBody>
      </p:sp>
      <p:sp>
        <p:nvSpPr>
          <p:cNvPr id="9" name="Rounded Rectangular Callout 8"/>
          <p:cNvSpPr/>
          <p:nvPr/>
        </p:nvSpPr>
        <p:spPr>
          <a:xfrm>
            <a:off x="7306314" y="3361894"/>
            <a:ext cx="4775060" cy="2013912"/>
          </a:xfrm>
          <a:prstGeom prst="wedgeRoundRectCallout">
            <a:avLst/>
          </a:prstGeom>
          <a:solidFill>
            <a:srgbClr val="FFCCFF"/>
          </a:solidFill>
          <a:ln w="57150">
            <a:solidFill>
              <a:srgbClr val="9933FF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38100" h="38100"/>
            </a:sp3d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</a:rPr>
              <a:t>Matt </a:t>
            </a:r>
            <a:r>
              <a:rPr lang="en-US" sz="2800" dirty="0">
                <a:solidFill>
                  <a:schemeClr val="bg1"/>
                </a:solidFill>
              </a:rPr>
              <a:t>5:17  </a:t>
            </a:r>
            <a:r>
              <a:rPr lang="en-US" sz="2800" dirty="0">
                <a:solidFill>
                  <a:srgbClr val="FF0000"/>
                </a:solidFill>
              </a:rPr>
              <a:t>Think not that I came to destroy the law or the prophets: I came not to destroy, </a:t>
            </a:r>
            <a:r>
              <a:rPr lang="en-US" sz="2800" u="sng" dirty="0"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Arial Black" panose="020B0A04020102020204" pitchFamily="34" charset="0"/>
              </a:rPr>
              <a:t>but to </a:t>
            </a:r>
            <a:r>
              <a:rPr lang="en-US" sz="2800" u="sng" dirty="0" smtClean="0">
                <a:solidFill>
                  <a:schemeClr val="bg1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Arial Black" panose="020B0A04020102020204" pitchFamily="34" charset="0"/>
              </a:rPr>
              <a:t>FULFILL</a:t>
            </a:r>
            <a:r>
              <a:rPr lang="en-US" sz="2800" dirty="0" smtClean="0">
                <a:solidFill>
                  <a:schemeClr val="bg1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Arial Black" panose="020B0A04020102020204" pitchFamily="34" charset="0"/>
              </a:rPr>
              <a:t>.</a:t>
            </a:r>
            <a:endParaRPr lang="en-CA" sz="2800" dirty="0">
              <a:solidFill>
                <a:schemeClr val="bg1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  <a:latin typeface="Arial Black" panose="020B0A040201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6193" y="326571"/>
            <a:ext cx="11562539" cy="5517017"/>
          </a:xfrm>
        </p:spPr>
        <p:txBody>
          <a:bodyPr>
            <a:norm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marL="3657600" lvl="8" indent="0">
              <a:buNone/>
            </a:pPr>
            <a:r>
              <a:rPr lang="en-CA" sz="5500" b="1" dirty="0" smtClean="0">
                <a:ln w="38100">
                  <a:solidFill>
                    <a:srgbClr val="0C27AC"/>
                  </a:solidFill>
                </a:ln>
                <a:solidFill>
                  <a:srgbClr val="FF0000"/>
                </a:solidFill>
                <a:latin typeface="Comic Sans MS" panose="030F0702030302020204" pitchFamily="66" charset="0"/>
              </a:rPr>
              <a:t>	In </a:t>
            </a:r>
            <a:r>
              <a:rPr lang="en-CA" sz="5500" b="1" u="sng" dirty="0" smtClean="0">
                <a:ln w="38100">
                  <a:solidFill>
                    <a:srgbClr val="0C27AC"/>
                  </a:solidFill>
                </a:ln>
                <a:solidFill>
                  <a:srgbClr val="FF0000"/>
                </a:solidFill>
                <a:latin typeface="Comic Sans MS" panose="030F0702030302020204" pitchFamily="66" charset="0"/>
              </a:rPr>
              <a:t>OBEDIENCE to</a:t>
            </a:r>
            <a:r>
              <a:rPr lang="en-CA" sz="5500" b="1" dirty="0" smtClean="0">
                <a:ln w="38100">
                  <a:solidFill>
                    <a:srgbClr val="0C27AC"/>
                  </a:solidFill>
                </a:ln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CA" sz="7000" dirty="0" smtClean="0">
                <a:ln w="38100">
                  <a:solidFill>
                    <a:srgbClr val="0C27AC"/>
                  </a:solidFill>
                </a:ln>
                <a:solidFill>
                  <a:srgbClr val="FFCCFF"/>
                </a:solidFill>
                <a:latin typeface="Comic Sans MS" panose="030F0702030302020204" pitchFamily="66" charset="0"/>
              </a:rPr>
              <a:t>    		</a:t>
            </a:r>
            <a:r>
              <a:rPr lang="en-CA" sz="7000" b="1" i="1" dirty="0" smtClean="0">
                <a:ln w="38100">
                  <a:solidFill>
                    <a:srgbClr val="0C27AC"/>
                  </a:solidFill>
                </a:ln>
                <a:solidFill>
                  <a:srgbClr val="FFCCFF"/>
                </a:solidFill>
                <a:latin typeface="Comic Sans MS" panose="030F0702030302020204" pitchFamily="66" charset="0"/>
              </a:rPr>
              <a:t>His Father’s 			 Business!</a:t>
            </a:r>
            <a:endParaRPr lang="en-CA" sz="7000" b="1" i="1" dirty="0">
              <a:ln w="38100">
                <a:solidFill>
                  <a:srgbClr val="0C27AC"/>
                </a:solidFill>
              </a:ln>
              <a:solidFill>
                <a:srgbClr val="FFCCFF"/>
              </a:solidFill>
              <a:latin typeface="Comic Sans MS" panose="030F0702030302020204" pitchFamily="66" charset="0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64104" y="4005363"/>
            <a:ext cx="4907705" cy="1365622"/>
          </a:xfrm>
          <a:prstGeom prst="rect">
            <a:avLst/>
          </a:prstGeom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11762012" y="6492875"/>
            <a:ext cx="400050" cy="365125"/>
          </a:xfrm>
        </p:spPr>
        <p:txBody>
          <a:bodyPr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fld id="{6D22F896-40B5-4ADD-8801-0D06FADFA095}" type="slidenum">
              <a:rPr lang="en-US" sz="1400" smtClean="0"/>
              <a:t>39</a:t>
            </a:fld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2778460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2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750"/>
                            </p:stCondLst>
                            <p:childTnLst>
                              <p:par>
                                <p:cTn id="1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1" animBg="1"/>
      <p:bldP spid="9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Picture 28"/>
          <p:cNvPicPr>
            <a:picLocks noChangeAspect="1"/>
          </p:cNvPicPr>
          <p:nvPr/>
        </p:nvPicPr>
        <p:blipFill rotWithShape="1">
          <a:blip r:embed="rId3"/>
          <a:srcRect l="22450" t="17992" r="24078" b="12218"/>
          <a:stretch/>
        </p:blipFill>
        <p:spPr bwMode="auto">
          <a:xfrm>
            <a:off x="327024" y="2701168"/>
            <a:ext cx="4400532" cy="323068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52338" y="1461327"/>
            <a:ext cx="11536956" cy="404143"/>
          </a:xfrm>
          <a:prstGeom prst="rect">
            <a:avLst/>
          </a:prstGeom>
        </p:spPr>
      </p:pic>
      <p:pic>
        <p:nvPicPr>
          <p:cNvPr id="6" name="Content Placeholder 3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60885" y="161925"/>
            <a:ext cx="11493502" cy="1200151"/>
          </a:xfrm>
          <a:prstGeom prst="rect">
            <a:avLst/>
          </a:prstGeom>
        </p:spPr>
      </p:pic>
      <p:sp>
        <p:nvSpPr>
          <p:cNvPr id="7" name="Rounded Rectangle 6"/>
          <p:cNvSpPr/>
          <p:nvPr/>
        </p:nvSpPr>
        <p:spPr>
          <a:xfrm>
            <a:off x="403614" y="1472362"/>
            <a:ext cx="450967" cy="364986"/>
          </a:xfrm>
          <a:prstGeom prst="roundRect">
            <a:avLst>
              <a:gd name="adj" fmla="val 29630"/>
            </a:avLst>
          </a:prstGeom>
          <a:noFill/>
          <a:ln w="76200">
            <a:solidFill>
              <a:srgbClr val="00FF99"/>
            </a:solidFill>
          </a:ln>
          <a:effectLst>
            <a:glow rad="127000">
              <a:srgbClr val="FFCCFF"/>
            </a:glo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6086474" y="3067050"/>
            <a:ext cx="3371851" cy="3428999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0" name="Rectangle 9"/>
          <p:cNvSpPr/>
          <p:nvPr/>
        </p:nvSpPr>
        <p:spPr>
          <a:xfrm>
            <a:off x="7119266" y="4925172"/>
            <a:ext cx="426758" cy="389466"/>
          </a:xfrm>
          <a:prstGeom prst="rect">
            <a:avLst/>
          </a:prstGeom>
          <a:noFill/>
          <a:ln w="57150">
            <a:solidFill>
              <a:srgbClr val="0C27AC"/>
            </a:solidFill>
          </a:ln>
          <a:effectLst>
            <a:glow rad="127000">
              <a:srgbClr val="FFFF00"/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1" name="Rounded Rectangular Callout 10"/>
          <p:cNvSpPr/>
          <p:nvPr/>
        </p:nvSpPr>
        <p:spPr>
          <a:xfrm>
            <a:off x="8249716" y="3085841"/>
            <a:ext cx="1919307" cy="612648"/>
          </a:xfrm>
          <a:prstGeom prst="wedgeRoundRectCallout">
            <a:avLst>
              <a:gd name="adj1" fmla="val -88724"/>
              <a:gd name="adj2" fmla="val 235243"/>
              <a:gd name="adj3" fmla="val 16667"/>
            </a:avLst>
          </a:prstGeom>
          <a:solidFill>
            <a:schemeClr val="accent2">
              <a:lumMod val="75000"/>
            </a:schemeClr>
          </a:solidFill>
          <a:ln w="57150">
            <a:solidFill>
              <a:srgbClr val="0C27AC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38100" h="38100"/>
            </a:sp3d>
          </a:bodyPr>
          <a:lstStyle/>
          <a:p>
            <a:pPr algn="ctr"/>
            <a:r>
              <a:rPr lang="en-CA" sz="3200" b="1" dirty="0" smtClean="0">
                <a:solidFill>
                  <a:srgbClr val="0C27AC"/>
                </a:solidFill>
                <a:effectLst>
                  <a:glow rad="127000">
                    <a:srgbClr val="FFFF00"/>
                  </a:glow>
                </a:effectLst>
              </a:rPr>
              <a:t>Tequfah</a:t>
            </a:r>
            <a:endParaRPr lang="en-CA" sz="3200" b="1" dirty="0">
              <a:solidFill>
                <a:srgbClr val="0C27AC"/>
              </a:solidFill>
              <a:effectLst>
                <a:glow rad="127000">
                  <a:srgbClr val="FFFF00"/>
                </a:glow>
              </a:effectLst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7597221" y="4925172"/>
            <a:ext cx="426758" cy="389466"/>
          </a:xfrm>
          <a:prstGeom prst="rect">
            <a:avLst/>
          </a:prstGeom>
          <a:noFill/>
          <a:ln w="57150">
            <a:solidFill>
              <a:srgbClr val="00FF99"/>
            </a:solidFill>
          </a:ln>
          <a:effectLst>
            <a:glow rad="127000">
              <a:srgbClr val="FFFF00"/>
            </a:glo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3" name="Rounded Rectangular Callout 12"/>
          <p:cNvSpPr/>
          <p:nvPr/>
        </p:nvSpPr>
        <p:spPr>
          <a:xfrm>
            <a:off x="9510576" y="3938676"/>
            <a:ext cx="2193378" cy="576737"/>
          </a:xfrm>
          <a:prstGeom prst="wedgeRoundRectCallout">
            <a:avLst>
              <a:gd name="adj1" fmla="val -71783"/>
              <a:gd name="adj2" fmla="val 32969"/>
              <a:gd name="adj3" fmla="val 16667"/>
            </a:avLst>
          </a:prstGeom>
          <a:solidFill>
            <a:schemeClr val="accent3">
              <a:lumMod val="40000"/>
              <a:lumOff val="60000"/>
            </a:schemeClr>
          </a:solidFill>
          <a:ln w="38100">
            <a:solidFill>
              <a:srgbClr val="FF66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2800" b="1" dirty="0" smtClean="0">
                <a:solidFill>
                  <a:schemeClr val="bg1"/>
                </a:solidFill>
              </a:rPr>
              <a:t>Conjunction</a:t>
            </a:r>
            <a:endParaRPr lang="en-CA" sz="2800" b="1" dirty="0">
              <a:solidFill>
                <a:schemeClr val="bg1"/>
              </a:solidFill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8512563" y="4240077"/>
            <a:ext cx="426758" cy="389466"/>
          </a:xfrm>
          <a:prstGeom prst="rect">
            <a:avLst/>
          </a:prstGeom>
          <a:noFill/>
          <a:ln w="57150">
            <a:solidFill>
              <a:srgbClr val="FF66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5" name="Rounded Rectangular Callout 14"/>
          <p:cNvSpPr/>
          <p:nvPr/>
        </p:nvSpPr>
        <p:spPr>
          <a:xfrm>
            <a:off x="2892107" y="4948042"/>
            <a:ext cx="2096343" cy="463421"/>
          </a:xfrm>
          <a:prstGeom prst="wedgeRoundRectCallout">
            <a:avLst>
              <a:gd name="adj1" fmla="val 99495"/>
              <a:gd name="adj2" fmla="val -72593"/>
              <a:gd name="adj3" fmla="val 16667"/>
            </a:avLst>
          </a:prstGeom>
          <a:solidFill>
            <a:schemeClr val="accent3">
              <a:lumMod val="40000"/>
              <a:lumOff val="60000"/>
            </a:schemeClr>
          </a:solidFill>
          <a:ln w="3810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2800" b="1" dirty="0" smtClean="0">
                <a:solidFill>
                  <a:schemeClr val="bg1"/>
                </a:solidFill>
              </a:rPr>
              <a:t>Sliver Moon</a:t>
            </a:r>
            <a:endParaRPr lang="en-CA" sz="2800" b="1" dirty="0">
              <a:solidFill>
                <a:schemeClr val="bg1"/>
              </a:solidFill>
            </a:endParaRPr>
          </a:p>
        </p:txBody>
      </p:sp>
      <p:sp>
        <p:nvSpPr>
          <p:cNvPr id="16" name="Rounded Rectangular Callout 15"/>
          <p:cNvSpPr/>
          <p:nvPr/>
        </p:nvSpPr>
        <p:spPr>
          <a:xfrm>
            <a:off x="2322577" y="5492961"/>
            <a:ext cx="2268542" cy="1129192"/>
          </a:xfrm>
          <a:prstGeom prst="wedgeRoundRectCallout">
            <a:avLst>
              <a:gd name="adj1" fmla="val 142494"/>
              <a:gd name="adj2" fmla="val -94097"/>
              <a:gd name="adj3" fmla="val 16667"/>
            </a:avLst>
          </a:prstGeom>
          <a:solidFill>
            <a:schemeClr val="accent3">
              <a:lumMod val="40000"/>
              <a:lumOff val="60000"/>
            </a:schemeClr>
          </a:solidFill>
          <a:ln w="38100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2800" b="1" dirty="0" smtClean="0">
                <a:solidFill>
                  <a:schemeClr val="bg1"/>
                </a:solidFill>
              </a:rPr>
              <a:t>New </a:t>
            </a:r>
            <a:r>
              <a:rPr lang="en-CA" sz="2800" b="1" dirty="0" err="1" smtClean="0">
                <a:solidFill>
                  <a:schemeClr val="bg1"/>
                </a:solidFill>
              </a:rPr>
              <a:t>Moonth</a:t>
            </a:r>
            <a:r>
              <a:rPr lang="en-CA" sz="2800" b="1" dirty="0" smtClean="0">
                <a:solidFill>
                  <a:schemeClr val="bg1"/>
                </a:solidFill>
              </a:rPr>
              <a:t> Day</a:t>
            </a:r>
            <a:endParaRPr lang="en-CA" sz="2800" b="1" dirty="0">
              <a:solidFill>
                <a:schemeClr val="bg1"/>
              </a:solidFill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6154173" y="4570637"/>
            <a:ext cx="426758" cy="389466"/>
          </a:xfrm>
          <a:prstGeom prst="rect">
            <a:avLst/>
          </a:prstGeom>
          <a:noFill/>
          <a:ln w="5715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8" name="Rectangle 17"/>
          <p:cNvSpPr/>
          <p:nvPr/>
        </p:nvSpPr>
        <p:spPr>
          <a:xfrm>
            <a:off x="6648567" y="4570637"/>
            <a:ext cx="426758" cy="389466"/>
          </a:xfrm>
          <a:prstGeom prst="rect">
            <a:avLst/>
          </a:prstGeom>
          <a:noFill/>
          <a:ln w="57150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20" name="Rectangle 19"/>
          <p:cNvSpPr/>
          <p:nvPr/>
        </p:nvSpPr>
        <p:spPr>
          <a:xfrm>
            <a:off x="1140737" y="986829"/>
            <a:ext cx="2363680" cy="897878"/>
          </a:xfrm>
          <a:prstGeom prst="rect">
            <a:avLst/>
          </a:prstGeom>
          <a:noFill/>
          <a:ln w="57150">
            <a:solidFill>
              <a:srgbClr val="D73DCC"/>
            </a:solidFill>
          </a:ln>
          <a:effectLst>
            <a:glow rad="228600">
              <a:schemeClr val="accent3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21" name="Rounded Rectangular Callout 20"/>
          <p:cNvSpPr/>
          <p:nvPr/>
        </p:nvSpPr>
        <p:spPr>
          <a:xfrm>
            <a:off x="1326346" y="488715"/>
            <a:ext cx="1919307" cy="489040"/>
          </a:xfrm>
          <a:prstGeom prst="wedgeRoundRectCallout">
            <a:avLst>
              <a:gd name="adj1" fmla="val -957"/>
              <a:gd name="adj2" fmla="val 44788"/>
              <a:gd name="adj3" fmla="val 16667"/>
            </a:avLst>
          </a:prstGeom>
          <a:solidFill>
            <a:schemeClr val="accent2">
              <a:lumMod val="75000"/>
            </a:schemeClr>
          </a:solidFill>
          <a:ln w="57150">
            <a:solidFill>
              <a:srgbClr val="0C27AC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38100" h="38100"/>
            </a:sp3d>
          </a:bodyPr>
          <a:lstStyle/>
          <a:p>
            <a:pPr algn="ctr"/>
            <a:r>
              <a:rPr lang="en-CA" sz="3200" b="1" dirty="0" smtClean="0">
                <a:solidFill>
                  <a:srgbClr val="0C27AC"/>
                </a:solidFill>
                <a:effectLst>
                  <a:glow rad="127000">
                    <a:srgbClr val="FFFF00"/>
                  </a:glow>
                </a:effectLst>
              </a:rPr>
              <a:t>Tequfah</a:t>
            </a:r>
            <a:endParaRPr lang="en-CA" sz="3200" b="1" dirty="0">
              <a:solidFill>
                <a:srgbClr val="0C27AC"/>
              </a:solidFill>
              <a:effectLst>
                <a:glow rad="127000">
                  <a:srgbClr val="FFFF00"/>
                </a:glow>
              </a:effectLst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6997766" y="6024773"/>
            <a:ext cx="658447" cy="389466"/>
          </a:xfrm>
          <a:prstGeom prst="rect">
            <a:avLst/>
          </a:prstGeom>
          <a:noFill/>
          <a:ln w="57150">
            <a:solidFill>
              <a:srgbClr val="FF66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786177" y="6475303"/>
            <a:ext cx="405823" cy="365125"/>
          </a:xfrm>
        </p:spPr>
        <p:txBody>
          <a:bodyPr/>
          <a:lstStyle/>
          <a:p>
            <a:fld id="{6D22F896-40B5-4ADD-8801-0D06FADFA095}" type="slidenum">
              <a:rPr lang="en-US" sz="1400" smtClean="0"/>
              <a:t>40</a:t>
            </a:fld>
            <a:endParaRPr lang="en-US" sz="1400" dirty="0"/>
          </a:p>
        </p:txBody>
      </p:sp>
      <p:cxnSp>
        <p:nvCxnSpPr>
          <p:cNvPr id="4" name="Straight Connector 3"/>
          <p:cNvCxnSpPr/>
          <p:nvPr/>
        </p:nvCxnSpPr>
        <p:spPr>
          <a:xfrm flipV="1">
            <a:off x="7597221" y="5445616"/>
            <a:ext cx="1024265" cy="579157"/>
          </a:xfrm>
          <a:prstGeom prst="line">
            <a:avLst/>
          </a:prstGeom>
          <a:ln w="28575">
            <a:solidFill>
              <a:srgbClr val="FF66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/>
          <p:cNvCxnSpPr/>
          <p:nvPr/>
        </p:nvCxnSpPr>
        <p:spPr>
          <a:xfrm rot="240000" flipH="1" flipV="1">
            <a:off x="8573560" y="4653573"/>
            <a:ext cx="66588" cy="792043"/>
          </a:xfrm>
          <a:prstGeom prst="straightConnector1">
            <a:avLst/>
          </a:prstGeom>
          <a:ln w="28575">
            <a:solidFill>
              <a:srgbClr val="FF6600"/>
            </a:solidFill>
            <a:tailEnd type="triangle"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Rounded Rectangular Callout 18"/>
          <p:cNvSpPr/>
          <p:nvPr/>
        </p:nvSpPr>
        <p:spPr>
          <a:xfrm>
            <a:off x="8780162" y="4765370"/>
            <a:ext cx="2601493" cy="1292187"/>
          </a:xfrm>
          <a:prstGeom prst="wedgeRoundRectCallout">
            <a:avLst>
              <a:gd name="adj1" fmla="val -74817"/>
              <a:gd name="adj2" fmla="val -22095"/>
              <a:gd name="adj3" fmla="val 16667"/>
            </a:avLst>
          </a:prstGeom>
          <a:solidFill>
            <a:schemeClr val="accent2">
              <a:lumMod val="75000"/>
            </a:schemeClr>
          </a:solidFill>
          <a:ln w="57150">
            <a:solidFill>
              <a:srgbClr val="0C27AC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38100" h="38100"/>
            </a:sp3d>
          </a:bodyPr>
          <a:lstStyle/>
          <a:p>
            <a:pPr algn="ctr"/>
            <a:r>
              <a:rPr lang="en-CA" sz="3200" b="1" dirty="0" smtClean="0">
                <a:solidFill>
                  <a:srgbClr val="0C27AC"/>
                </a:solidFill>
                <a:effectLst>
                  <a:glow rad="127000">
                    <a:srgbClr val="FFFF00"/>
                  </a:glow>
                </a:effectLst>
              </a:rPr>
              <a:t>Shaneh New Year Day</a:t>
            </a:r>
            <a:endParaRPr lang="en-CA" sz="3200" b="1" dirty="0">
              <a:solidFill>
                <a:srgbClr val="0C27AC"/>
              </a:solidFill>
              <a:effectLst>
                <a:glow rad="127000">
                  <a:srgbClr val="FFFF00"/>
                </a:glow>
              </a:effectLst>
            </a:endParaRPr>
          </a:p>
        </p:txBody>
      </p:sp>
      <p:sp>
        <p:nvSpPr>
          <p:cNvPr id="23" name="Rounded Rectangular Callout 22"/>
          <p:cNvSpPr/>
          <p:nvPr/>
        </p:nvSpPr>
        <p:spPr>
          <a:xfrm>
            <a:off x="6051661" y="2766006"/>
            <a:ext cx="1895166" cy="527698"/>
          </a:xfrm>
          <a:prstGeom prst="wedgeRoundRectCallout">
            <a:avLst>
              <a:gd name="adj1" fmla="val 19133"/>
              <a:gd name="adj2" fmla="val 78799"/>
              <a:gd name="adj3" fmla="val 16667"/>
            </a:avLst>
          </a:prstGeom>
          <a:solidFill>
            <a:schemeClr val="tx1">
              <a:lumMod val="75000"/>
            </a:schemeClr>
          </a:solidFill>
          <a:ln w="76200">
            <a:solidFill>
              <a:srgbClr val="3E3EF0"/>
            </a:solidFill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38100" h="38100"/>
            </a:sp3d>
          </a:bodyPr>
          <a:lstStyle/>
          <a:p>
            <a:pPr algn="ctr"/>
            <a:r>
              <a:rPr lang="en-CA" sz="3200" b="1" dirty="0" smtClean="0">
                <a:solidFill>
                  <a:srgbClr val="FF66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3</a:t>
            </a:r>
            <a:r>
              <a:rPr lang="en-CA" sz="3200" b="1" baseline="30000" dirty="0" smtClean="0">
                <a:solidFill>
                  <a:srgbClr val="FF66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rd</a:t>
            </a:r>
            <a:r>
              <a:rPr lang="en-CA" sz="3200" b="1" dirty="0" smtClean="0">
                <a:solidFill>
                  <a:srgbClr val="FF66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 </a:t>
            </a:r>
            <a:r>
              <a:rPr lang="en-CA" sz="3200" b="1" dirty="0" smtClean="0">
                <a:solidFill>
                  <a:srgbClr val="FF6600"/>
                </a:solidFill>
              </a:rPr>
              <a:t> Cycle</a:t>
            </a:r>
            <a:endParaRPr lang="en-CA" sz="3200" b="1" dirty="0">
              <a:solidFill>
                <a:srgbClr val="FF6600"/>
              </a:solidFill>
            </a:endParaRPr>
          </a:p>
        </p:txBody>
      </p:sp>
      <p:sp>
        <p:nvSpPr>
          <p:cNvPr id="25" name="Rounded Rectangular Callout 24"/>
          <p:cNvSpPr/>
          <p:nvPr/>
        </p:nvSpPr>
        <p:spPr>
          <a:xfrm>
            <a:off x="127819" y="1936599"/>
            <a:ext cx="5056934" cy="2692542"/>
          </a:xfrm>
          <a:prstGeom prst="wedgeRoundRectCallout">
            <a:avLst>
              <a:gd name="adj1" fmla="val 67447"/>
              <a:gd name="adj2" fmla="val -9922"/>
              <a:gd name="adj3" fmla="val 16667"/>
            </a:avLst>
          </a:prstGeom>
          <a:solidFill>
            <a:srgbClr val="FF0000"/>
          </a:solidFill>
          <a:ln w="76200">
            <a:solidFill>
              <a:srgbClr val="3E3EF0"/>
            </a:solidFill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3200" b="1" dirty="0" smtClean="0">
                <a:solidFill>
                  <a:schemeClr val="bg1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This factor is the </a:t>
            </a:r>
            <a:r>
              <a:rPr lang="en-CA" sz="3200" b="1" dirty="0" smtClean="0">
                <a:solidFill>
                  <a:schemeClr val="bg1"/>
                </a:solidFill>
                <a:effectLst>
                  <a:glow rad="127000">
                    <a:srgbClr val="FFCCFF"/>
                  </a:glow>
                </a:effectLst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“common denominator” </a:t>
            </a:r>
            <a:r>
              <a:rPr lang="en-CA" sz="3200" b="1" dirty="0" smtClean="0">
                <a:solidFill>
                  <a:schemeClr val="bg1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between the calendars, and has the essential</a:t>
            </a:r>
            <a:r>
              <a:rPr lang="en-CA" sz="3200" b="1" u="sng" dirty="0" smtClean="0">
                <a:solidFill>
                  <a:schemeClr val="bg1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 </a:t>
            </a:r>
            <a:r>
              <a:rPr lang="en-CA" sz="3200" b="1" dirty="0" smtClean="0">
                <a:solidFill>
                  <a:schemeClr val="bg1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importance of </a:t>
            </a:r>
            <a:r>
              <a:rPr lang="en-CA" sz="3200" b="1" dirty="0" smtClean="0">
                <a:solidFill>
                  <a:schemeClr val="bg1"/>
                </a:solidFill>
                <a:effectLst>
                  <a:glow rad="127000">
                    <a:schemeClr val="tx2">
                      <a:lumMod val="60000"/>
                      <a:lumOff val="40000"/>
                    </a:schemeClr>
                  </a:glow>
                </a:effectLst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oxygen!</a:t>
            </a:r>
            <a:endParaRPr lang="en-CA" sz="3200" b="1" dirty="0">
              <a:solidFill>
                <a:schemeClr val="bg1"/>
              </a:solidFill>
              <a:effectLst>
                <a:glow rad="127000">
                  <a:schemeClr val="tx2">
                    <a:lumMod val="60000"/>
                    <a:lumOff val="40000"/>
                  </a:schemeClr>
                </a:glow>
              </a:effectLst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7079266" y="3558404"/>
            <a:ext cx="504396" cy="389466"/>
          </a:xfrm>
          <a:prstGeom prst="rect">
            <a:avLst/>
          </a:prstGeom>
          <a:noFill/>
          <a:ln w="57150">
            <a:solidFill>
              <a:srgbClr val="0C27AC"/>
            </a:solidFill>
          </a:ln>
          <a:effectLst>
            <a:glow rad="127000">
              <a:srgbClr val="FFFF00"/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cxnSp>
        <p:nvCxnSpPr>
          <p:cNvPr id="27" name="Straight Arrow Connector 26"/>
          <p:cNvCxnSpPr/>
          <p:nvPr/>
        </p:nvCxnSpPr>
        <p:spPr>
          <a:xfrm flipV="1">
            <a:off x="7326989" y="4003840"/>
            <a:ext cx="6386" cy="856990"/>
          </a:xfrm>
          <a:prstGeom prst="straightConnector1">
            <a:avLst/>
          </a:prstGeom>
          <a:ln w="76200">
            <a:solidFill>
              <a:srgbClr val="0C27AC"/>
            </a:solidFill>
            <a:headEnd type="none" w="med" len="med"/>
            <a:tailEnd type="arrow" w="med" len="med"/>
          </a:ln>
          <a:effectLst>
            <a:glow rad="127000">
              <a:srgbClr val="FFCCFF"/>
            </a:glow>
          </a:effectLst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Rounded Rectangle 33"/>
          <p:cNvSpPr/>
          <p:nvPr/>
        </p:nvSpPr>
        <p:spPr>
          <a:xfrm>
            <a:off x="1140737" y="1399807"/>
            <a:ext cx="804795" cy="437541"/>
          </a:xfrm>
          <a:prstGeom prst="roundRect">
            <a:avLst>
              <a:gd name="adj" fmla="val 43346"/>
            </a:avLst>
          </a:prstGeom>
          <a:noFill/>
          <a:ln w="38100">
            <a:solidFill>
              <a:srgbClr val="00FF00"/>
            </a:solidFill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pic>
        <p:nvPicPr>
          <p:cNvPr id="28" name="Picture 27"/>
          <p:cNvPicPr>
            <a:picLocks noChangeAspect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6592485" y="2085191"/>
            <a:ext cx="2556284" cy="579058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9635044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1" presetClass="entr" presetSubtype="1" repeatCount="5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000"/>
                            </p:stCondLst>
                            <p:childTnLst>
                              <p:par>
                                <p:cTn id="2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12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00"/>
                            </p:stCondLst>
                            <p:childTnLst>
                              <p:par>
                                <p:cTn id="8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91" dur="1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4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2500"/>
                            </p:stCondLst>
                            <p:childTnLst>
                              <p:par>
                                <p:cTn id="96" presetID="22" presetClass="entr" presetSubtype="4" repeatCount="5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0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2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0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20" grpId="0" animBg="1"/>
      <p:bldP spid="21" grpId="0" animBg="1"/>
      <p:bldP spid="22" grpId="0" animBg="1"/>
      <p:bldP spid="19" grpId="0" animBg="1"/>
      <p:bldP spid="23" grpId="0" animBg="1"/>
      <p:bldP spid="25" grpId="0" animBg="1"/>
      <p:bldP spid="26" grpId="0" animBg="1"/>
      <p:bldP spid="34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30005" y="2173898"/>
            <a:ext cx="2740383" cy="447455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82550" h="38100" prst="coolSlant"/>
            </a:sp3d>
          </a:bodyPr>
          <a:lstStyle/>
          <a:p>
            <a:pPr lvl="0"/>
            <a:r>
              <a:rPr lang="en-CA" sz="1100" b="1" dirty="0" smtClean="0">
                <a:solidFill>
                  <a:srgbClr val="660033"/>
                </a:solidFill>
              </a:rPr>
              <a:t>4</a:t>
            </a:r>
            <a:r>
              <a:rPr lang="en-CA" sz="1100" b="1" baseline="30000" dirty="0" smtClean="0">
                <a:solidFill>
                  <a:srgbClr val="660033"/>
                </a:solidFill>
              </a:rPr>
              <a:t>th</a:t>
            </a:r>
            <a:r>
              <a:rPr lang="en-CA" sz="1100" b="1" dirty="0" smtClean="0">
                <a:solidFill>
                  <a:srgbClr val="660033"/>
                </a:solidFill>
              </a:rPr>
              <a:t> 					</a:t>
            </a:r>
            <a:r>
              <a:rPr lang="en-CA" sz="1100" dirty="0" smtClean="0">
                <a:solidFill>
                  <a:prstClr val="black"/>
                </a:solidFill>
              </a:rPr>
              <a:t>1</a:t>
            </a:r>
          </a:p>
          <a:p>
            <a:pPr lvl="0"/>
            <a:r>
              <a:rPr lang="en-CA" sz="1100" b="1" dirty="0" smtClean="0">
                <a:solidFill>
                  <a:srgbClr val="660033"/>
                </a:solidFill>
              </a:rPr>
              <a:t>5</a:t>
            </a:r>
            <a:r>
              <a:rPr lang="en-CA" sz="1100" b="1" baseline="30000" dirty="0" smtClean="0">
                <a:solidFill>
                  <a:srgbClr val="660033"/>
                </a:solidFill>
              </a:rPr>
              <a:t>th</a:t>
            </a:r>
            <a:r>
              <a:rPr lang="en-CA" sz="1100" b="1" dirty="0" smtClean="0">
                <a:solidFill>
                  <a:srgbClr val="660033"/>
                </a:solidFill>
              </a:rPr>
              <a:t> 				    	</a:t>
            </a:r>
            <a:r>
              <a:rPr lang="en-CA" sz="1100" dirty="0" smtClean="0">
                <a:solidFill>
                  <a:prstClr val="black"/>
                </a:solidFill>
              </a:rPr>
              <a:t>2</a:t>
            </a:r>
          </a:p>
          <a:p>
            <a:pPr lvl="0"/>
            <a:r>
              <a:rPr lang="en-CA" sz="1100" b="1" dirty="0" smtClean="0">
                <a:solidFill>
                  <a:srgbClr val="660033"/>
                </a:solidFill>
              </a:rPr>
              <a:t>6</a:t>
            </a:r>
            <a:r>
              <a:rPr lang="en-CA" sz="1100" b="1" baseline="30000" dirty="0" smtClean="0">
                <a:solidFill>
                  <a:srgbClr val="660033"/>
                </a:solidFill>
              </a:rPr>
              <a:t>th</a:t>
            </a:r>
            <a:r>
              <a:rPr lang="en-CA" sz="1100" dirty="0" smtClean="0">
                <a:solidFill>
                  <a:prstClr val="black"/>
                </a:solidFill>
              </a:rPr>
              <a:t> 					3</a:t>
            </a:r>
          </a:p>
          <a:p>
            <a:pPr lvl="0"/>
            <a:r>
              <a:rPr lang="en-CA" sz="1100" b="1" u="sng" dirty="0" smtClean="0">
                <a:solidFill>
                  <a:srgbClr val="0000FF"/>
                </a:solidFill>
              </a:rPr>
              <a:t>7</a:t>
            </a:r>
            <a:r>
              <a:rPr lang="en-CA" sz="1100" b="1" u="sng" baseline="30000" dirty="0" smtClean="0">
                <a:solidFill>
                  <a:srgbClr val="0000FF"/>
                </a:solidFill>
              </a:rPr>
              <a:t>th</a:t>
            </a:r>
            <a:r>
              <a:rPr lang="en-CA" sz="1100" u="sng" dirty="0" smtClean="0">
                <a:solidFill>
                  <a:srgbClr val="0000FF"/>
                </a:solidFill>
              </a:rPr>
              <a:t> 					4</a:t>
            </a:r>
          </a:p>
          <a:p>
            <a:pPr lvl="0"/>
            <a:r>
              <a:rPr lang="en-CA" sz="1100" b="1" dirty="0" smtClean="0">
                <a:solidFill>
                  <a:srgbClr val="660033"/>
                </a:solidFill>
              </a:rPr>
              <a:t>1</a:t>
            </a:r>
            <a:r>
              <a:rPr lang="en-CA" sz="1100" b="1" baseline="30000" dirty="0" smtClean="0">
                <a:solidFill>
                  <a:srgbClr val="660033"/>
                </a:solidFill>
              </a:rPr>
              <a:t>st</a:t>
            </a:r>
            <a:r>
              <a:rPr lang="en-CA" sz="1100" dirty="0" smtClean="0">
                <a:solidFill>
                  <a:srgbClr val="0000FF"/>
                </a:solidFill>
              </a:rPr>
              <a:t> </a:t>
            </a:r>
            <a:r>
              <a:rPr lang="en-CA" sz="1100" dirty="0" smtClean="0">
                <a:solidFill>
                  <a:prstClr val="black"/>
                </a:solidFill>
              </a:rPr>
              <a:t>					5</a:t>
            </a:r>
          </a:p>
          <a:p>
            <a:pPr lvl="0"/>
            <a:r>
              <a:rPr lang="en-CA" sz="1100" b="1" dirty="0" smtClean="0">
                <a:solidFill>
                  <a:srgbClr val="660033"/>
                </a:solidFill>
              </a:rPr>
              <a:t>2</a:t>
            </a:r>
            <a:r>
              <a:rPr lang="en-CA" sz="1100" b="1" baseline="30000" dirty="0" smtClean="0">
                <a:solidFill>
                  <a:srgbClr val="660033"/>
                </a:solidFill>
              </a:rPr>
              <a:t>nd</a:t>
            </a:r>
            <a:r>
              <a:rPr lang="en-CA" sz="1100" b="1" dirty="0" smtClean="0">
                <a:solidFill>
                  <a:srgbClr val="660033"/>
                </a:solidFill>
              </a:rPr>
              <a:t> 					</a:t>
            </a:r>
            <a:r>
              <a:rPr lang="en-CA" sz="1100" dirty="0" smtClean="0">
                <a:solidFill>
                  <a:prstClr val="black"/>
                </a:solidFill>
              </a:rPr>
              <a:t>6</a:t>
            </a:r>
          </a:p>
          <a:p>
            <a:pPr lvl="0"/>
            <a:r>
              <a:rPr lang="en-CA" sz="1100" b="1" dirty="0" smtClean="0">
                <a:solidFill>
                  <a:srgbClr val="660033"/>
                </a:solidFill>
              </a:rPr>
              <a:t>3</a:t>
            </a:r>
            <a:r>
              <a:rPr lang="en-CA" sz="1100" b="1" baseline="30000" dirty="0" smtClean="0">
                <a:solidFill>
                  <a:srgbClr val="660033"/>
                </a:solidFill>
              </a:rPr>
              <a:t>rd</a:t>
            </a:r>
            <a:r>
              <a:rPr lang="en-CA" sz="1100" b="1" dirty="0" smtClean="0">
                <a:solidFill>
                  <a:srgbClr val="660033"/>
                </a:solidFill>
              </a:rPr>
              <a:t> 					</a:t>
            </a:r>
            <a:r>
              <a:rPr lang="en-CA" sz="1100" dirty="0" smtClean="0">
                <a:solidFill>
                  <a:prstClr val="black"/>
                </a:solidFill>
              </a:rPr>
              <a:t>7</a:t>
            </a:r>
          </a:p>
          <a:p>
            <a:pPr lvl="0"/>
            <a:r>
              <a:rPr lang="en-CA" sz="1100" b="1" dirty="0" smtClean="0">
                <a:solidFill>
                  <a:srgbClr val="660033"/>
                </a:solidFill>
              </a:rPr>
              <a:t>4</a:t>
            </a:r>
            <a:r>
              <a:rPr lang="en-CA" sz="1100" b="1" baseline="30000" dirty="0" smtClean="0">
                <a:solidFill>
                  <a:srgbClr val="660033"/>
                </a:solidFill>
              </a:rPr>
              <a:t>th</a:t>
            </a:r>
            <a:r>
              <a:rPr lang="en-CA" sz="1100" b="1" dirty="0" smtClean="0">
                <a:solidFill>
                  <a:srgbClr val="660033"/>
                </a:solidFill>
              </a:rPr>
              <a:t> </a:t>
            </a:r>
            <a:r>
              <a:rPr lang="en-CA" sz="1100" b="1" dirty="0">
                <a:solidFill>
                  <a:srgbClr val="660033"/>
                </a:solidFill>
              </a:rPr>
              <a:t>					</a:t>
            </a:r>
            <a:r>
              <a:rPr lang="en-CA" sz="1100" dirty="0" smtClean="0">
                <a:solidFill>
                  <a:prstClr val="black"/>
                </a:solidFill>
              </a:rPr>
              <a:t>8</a:t>
            </a:r>
            <a:endParaRPr lang="en-CA" sz="1100" dirty="0">
              <a:solidFill>
                <a:prstClr val="black"/>
              </a:solidFill>
            </a:endParaRPr>
          </a:p>
          <a:p>
            <a:r>
              <a:rPr lang="en-CA" sz="1100" b="1" dirty="0">
                <a:solidFill>
                  <a:srgbClr val="660033"/>
                </a:solidFill>
              </a:rPr>
              <a:t>5</a:t>
            </a:r>
            <a:r>
              <a:rPr lang="en-CA" sz="1100" b="1" baseline="30000" dirty="0">
                <a:solidFill>
                  <a:srgbClr val="660033"/>
                </a:solidFill>
              </a:rPr>
              <a:t>th</a:t>
            </a:r>
            <a:r>
              <a:rPr lang="en-CA" sz="1100" b="1" dirty="0">
                <a:solidFill>
                  <a:srgbClr val="660033"/>
                </a:solidFill>
              </a:rPr>
              <a:t> 				    	</a:t>
            </a:r>
            <a:r>
              <a:rPr lang="en-CA" sz="1100" dirty="0" smtClean="0">
                <a:solidFill>
                  <a:prstClr val="black"/>
                </a:solidFill>
              </a:rPr>
              <a:t>9</a:t>
            </a:r>
          </a:p>
          <a:p>
            <a:pPr lvl="0"/>
            <a:r>
              <a:rPr lang="en-CA" sz="1100" b="1" dirty="0" smtClean="0">
                <a:solidFill>
                  <a:srgbClr val="660033"/>
                </a:solidFill>
              </a:rPr>
              <a:t>6</a:t>
            </a:r>
            <a:r>
              <a:rPr lang="en-CA" sz="1100" b="1" baseline="30000" dirty="0" smtClean="0">
                <a:solidFill>
                  <a:srgbClr val="660033"/>
                </a:solidFill>
              </a:rPr>
              <a:t>th</a:t>
            </a:r>
            <a:r>
              <a:rPr lang="en-CA" sz="1100" dirty="0" smtClean="0">
                <a:solidFill>
                  <a:prstClr val="black"/>
                </a:solidFill>
              </a:rPr>
              <a:t> </a:t>
            </a:r>
            <a:r>
              <a:rPr lang="en-CA" sz="1100" dirty="0">
                <a:solidFill>
                  <a:prstClr val="black"/>
                </a:solidFill>
              </a:rPr>
              <a:t>					</a:t>
            </a:r>
            <a:r>
              <a:rPr lang="en-CA" sz="1100" dirty="0" smtClean="0">
                <a:solidFill>
                  <a:prstClr val="black"/>
                </a:solidFill>
              </a:rPr>
              <a:t>10</a:t>
            </a:r>
          </a:p>
          <a:p>
            <a:pPr lvl="0"/>
            <a:r>
              <a:rPr lang="en-CA" sz="1100" b="1" u="sng" dirty="0" smtClean="0">
                <a:solidFill>
                  <a:srgbClr val="0000FF"/>
                </a:solidFill>
              </a:rPr>
              <a:t>7</a:t>
            </a:r>
            <a:r>
              <a:rPr lang="en-CA" sz="1100" b="1" u="sng" baseline="30000" dirty="0" smtClean="0">
                <a:solidFill>
                  <a:srgbClr val="0000FF"/>
                </a:solidFill>
              </a:rPr>
              <a:t>th</a:t>
            </a:r>
            <a:r>
              <a:rPr lang="en-CA" sz="1100" u="sng" dirty="0" smtClean="0">
                <a:solidFill>
                  <a:srgbClr val="0000FF"/>
                </a:solidFill>
              </a:rPr>
              <a:t> </a:t>
            </a:r>
            <a:r>
              <a:rPr lang="en-CA" sz="1100" u="sng" dirty="0">
                <a:solidFill>
                  <a:srgbClr val="0000FF"/>
                </a:solidFill>
              </a:rPr>
              <a:t>					</a:t>
            </a:r>
            <a:r>
              <a:rPr lang="en-CA" sz="1100" u="sng" dirty="0" smtClean="0">
                <a:solidFill>
                  <a:srgbClr val="0000FF"/>
                </a:solidFill>
              </a:rPr>
              <a:t>11</a:t>
            </a:r>
            <a:endParaRPr lang="en-CA" sz="1100" u="sng" dirty="0">
              <a:solidFill>
                <a:srgbClr val="0000FF"/>
              </a:solidFill>
            </a:endParaRPr>
          </a:p>
          <a:p>
            <a:pPr lvl="0"/>
            <a:r>
              <a:rPr lang="en-CA" sz="1100" b="1" dirty="0">
                <a:solidFill>
                  <a:srgbClr val="660033"/>
                </a:solidFill>
              </a:rPr>
              <a:t>1</a:t>
            </a:r>
            <a:r>
              <a:rPr lang="en-CA" sz="1100" b="1" baseline="30000" dirty="0">
                <a:solidFill>
                  <a:srgbClr val="660033"/>
                </a:solidFill>
              </a:rPr>
              <a:t>st</a:t>
            </a:r>
            <a:r>
              <a:rPr lang="en-CA" sz="1100" dirty="0">
                <a:solidFill>
                  <a:srgbClr val="0000FF"/>
                </a:solidFill>
              </a:rPr>
              <a:t> </a:t>
            </a:r>
            <a:r>
              <a:rPr lang="en-CA" sz="1100" dirty="0">
                <a:solidFill>
                  <a:prstClr val="black"/>
                </a:solidFill>
              </a:rPr>
              <a:t>					</a:t>
            </a:r>
            <a:r>
              <a:rPr lang="en-CA" sz="1100" dirty="0" smtClean="0">
                <a:solidFill>
                  <a:prstClr val="black"/>
                </a:solidFill>
              </a:rPr>
              <a:t>12</a:t>
            </a:r>
            <a:endParaRPr lang="en-CA" sz="1100" dirty="0">
              <a:solidFill>
                <a:prstClr val="black"/>
              </a:solidFill>
            </a:endParaRPr>
          </a:p>
          <a:p>
            <a:pPr lvl="0"/>
            <a:r>
              <a:rPr lang="en-CA" sz="1100" b="1" dirty="0">
                <a:solidFill>
                  <a:srgbClr val="660033"/>
                </a:solidFill>
              </a:rPr>
              <a:t>2</a:t>
            </a:r>
            <a:r>
              <a:rPr lang="en-CA" sz="1100" b="1" baseline="30000" dirty="0">
                <a:solidFill>
                  <a:srgbClr val="660033"/>
                </a:solidFill>
              </a:rPr>
              <a:t>nd</a:t>
            </a:r>
            <a:r>
              <a:rPr lang="en-CA" sz="1100" b="1" dirty="0">
                <a:solidFill>
                  <a:srgbClr val="660033"/>
                </a:solidFill>
              </a:rPr>
              <a:t> 					</a:t>
            </a:r>
            <a:r>
              <a:rPr lang="en-CA" sz="1100" dirty="0" smtClean="0">
                <a:solidFill>
                  <a:prstClr val="black"/>
                </a:solidFill>
              </a:rPr>
              <a:t>13</a:t>
            </a:r>
            <a:endParaRPr lang="en-CA" sz="1100" dirty="0">
              <a:solidFill>
                <a:prstClr val="black"/>
              </a:solidFill>
            </a:endParaRPr>
          </a:p>
          <a:p>
            <a:pPr lvl="0"/>
            <a:r>
              <a:rPr lang="en-CA" sz="1100" b="1" dirty="0">
                <a:solidFill>
                  <a:srgbClr val="660033"/>
                </a:solidFill>
              </a:rPr>
              <a:t>3</a:t>
            </a:r>
            <a:r>
              <a:rPr lang="en-CA" sz="1100" b="1" baseline="30000" dirty="0">
                <a:solidFill>
                  <a:srgbClr val="660033"/>
                </a:solidFill>
              </a:rPr>
              <a:t>rd</a:t>
            </a:r>
            <a:r>
              <a:rPr lang="en-CA" sz="1100" b="1" dirty="0">
                <a:solidFill>
                  <a:srgbClr val="660033"/>
                </a:solidFill>
              </a:rPr>
              <a:t> 					</a:t>
            </a:r>
            <a:r>
              <a:rPr lang="en-CA" sz="1100" b="1" dirty="0" smtClean="0">
                <a:solidFill>
                  <a:prstClr val="black"/>
                </a:solidFill>
                <a:effectLst>
                  <a:glow rad="393700">
                    <a:srgbClr val="00FF99"/>
                  </a:glow>
                </a:effectLst>
              </a:rPr>
              <a:t>14</a:t>
            </a:r>
            <a:endParaRPr lang="en-CA" sz="1100" b="1" dirty="0">
              <a:solidFill>
                <a:prstClr val="black"/>
              </a:solidFill>
              <a:effectLst>
                <a:glow rad="393700">
                  <a:srgbClr val="00FF99"/>
                </a:glow>
              </a:effectLst>
            </a:endParaRPr>
          </a:p>
          <a:p>
            <a:pPr lvl="0"/>
            <a:r>
              <a:rPr lang="en-CA" sz="1100" b="1" dirty="0">
                <a:solidFill>
                  <a:srgbClr val="660033"/>
                </a:solidFill>
                <a:effectLst>
                  <a:glow rad="342900">
                    <a:srgbClr val="FFCCFF"/>
                  </a:glow>
                </a:effectLst>
              </a:rPr>
              <a:t>4</a:t>
            </a:r>
            <a:r>
              <a:rPr lang="en-CA" sz="1100" b="1" baseline="30000" dirty="0">
                <a:solidFill>
                  <a:srgbClr val="660033"/>
                </a:solidFill>
                <a:effectLst>
                  <a:glow rad="342900">
                    <a:srgbClr val="FFCCFF"/>
                  </a:glow>
                </a:effectLst>
              </a:rPr>
              <a:t>th</a:t>
            </a:r>
            <a:r>
              <a:rPr lang="en-CA" sz="1100" b="1" dirty="0">
                <a:solidFill>
                  <a:srgbClr val="660033"/>
                </a:solidFill>
                <a:effectLst>
                  <a:glow rad="342900">
                    <a:srgbClr val="FFCCFF"/>
                  </a:glow>
                </a:effectLst>
              </a:rPr>
              <a:t> </a:t>
            </a:r>
            <a:r>
              <a:rPr lang="en-CA" sz="1100" b="1" dirty="0">
                <a:solidFill>
                  <a:srgbClr val="660033"/>
                </a:solidFill>
              </a:rPr>
              <a:t> </a:t>
            </a:r>
            <a:r>
              <a:rPr lang="en-CA" sz="1100" b="1" dirty="0" smtClean="0">
                <a:solidFill>
                  <a:srgbClr val="660033"/>
                </a:solidFill>
              </a:rPr>
              <a:t> (Wed)</a:t>
            </a:r>
            <a:r>
              <a:rPr lang="en-CA" sz="1100" b="1" dirty="0">
                <a:solidFill>
                  <a:srgbClr val="660033"/>
                </a:solidFill>
              </a:rPr>
              <a:t>				</a:t>
            </a:r>
            <a:r>
              <a:rPr lang="en-CA" sz="1100" b="1" dirty="0" smtClean="0">
                <a:solidFill>
                  <a:prstClr val="black"/>
                </a:solidFill>
                <a:effectLst>
                  <a:glow rad="317500">
                    <a:srgbClr val="00B0F0"/>
                  </a:glow>
                </a:effectLst>
              </a:rPr>
              <a:t>15</a:t>
            </a:r>
            <a:br>
              <a:rPr lang="en-CA" sz="1100" b="1" dirty="0" smtClean="0">
                <a:solidFill>
                  <a:prstClr val="black"/>
                </a:solidFill>
                <a:effectLst>
                  <a:glow rad="317500">
                    <a:srgbClr val="00B0F0"/>
                  </a:glow>
                </a:effectLst>
              </a:rPr>
            </a:br>
            <a:endParaRPr lang="en-CA" sz="1100" b="1" dirty="0">
              <a:solidFill>
                <a:prstClr val="black"/>
              </a:solidFill>
              <a:effectLst>
                <a:glow rad="317500">
                  <a:srgbClr val="00B0F0"/>
                </a:glow>
              </a:effectLst>
            </a:endParaRPr>
          </a:p>
          <a:p>
            <a:pPr lvl="0"/>
            <a:r>
              <a:rPr lang="en-CA" sz="1100" b="1" dirty="0">
                <a:solidFill>
                  <a:srgbClr val="660033"/>
                </a:solidFill>
                <a:effectLst/>
              </a:rPr>
              <a:t>5</a:t>
            </a:r>
            <a:r>
              <a:rPr lang="en-CA" sz="1100" b="1" baseline="30000" dirty="0">
                <a:solidFill>
                  <a:srgbClr val="660033"/>
                </a:solidFill>
                <a:effectLst/>
              </a:rPr>
              <a:t>th</a:t>
            </a:r>
            <a:r>
              <a:rPr lang="en-CA" sz="1100" b="1" dirty="0">
                <a:solidFill>
                  <a:srgbClr val="660033"/>
                </a:solidFill>
              </a:rPr>
              <a:t>  </a:t>
            </a:r>
            <a:r>
              <a:rPr lang="en-CA" sz="1100" b="1" dirty="0" smtClean="0">
                <a:solidFill>
                  <a:srgbClr val="660033"/>
                </a:solidFill>
              </a:rPr>
              <a:t>  	</a:t>
            </a:r>
            <a:r>
              <a:rPr lang="en-CA" sz="1100" b="1" dirty="0">
                <a:solidFill>
                  <a:srgbClr val="660033"/>
                </a:solidFill>
              </a:rPr>
              <a:t>		    	</a:t>
            </a:r>
            <a:r>
              <a:rPr lang="en-CA" sz="1100" b="1" dirty="0" smtClean="0">
                <a:solidFill>
                  <a:srgbClr val="660033"/>
                </a:solidFill>
              </a:rPr>
              <a:t>	</a:t>
            </a:r>
            <a:r>
              <a:rPr lang="en-CA" sz="1100" b="1" dirty="0" smtClean="0">
                <a:solidFill>
                  <a:prstClr val="black"/>
                </a:solidFill>
                <a:effectLst>
                  <a:glow rad="317500">
                    <a:srgbClr val="00B0F0"/>
                  </a:glow>
                </a:effectLst>
              </a:rPr>
              <a:t>16</a:t>
            </a:r>
            <a:br>
              <a:rPr lang="en-CA" sz="1100" b="1" dirty="0" smtClean="0">
                <a:solidFill>
                  <a:prstClr val="black"/>
                </a:solidFill>
                <a:effectLst>
                  <a:glow rad="317500">
                    <a:srgbClr val="00B0F0"/>
                  </a:glow>
                </a:effectLst>
              </a:rPr>
            </a:br>
            <a:r>
              <a:rPr lang="en-CA" sz="1100" b="1" dirty="0" smtClean="0">
                <a:solidFill>
                  <a:srgbClr val="660033"/>
                </a:solidFill>
              </a:rPr>
              <a:t>6</a:t>
            </a:r>
            <a:r>
              <a:rPr lang="en-CA" sz="1100" b="1" baseline="30000" dirty="0" smtClean="0">
                <a:solidFill>
                  <a:srgbClr val="660033"/>
                </a:solidFill>
              </a:rPr>
              <a:t>th</a:t>
            </a:r>
            <a:r>
              <a:rPr lang="en-CA" sz="1100" dirty="0" smtClean="0">
                <a:solidFill>
                  <a:prstClr val="black"/>
                </a:solidFill>
              </a:rPr>
              <a:t> </a:t>
            </a:r>
            <a:r>
              <a:rPr lang="en-CA" sz="1100" dirty="0">
                <a:solidFill>
                  <a:prstClr val="black"/>
                </a:solidFill>
              </a:rPr>
              <a:t>					</a:t>
            </a:r>
            <a:r>
              <a:rPr lang="en-CA" sz="1100" b="1" dirty="0" smtClean="0">
                <a:solidFill>
                  <a:prstClr val="black"/>
                </a:solidFill>
                <a:effectLst>
                  <a:glow rad="317500">
                    <a:srgbClr val="00B0F0"/>
                  </a:glow>
                </a:effectLst>
              </a:rPr>
              <a:t>17</a:t>
            </a:r>
            <a:endParaRPr lang="en-CA" sz="1100" b="1" dirty="0">
              <a:solidFill>
                <a:prstClr val="black"/>
              </a:solidFill>
              <a:effectLst>
                <a:glow rad="317500">
                  <a:srgbClr val="00B0F0"/>
                </a:glow>
              </a:effectLst>
            </a:endParaRPr>
          </a:p>
          <a:p>
            <a:pPr lvl="0"/>
            <a:r>
              <a:rPr lang="en-CA" sz="1100" b="1" u="sng" dirty="0">
                <a:solidFill>
                  <a:srgbClr val="0000FF"/>
                </a:solidFill>
              </a:rPr>
              <a:t>7</a:t>
            </a:r>
            <a:r>
              <a:rPr lang="en-CA" sz="1100" b="1" u="sng" baseline="30000" dirty="0">
                <a:solidFill>
                  <a:srgbClr val="0000FF"/>
                </a:solidFill>
              </a:rPr>
              <a:t>th</a:t>
            </a:r>
            <a:r>
              <a:rPr lang="en-CA" sz="1100" u="sng" dirty="0">
                <a:solidFill>
                  <a:srgbClr val="0000FF"/>
                </a:solidFill>
              </a:rPr>
              <a:t> 					</a:t>
            </a:r>
            <a:r>
              <a:rPr lang="en-CA" sz="1100" b="1" u="sng" dirty="0" smtClean="0">
                <a:solidFill>
                  <a:srgbClr val="0000FF"/>
                </a:solidFill>
                <a:effectLst>
                  <a:glow rad="317500">
                    <a:srgbClr val="00B0F0"/>
                  </a:glow>
                </a:effectLst>
              </a:rPr>
              <a:t>18</a:t>
            </a:r>
            <a:endParaRPr lang="en-CA" sz="1100" b="1" u="sng" dirty="0">
              <a:solidFill>
                <a:srgbClr val="0000FF"/>
              </a:solidFill>
              <a:effectLst>
                <a:glow rad="317500">
                  <a:srgbClr val="00B0F0"/>
                </a:glow>
              </a:effectLst>
            </a:endParaRPr>
          </a:p>
          <a:p>
            <a:pPr lvl="0"/>
            <a:r>
              <a:rPr lang="en-CA" sz="1100" b="1" dirty="0">
                <a:solidFill>
                  <a:srgbClr val="660033"/>
                </a:solidFill>
              </a:rPr>
              <a:t>1</a:t>
            </a:r>
            <a:r>
              <a:rPr lang="en-CA" sz="1100" b="1" baseline="30000" dirty="0">
                <a:solidFill>
                  <a:srgbClr val="660033"/>
                </a:solidFill>
              </a:rPr>
              <a:t>st</a:t>
            </a:r>
            <a:r>
              <a:rPr lang="en-CA" sz="1100" dirty="0">
                <a:solidFill>
                  <a:srgbClr val="0000FF"/>
                </a:solidFill>
              </a:rPr>
              <a:t> </a:t>
            </a:r>
            <a:r>
              <a:rPr lang="en-CA" sz="1100" dirty="0">
                <a:solidFill>
                  <a:prstClr val="black"/>
                </a:solidFill>
              </a:rPr>
              <a:t>					</a:t>
            </a:r>
            <a:r>
              <a:rPr lang="en-CA" sz="1100" b="1" dirty="0" smtClean="0">
                <a:solidFill>
                  <a:prstClr val="black"/>
                </a:solidFill>
                <a:effectLst>
                  <a:glow rad="317500">
                    <a:srgbClr val="00B0F0"/>
                  </a:glow>
                </a:effectLst>
              </a:rPr>
              <a:t>19</a:t>
            </a:r>
            <a:endParaRPr lang="en-CA" sz="1100" b="1" dirty="0">
              <a:solidFill>
                <a:prstClr val="black"/>
              </a:solidFill>
              <a:effectLst>
                <a:glow rad="317500">
                  <a:srgbClr val="00B0F0"/>
                </a:glow>
              </a:effectLst>
            </a:endParaRPr>
          </a:p>
          <a:p>
            <a:pPr lvl="0"/>
            <a:r>
              <a:rPr lang="en-CA" sz="1100" b="1" dirty="0">
                <a:solidFill>
                  <a:srgbClr val="660033"/>
                </a:solidFill>
              </a:rPr>
              <a:t>2</a:t>
            </a:r>
            <a:r>
              <a:rPr lang="en-CA" sz="1100" b="1" baseline="30000" dirty="0">
                <a:solidFill>
                  <a:srgbClr val="660033"/>
                </a:solidFill>
              </a:rPr>
              <a:t>nd</a:t>
            </a:r>
            <a:r>
              <a:rPr lang="en-CA" sz="1100" b="1" dirty="0">
                <a:solidFill>
                  <a:srgbClr val="660033"/>
                </a:solidFill>
              </a:rPr>
              <a:t> 					</a:t>
            </a:r>
            <a:r>
              <a:rPr lang="en-CA" sz="1100" b="1" dirty="0" smtClean="0">
                <a:solidFill>
                  <a:prstClr val="black"/>
                </a:solidFill>
                <a:effectLst>
                  <a:glow rad="317500">
                    <a:srgbClr val="00B0F0"/>
                  </a:glow>
                </a:effectLst>
              </a:rPr>
              <a:t>20</a:t>
            </a:r>
            <a:endParaRPr lang="en-CA" sz="1100" b="1" dirty="0">
              <a:solidFill>
                <a:prstClr val="black"/>
              </a:solidFill>
              <a:effectLst>
                <a:glow rad="317500">
                  <a:srgbClr val="00B0F0"/>
                </a:glow>
              </a:effectLst>
            </a:endParaRPr>
          </a:p>
          <a:p>
            <a:pPr lvl="0"/>
            <a:r>
              <a:rPr lang="en-CA" sz="1100" b="1" dirty="0">
                <a:solidFill>
                  <a:srgbClr val="660033"/>
                </a:solidFill>
              </a:rPr>
              <a:t>3</a:t>
            </a:r>
            <a:r>
              <a:rPr lang="en-CA" sz="1100" b="1" baseline="30000" dirty="0">
                <a:solidFill>
                  <a:srgbClr val="660033"/>
                </a:solidFill>
              </a:rPr>
              <a:t>rd</a:t>
            </a:r>
            <a:r>
              <a:rPr lang="en-CA" sz="1100" b="1" dirty="0">
                <a:solidFill>
                  <a:srgbClr val="660033"/>
                </a:solidFill>
              </a:rPr>
              <a:t> 					</a:t>
            </a:r>
            <a:r>
              <a:rPr lang="en-CA" sz="1100" b="1" dirty="0" smtClean="0">
                <a:solidFill>
                  <a:prstClr val="black"/>
                </a:solidFill>
                <a:effectLst>
                  <a:glow rad="317500">
                    <a:srgbClr val="00B0F0"/>
                  </a:glow>
                </a:effectLst>
              </a:rPr>
              <a:t>21</a:t>
            </a:r>
            <a:endParaRPr lang="en-CA" sz="1100" b="1" dirty="0">
              <a:solidFill>
                <a:prstClr val="black"/>
              </a:solidFill>
              <a:effectLst>
                <a:glow rad="317500">
                  <a:srgbClr val="00B0F0"/>
                </a:glow>
              </a:effectLst>
            </a:endParaRPr>
          </a:p>
          <a:p>
            <a:pPr lvl="0"/>
            <a:r>
              <a:rPr lang="en-CA" sz="1100" b="1" dirty="0">
                <a:solidFill>
                  <a:srgbClr val="660033"/>
                </a:solidFill>
              </a:rPr>
              <a:t>4</a:t>
            </a:r>
            <a:r>
              <a:rPr lang="en-CA" sz="1100" b="1" baseline="30000" dirty="0">
                <a:solidFill>
                  <a:srgbClr val="660033"/>
                </a:solidFill>
              </a:rPr>
              <a:t>th</a:t>
            </a:r>
            <a:r>
              <a:rPr lang="en-CA" sz="1100" b="1" dirty="0">
                <a:solidFill>
                  <a:srgbClr val="660033"/>
                </a:solidFill>
              </a:rPr>
              <a:t> 					</a:t>
            </a:r>
            <a:r>
              <a:rPr lang="en-CA" sz="1100" dirty="0" smtClean="0">
                <a:solidFill>
                  <a:prstClr val="black"/>
                </a:solidFill>
                <a:effectLst/>
              </a:rPr>
              <a:t>22</a:t>
            </a:r>
          </a:p>
          <a:p>
            <a:pPr lvl="0"/>
            <a:r>
              <a:rPr lang="en-CA" sz="1100" b="1" dirty="0" smtClean="0">
                <a:solidFill>
                  <a:srgbClr val="660033"/>
                </a:solidFill>
              </a:rPr>
              <a:t>5</a:t>
            </a:r>
            <a:r>
              <a:rPr lang="en-CA" sz="1100" b="1" baseline="30000" dirty="0" smtClean="0">
                <a:solidFill>
                  <a:srgbClr val="660033"/>
                </a:solidFill>
              </a:rPr>
              <a:t>th</a:t>
            </a:r>
            <a:r>
              <a:rPr lang="en-CA" sz="1100" b="1" dirty="0" smtClean="0">
                <a:solidFill>
                  <a:srgbClr val="660033"/>
                </a:solidFill>
              </a:rPr>
              <a:t> </a:t>
            </a:r>
            <a:r>
              <a:rPr lang="en-CA" sz="1100" b="1" dirty="0">
                <a:solidFill>
                  <a:srgbClr val="660033"/>
                </a:solidFill>
              </a:rPr>
              <a:t>				    	</a:t>
            </a:r>
            <a:r>
              <a:rPr lang="en-CA" sz="1100" dirty="0" smtClean="0">
                <a:solidFill>
                  <a:prstClr val="black"/>
                </a:solidFill>
              </a:rPr>
              <a:t>23</a:t>
            </a:r>
            <a:endParaRPr lang="en-CA" sz="1100" dirty="0">
              <a:solidFill>
                <a:prstClr val="black"/>
              </a:solidFill>
            </a:endParaRPr>
          </a:p>
          <a:p>
            <a:pPr lvl="0"/>
            <a:r>
              <a:rPr lang="en-CA" sz="1100" b="1" dirty="0">
                <a:solidFill>
                  <a:srgbClr val="660033"/>
                </a:solidFill>
              </a:rPr>
              <a:t>6</a:t>
            </a:r>
            <a:r>
              <a:rPr lang="en-CA" sz="1100" b="1" baseline="30000" dirty="0">
                <a:solidFill>
                  <a:srgbClr val="660033"/>
                </a:solidFill>
              </a:rPr>
              <a:t>th</a:t>
            </a:r>
            <a:r>
              <a:rPr lang="en-CA" sz="1100" dirty="0">
                <a:solidFill>
                  <a:prstClr val="black"/>
                </a:solidFill>
              </a:rPr>
              <a:t> 					</a:t>
            </a:r>
            <a:r>
              <a:rPr lang="en-CA" sz="1100" dirty="0" smtClean="0">
                <a:solidFill>
                  <a:prstClr val="black"/>
                </a:solidFill>
              </a:rPr>
              <a:t>24</a:t>
            </a:r>
            <a:endParaRPr lang="en-CA" sz="1100" dirty="0">
              <a:solidFill>
                <a:prstClr val="black"/>
              </a:solidFill>
            </a:endParaRPr>
          </a:p>
          <a:p>
            <a:pPr lvl="0"/>
            <a:r>
              <a:rPr lang="en-CA" sz="1100" b="1" u="sng" dirty="0">
                <a:solidFill>
                  <a:srgbClr val="0000FF"/>
                </a:solidFill>
              </a:rPr>
              <a:t>7</a:t>
            </a:r>
            <a:r>
              <a:rPr lang="en-CA" sz="1100" b="1" u="sng" baseline="30000" dirty="0">
                <a:solidFill>
                  <a:srgbClr val="0000FF"/>
                </a:solidFill>
              </a:rPr>
              <a:t>th</a:t>
            </a:r>
            <a:r>
              <a:rPr lang="en-CA" sz="1100" u="sng" dirty="0">
                <a:solidFill>
                  <a:srgbClr val="0000FF"/>
                </a:solidFill>
              </a:rPr>
              <a:t> 					</a:t>
            </a:r>
            <a:r>
              <a:rPr lang="en-CA" sz="1100" u="sng" dirty="0" smtClean="0">
                <a:solidFill>
                  <a:srgbClr val="0000FF"/>
                </a:solidFill>
              </a:rPr>
              <a:t>25</a:t>
            </a:r>
            <a:endParaRPr lang="en-CA" sz="1100" u="sng" dirty="0">
              <a:solidFill>
                <a:srgbClr val="0000FF"/>
              </a:solidFill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8976445" y="2415269"/>
            <a:ext cx="1676971" cy="1000789"/>
          </a:xfrm>
          <a:prstGeom prst="roundRect">
            <a:avLst>
              <a:gd name="adj" fmla="val 50000"/>
            </a:avLst>
          </a:prstGeom>
          <a:solidFill>
            <a:srgbClr val="00FFFF"/>
          </a:solidFill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2800" dirty="0" smtClean="0">
                <a:solidFill>
                  <a:schemeClr val="bg1"/>
                </a:solidFill>
                <a:effectLst>
                  <a:glow rad="177800">
                    <a:srgbClr val="FFFF00"/>
                  </a:glow>
                </a:effectLst>
              </a:rPr>
              <a:t>1</a:t>
            </a:r>
            <a:r>
              <a:rPr lang="en-CA" sz="2800" baseline="30000" dirty="0" smtClean="0">
                <a:solidFill>
                  <a:schemeClr val="bg1"/>
                </a:solidFill>
                <a:effectLst>
                  <a:glow rad="177800">
                    <a:srgbClr val="FFFF00"/>
                  </a:glow>
                </a:effectLst>
              </a:rPr>
              <a:t>st</a:t>
            </a:r>
            <a:r>
              <a:rPr lang="en-CA" sz="2800" dirty="0" smtClean="0">
                <a:solidFill>
                  <a:schemeClr val="bg1"/>
                </a:solidFill>
                <a:effectLst>
                  <a:glow rad="177800">
                    <a:srgbClr val="FFFF00"/>
                  </a:glow>
                </a:effectLst>
              </a:rPr>
              <a:t>  CC      </a:t>
            </a:r>
            <a:r>
              <a:rPr lang="en-CA" sz="2800" dirty="0" smtClean="0">
                <a:solidFill>
                  <a:schemeClr val="bg1"/>
                </a:solidFill>
              </a:rPr>
              <a:t>Month </a:t>
            </a:r>
            <a:endParaRPr lang="en-CA" sz="2800" dirty="0">
              <a:solidFill>
                <a:schemeClr val="bg1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7800975" y="33179"/>
            <a:ext cx="3915451" cy="54275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2800" dirty="0" smtClean="0">
                <a:solidFill>
                  <a:schemeClr val="bg1"/>
                </a:solidFill>
              </a:rPr>
              <a:t>Cycle		     			Date</a:t>
            </a:r>
            <a:endParaRPr lang="en-CA" sz="2800" dirty="0">
              <a:solidFill>
                <a:schemeClr val="bg1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49497" y="43899"/>
            <a:ext cx="3476802" cy="51146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2800" dirty="0" smtClean="0">
                <a:solidFill>
                  <a:schemeClr val="bg1"/>
                </a:solidFill>
              </a:rPr>
              <a:t>Cycle </a:t>
            </a:r>
            <a:r>
              <a:rPr lang="en-CA" sz="3600" b="1" i="1" dirty="0" smtClean="0">
                <a:solidFill>
                  <a:srgbClr val="C00000"/>
                </a:solidFill>
                <a:effectLst/>
                <a:latin typeface="Footlight MT Light" panose="0204060206030A020304" pitchFamily="18" charset="0"/>
              </a:rPr>
              <a:t>Lunar</a:t>
            </a:r>
            <a:r>
              <a:rPr lang="en-CA" sz="2800" dirty="0" smtClean="0">
                <a:solidFill>
                  <a:srgbClr val="C00000"/>
                </a:solidFill>
                <a:effectLst/>
              </a:rPr>
              <a:t> </a:t>
            </a:r>
            <a:r>
              <a:rPr lang="en-CA" sz="2800" dirty="0" smtClean="0">
                <a:solidFill>
                  <a:schemeClr val="bg1"/>
                </a:solidFill>
              </a:rPr>
              <a:t>	Date</a:t>
            </a:r>
            <a:endParaRPr lang="en-CA" sz="2800" dirty="0">
              <a:solidFill>
                <a:schemeClr val="bg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570211" y="583325"/>
            <a:ext cx="2753064" cy="4664678"/>
          </a:xfrm>
          <a:prstGeom prst="rect">
            <a:avLst/>
          </a:prstGeom>
          <a:solidFill>
            <a:schemeClr val="tx1">
              <a:lumMod val="65000"/>
            </a:schemeClr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82550" h="38100" prst="coolSlant"/>
            </a:sp3d>
          </a:bodyPr>
          <a:lstStyle/>
          <a:p>
            <a:r>
              <a:rPr lang="en-CA" sz="1100" b="1" dirty="0" smtClean="0">
                <a:solidFill>
                  <a:srgbClr val="660033"/>
                </a:solidFill>
                <a:effectLst>
                  <a:glow rad="127000">
                    <a:srgbClr val="00FF99"/>
                  </a:glow>
                </a:effectLst>
              </a:rPr>
              <a:t>2</a:t>
            </a:r>
            <a:r>
              <a:rPr lang="en-CA" sz="1100" b="1" baseline="30000" dirty="0" smtClean="0">
                <a:solidFill>
                  <a:srgbClr val="660033"/>
                </a:solidFill>
                <a:effectLst>
                  <a:glow rad="127000">
                    <a:srgbClr val="00FF99"/>
                  </a:glow>
                </a:effectLst>
              </a:rPr>
              <a:t>nd</a:t>
            </a:r>
            <a:r>
              <a:rPr lang="en-CA" sz="1100" b="1" dirty="0" smtClean="0">
                <a:solidFill>
                  <a:srgbClr val="660033"/>
                </a:solidFill>
              </a:rPr>
              <a:t> </a:t>
            </a:r>
            <a:r>
              <a:rPr lang="en-CA" sz="1100" b="1" dirty="0">
                <a:solidFill>
                  <a:srgbClr val="660033"/>
                </a:solidFill>
              </a:rPr>
              <a:t>					</a:t>
            </a:r>
            <a:r>
              <a:rPr lang="en-CA" sz="1100" dirty="0" smtClean="0">
                <a:solidFill>
                  <a:schemeClr val="bg1"/>
                </a:solidFill>
              </a:rPr>
              <a:t>1</a:t>
            </a:r>
            <a:endParaRPr lang="en-CA" sz="1100" dirty="0">
              <a:solidFill>
                <a:schemeClr val="bg1"/>
              </a:solidFill>
            </a:endParaRPr>
          </a:p>
          <a:p>
            <a:pPr lvl="0"/>
            <a:r>
              <a:rPr lang="en-CA" sz="1100" b="1" dirty="0">
                <a:solidFill>
                  <a:srgbClr val="660033"/>
                </a:solidFill>
              </a:rPr>
              <a:t>3</a:t>
            </a:r>
            <a:r>
              <a:rPr lang="en-CA" sz="1100" b="1" baseline="30000" dirty="0">
                <a:solidFill>
                  <a:srgbClr val="660033"/>
                </a:solidFill>
              </a:rPr>
              <a:t>rd</a:t>
            </a:r>
            <a:r>
              <a:rPr lang="en-CA" sz="1100" b="1" dirty="0">
                <a:solidFill>
                  <a:srgbClr val="660033"/>
                </a:solidFill>
              </a:rPr>
              <a:t> 					</a:t>
            </a:r>
            <a:r>
              <a:rPr lang="en-CA" sz="1100" dirty="0" smtClean="0">
                <a:solidFill>
                  <a:schemeClr val="bg1"/>
                </a:solidFill>
              </a:rPr>
              <a:t>2</a:t>
            </a:r>
            <a:endParaRPr lang="en-CA" sz="1100" dirty="0">
              <a:solidFill>
                <a:schemeClr val="bg1"/>
              </a:solidFill>
            </a:endParaRPr>
          </a:p>
          <a:p>
            <a:pPr lvl="0"/>
            <a:r>
              <a:rPr lang="en-CA" sz="1100" b="1" dirty="0">
                <a:solidFill>
                  <a:srgbClr val="660033"/>
                </a:solidFill>
              </a:rPr>
              <a:t>4</a:t>
            </a:r>
            <a:r>
              <a:rPr lang="en-CA" sz="1100" b="1" baseline="30000" dirty="0">
                <a:solidFill>
                  <a:srgbClr val="660033"/>
                </a:solidFill>
              </a:rPr>
              <a:t>th</a:t>
            </a:r>
            <a:r>
              <a:rPr lang="en-CA" sz="1100" b="1" dirty="0">
                <a:solidFill>
                  <a:srgbClr val="660033"/>
                </a:solidFill>
              </a:rPr>
              <a:t> 					</a:t>
            </a:r>
            <a:r>
              <a:rPr lang="en-CA" sz="1100" dirty="0" smtClean="0">
                <a:solidFill>
                  <a:prstClr val="black"/>
                </a:solidFill>
              </a:rPr>
              <a:t>3</a:t>
            </a:r>
            <a:endParaRPr lang="en-CA" sz="1100" dirty="0">
              <a:solidFill>
                <a:prstClr val="black"/>
              </a:solidFill>
            </a:endParaRPr>
          </a:p>
          <a:p>
            <a:pPr lvl="0"/>
            <a:r>
              <a:rPr lang="en-CA" sz="1100" b="1" dirty="0">
                <a:solidFill>
                  <a:srgbClr val="660033"/>
                </a:solidFill>
              </a:rPr>
              <a:t>5</a:t>
            </a:r>
            <a:r>
              <a:rPr lang="en-CA" sz="1100" b="1" baseline="30000" dirty="0">
                <a:solidFill>
                  <a:srgbClr val="660033"/>
                </a:solidFill>
              </a:rPr>
              <a:t>th</a:t>
            </a:r>
            <a:r>
              <a:rPr lang="en-CA" sz="1100" b="1" dirty="0">
                <a:solidFill>
                  <a:srgbClr val="660033"/>
                </a:solidFill>
              </a:rPr>
              <a:t> 				    	</a:t>
            </a:r>
            <a:r>
              <a:rPr lang="en-CA" sz="1100" dirty="0" smtClean="0">
                <a:solidFill>
                  <a:prstClr val="black"/>
                </a:solidFill>
              </a:rPr>
              <a:t>4</a:t>
            </a:r>
            <a:endParaRPr lang="en-CA" sz="1100" dirty="0">
              <a:solidFill>
                <a:prstClr val="black"/>
              </a:solidFill>
            </a:endParaRPr>
          </a:p>
          <a:p>
            <a:pPr lvl="0"/>
            <a:r>
              <a:rPr lang="en-CA" sz="1100" b="1" dirty="0">
                <a:solidFill>
                  <a:srgbClr val="660033"/>
                </a:solidFill>
              </a:rPr>
              <a:t>6</a:t>
            </a:r>
            <a:r>
              <a:rPr lang="en-CA" sz="1100" b="1" baseline="30000" dirty="0">
                <a:solidFill>
                  <a:srgbClr val="660033"/>
                </a:solidFill>
              </a:rPr>
              <a:t>th</a:t>
            </a:r>
            <a:r>
              <a:rPr lang="en-CA" sz="1100" dirty="0">
                <a:solidFill>
                  <a:prstClr val="black"/>
                </a:solidFill>
              </a:rPr>
              <a:t> 					</a:t>
            </a:r>
            <a:r>
              <a:rPr lang="en-CA" sz="1100" dirty="0" smtClean="0">
                <a:solidFill>
                  <a:prstClr val="black"/>
                </a:solidFill>
              </a:rPr>
              <a:t>5</a:t>
            </a:r>
            <a:endParaRPr lang="en-CA" sz="1100" dirty="0">
              <a:solidFill>
                <a:prstClr val="black"/>
              </a:solidFill>
            </a:endParaRPr>
          </a:p>
          <a:p>
            <a:pPr lvl="0"/>
            <a:r>
              <a:rPr lang="en-CA" sz="1100" b="1" u="sng" dirty="0">
                <a:solidFill>
                  <a:srgbClr val="0000FF"/>
                </a:solidFill>
              </a:rPr>
              <a:t>7</a:t>
            </a:r>
            <a:r>
              <a:rPr lang="en-CA" sz="1100" b="1" u="sng" baseline="30000" dirty="0">
                <a:solidFill>
                  <a:srgbClr val="0000FF"/>
                </a:solidFill>
              </a:rPr>
              <a:t>th</a:t>
            </a:r>
            <a:r>
              <a:rPr lang="en-CA" sz="1100" u="sng" dirty="0">
                <a:solidFill>
                  <a:srgbClr val="0000FF"/>
                </a:solidFill>
              </a:rPr>
              <a:t> 					</a:t>
            </a:r>
            <a:r>
              <a:rPr lang="en-CA" sz="1100" u="sng" dirty="0" smtClean="0">
                <a:solidFill>
                  <a:srgbClr val="0000FF"/>
                </a:solidFill>
              </a:rPr>
              <a:t>6</a:t>
            </a:r>
            <a:endParaRPr lang="en-CA" sz="1100" u="sng" dirty="0">
              <a:solidFill>
                <a:srgbClr val="0000FF"/>
              </a:solidFill>
            </a:endParaRPr>
          </a:p>
          <a:p>
            <a:r>
              <a:rPr lang="en-CA" sz="1100" b="1" dirty="0">
                <a:solidFill>
                  <a:srgbClr val="660033"/>
                </a:solidFill>
              </a:rPr>
              <a:t>1</a:t>
            </a:r>
            <a:r>
              <a:rPr lang="en-CA" sz="1100" b="1" baseline="30000" dirty="0">
                <a:solidFill>
                  <a:srgbClr val="660033"/>
                </a:solidFill>
              </a:rPr>
              <a:t>st</a:t>
            </a:r>
            <a:r>
              <a:rPr lang="en-CA" sz="1100" dirty="0">
                <a:solidFill>
                  <a:srgbClr val="0000FF"/>
                </a:solidFill>
              </a:rPr>
              <a:t> </a:t>
            </a:r>
            <a:r>
              <a:rPr lang="en-CA" sz="1100" dirty="0">
                <a:solidFill>
                  <a:prstClr val="black"/>
                </a:solidFill>
              </a:rPr>
              <a:t>					</a:t>
            </a:r>
            <a:r>
              <a:rPr lang="en-CA" sz="1100" dirty="0" smtClean="0">
                <a:solidFill>
                  <a:prstClr val="black"/>
                </a:solidFill>
              </a:rPr>
              <a:t>7</a:t>
            </a:r>
          </a:p>
          <a:p>
            <a:pPr lvl="0"/>
            <a:r>
              <a:rPr lang="en-CA" sz="1100" b="1" dirty="0" smtClean="0">
                <a:solidFill>
                  <a:srgbClr val="660033"/>
                </a:solidFill>
              </a:rPr>
              <a:t>2</a:t>
            </a:r>
            <a:r>
              <a:rPr lang="en-CA" sz="1100" b="1" baseline="30000" dirty="0" smtClean="0">
                <a:solidFill>
                  <a:srgbClr val="660033"/>
                </a:solidFill>
              </a:rPr>
              <a:t>nd</a:t>
            </a:r>
            <a:r>
              <a:rPr lang="en-CA" sz="1100" b="1" dirty="0" smtClean="0">
                <a:solidFill>
                  <a:srgbClr val="660033"/>
                </a:solidFill>
              </a:rPr>
              <a:t> </a:t>
            </a:r>
            <a:r>
              <a:rPr lang="en-CA" sz="1100" b="1" dirty="0">
                <a:solidFill>
                  <a:srgbClr val="660033"/>
                </a:solidFill>
              </a:rPr>
              <a:t>					</a:t>
            </a:r>
            <a:r>
              <a:rPr lang="en-CA" sz="1100" dirty="0" smtClean="0">
                <a:solidFill>
                  <a:prstClr val="black"/>
                </a:solidFill>
              </a:rPr>
              <a:t>8</a:t>
            </a:r>
          </a:p>
          <a:p>
            <a:pPr lvl="0"/>
            <a:r>
              <a:rPr lang="en-CA" sz="1100" b="1" dirty="0" smtClean="0">
                <a:solidFill>
                  <a:srgbClr val="660033"/>
                </a:solidFill>
                <a:effectLst>
                  <a:glow rad="127000">
                    <a:srgbClr val="FFFF00"/>
                  </a:glow>
                </a:effectLst>
              </a:rPr>
              <a:t>3</a:t>
            </a:r>
            <a:r>
              <a:rPr lang="en-CA" sz="1100" b="1" baseline="30000" dirty="0" smtClean="0">
                <a:solidFill>
                  <a:srgbClr val="660033"/>
                </a:solidFill>
                <a:effectLst>
                  <a:glow rad="127000">
                    <a:srgbClr val="FFFF00"/>
                  </a:glow>
                </a:effectLst>
              </a:rPr>
              <a:t>rd</a:t>
            </a:r>
            <a:r>
              <a:rPr lang="en-CA" sz="1100" b="1" baseline="30000" dirty="0">
                <a:solidFill>
                  <a:srgbClr val="660033"/>
                </a:solidFill>
              </a:rPr>
              <a:t>					</a:t>
            </a:r>
            <a:r>
              <a:rPr lang="en-CA" sz="1100" dirty="0" smtClean="0">
                <a:solidFill>
                  <a:prstClr val="black"/>
                </a:solidFill>
              </a:rPr>
              <a:t>9</a:t>
            </a:r>
            <a:endParaRPr lang="en-CA" sz="1100" dirty="0">
              <a:solidFill>
                <a:prstClr val="black"/>
              </a:solidFill>
            </a:endParaRPr>
          </a:p>
          <a:p>
            <a:pPr lvl="0"/>
            <a:r>
              <a:rPr lang="en-CA" sz="1100" b="1" dirty="0">
                <a:solidFill>
                  <a:srgbClr val="660033"/>
                </a:solidFill>
              </a:rPr>
              <a:t>4</a:t>
            </a:r>
            <a:r>
              <a:rPr lang="en-CA" sz="1100" b="1" baseline="30000" dirty="0">
                <a:solidFill>
                  <a:srgbClr val="660033"/>
                </a:solidFill>
              </a:rPr>
              <a:t>th </a:t>
            </a:r>
            <a:r>
              <a:rPr lang="en-CA" sz="1100" b="1" dirty="0">
                <a:solidFill>
                  <a:srgbClr val="660033"/>
                </a:solidFill>
              </a:rPr>
              <a:t> 					</a:t>
            </a:r>
            <a:r>
              <a:rPr lang="en-CA" sz="1100" dirty="0" smtClean="0">
                <a:solidFill>
                  <a:prstClr val="black"/>
                </a:solidFill>
              </a:rPr>
              <a:t>10</a:t>
            </a:r>
            <a:endParaRPr lang="en-CA" sz="1100" u="sng" dirty="0">
              <a:solidFill>
                <a:srgbClr val="0000FF"/>
              </a:solidFill>
            </a:endParaRPr>
          </a:p>
          <a:p>
            <a:pPr lvl="0"/>
            <a:r>
              <a:rPr lang="en-CA" sz="1100" b="1" dirty="0">
                <a:solidFill>
                  <a:srgbClr val="660033"/>
                </a:solidFill>
              </a:rPr>
              <a:t>5</a:t>
            </a:r>
            <a:r>
              <a:rPr lang="en-CA" sz="1100" b="1" baseline="30000" dirty="0">
                <a:solidFill>
                  <a:srgbClr val="660033"/>
                </a:solidFill>
              </a:rPr>
              <a:t>th</a:t>
            </a:r>
            <a:r>
              <a:rPr lang="en-CA" sz="1100" b="1" dirty="0">
                <a:solidFill>
                  <a:srgbClr val="660033"/>
                </a:solidFill>
              </a:rPr>
              <a:t> 					</a:t>
            </a:r>
            <a:r>
              <a:rPr lang="en-CA" sz="1100" dirty="0" smtClean="0">
                <a:solidFill>
                  <a:prstClr val="black"/>
                </a:solidFill>
                <a:effectLst/>
              </a:rPr>
              <a:t>11</a:t>
            </a:r>
            <a:endParaRPr lang="en-CA" sz="1100" dirty="0">
              <a:solidFill>
                <a:prstClr val="black"/>
              </a:solidFill>
              <a:effectLst/>
            </a:endParaRPr>
          </a:p>
          <a:p>
            <a:pPr lvl="0"/>
            <a:r>
              <a:rPr lang="en-CA" sz="1100" b="1" dirty="0">
                <a:solidFill>
                  <a:srgbClr val="660033"/>
                </a:solidFill>
              </a:rPr>
              <a:t>6</a:t>
            </a:r>
            <a:r>
              <a:rPr lang="en-CA" sz="1100" b="1" baseline="30000" dirty="0">
                <a:solidFill>
                  <a:srgbClr val="660033"/>
                </a:solidFill>
              </a:rPr>
              <a:t>th</a:t>
            </a:r>
            <a:r>
              <a:rPr lang="en-CA" sz="1100" b="1" dirty="0">
                <a:solidFill>
                  <a:srgbClr val="660033"/>
                </a:solidFill>
              </a:rPr>
              <a:t> 					</a:t>
            </a:r>
            <a:r>
              <a:rPr lang="en-CA" sz="1100" dirty="0" smtClean="0">
                <a:solidFill>
                  <a:prstClr val="black"/>
                </a:solidFill>
                <a:effectLst/>
              </a:rPr>
              <a:t>12</a:t>
            </a:r>
            <a:r>
              <a:rPr lang="en-CA" sz="1100" dirty="0">
                <a:solidFill>
                  <a:prstClr val="black"/>
                </a:solidFill>
              </a:rPr>
              <a:t/>
            </a:r>
            <a:br>
              <a:rPr lang="en-CA" sz="1100" dirty="0">
                <a:solidFill>
                  <a:prstClr val="black"/>
                </a:solidFill>
              </a:rPr>
            </a:br>
            <a:r>
              <a:rPr lang="en-CA" sz="1100" b="1" u="sng" dirty="0">
                <a:solidFill>
                  <a:srgbClr val="0000FF"/>
                </a:solidFill>
              </a:rPr>
              <a:t>7</a:t>
            </a:r>
            <a:r>
              <a:rPr lang="en-CA" sz="1100" b="1" u="sng" baseline="30000" dirty="0">
                <a:solidFill>
                  <a:srgbClr val="0000FF"/>
                </a:solidFill>
              </a:rPr>
              <a:t>th</a:t>
            </a:r>
            <a:r>
              <a:rPr lang="en-CA" sz="1100" u="sng" dirty="0">
                <a:solidFill>
                  <a:srgbClr val="0000FF"/>
                </a:solidFill>
              </a:rPr>
              <a:t> 					</a:t>
            </a:r>
            <a:r>
              <a:rPr lang="en-CA" sz="1100" u="sng" dirty="0" smtClean="0">
                <a:solidFill>
                  <a:srgbClr val="0000FF"/>
                </a:solidFill>
                <a:effectLst/>
              </a:rPr>
              <a:t>13</a:t>
            </a:r>
          </a:p>
          <a:p>
            <a:pPr lvl="0"/>
            <a:r>
              <a:rPr lang="en-CA" sz="1100" b="1" dirty="0" smtClean="0">
                <a:solidFill>
                  <a:srgbClr val="660033"/>
                </a:solidFill>
              </a:rPr>
              <a:t>1</a:t>
            </a:r>
            <a:r>
              <a:rPr lang="en-CA" sz="1100" b="1" baseline="30000" dirty="0" smtClean="0">
                <a:solidFill>
                  <a:srgbClr val="660033"/>
                </a:solidFill>
              </a:rPr>
              <a:t>st</a:t>
            </a:r>
            <a:r>
              <a:rPr lang="en-CA" sz="1100" b="1" dirty="0" smtClean="0">
                <a:solidFill>
                  <a:srgbClr val="660033"/>
                </a:solidFill>
              </a:rPr>
              <a:t> </a:t>
            </a:r>
            <a:r>
              <a:rPr lang="en-CA" sz="1100" b="1" dirty="0">
                <a:solidFill>
                  <a:srgbClr val="660033"/>
                </a:solidFill>
              </a:rPr>
              <a:t>					</a:t>
            </a:r>
            <a:r>
              <a:rPr lang="en-CA" sz="1100" b="1" dirty="0" smtClean="0">
                <a:solidFill>
                  <a:prstClr val="black"/>
                </a:solidFill>
                <a:effectLst>
                  <a:glow rad="127000">
                    <a:srgbClr val="FFCCFF"/>
                  </a:glow>
                </a:effectLst>
              </a:rPr>
              <a:t>14</a:t>
            </a:r>
            <a:endParaRPr lang="en-CA" sz="1100" b="1" dirty="0">
              <a:solidFill>
                <a:prstClr val="black"/>
              </a:solidFill>
              <a:effectLst>
                <a:glow rad="127000">
                  <a:srgbClr val="FFCCFF"/>
                </a:glow>
              </a:effectLst>
            </a:endParaRPr>
          </a:p>
          <a:p>
            <a:pPr lvl="0"/>
            <a:r>
              <a:rPr lang="en-CA" sz="1100" b="1" dirty="0">
                <a:solidFill>
                  <a:srgbClr val="660033"/>
                </a:solidFill>
              </a:rPr>
              <a:t>2</a:t>
            </a:r>
            <a:r>
              <a:rPr lang="en-CA" sz="1100" b="1" baseline="30000" dirty="0">
                <a:solidFill>
                  <a:srgbClr val="660033"/>
                </a:solidFill>
              </a:rPr>
              <a:t>nd</a:t>
            </a:r>
            <a:r>
              <a:rPr lang="en-CA" sz="1100" b="1" dirty="0">
                <a:solidFill>
                  <a:srgbClr val="660033"/>
                </a:solidFill>
              </a:rPr>
              <a:t> 					</a:t>
            </a:r>
            <a:r>
              <a:rPr lang="en-CA" sz="1100" b="1" dirty="0" smtClean="0">
                <a:solidFill>
                  <a:prstClr val="black"/>
                </a:solidFill>
                <a:effectLst>
                  <a:glow rad="127000">
                    <a:srgbClr val="FFFF00"/>
                  </a:glow>
                </a:effectLst>
              </a:rPr>
              <a:t>15</a:t>
            </a:r>
            <a:endParaRPr lang="en-CA" sz="1100" b="1" dirty="0">
              <a:solidFill>
                <a:prstClr val="black"/>
              </a:solidFill>
              <a:effectLst>
                <a:glow rad="127000">
                  <a:srgbClr val="FFFF00"/>
                </a:glow>
              </a:effectLst>
            </a:endParaRPr>
          </a:p>
          <a:p>
            <a:pPr lvl="0"/>
            <a:r>
              <a:rPr lang="en-CA" sz="1100" b="1" dirty="0">
                <a:solidFill>
                  <a:srgbClr val="660033"/>
                </a:solidFill>
              </a:rPr>
              <a:t>3</a:t>
            </a:r>
            <a:r>
              <a:rPr lang="en-CA" sz="1100" b="1" baseline="30000" dirty="0">
                <a:solidFill>
                  <a:srgbClr val="660033"/>
                </a:solidFill>
              </a:rPr>
              <a:t>rd</a:t>
            </a:r>
            <a:r>
              <a:rPr lang="en-CA" sz="1100" b="1" dirty="0">
                <a:solidFill>
                  <a:srgbClr val="660033"/>
                </a:solidFill>
              </a:rPr>
              <a:t> 					</a:t>
            </a:r>
            <a:r>
              <a:rPr lang="en-CA" sz="1100" b="1" dirty="0" smtClean="0">
                <a:solidFill>
                  <a:prstClr val="black"/>
                </a:solidFill>
                <a:effectLst>
                  <a:glow rad="127000">
                    <a:srgbClr val="FFFF00"/>
                  </a:glow>
                </a:effectLst>
              </a:rPr>
              <a:t>16</a:t>
            </a:r>
            <a:endParaRPr lang="en-CA" sz="1100" b="1" dirty="0">
              <a:solidFill>
                <a:prstClr val="black"/>
              </a:solidFill>
              <a:effectLst>
                <a:glow rad="127000">
                  <a:srgbClr val="FFFF00"/>
                </a:glow>
              </a:effectLst>
            </a:endParaRPr>
          </a:p>
          <a:p>
            <a:pPr lvl="0"/>
            <a:r>
              <a:rPr lang="en-CA" sz="1100" b="1" dirty="0">
                <a:solidFill>
                  <a:srgbClr val="660033"/>
                </a:solidFill>
              </a:rPr>
              <a:t>4</a:t>
            </a:r>
            <a:r>
              <a:rPr lang="en-CA" sz="1100" b="1" baseline="30000" dirty="0">
                <a:solidFill>
                  <a:srgbClr val="660033"/>
                </a:solidFill>
              </a:rPr>
              <a:t>th</a:t>
            </a:r>
            <a:r>
              <a:rPr lang="en-CA" sz="1100" b="1" dirty="0">
                <a:solidFill>
                  <a:srgbClr val="660033"/>
                </a:solidFill>
              </a:rPr>
              <a:t> 					</a:t>
            </a:r>
            <a:r>
              <a:rPr lang="en-CA" sz="1100" b="1" dirty="0" smtClean="0">
                <a:solidFill>
                  <a:prstClr val="black"/>
                </a:solidFill>
                <a:effectLst>
                  <a:glow rad="127000">
                    <a:srgbClr val="FFFF00"/>
                  </a:glow>
                </a:effectLst>
              </a:rPr>
              <a:t>17</a:t>
            </a:r>
            <a:endParaRPr lang="en-CA" sz="1100" b="1" dirty="0">
              <a:solidFill>
                <a:prstClr val="black"/>
              </a:solidFill>
              <a:effectLst>
                <a:glow rad="127000">
                  <a:srgbClr val="FFFF00"/>
                </a:glow>
              </a:effectLst>
            </a:endParaRPr>
          </a:p>
          <a:p>
            <a:pPr lvl="0"/>
            <a:r>
              <a:rPr lang="en-CA" sz="1100" b="1" dirty="0">
                <a:solidFill>
                  <a:srgbClr val="660033"/>
                </a:solidFill>
              </a:rPr>
              <a:t>5</a:t>
            </a:r>
            <a:r>
              <a:rPr lang="en-CA" sz="1100" b="1" baseline="30000" dirty="0">
                <a:solidFill>
                  <a:srgbClr val="660033"/>
                </a:solidFill>
              </a:rPr>
              <a:t>th</a:t>
            </a:r>
            <a:r>
              <a:rPr lang="en-CA" sz="1100" b="1" dirty="0">
                <a:solidFill>
                  <a:srgbClr val="660033"/>
                </a:solidFill>
              </a:rPr>
              <a:t> 				    	</a:t>
            </a:r>
            <a:r>
              <a:rPr lang="en-CA" sz="1100" b="1" dirty="0" smtClean="0">
                <a:solidFill>
                  <a:prstClr val="black"/>
                </a:solidFill>
                <a:effectLst>
                  <a:glow rad="127000">
                    <a:srgbClr val="FFFF00"/>
                  </a:glow>
                </a:effectLst>
              </a:rPr>
              <a:t>18</a:t>
            </a:r>
            <a:endParaRPr lang="en-CA" sz="1100" b="1" dirty="0">
              <a:solidFill>
                <a:prstClr val="black"/>
              </a:solidFill>
              <a:effectLst>
                <a:glow rad="127000">
                  <a:srgbClr val="FFFF00"/>
                </a:glow>
              </a:effectLst>
            </a:endParaRPr>
          </a:p>
          <a:p>
            <a:pPr lvl="0"/>
            <a:r>
              <a:rPr lang="en-CA" sz="1100" b="1" dirty="0">
                <a:solidFill>
                  <a:srgbClr val="660033"/>
                </a:solidFill>
              </a:rPr>
              <a:t>6</a:t>
            </a:r>
            <a:r>
              <a:rPr lang="en-CA" sz="1100" b="1" baseline="30000" dirty="0">
                <a:solidFill>
                  <a:srgbClr val="660033"/>
                </a:solidFill>
              </a:rPr>
              <a:t>th</a:t>
            </a:r>
            <a:r>
              <a:rPr lang="en-CA" sz="1100" dirty="0">
                <a:solidFill>
                  <a:prstClr val="black"/>
                </a:solidFill>
              </a:rPr>
              <a:t> 					</a:t>
            </a:r>
            <a:r>
              <a:rPr lang="en-CA" sz="1100" b="1" dirty="0" smtClean="0">
                <a:solidFill>
                  <a:prstClr val="black"/>
                </a:solidFill>
                <a:effectLst>
                  <a:glow rad="127000">
                    <a:srgbClr val="FFFF00"/>
                  </a:glow>
                </a:effectLst>
              </a:rPr>
              <a:t>19</a:t>
            </a:r>
            <a:endParaRPr lang="en-CA" sz="1100" b="1" dirty="0">
              <a:solidFill>
                <a:prstClr val="black"/>
              </a:solidFill>
              <a:effectLst>
                <a:glow rad="127000">
                  <a:srgbClr val="FFFF00"/>
                </a:glow>
              </a:effectLst>
            </a:endParaRPr>
          </a:p>
          <a:p>
            <a:pPr lvl="0"/>
            <a:r>
              <a:rPr lang="en-CA" sz="1100" b="1" u="sng" dirty="0">
                <a:solidFill>
                  <a:srgbClr val="0000FF"/>
                </a:solidFill>
              </a:rPr>
              <a:t>7</a:t>
            </a:r>
            <a:r>
              <a:rPr lang="en-CA" sz="1100" b="1" u="sng" baseline="30000" dirty="0">
                <a:solidFill>
                  <a:srgbClr val="0000FF"/>
                </a:solidFill>
              </a:rPr>
              <a:t>th</a:t>
            </a:r>
            <a:r>
              <a:rPr lang="en-CA" sz="1100" u="sng" dirty="0">
                <a:solidFill>
                  <a:srgbClr val="0000FF"/>
                </a:solidFill>
              </a:rPr>
              <a:t> 					</a:t>
            </a:r>
            <a:r>
              <a:rPr lang="en-CA" sz="1100" b="1" u="sng" dirty="0" smtClean="0">
                <a:solidFill>
                  <a:srgbClr val="0000FF"/>
                </a:solidFill>
                <a:effectLst>
                  <a:glow rad="127000">
                    <a:srgbClr val="FFFF00"/>
                  </a:glow>
                </a:effectLst>
              </a:rPr>
              <a:t>20</a:t>
            </a:r>
            <a:endParaRPr lang="en-CA" sz="1100" b="1" u="sng" dirty="0">
              <a:solidFill>
                <a:srgbClr val="0000FF"/>
              </a:solidFill>
              <a:effectLst>
                <a:glow rad="127000">
                  <a:srgbClr val="FFFF00"/>
                </a:glow>
              </a:effectLst>
            </a:endParaRPr>
          </a:p>
          <a:p>
            <a:pPr lvl="0"/>
            <a:r>
              <a:rPr lang="en-CA" sz="1100" b="1" dirty="0">
                <a:solidFill>
                  <a:srgbClr val="660033"/>
                </a:solidFill>
              </a:rPr>
              <a:t>1</a:t>
            </a:r>
            <a:r>
              <a:rPr lang="en-CA" sz="1100" b="1" baseline="30000" dirty="0">
                <a:solidFill>
                  <a:srgbClr val="660033"/>
                </a:solidFill>
              </a:rPr>
              <a:t>st</a:t>
            </a:r>
            <a:r>
              <a:rPr lang="en-CA" sz="1100" dirty="0">
                <a:solidFill>
                  <a:srgbClr val="0000FF"/>
                </a:solidFill>
              </a:rPr>
              <a:t> </a:t>
            </a:r>
            <a:r>
              <a:rPr lang="en-CA" sz="1100" dirty="0">
                <a:solidFill>
                  <a:prstClr val="black"/>
                </a:solidFill>
              </a:rPr>
              <a:t>					</a:t>
            </a:r>
            <a:r>
              <a:rPr lang="en-CA" sz="1100" b="1" dirty="0" smtClean="0">
                <a:solidFill>
                  <a:prstClr val="black"/>
                </a:solidFill>
                <a:effectLst>
                  <a:glow rad="127000">
                    <a:srgbClr val="FFFF00"/>
                  </a:glow>
                </a:effectLst>
              </a:rPr>
              <a:t>21</a:t>
            </a:r>
            <a:endParaRPr lang="en-CA" sz="1100" b="1" dirty="0">
              <a:solidFill>
                <a:prstClr val="black"/>
              </a:solidFill>
              <a:effectLst>
                <a:glow rad="127000">
                  <a:srgbClr val="FFFF00"/>
                </a:glow>
              </a:effectLst>
            </a:endParaRPr>
          </a:p>
          <a:p>
            <a:pPr lvl="0"/>
            <a:r>
              <a:rPr lang="en-CA" sz="1100" b="1" dirty="0">
                <a:solidFill>
                  <a:srgbClr val="660033"/>
                </a:solidFill>
              </a:rPr>
              <a:t>2</a:t>
            </a:r>
            <a:r>
              <a:rPr lang="en-CA" sz="1100" b="1" baseline="30000" dirty="0">
                <a:solidFill>
                  <a:srgbClr val="660033"/>
                </a:solidFill>
              </a:rPr>
              <a:t>nd</a:t>
            </a:r>
            <a:r>
              <a:rPr lang="en-CA" sz="1100" b="1" dirty="0">
                <a:solidFill>
                  <a:srgbClr val="660033"/>
                </a:solidFill>
              </a:rPr>
              <a:t> 					</a:t>
            </a:r>
            <a:r>
              <a:rPr lang="en-CA" sz="1100" dirty="0" smtClean="0">
                <a:solidFill>
                  <a:prstClr val="black"/>
                </a:solidFill>
                <a:effectLst/>
              </a:rPr>
              <a:t>22</a:t>
            </a:r>
            <a:endParaRPr lang="en-CA" sz="1100" dirty="0">
              <a:solidFill>
                <a:prstClr val="black"/>
              </a:solidFill>
              <a:effectLst/>
            </a:endParaRPr>
          </a:p>
          <a:p>
            <a:pPr lvl="0"/>
            <a:r>
              <a:rPr lang="en-CA" sz="1100" b="1" dirty="0">
                <a:solidFill>
                  <a:srgbClr val="660033"/>
                </a:solidFill>
              </a:rPr>
              <a:t>3</a:t>
            </a:r>
            <a:r>
              <a:rPr lang="en-CA" sz="1100" b="1" baseline="30000" dirty="0">
                <a:solidFill>
                  <a:srgbClr val="660033"/>
                </a:solidFill>
              </a:rPr>
              <a:t>rd					</a:t>
            </a:r>
            <a:r>
              <a:rPr lang="en-CA" sz="1100" dirty="0" smtClean="0">
                <a:solidFill>
                  <a:prstClr val="black"/>
                </a:solidFill>
              </a:rPr>
              <a:t>23</a:t>
            </a:r>
            <a:endParaRPr lang="en-CA" sz="1100" dirty="0">
              <a:solidFill>
                <a:prstClr val="black"/>
              </a:solidFill>
            </a:endParaRPr>
          </a:p>
          <a:p>
            <a:pPr lvl="0"/>
            <a:r>
              <a:rPr lang="en-CA" sz="1100" b="1" dirty="0" smtClean="0">
                <a:solidFill>
                  <a:srgbClr val="660033"/>
                </a:solidFill>
                <a:effectLst>
                  <a:glow rad="127000">
                    <a:srgbClr val="FFCCFF"/>
                  </a:glow>
                </a:effectLst>
              </a:rPr>
              <a:t>4</a:t>
            </a:r>
            <a:r>
              <a:rPr lang="en-CA" sz="1100" b="1" baseline="30000" dirty="0" smtClean="0">
                <a:solidFill>
                  <a:srgbClr val="660033"/>
                </a:solidFill>
                <a:effectLst>
                  <a:glow rad="127000">
                    <a:srgbClr val="FFCCFF"/>
                  </a:glow>
                </a:effectLst>
              </a:rPr>
              <a:t>th </a:t>
            </a:r>
            <a:r>
              <a:rPr lang="en-CA" sz="1100" b="1" baseline="30000" dirty="0" smtClean="0">
                <a:solidFill>
                  <a:srgbClr val="660033"/>
                </a:solidFill>
              </a:rPr>
              <a:t> </a:t>
            </a:r>
            <a:r>
              <a:rPr lang="en-CA" sz="1100" b="1" dirty="0" smtClean="0">
                <a:solidFill>
                  <a:srgbClr val="660033"/>
                </a:solidFill>
              </a:rPr>
              <a:t> (Wed)				 </a:t>
            </a:r>
            <a:r>
              <a:rPr lang="en-CA" sz="1100" b="1" dirty="0" smtClean="0">
                <a:solidFill>
                  <a:prstClr val="black"/>
                </a:solidFill>
                <a:effectLst>
                  <a:glow rad="254000">
                    <a:srgbClr val="FFCCFF"/>
                  </a:glow>
                </a:effectLst>
              </a:rPr>
              <a:t>24</a:t>
            </a:r>
            <a:endParaRPr lang="en-CA" sz="1100" b="1" u="sng" dirty="0">
              <a:solidFill>
                <a:srgbClr val="0000FF"/>
              </a:solidFill>
              <a:effectLst>
                <a:glow rad="254000">
                  <a:srgbClr val="FFCCFF"/>
                </a:glow>
              </a:effectLst>
            </a:endParaRPr>
          </a:p>
          <a:p>
            <a:pPr lvl="0"/>
            <a:r>
              <a:rPr lang="en-CA" sz="1100" b="1" dirty="0">
                <a:solidFill>
                  <a:srgbClr val="660033"/>
                </a:solidFill>
                <a:effectLst/>
              </a:rPr>
              <a:t>5</a:t>
            </a:r>
            <a:r>
              <a:rPr lang="en-CA" sz="1100" b="1" baseline="30000" dirty="0">
                <a:solidFill>
                  <a:srgbClr val="660033"/>
                </a:solidFill>
                <a:effectLst/>
              </a:rPr>
              <a:t>th</a:t>
            </a:r>
            <a:r>
              <a:rPr lang="en-CA" sz="1100" b="1" dirty="0">
                <a:solidFill>
                  <a:srgbClr val="660033"/>
                </a:solidFill>
                <a:effectLst>
                  <a:glow rad="317500">
                    <a:srgbClr val="FFCCFF"/>
                  </a:glow>
                </a:effectLst>
              </a:rPr>
              <a:t> </a:t>
            </a:r>
            <a:r>
              <a:rPr lang="en-CA" sz="1100" b="1" dirty="0">
                <a:solidFill>
                  <a:srgbClr val="660033"/>
                </a:solidFill>
              </a:rPr>
              <a:t> 	</a:t>
            </a:r>
            <a:r>
              <a:rPr lang="en-CA" sz="1100" b="1" dirty="0" smtClean="0">
                <a:solidFill>
                  <a:srgbClr val="660033"/>
                </a:solidFill>
              </a:rPr>
              <a:t> 	</a:t>
            </a:r>
            <a:r>
              <a:rPr lang="en-CA" sz="1100" b="1" dirty="0">
                <a:solidFill>
                  <a:srgbClr val="660033"/>
                </a:solidFill>
              </a:rPr>
              <a:t>			</a:t>
            </a:r>
            <a:r>
              <a:rPr lang="en-CA" sz="1100" dirty="0" smtClean="0">
                <a:solidFill>
                  <a:prstClr val="black"/>
                </a:solidFill>
                <a:effectLst/>
              </a:rPr>
              <a:t>25</a:t>
            </a:r>
            <a:endParaRPr lang="en-CA" sz="1100" dirty="0">
              <a:solidFill>
                <a:prstClr val="black"/>
              </a:solidFill>
              <a:effectLst/>
            </a:endParaRPr>
          </a:p>
          <a:p>
            <a:pPr lvl="0"/>
            <a:r>
              <a:rPr lang="en-CA" sz="1100" b="1" dirty="0">
                <a:solidFill>
                  <a:srgbClr val="660033"/>
                </a:solidFill>
              </a:rPr>
              <a:t>6</a:t>
            </a:r>
            <a:r>
              <a:rPr lang="en-CA" sz="1100" b="1" baseline="30000" dirty="0">
                <a:solidFill>
                  <a:srgbClr val="660033"/>
                </a:solidFill>
              </a:rPr>
              <a:t>th</a:t>
            </a:r>
            <a:r>
              <a:rPr lang="en-CA" sz="1100" b="1" dirty="0">
                <a:solidFill>
                  <a:srgbClr val="660033"/>
                </a:solidFill>
              </a:rPr>
              <a:t> 					</a:t>
            </a:r>
            <a:r>
              <a:rPr lang="en-CA" sz="1100" dirty="0" smtClean="0">
                <a:solidFill>
                  <a:prstClr val="black"/>
                </a:solidFill>
              </a:rPr>
              <a:t>26</a:t>
            </a:r>
            <a:r>
              <a:rPr lang="en-CA" sz="1100" dirty="0">
                <a:solidFill>
                  <a:prstClr val="black"/>
                </a:solidFill>
              </a:rPr>
              <a:t/>
            </a:r>
            <a:br>
              <a:rPr lang="en-CA" sz="1100" dirty="0">
                <a:solidFill>
                  <a:prstClr val="black"/>
                </a:solidFill>
              </a:rPr>
            </a:br>
            <a:r>
              <a:rPr lang="en-CA" sz="1100" b="1" u="sng" dirty="0">
                <a:solidFill>
                  <a:srgbClr val="0000FF"/>
                </a:solidFill>
              </a:rPr>
              <a:t>7</a:t>
            </a:r>
            <a:r>
              <a:rPr lang="en-CA" sz="1100" b="1" u="sng" baseline="30000" dirty="0">
                <a:solidFill>
                  <a:srgbClr val="0000FF"/>
                </a:solidFill>
              </a:rPr>
              <a:t>th</a:t>
            </a:r>
            <a:r>
              <a:rPr lang="en-CA" sz="1100" u="sng" dirty="0">
                <a:solidFill>
                  <a:srgbClr val="0000FF"/>
                </a:solidFill>
              </a:rPr>
              <a:t> 					</a:t>
            </a:r>
            <a:r>
              <a:rPr lang="en-CA" sz="1100" u="sng" dirty="0" smtClean="0">
                <a:solidFill>
                  <a:srgbClr val="0000FF"/>
                </a:solidFill>
              </a:rPr>
              <a:t>27</a:t>
            </a:r>
            <a:endParaRPr lang="en-CA" sz="1100" u="sng" dirty="0">
              <a:solidFill>
                <a:srgbClr val="0000FF"/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1048527" y="730733"/>
            <a:ext cx="1675582" cy="381064"/>
          </a:xfrm>
          <a:prstGeom prst="roundRect">
            <a:avLst>
              <a:gd name="adj" fmla="val 50000"/>
            </a:avLst>
          </a:prstGeom>
          <a:solidFill>
            <a:srgbClr val="FF6600"/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2400" dirty="0" smtClean="0">
                <a:solidFill>
                  <a:srgbClr val="002060"/>
                </a:solidFill>
              </a:rPr>
              <a:t>1</a:t>
            </a:r>
            <a:r>
              <a:rPr lang="en-CA" sz="2400" baseline="30000" dirty="0" smtClean="0">
                <a:solidFill>
                  <a:srgbClr val="002060"/>
                </a:solidFill>
              </a:rPr>
              <a:t>st</a:t>
            </a:r>
            <a:r>
              <a:rPr lang="en-CA" sz="2400" dirty="0" smtClean="0">
                <a:solidFill>
                  <a:srgbClr val="002060"/>
                </a:solidFill>
              </a:rPr>
              <a:t> Month</a:t>
            </a:r>
            <a:endParaRPr lang="en-CA" sz="2400" dirty="0">
              <a:solidFill>
                <a:srgbClr val="002060"/>
              </a:solidFill>
            </a:endParaRPr>
          </a:p>
        </p:txBody>
      </p:sp>
      <p:sp>
        <p:nvSpPr>
          <p:cNvPr id="10" name="Rounded Rectangular Callout 9"/>
          <p:cNvSpPr/>
          <p:nvPr/>
        </p:nvSpPr>
        <p:spPr>
          <a:xfrm>
            <a:off x="8868747" y="94664"/>
            <a:ext cx="1830707" cy="384638"/>
          </a:xfrm>
          <a:prstGeom prst="wedgeRoundRectCallout">
            <a:avLst>
              <a:gd name="adj1" fmla="val 36917"/>
              <a:gd name="adj2" fmla="val 50962"/>
              <a:gd name="adj3" fmla="val 16667"/>
            </a:avLst>
          </a:prstGeom>
          <a:gradFill flip="none" rotWithShape="1">
            <a:gsLst>
              <a:gs pos="27000">
                <a:schemeClr val="accent5">
                  <a:lumMod val="75000"/>
                  <a:alpha val="0"/>
                </a:schemeClr>
              </a:gs>
              <a:gs pos="83000">
                <a:srgbClr val="00FFCC"/>
              </a:gs>
              <a:gs pos="5000">
                <a:schemeClr val="accent6">
                  <a:lumMod val="75000"/>
                </a:schemeClr>
              </a:gs>
              <a:gs pos="47000">
                <a:srgbClr val="FFFF00"/>
              </a:gs>
            </a:gsLst>
            <a:lin ang="2700000" scaled="1"/>
            <a:tileRect/>
          </a:gradFill>
          <a:ln w="57150">
            <a:solidFill>
              <a:srgbClr val="0000FF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b="1" dirty="0" smtClean="0">
                <a:solidFill>
                  <a:srgbClr val="0000FF"/>
                </a:solidFill>
              </a:rPr>
              <a:t>Covenant Count</a:t>
            </a:r>
            <a:endParaRPr lang="en-CA" b="1" dirty="0">
              <a:solidFill>
                <a:srgbClr val="0000FF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7845152" y="1588668"/>
            <a:ext cx="4296050" cy="529459"/>
          </a:xfrm>
          <a:prstGeom prst="rect">
            <a:avLst/>
          </a:prstGeom>
          <a:solidFill>
            <a:srgbClr val="FF7C80"/>
          </a:solidFill>
          <a:ln w="38100" cap="flat" cmpd="sng" algn="ctr">
            <a:solidFill>
              <a:srgbClr val="0000FF"/>
            </a:solidFill>
            <a:prstDash val="solid"/>
            <a:miter lim="800000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  <a:sp3d extrusionH="57150">
              <a:bevelT h="25400" prst="softRound"/>
            </a:sp3d>
          </a:bodyPr>
          <a:lstStyle/>
          <a:p>
            <a:pPr lvl="0" defTabSz="914400">
              <a:lnSpc>
                <a:spcPct val="106000"/>
              </a:lnSpc>
              <a:spcAft>
                <a:spcPts val="800"/>
              </a:spcAft>
              <a:defRPr/>
            </a:pPr>
            <a:r>
              <a:rPr kumimoji="0" lang="en-CA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660033"/>
                </a:solidFill>
                <a:effectLst>
                  <a:glow rad="127000">
                    <a:srgbClr val="FFFF00"/>
                  </a:glow>
                </a:effectLst>
                <a:uLnTx/>
                <a:uFillTx/>
                <a:latin typeface="Calibri" panose="020F0502020204030204"/>
                <a:ea typeface="Calibri" panose="020F0502020204030204" pitchFamily="34" charset="0"/>
                <a:cs typeface="Times New Roman" panose="02020603050405020304" pitchFamily="18" charset="0"/>
              </a:rPr>
              <a:t>3</a:t>
            </a:r>
            <a:r>
              <a:rPr kumimoji="0" lang="en-CA" sz="2800" b="1" i="0" u="none" strike="noStrike" kern="0" cap="none" spc="0" normalizeH="0" baseline="30000" noProof="0" dirty="0" smtClean="0">
                <a:ln>
                  <a:noFill/>
                </a:ln>
                <a:solidFill>
                  <a:srgbClr val="660033"/>
                </a:solidFill>
                <a:effectLst>
                  <a:glow rad="127000">
                    <a:srgbClr val="FFFF00"/>
                  </a:glow>
                </a:effectLst>
                <a:uLnTx/>
                <a:uFillTx/>
                <a:latin typeface="Calibri" panose="020F0502020204030204"/>
                <a:ea typeface="Calibri" panose="020F0502020204030204" pitchFamily="34" charset="0"/>
                <a:cs typeface="Times New Roman" panose="02020603050405020304" pitchFamily="18" charset="0"/>
              </a:rPr>
              <a:t>rd</a:t>
            </a:r>
            <a:r>
              <a:rPr kumimoji="0" lang="en-CA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660033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  <a:cs typeface="Times New Roman" panose="02020603050405020304" pitchFamily="18" charset="0"/>
              </a:rPr>
              <a:t>       </a:t>
            </a:r>
            <a:r>
              <a:rPr lang="en-CA" sz="2800" b="1" dirty="0" smtClean="0">
                <a:ln w="28575">
                  <a:solidFill>
                    <a:schemeClr val="bg2">
                      <a:lumMod val="60000"/>
                      <a:lumOff val="40000"/>
                    </a:schemeClr>
                  </a:solidFill>
                </a:ln>
                <a:solidFill>
                  <a:srgbClr val="00FF00"/>
                </a:solidFill>
                <a:effectLst>
                  <a:glow rad="571500">
                    <a:schemeClr val="accent5">
                      <a:lumMod val="75000"/>
                    </a:schemeClr>
                  </a:glow>
                </a:effectLst>
                <a:latin typeface="Arial Black" panose="020B0A04020102020204" pitchFamily="34" charset="0"/>
              </a:rPr>
              <a:t>TEQUFAH</a:t>
            </a:r>
            <a:r>
              <a:rPr kumimoji="0" lang="en-CA" sz="2800" b="1" i="0" u="none" strike="noStrike" kern="0" cap="none" spc="0" normalizeH="0" baseline="0" noProof="0" dirty="0" smtClean="0">
                <a:ln w="9525" cap="rnd" cmpd="sng" algn="ctr">
                  <a:solidFill>
                    <a:srgbClr val="0000FF"/>
                  </a:solidFill>
                  <a:prstDash val="solid"/>
                  <a:bevel/>
                </a:ln>
                <a:solidFill>
                  <a:srgbClr val="FFFF00"/>
                </a:solidFill>
                <a:effectLst>
                  <a:glow rad="495300">
                    <a:srgbClr val="00FF99"/>
                  </a:glow>
                </a:effectLst>
                <a:uLnTx/>
                <a:uFillTx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</a:t>
            </a:r>
            <a:r>
              <a:rPr kumimoji="0" lang="en-CA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>
                  <a:glow rad="127000">
                    <a:srgbClr val="FFFF00"/>
                  </a:glow>
                </a:effectLst>
                <a:uLnTx/>
                <a:uFillTx/>
                <a:latin typeface="Calibri" panose="020F0502020204030204"/>
                <a:ea typeface="Calibri" panose="020F0502020204030204" pitchFamily="34" charset="0"/>
                <a:cs typeface="Times New Roman" panose="02020603050405020304" pitchFamily="18" charset="0"/>
              </a:rPr>
              <a:t>(365)</a:t>
            </a:r>
            <a:endParaRPr kumimoji="0" lang="en-CA" sz="28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>
                <a:glow rad="127000">
                  <a:srgbClr val="FFFF00"/>
                </a:glow>
              </a:effectLst>
              <a:uLnTx/>
              <a:uFillTx/>
              <a:latin typeface="Calibri" panose="020F0502020204030204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cxnSp>
        <p:nvCxnSpPr>
          <p:cNvPr id="13" name="Straight Arrow Connector 12"/>
          <p:cNvCxnSpPr/>
          <p:nvPr/>
        </p:nvCxnSpPr>
        <p:spPr>
          <a:xfrm flipH="1">
            <a:off x="948583" y="1680564"/>
            <a:ext cx="6896569" cy="382374"/>
          </a:xfrm>
          <a:prstGeom prst="straightConnector1">
            <a:avLst/>
          </a:prstGeom>
          <a:ln w="76200">
            <a:solidFill>
              <a:srgbClr val="9933FF"/>
            </a:solidFill>
            <a:tailEnd type="triangle"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" name="Straight Connector 2"/>
          <p:cNvCxnSpPr/>
          <p:nvPr/>
        </p:nvCxnSpPr>
        <p:spPr>
          <a:xfrm>
            <a:off x="600261" y="2179820"/>
            <a:ext cx="10426860" cy="42313"/>
          </a:xfrm>
          <a:prstGeom prst="line">
            <a:avLst/>
          </a:prstGeom>
          <a:ln w="571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Rounded Rectangular Callout 18"/>
          <p:cNvSpPr/>
          <p:nvPr/>
        </p:nvSpPr>
        <p:spPr>
          <a:xfrm>
            <a:off x="976519" y="1179210"/>
            <a:ext cx="2867033" cy="501354"/>
          </a:xfrm>
          <a:prstGeom prst="wedgeRoundRectCallout">
            <a:avLst>
              <a:gd name="adj1" fmla="val -48962"/>
              <a:gd name="adj2" fmla="val 100384"/>
              <a:gd name="adj3" fmla="val 16667"/>
            </a:avLst>
          </a:prstGeom>
          <a:solidFill>
            <a:schemeClr val="tx1">
              <a:lumMod val="50000"/>
            </a:schemeClr>
          </a:solidFill>
          <a:ln w="57150">
            <a:solidFill>
              <a:srgbClr val="C000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h="25400" prst="softRound"/>
            </a:sp3d>
          </a:bodyPr>
          <a:lstStyle/>
          <a:p>
            <a:pPr algn="ctr"/>
            <a:r>
              <a:rPr lang="en-CA" sz="2400" dirty="0" smtClean="0">
                <a:solidFill>
                  <a:schemeClr val="bg1"/>
                </a:solidFill>
              </a:rPr>
              <a:t>March 22 </a:t>
            </a:r>
            <a:r>
              <a:rPr lang="en-CA" sz="2400" dirty="0"/>
              <a:t> </a:t>
            </a:r>
            <a:r>
              <a:rPr lang="en-CA" sz="2400" dirty="0" smtClean="0"/>
              <a:t>Gregorian</a:t>
            </a:r>
            <a:endParaRPr lang="en-CA" sz="2400" dirty="0"/>
          </a:p>
        </p:txBody>
      </p:sp>
      <p:cxnSp>
        <p:nvCxnSpPr>
          <p:cNvPr id="20" name="Straight Connector 19"/>
          <p:cNvCxnSpPr/>
          <p:nvPr/>
        </p:nvCxnSpPr>
        <p:spPr>
          <a:xfrm>
            <a:off x="628836" y="4716338"/>
            <a:ext cx="10426860" cy="63586"/>
          </a:xfrm>
          <a:prstGeom prst="line">
            <a:avLst/>
          </a:prstGeom>
          <a:ln w="57150">
            <a:solidFill>
              <a:srgbClr val="00FF99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Rounded Rectangle 15"/>
          <p:cNvSpPr/>
          <p:nvPr/>
        </p:nvSpPr>
        <p:spPr>
          <a:xfrm>
            <a:off x="3814492" y="110128"/>
            <a:ext cx="3898931" cy="618871"/>
          </a:xfrm>
          <a:prstGeom prst="roundRect">
            <a:avLst>
              <a:gd name="adj" fmla="val 50000"/>
            </a:avLst>
          </a:prstGeom>
          <a:solidFill>
            <a:srgbClr val="00FFFF"/>
          </a:solidFill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2800" dirty="0" smtClean="0">
                <a:solidFill>
                  <a:schemeClr val="bg1"/>
                </a:solidFill>
                <a:effectLst>
                  <a:glow rad="177800">
                    <a:srgbClr val="FFFF00"/>
                  </a:glow>
                </a:effectLst>
                <a:latin typeface="Arial Rounded MT Bold" panose="020F0704030504030204" pitchFamily="34" charset="0"/>
              </a:rPr>
              <a:t>CE 12 investigation</a:t>
            </a:r>
            <a:endParaRPr lang="en-CA" sz="2800" dirty="0">
              <a:solidFill>
                <a:schemeClr val="bg1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22" name="Rounded Rectangular Callout 21"/>
          <p:cNvSpPr/>
          <p:nvPr/>
        </p:nvSpPr>
        <p:spPr>
          <a:xfrm>
            <a:off x="3417251" y="2272704"/>
            <a:ext cx="4942222" cy="2539662"/>
          </a:xfrm>
          <a:prstGeom prst="wedgeRoundRectCallout">
            <a:avLst>
              <a:gd name="adj1" fmla="val 96407"/>
              <a:gd name="adj2" fmla="val 40928"/>
              <a:gd name="adj3" fmla="val 16667"/>
            </a:avLst>
          </a:prstGeom>
          <a:solidFill>
            <a:schemeClr val="accent3">
              <a:lumMod val="60000"/>
              <a:lumOff val="40000"/>
            </a:schemeClr>
          </a:solidFill>
          <a:ln w="57150">
            <a:solidFill>
              <a:srgbClr val="0C27AC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h="25400" prst="softRound"/>
            </a:sp3d>
          </a:bodyPr>
          <a:lstStyle/>
          <a:p>
            <a:pPr algn="ctr"/>
            <a:r>
              <a:rPr lang="en-CA" sz="3200" b="1" dirty="0" smtClean="0">
                <a:solidFill>
                  <a:srgbClr val="0C27AC"/>
                </a:solidFill>
                <a:effectLst>
                  <a:glow rad="63500">
                    <a:srgbClr val="FFFF00"/>
                  </a:glow>
                </a:effectLst>
              </a:rPr>
              <a:t>Yahusha</a:t>
            </a:r>
            <a:r>
              <a:rPr lang="en-CA" sz="3200" dirty="0" smtClean="0">
                <a:solidFill>
                  <a:srgbClr val="7030A0"/>
                </a:solidFill>
                <a:effectLst>
                  <a:glow rad="63500">
                    <a:srgbClr val="FFFF00"/>
                  </a:glow>
                </a:effectLst>
              </a:rPr>
              <a:t> was </a:t>
            </a:r>
            <a:r>
              <a:rPr lang="en-CA" sz="3200" b="1" dirty="0" smtClean="0">
                <a:solidFill>
                  <a:srgbClr val="7030A0"/>
                </a:solidFill>
                <a:effectLst>
                  <a:glow rad="215900">
                    <a:srgbClr val="00FF99"/>
                  </a:glow>
                </a:effectLst>
                <a:latin typeface="Arial Black" panose="020B0A04020102020204" pitchFamily="34" charset="0"/>
              </a:rPr>
              <a:t>IN</a:t>
            </a:r>
            <a:r>
              <a:rPr lang="en-CA" sz="3200" b="1" dirty="0" smtClean="0">
                <a:solidFill>
                  <a:srgbClr val="7030A0"/>
                </a:solidFill>
                <a:effectLst>
                  <a:glow rad="63500">
                    <a:srgbClr val="FFFF00"/>
                  </a:glow>
                </a:effectLst>
              </a:rPr>
              <a:t> the</a:t>
            </a:r>
            <a:r>
              <a:rPr lang="en-CA" sz="3200" b="1" u="sng" dirty="0" smtClean="0">
                <a:solidFill>
                  <a:srgbClr val="7030A0"/>
                </a:solidFill>
                <a:effectLst>
                  <a:glow rad="63500">
                    <a:srgbClr val="FFFF00"/>
                  </a:glow>
                </a:effectLst>
              </a:rPr>
              <a:t> Tabernacle</a:t>
            </a:r>
            <a:r>
              <a:rPr lang="en-CA" sz="3200" dirty="0" smtClean="0">
                <a:solidFill>
                  <a:srgbClr val="7030A0"/>
                </a:solidFill>
                <a:effectLst>
                  <a:glow rad="63500">
                    <a:srgbClr val="FFFF00"/>
                  </a:glow>
                </a:effectLst>
              </a:rPr>
              <a:t>  - (</a:t>
            </a:r>
            <a:r>
              <a:rPr lang="en-CA" sz="3200" dirty="0" smtClean="0">
                <a:solidFill>
                  <a:srgbClr val="D73DCC"/>
                </a:solidFill>
                <a:effectLst>
                  <a:glow rad="63500">
                    <a:srgbClr val="FFFF00"/>
                  </a:glow>
                </a:effectLst>
              </a:rPr>
              <a:t>by Statute</a:t>
            </a:r>
            <a:r>
              <a:rPr lang="en-CA" sz="3200" dirty="0" smtClean="0">
                <a:solidFill>
                  <a:srgbClr val="7030A0"/>
                </a:solidFill>
                <a:effectLst>
                  <a:glow rad="63500">
                    <a:srgbClr val="FFFF00"/>
                  </a:glow>
                </a:effectLst>
              </a:rPr>
              <a:t>) observing the </a:t>
            </a:r>
            <a:br>
              <a:rPr lang="en-CA" sz="3200" dirty="0" smtClean="0">
                <a:solidFill>
                  <a:srgbClr val="7030A0"/>
                </a:solidFill>
                <a:effectLst>
                  <a:glow rad="63500">
                    <a:srgbClr val="FFFF00"/>
                  </a:glow>
                </a:effectLst>
              </a:rPr>
            </a:br>
            <a:r>
              <a:rPr lang="en-CA" sz="3200" b="1" dirty="0" smtClean="0">
                <a:ln w="28575">
                  <a:solidFill>
                    <a:srgbClr val="9933FF"/>
                  </a:solidFill>
                </a:ln>
                <a:solidFill>
                  <a:srgbClr val="0066FF"/>
                </a:solidFill>
                <a:effectLst>
                  <a:glow rad="431800">
                    <a:srgbClr val="FFFF00"/>
                  </a:glow>
                </a:effectLst>
                <a:latin typeface="Arial Black" panose="020B0A04020102020204" pitchFamily="34" charset="0"/>
              </a:rPr>
              <a:t>High Shabbat </a:t>
            </a:r>
            <a:r>
              <a:rPr lang="en-CA" sz="3200" dirty="0" smtClean="0">
                <a:solidFill>
                  <a:srgbClr val="7030A0"/>
                </a:solidFill>
                <a:effectLst>
                  <a:glow rad="63500">
                    <a:srgbClr val="FFFF00"/>
                  </a:glow>
                </a:effectLst>
              </a:rPr>
              <a:t>of </a:t>
            </a:r>
            <a:br>
              <a:rPr lang="en-CA" sz="3200" dirty="0" smtClean="0">
                <a:solidFill>
                  <a:srgbClr val="7030A0"/>
                </a:solidFill>
                <a:effectLst>
                  <a:glow rad="63500">
                    <a:srgbClr val="FFFF00"/>
                  </a:glow>
                </a:effectLst>
              </a:rPr>
            </a:br>
            <a:r>
              <a:rPr lang="en-CA" sz="3200" dirty="0" smtClean="0">
                <a:solidFill>
                  <a:srgbClr val="7030A0"/>
                </a:solidFill>
                <a:effectLst>
                  <a:glow rad="63500">
                    <a:srgbClr val="FFFF00"/>
                  </a:glow>
                </a:effectLst>
              </a:rPr>
              <a:t>Unleavened Bread!  </a:t>
            </a:r>
          </a:p>
        </p:txBody>
      </p:sp>
      <p:sp>
        <p:nvSpPr>
          <p:cNvPr id="23" name="Oval 22"/>
          <p:cNvSpPr/>
          <p:nvPr/>
        </p:nvSpPr>
        <p:spPr>
          <a:xfrm>
            <a:off x="1384763" y="4359675"/>
            <a:ext cx="499533" cy="338667"/>
          </a:xfrm>
          <a:prstGeom prst="ellipse">
            <a:avLst/>
          </a:prstGeom>
          <a:solidFill>
            <a:srgbClr val="FF66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dirty="0" smtClean="0"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lang="en-CA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40" name="Group 39"/>
          <p:cNvGrpSpPr/>
          <p:nvPr/>
        </p:nvGrpSpPr>
        <p:grpSpPr>
          <a:xfrm>
            <a:off x="1389168" y="3682341"/>
            <a:ext cx="1549400" cy="762001"/>
            <a:chOff x="1389168" y="3844266"/>
            <a:chExt cx="1549400" cy="762001"/>
          </a:xfrm>
        </p:grpSpPr>
        <p:sp>
          <p:nvSpPr>
            <p:cNvPr id="18" name="Oval 17"/>
            <p:cNvSpPr/>
            <p:nvPr/>
          </p:nvSpPr>
          <p:spPr>
            <a:xfrm>
              <a:off x="1391824" y="4182933"/>
              <a:ext cx="499533" cy="338667"/>
            </a:xfrm>
            <a:prstGeom prst="ellipse">
              <a:avLst/>
            </a:prstGeom>
            <a:ln>
              <a:solidFill>
                <a:schemeClr val="bg1"/>
              </a:solidFill>
            </a:ln>
            <a:scene3d>
              <a:camera prst="orthographicFront"/>
              <a:lightRig rig="threePt" dir="t"/>
            </a:scene3d>
            <a:sp3d>
              <a:bevelT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CA" dirty="0" smtClean="0">
                  <a:latin typeface="Arial" panose="020B0604020202020204" pitchFamily="34" charset="0"/>
                  <a:cs typeface="Arial" panose="020B0604020202020204" pitchFamily="34" charset="0"/>
                </a:rPr>
                <a:t>2</a:t>
              </a:r>
              <a:endParaRPr lang="en-CA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" name="Oval 1"/>
            <p:cNvSpPr/>
            <p:nvPr/>
          </p:nvSpPr>
          <p:spPr>
            <a:xfrm>
              <a:off x="1389168" y="3844266"/>
              <a:ext cx="499533" cy="338667"/>
            </a:xfrm>
            <a:prstGeom prst="ellipse">
              <a:avLst/>
            </a:prstGeom>
            <a:ln>
              <a:solidFill>
                <a:schemeClr val="bg1"/>
              </a:solidFill>
            </a:ln>
            <a:scene3d>
              <a:camera prst="orthographicFront"/>
              <a:lightRig rig="threePt" dir="t"/>
            </a:scene3d>
            <a:sp3d>
              <a:bevelT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CA" dirty="0" smtClean="0">
                  <a:latin typeface="Arial" panose="020B0604020202020204" pitchFamily="34" charset="0"/>
                  <a:cs typeface="Arial" panose="020B0604020202020204" pitchFamily="34" charset="0"/>
                </a:rPr>
                <a:t>1</a:t>
              </a:r>
              <a:endParaRPr lang="en-CA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cxnSp>
          <p:nvCxnSpPr>
            <p:cNvPr id="14" name="Straight Arrow Connector 13"/>
            <p:cNvCxnSpPr/>
            <p:nvPr/>
          </p:nvCxnSpPr>
          <p:spPr>
            <a:xfrm>
              <a:off x="1891357" y="4050438"/>
              <a:ext cx="1047211" cy="386333"/>
            </a:xfrm>
            <a:prstGeom prst="straightConnector1">
              <a:avLst/>
            </a:prstGeom>
            <a:ln>
              <a:solidFill>
                <a:schemeClr val="bg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Arrow Connector 23"/>
            <p:cNvCxnSpPr/>
            <p:nvPr/>
          </p:nvCxnSpPr>
          <p:spPr>
            <a:xfrm>
              <a:off x="1886952" y="4372862"/>
              <a:ext cx="1048825" cy="233405"/>
            </a:xfrm>
            <a:prstGeom prst="straightConnector1">
              <a:avLst/>
            </a:prstGeom>
            <a:ln>
              <a:solidFill>
                <a:schemeClr val="bg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26" name="Straight Arrow Connector 25"/>
          <p:cNvCxnSpPr/>
          <p:nvPr/>
        </p:nvCxnSpPr>
        <p:spPr>
          <a:xfrm>
            <a:off x="1884296" y="4545485"/>
            <a:ext cx="1051481" cy="68028"/>
          </a:xfrm>
          <a:prstGeom prst="straightConnector1">
            <a:avLst/>
          </a:prstGeom>
          <a:ln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7" name="Group 26"/>
          <p:cNvGrpSpPr/>
          <p:nvPr/>
        </p:nvGrpSpPr>
        <p:grpSpPr>
          <a:xfrm>
            <a:off x="888763" y="2323276"/>
            <a:ext cx="2023474" cy="1796943"/>
            <a:chOff x="888763" y="767941"/>
            <a:chExt cx="2023474" cy="1796943"/>
          </a:xfrm>
        </p:grpSpPr>
        <p:sp>
          <p:nvSpPr>
            <p:cNvPr id="28" name="Right Brace 27"/>
            <p:cNvSpPr/>
            <p:nvPr/>
          </p:nvSpPr>
          <p:spPr>
            <a:xfrm rot="10800000">
              <a:off x="2641084" y="1531090"/>
              <a:ext cx="271153" cy="1033794"/>
            </a:xfrm>
            <a:prstGeom prst="rightBrace">
              <a:avLst>
                <a:gd name="adj1" fmla="val 50348"/>
                <a:gd name="adj2" fmla="val 77685"/>
              </a:avLst>
            </a:prstGeom>
            <a:ln w="381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>
              <a:scene3d>
                <a:camera prst="orthographicFront"/>
                <a:lightRig rig="threePt" dir="t"/>
              </a:scene3d>
              <a:sp3d extrusionH="57150">
                <a:bevelT h="25400" prst="softRound"/>
              </a:sp3d>
            </a:bodyPr>
            <a:lstStyle/>
            <a:p>
              <a:pPr algn="ctr"/>
              <a:endParaRPr lang="en-CA"/>
            </a:p>
          </p:txBody>
        </p:sp>
        <p:sp>
          <p:nvSpPr>
            <p:cNvPr id="29" name="Rounded Rectangle 28"/>
            <p:cNvSpPr/>
            <p:nvPr/>
          </p:nvSpPr>
          <p:spPr>
            <a:xfrm>
              <a:off x="888763" y="767941"/>
              <a:ext cx="1603178" cy="1295011"/>
            </a:xfrm>
            <a:prstGeom prst="roundRect">
              <a:avLst/>
            </a:prstGeom>
            <a:ln w="38100">
              <a:solidFill>
                <a:schemeClr val="bg1"/>
              </a:solidFill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h="25400" prst="softRound"/>
              </a:sp3d>
            </a:bodyPr>
            <a:lstStyle/>
            <a:p>
              <a:pPr algn="ctr"/>
              <a:r>
                <a:rPr lang="en-CA" sz="2000" b="1" dirty="0" smtClean="0">
                  <a:solidFill>
                    <a:srgbClr val="FF0000"/>
                  </a:solidFill>
                </a:rPr>
                <a:t>Lunar</a:t>
              </a:r>
              <a:r>
                <a:rPr lang="en-CA" sz="2000" dirty="0" smtClean="0">
                  <a:solidFill>
                    <a:srgbClr val="002060"/>
                  </a:solidFill>
                </a:rPr>
                <a:t>  festival of Unleavened Bread (?)</a:t>
              </a:r>
              <a:endParaRPr lang="en-CA" sz="2000" dirty="0">
                <a:solidFill>
                  <a:srgbClr val="002060"/>
                </a:solidFill>
              </a:endParaRPr>
            </a:p>
          </p:txBody>
        </p:sp>
      </p:grpSp>
      <p:grpSp>
        <p:nvGrpSpPr>
          <p:cNvPr id="30" name="Group 29"/>
          <p:cNvGrpSpPr/>
          <p:nvPr/>
        </p:nvGrpSpPr>
        <p:grpSpPr>
          <a:xfrm flipH="1">
            <a:off x="11146527" y="3682339"/>
            <a:ext cx="1012314" cy="925513"/>
            <a:chOff x="1298045" y="3716796"/>
            <a:chExt cx="996646" cy="804803"/>
          </a:xfrm>
        </p:grpSpPr>
        <p:sp>
          <p:nvSpPr>
            <p:cNvPr id="31" name="Oval 30"/>
            <p:cNvSpPr/>
            <p:nvPr/>
          </p:nvSpPr>
          <p:spPr>
            <a:xfrm>
              <a:off x="1298045" y="3716796"/>
              <a:ext cx="902867" cy="697126"/>
            </a:xfrm>
            <a:prstGeom prst="ellipse">
              <a:avLst/>
            </a:prstGeom>
            <a:solidFill>
              <a:srgbClr val="3E3EF0"/>
            </a:solidFill>
            <a:ln>
              <a:solidFill>
                <a:schemeClr val="bg1"/>
              </a:solidFill>
            </a:ln>
            <a:effectLst>
              <a:glow rad="508000">
                <a:srgbClr val="00FF99"/>
              </a:glow>
            </a:effectLst>
            <a:scene3d>
              <a:camera prst="orthographicFront"/>
              <a:lightRig rig="threePt" dir="t"/>
            </a:scene3d>
            <a:sp3d>
              <a:bevelT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CA" sz="40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S</a:t>
              </a:r>
              <a:endParaRPr lang="en-CA" sz="40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cxnSp>
          <p:nvCxnSpPr>
            <p:cNvPr id="36" name="Straight Arrow Connector 35"/>
            <p:cNvCxnSpPr/>
            <p:nvPr/>
          </p:nvCxnSpPr>
          <p:spPr>
            <a:xfrm>
              <a:off x="1886950" y="4372863"/>
              <a:ext cx="407741" cy="148736"/>
            </a:xfrm>
            <a:prstGeom prst="straightConnector1">
              <a:avLst/>
            </a:prstGeom>
            <a:ln w="38100">
              <a:solidFill>
                <a:srgbClr val="FF6600"/>
              </a:solidFill>
              <a:tailEnd type="triangle"/>
            </a:ln>
            <a:effectLst>
              <a:glow rad="76200">
                <a:srgbClr val="FFCCFF"/>
              </a:glow>
            </a:effectLst>
            <a:scene3d>
              <a:camera prst="orthographicFront"/>
              <a:lightRig rig="threePt" dir="t"/>
            </a:scene3d>
            <a:sp3d>
              <a:bevelT prst="angle"/>
            </a:sp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1" name="Group 40"/>
          <p:cNvGrpSpPr/>
          <p:nvPr/>
        </p:nvGrpSpPr>
        <p:grpSpPr>
          <a:xfrm>
            <a:off x="8809191" y="4489562"/>
            <a:ext cx="2057940" cy="1811412"/>
            <a:chOff x="888763" y="414277"/>
            <a:chExt cx="2057940" cy="1811412"/>
          </a:xfrm>
        </p:grpSpPr>
        <p:sp>
          <p:nvSpPr>
            <p:cNvPr id="42" name="Right Brace 41"/>
            <p:cNvSpPr/>
            <p:nvPr/>
          </p:nvSpPr>
          <p:spPr>
            <a:xfrm rot="10800000">
              <a:off x="2667517" y="414277"/>
              <a:ext cx="279186" cy="1333223"/>
            </a:xfrm>
            <a:prstGeom prst="rightBrace">
              <a:avLst>
                <a:gd name="adj1" fmla="val 50348"/>
                <a:gd name="adj2" fmla="val 46258"/>
              </a:avLst>
            </a:prstGeom>
            <a:ln w="381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>
              <a:scene3d>
                <a:camera prst="orthographicFront"/>
                <a:lightRig rig="threePt" dir="t"/>
              </a:scene3d>
              <a:sp3d extrusionH="57150">
                <a:bevelT h="25400" prst="softRound"/>
              </a:sp3d>
            </a:bodyPr>
            <a:lstStyle/>
            <a:p>
              <a:pPr algn="ctr"/>
              <a:endParaRPr lang="en-CA"/>
            </a:p>
          </p:txBody>
        </p:sp>
        <p:sp>
          <p:nvSpPr>
            <p:cNvPr id="43" name="Rounded Rectangle 42"/>
            <p:cNvSpPr/>
            <p:nvPr/>
          </p:nvSpPr>
          <p:spPr>
            <a:xfrm>
              <a:off x="888763" y="962372"/>
              <a:ext cx="1778754" cy="1263317"/>
            </a:xfrm>
            <a:prstGeom prst="roundRect">
              <a:avLst/>
            </a:prstGeom>
            <a:ln w="38100">
              <a:solidFill>
                <a:schemeClr val="bg1"/>
              </a:solidFill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h="25400" prst="softRound"/>
              </a:sp3d>
            </a:bodyPr>
            <a:lstStyle/>
            <a:p>
              <a:pPr algn="ctr"/>
              <a:r>
                <a:rPr lang="en-CA" sz="2400" b="1" dirty="0" smtClean="0">
                  <a:solidFill>
                    <a:srgbClr val="0C27AC"/>
                  </a:solidFill>
                  <a:effectLst>
                    <a:glow rad="127000">
                      <a:srgbClr val="FFFF00"/>
                    </a:glow>
                  </a:effectLst>
                </a:rPr>
                <a:t>Yahuah’s Covenant Festivals!</a:t>
              </a:r>
              <a:endParaRPr lang="en-CA" sz="2400" dirty="0">
                <a:solidFill>
                  <a:srgbClr val="0C27AC"/>
                </a:solidFill>
                <a:effectLst>
                  <a:glow rad="127000">
                    <a:srgbClr val="FFFF00"/>
                  </a:glow>
                </a:effectLst>
              </a:endParaRPr>
            </a:p>
          </p:txBody>
        </p:sp>
      </p:grpSp>
      <p:sp>
        <p:nvSpPr>
          <p:cNvPr id="38" name="Rectangle 37"/>
          <p:cNvSpPr/>
          <p:nvPr/>
        </p:nvSpPr>
        <p:spPr>
          <a:xfrm rot="772642">
            <a:off x="8069615" y="4007789"/>
            <a:ext cx="1400176" cy="30593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dirty="0" err="1" smtClean="0">
                <a:solidFill>
                  <a:srgbClr val="0C27AC"/>
                </a:solidFill>
              </a:rPr>
              <a:t>Exo</a:t>
            </a:r>
            <a:r>
              <a:rPr lang="en-CA" dirty="0" smtClean="0">
                <a:solidFill>
                  <a:srgbClr val="0C27AC"/>
                </a:solidFill>
              </a:rPr>
              <a:t> 23:15-17</a:t>
            </a:r>
            <a:endParaRPr lang="en-CA" dirty="0">
              <a:solidFill>
                <a:srgbClr val="0C27AC"/>
              </a:solidFill>
            </a:endParaRPr>
          </a:p>
        </p:txBody>
      </p:sp>
      <p:sp>
        <p:nvSpPr>
          <p:cNvPr id="25" name="Slide Number Placeholder 24"/>
          <p:cNvSpPr>
            <a:spLocks noGrp="1"/>
          </p:cNvSpPr>
          <p:nvPr>
            <p:ph type="sldNum" sz="quarter" idx="12"/>
          </p:nvPr>
        </p:nvSpPr>
        <p:spPr>
          <a:xfrm>
            <a:off x="11728799" y="6478774"/>
            <a:ext cx="400049" cy="365125"/>
          </a:xfrm>
        </p:spPr>
        <p:txBody>
          <a:bodyPr/>
          <a:lstStyle/>
          <a:p>
            <a:fld id="{6D22F896-40B5-4ADD-8801-0D06FADFA095}" type="slidenum">
              <a:rPr lang="en-US" sz="1400" smtClean="0"/>
              <a:t>41</a:t>
            </a:fld>
            <a:endParaRPr lang="en-US" sz="1400" dirty="0"/>
          </a:p>
        </p:txBody>
      </p:sp>
      <p:cxnSp>
        <p:nvCxnSpPr>
          <p:cNvPr id="37" name="Straight Arrow Connector 36"/>
          <p:cNvCxnSpPr/>
          <p:nvPr/>
        </p:nvCxnSpPr>
        <p:spPr>
          <a:xfrm>
            <a:off x="7912359" y="3265714"/>
            <a:ext cx="343886" cy="709127"/>
          </a:xfrm>
          <a:prstGeom prst="straightConnector1">
            <a:avLst/>
          </a:prstGeom>
          <a:ln w="38100">
            <a:solidFill>
              <a:srgbClr val="3E3EF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 flipH="1">
            <a:off x="6708710" y="3265714"/>
            <a:ext cx="1203649" cy="0"/>
          </a:xfrm>
          <a:prstGeom prst="line">
            <a:avLst/>
          </a:prstGeom>
          <a:ln w="38100">
            <a:solidFill>
              <a:srgbClr val="3E3E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ounded Rectangular Callout 11"/>
          <p:cNvSpPr/>
          <p:nvPr/>
        </p:nvSpPr>
        <p:spPr>
          <a:xfrm>
            <a:off x="4002112" y="924954"/>
            <a:ext cx="6961635" cy="436495"/>
          </a:xfrm>
          <a:prstGeom prst="wedgeRoundRectCallout">
            <a:avLst>
              <a:gd name="adj1" fmla="val -29791"/>
              <a:gd name="adj2" fmla="val 93441"/>
              <a:gd name="adj3" fmla="val 16667"/>
            </a:avLst>
          </a:prstGeom>
          <a:solidFill>
            <a:schemeClr val="accent3">
              <a:lumMod val="60000"/>
              <a:lumOff val="40000"/>
            </a:schemeClr>
          </a:solidFill>
          <a:ln w="57150">
            <a:solidFill>
              <a:srgbClr val="D73DCC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h="25400" prst="softRound"/>
            </a:sp3d>
          </a:bodyPr>
          <a:lstStyle/>
          <a:p>
            <a:pPr algn="ctr"/>
            <a:r>
              <a:rPr lang="en-CA" b="1" dirty="0" smtClean="0">
                <a:solidFill>
                  <a:schemeClr val="bg1"/>
                </a:solidFill>
              </a:rPr>
              <a:t>On the 4</a:t>
            </a:r>
            <a:r>
              <a:rPr lang="en-CA" b="1" baseline="30000" dirty="0" smtClean="0">
                <a:solidFill>
                  <a:schemeClr val="bg1"/>
                </a:solidFill>
              </a:rPr>
              <a:t>th</a:t>
            </a:r>
            <a:r>
              <a:rPr lang="en-CA" b="1" dirty="0" smtClean="0">
                <a:solidFill>
                  <a:schemeClr val="bg1"/>
                </a:solidFill>
              </a:rPr>
              <a:t> cycle of the week, in the 1</a:t>
            </a:r>
            <a:r>
              <a:rPr lang="en-CA" b="1" baseline="30000" dirty="0" smtClean="0">
                <a:solidFill>
                  <a:schemeClr val="bg1"/>
                </a:solidFill>
              </a:rPr>
              <a:t>st</a:t>
            </a:r>
            <a:r>
              <a:rPr lang="en-CA" b="1" dirty="0" smtClean="0">
                <a:solidFill>
                  <a:schemeClr val="bg1"/>
                </a:solidFill>
              </a:rPr>
              <a:t> month of Covenant Calendar - </a:t>
            </a:r>
            <a:endParaRPr lang="en-CA" b="1" dirty="0">
              <a:solidFill>
                <a:schemeClr val="bg1"/>
              </a:solidFill>
            </a:endParaRPr>
          </a:p>
        </p:txBody>
      </p:sp>
      <p:cxnSp>
        <p:nvCxnSpPr>
          <p:cNvPr id="47" name="Straight Arrow Connector 46"/>
          <p:cNvCxnSpPr>
            <a:stCxn id="12" idx="4"/>
          </p:cNvCxnSpPr>
          <p:nvPr/>
        </p:nvCxnSpPr>
        <p:spPr>
          <a:xfrm flipH="1">
            <a:off x="4662535" y="1551067"/>
            <a:ext cx="746454" cy="836316"/>
          </a:xfrm>
          <a:prstGeom prst="straightConnector1">
            <a:avLst/>
          </a:prstGeom>
          <a:ln w="76200">
            <a:solidFill>
              <a:srgbClr val="D73DCC"/>
            </a:solidFill>
            <a:tailEnd type="triangle"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Rounded Rectangular Callout 20"/>
          <p:cNvSpPr/>
          <p:nvPr/>
        </p:nvSpPr>
        <p:spPr>
          <a:xfrm>
            <a:off x="230796" y="5146768"/>
            <a:ext cx="8100705" cy="1544684"/>
          </a:xfrm>
          <a:prstGeom prst="wedgeRoundRectCallout">
            <a:avLst>
              <a:gd name="adj1" fmla="val -32010"/>
              <a:gd name="adj2" fmla="val -78768"/>
              <a:gd name="adj3" fmla="val 16667"/>
            </a:avLst>
          </a:prstGeom>
          <a:solidFill>
            <a:schemeClr val="accent3">
              <a:lumMod val="60000"/>
              <a:lumOff val="40000"/>
            </a:schemeClr>
          </a:solidFill>
          <a:ln w="76200">
            <a:solidFill>
              <a:srgbClr val="FF6600"/>
            </a:solidFill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h="25400" prst="softRound"/>
            </a:sp3d>
          </a:bodyPr>
          <a:lstStyle/>
          <a:p>
            <a:pPr lvl="0" algn="ctr"/>
            <a:r>
              <a:rPr lang="en-CA" sz="2800" dirty="0">
                <a:solidFill>
                  <a:srgbClr val="FF6600"/>
                </a:solidFill>
              </a:rPr>
              <a:t>If this 3</a:t>
            </a:r>
            <a:r>
              <a:rPr lang="en-CA" sz="2800" baseline="30000" dirty="0">
                <a:solidFill>
                  <a:srgbClr val="FF6600"/>
                </a:solidFill>
              </a:rPr>
              <a:t>rd</a:t>
            </a:r>
            <a:r>
              <a:rPr lang="en-CA" sz="2800" dirty="0">
                <a:solidFill>
                  <a:srgbClr val="FF6600"/>
                </a:solidFill>
              </a:rPr>
              <a:t> day </a:t>
            </a:r>
            <a:r>
              <a:rPr lang="en-CA" sz="2000" dirty="0" smtClean="0">
                <a:solidFill>
                  <a:srgbClr val="002060"/>
                </a:solidFill>
              </a:rPr>
              <a:t>(Wed) </a:t>
            </a:r>
            <a:r>
              <a:rPr lang="en-CA" sz="2800" dirty="0">
                <a:solidFill>
                  <a:srgbClr val="FF6600"/>
                </a:solidFill>
              </a:rPr>
              <a:t>, when </a:t>
            </a:r>
            <a:r>
              <a:rPr lang="en-CA" sz="2800" dirty="0">
                <a:solidFill>
                  <a:srgbClr val="3E3EF0"/>
                </a:solidFill>
              </a:rPr>
              <a:t>Yahusha</a:t>
            </a:r>
            <a:r>
              <a:rPr lang="en-CA" sz="2800" dirty="0">
                <a:solidFill>
                  <a:srgbClr val="FF6600"/>
                </a:solidFill>
              </a:rPr>
              <a:t> was </a:t>
            </a:r>
            <a:r>
              <a:rPr lang="en-CA" sz="2800" dirty="0" smtClean="0">
                <a:solidFill>
                  <a:srgbClr val="FF6600"/>
                </a:solidFill>
              </a:rPr>
              <a:t>discovered  </a:t>
            </a:r>
            <a:r>
              <a:rPr lang="en-CA" sz="2800" b="1" u="sng" dirty="0">
                <a:solidFill>
                  <a:prstClr val="black"/>
                </a:solidFill>
              </a:rPr>
              <a:t>AFTER THE</a:t>
            </a:r>
            <a:r>
              <a:rPr lang="en-CA" sz="2800" b="1" dirty="0">
                <a:solidFill>
                  <a:prstClr val="black"/>
                </a:solidFill>
              </a:rPr>
              <a:t> </a:t>
            </a:r>
            <a:r>
              <a:rPr lang="en-CA" sz="2800" b="1" dirty="0">
                <a:solidFill>
                  <a:srgbClr val="FF0000"/>
                </a:solidFill>
              </a:rPr>
              <a:t>(LUNAR) </a:t>
            </a:r>
            <a:r>
              <a:rPr lang="en-CA" sz="2800" b="1" u="sng" dirty="0">
                <a:solidFill>
                  <a:prstClr val="black"/>
                </a:solidFill>
              </a:rPr>
              <a:t>FEAST</a:t>
            </a:r>
            <a:r>
              <a:rPr lang="en-CA" sz="2800" dirty="0">
                <a:solidFill>
                  <a:prstClr val="black"/>
                </a:solidFill>
              </a:rPr>
              <a:t> of the </a:t>
            </a:r>
            <a:r>
              <a:rPr lang="en-CA" sz="2800" u="sng" dirty="0">
                <a:solidFill>
                  <a:srgbClr val="FF0000"/>
                </a:solidFill>
              </a:rPr>
              <a:t>Yahudim</a:t>
            </a:r>
            <a:r>
              <a:rPr lang="en-CA" sz="2800" dirty="0">
                <a:solidFill>
                  <a:srgbClr val="FF0000"/>
                </a:solidFill>
              </a:rPr>
              <a:t>, </a:t>
            </a:r>
            <a:r>
              <a:rPr lang="en-CA" sz="2800" dirty="0" smtClean="0">
                <a:solidFill>
                  <a:srgbClr val="FF0000"/>
                </a:solidFill>
              </a:rPr>
              <a:t/>
            </a:r>
            <a:br>
              <a:rPr lang="en-CA" sz="2800" dirty="0" smtClean="0">
                <a:solidFill>
                  <a:srgbClr val="FF0000"/>
                </a:solidFill>
              </a:rPr>
            </a:br>
            <a:r>
              <a:rPr lang="en-CA" sz="2800" dirty="0" smtClean="0">
                <a:solidFill>
                  <a:srgbClr val="FF0000"/>
                </a:solidFill>
              </a:rPr>
              <a:t>was </a:t>
            </a:r>
            <a:r>
              <a:rPr lang="en-CA" sz="2800" dirty="0">
                <a:solidFill>
                  <a:srgbClr val="FF0000"/>
                </a:solidFill>
              </a:rPr>
              <a:t>on the </a:t>
            </a:r>
            <a:r>
              <a:rPr lang="en-CA" sz="2800" dirty="0" smtClean="0">
                <a:solidFill>
                  <a:srgbClr val="FF0000"/>
                </a:solidFill>
              </a:rPr>
              <a:t>4</a:t>
            </a:r>
            <a:r>
              <a:rPr lang="en-CA" sz="2800" baseline="30000" dirty="0" smtClean="0">
                <a:solidFill>
                  <a:srgbClr val="FF0000"/>
                </a:solidFill>
              </a:rPr>
              <a:t>th</a:t>
            </a:r>
            <a:r>
              <a:rPr lang="en-CA" sz="2800" dirty="0" smtClean="0">
                <a:solidFill>
                  <a:srgbClr val="FF0000"/>
                </a:solidFill>
              </a:rPr>
              <a:t> </a:t>
            </a:r>
            <a:r>
              <a:rPr lang="en-CA" sz="2800" dirty="0">
                <a:solidFill>
                  <a:srgbClr val="FF0000"/>
                </a:solidFill>
              </a:rPr>
              <a:t>cycle of that </a:t>
            </a:r>
            <a:r>
              <a:rPr lang="en-CA" sz="2800" dirty="0" smtClean="0">
                <a:solidFill>
                  <a:srgbClr val="FF0000"/>
                </a:solidFill>
              </a:rPr>
              <a:t>week …</a:t>
            </a:r>
            <a:r>
              <a:rPr lang="en-CA" sz="3200" dirty="0" smtClean="0">
                <a:solidFill>
                  <a:srgbClr val="0C27AC"/>
                </a:solidFill>
              </a:rPr>
              <a:t> </a:t>
            </a:r>
            <a:r>
              <a:rPr lang="en-CA" sz="3200" dirty="0">
                <a:solidFill>
                  <a:srgbClr val="0C27AC"/>
                </a:solidFill>
              </a:rPr>
              <a:t>	</a:t>
            </a:r>
            <a:r>
              <a:rPr lang="en-CA" sz="2000" dirty="0">
                <a:solidFill>
                  <a:srgbClr val="0C27AC"/>
                </a:solidFill>
              </a:rPr>
              <a:t>Luke 2:42 - 46</a:t>
            </a:r>
          </a:p>
        </p:txBody>
      </p:sp>
      <p:sp>
        <p:nvSpPr>
          <p:cNvPr id="15" name="Rounded Rectangle 14"/>
          <p:cNvSpPr/>
          <p:nvPr/>
        </p:nvSpPr>
        <p:spPr>
          <a:xfrm rot="19760882">
            <a:off x="9380467" y="3219708"/>
            <a:ext cx="2923602" cy="459379"/>
          </a:xfrm>
          <a:prstGeom prst="roundRect">
            <a:avLst>
              <a:gd name="adj" fmla="val 44948"/>
            </a:avLst>
          </a:prstGeom>
          <a:ln>
            <a:solidFill>
              <a:srgbClr val="9933FF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/>
          </a:bodyPr>
          <a:lstStyle/>
          <a:p>
            <a:pPr algn="ctr"/>
            <a:r>
              <a:rPr lang="en-CA" sz="2800" dirty="0" smtClean="0">
                <a:solidFill>
                  <a:schemeClr val="bg1"/>
                </a:solidFill>
              </a:rPr>
              <a:t>Dei -</a:t>
            </a:r>
            <a:r>
              <a:rPr lang="en-CA" sz="2800" dirty="0" smtClean="0"/>
              <a:t> </a:t>
            </a:r>
            <a:r>
              <a:rPr lang="en-CA" sz="2800" b="1" u="sng" dirty="0" smtClean="0">
                <a:solidFill>
                  <a:srgbClr val="FE0000"/>
                </a:solidFill>
              </a:rPr>
              <a:t>Bindin</a:t>
            </a:r>
            <a:r>
              <a:rPr lang="en-CA" sz="2800" b="1" dirty="0" smtClean="0">
                <a:solidFill>
                  <a:srgbClr val="FE0000"/>
                </a:solidFill>
              </a:rPr>
              <a:t>g!</a:t>
            </a:r>
            <a:r>
              <a:rPr lang="en-CA" sz="2800" dirty="0" smtClean="0"/>
              <a:t>  </a:t>
            </a:r>
            <a:r>
              <a:rPr lang="en-CA" dirty="0" smtClean="0"/>
              <a:t>ISA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9289409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1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750"/>
                            </p:stCondLst>
                            <p:childTnLst>
                              <p:par>
                                <p:cTn id="9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25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"/>
                            </p:stCondLst>
                            <p:childTnLst>
                              <p:par>
                                <p:cTn id="37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000"/>
                            </p:stCondLst>
                            <p:childTnLst>
                              <p:par>
                                <p:cTn id="44" presetID="26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375E-6 3.33333E-6 C -4.375E-6 0.0331 0.02696 0.05995 0.06003 0.05995 C 0.09896 0.05995 0.11303 0.03009 0.11901 0.01203 L 0.125 -0.01204 C 0.13099 -0.0301 0.14597 -0.05996 0.18998 -0.05996 C 0.21797 -0.05996 0.25 -0.03311 0.25 3.33333E-6 C 0.25 0.0331 0.21797 0.05995 0.18998 0.05995 C 0.14597 0.05995 0.13099 0.03009 0.125 0.01203 L 0.11901 -0.01204 C 0.11303 -0.0301 0.09896 -0.05996 0.06003 -0.05996 C 0.02696 -0.05996 -4.375E-6 -0.03311 -4.375E-6 3.33333E-6 Z " pathEditMode="relative" rAng="0" ptsTypes="AAAAAAAAAAA">
                                      <p:cBhvr>
                                        <p:cTn id="4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0"/>
                                    </p:animMotion>
                                  </p:childTnLst>
                                </p:cTn>
                              </p:par>
                              <p:par>
                                <p:cTn id="46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7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7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7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7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000"/>
                            </p:stCondLst>
                            <p:childTnLst>
                              <p:par>
                                <p:cTn id="53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5" dur="1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0" dur="1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250"/>
                            </p:stCondLst>
                            <p:childTnLst>
                              <p:par>
                                <p:cTn id="6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4" dur="1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2500"/>
                            </p:stCondLst>
                            <p:childTnLst>
                              <p:par>
                                <p:cTn id="66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3000"/>
                            </p:stCondLst>
                            <p:childTnLst>
                              <p:par>
                                <p:cTn id="70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2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4250"/>
                            </p:stCondLst>
                            <p:childTnLst>
                              <p:par>
                                <p:cTn id="74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6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500"/>
                            </p:stCondLst>
                            <p:childTnLst>
                              <p:par>
                                <p:cTn id="9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1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17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9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4000"/>
                            </p:stCondLst>
                            <p:childTnLst>
                              <p:par>
                                <p:cTn id="12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4500"/>
                            </p:stCondLst>
                            <p:childTnLst>
                              <p:par>
                                <p:cTn id="126" presetID="8" presetClass="emph" presetSubtype="0" repeatCount="4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8500"/>
                            </p:stCondLst>
                            <p:childTnLst>
                              <p:par>
                                <p:cTn id="12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2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9500"/>
                            </p:stCondLst>
                            <p:childTnLst>
                              <p:par>
                                <p:cTn id="13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8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10500"/>
                            </p:stCondLst>
                            <p:childTnLst>
                              <p:par>
                                <p:cTn id="141" presetID="22" presetClass="entr" presetSubtype="4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3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8" grpId="0" animBg="1"/>
      <p:bldP spid="9" grpId="0" animBg="1"/>
      <p:bldP spid="11" grpId="0" animBg="1"/>
      <p:bldP spid="19" grpId="0" animBg="1"/>
      <p:bldP spid="16" grpId="0" animBg="1"/>
      <p:bldP spid="22" grpId="0" animBg="1"/>
      <p:bldP spid="23" grpId="0" animBg="1"/>
      <p:bldP spid="23" grpId="1" animBg="1"/>
      <p:bldP spid="38" grpId="0"/>
      <p:bldP spid="38" grpId="1"/>
      <p:bldP spid="12" grpId="0" animBg="1"/>
      <p:bldP spid="21" grpId="0" animBg="1"/>
      <p:bldP spid="15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30005" y="2192948"/>
            <a:ext cx="2740383" cy="435376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82550" h="38100" prst="coolSlant"/>
            </a:sp3d>
          </a:bodyPr>
          <a:lstStyle/>
          <a:p>
            <a:pPr lvl="0"/>
            <a:r>
              <a:rPr lang="en-CA" sz="1100" b="1" dirty="0" smtClean="0">
                <a:solidFill>
                  <a:srgbClr val="660033"/>
                </a:solidFill>
              </a:rPr>
              <a:t>4</a:t>
            </a:r>
            <a:r>
              <a:rPr lang="en-CA" sz="1100" b="1" baseline="30000" dirty="0" smtClean="0">
                <a:solidFill>
                  <a:srgbClr val="660033"/>
                </a:solidFill>
              </a:rPr>
              <a:t>th</a:t>
            </a:r>
            <a:r>
              <a:rPr lang="en-CA" sz="1100" b="1" dirty="0" smtClean="0">
                <a:solidFill>
                  <a:srgbClr val="660033"/>
                </a:solidFill>
              </a:rPr>
              <a:t> 					</a:t>
            </a:r>
            <a:r>
              <a:rPr lang="en-CA" sz="1100" dirty="0" smtClean="0">
                <a:solidFill>
                  <a:prstClr val="black"/>
                </a:solidFill>
              </a:rPr>
              <a:t>1</a:t>
            </a:r>
          </a:p>
          <a:p>
            <a:pPr lvl="0"/>
            <a:r>
              <a:rPr lang="en-CA" sz="1100" b="1" dirty="0" smtClean="0">
                <a:solidFill>
                  <a:srgbClr val="660033"/>
                </a:solidFill>
              </a:rPr>
              <a:t>5</a:t>
            </a:r>
            <a:r>
              <a:rPr lang="en-CA" sz="1100" b="1" baseline="30000" dirty="0" smtClean="0">
                <a:solidFill>
                  <a:srgbClr val="660033"/>
                </a:solidFill>
              </a:rPr>
              <a:t>th</a:t>
            </a:r>
            <a:r>
              <a:rPr lang="en-CA" sz="1100" b="1" dirty="0" smtClean="0">
                <a:solidFill>
                  <a:srgbClr val="660033"/>
                </a:solidFill>
              </a:rPr>
              <a:t> 				    	</a:t>
            </a:r>
            <a:r>
              <a:rPr lang="en-CA" sz="1100" dirty="0" smtClean="0">
                <a:solidFill>
                  <a:prstClr val="black"/>
                </a:solidFill>
              </a:rPr>
              <a:t>2</a:t>
            </a:r>
          </a:p>
          <a:p>
            <a:pPr lvl="0"/>
            <a:r>
              <a:rPr lang="en-CA" sz="1100" b="1" dirty="0" smtClean="0">
                <a:solidFill>
                  <a:srgbClr val="660033"/>
                </a:solidFill>
              </a:rPr>
              <a:t>6</a:t>
            </a:r>
            <a:r>
              <a:rPr lang="en-CA" sz="1100" b="1" baseline="30000" dirty="0" smtClean="0">
                <a:solidFill>
                  <a:srgbClr val="660033"/>
                </a:solidFill>
              </a:rPr>
              <a:t>th</a:t>
            </a:r>
            <a:r>
              <a:rPr lang="en-CA" sz="1100" dirty="0" smtClean="0">
                <a:solidFill>
                  <a:prstClr val="black"/>
                </a:solidFill>
              </a:rPr>
              <a:t> 					3</a:t>
            </a:r>
          </a:p>
          <a:p>
            <a:pPr lvl="0"/>
            <a:r>
              <a:rPr lang="en-CA" sz="1100" b="1" u="sng" dirty="0" smtClean="0">
                <a:solidFill>
                  <a:srgbClr val="0000FF"/>
                </a:solidFill>
              </a:rPr>
              <a:t>7</a:t>
            </a:r>
            <a:r>
              <a:rPr lang="en-CA" sz="1100" b="1" u="sng" baseline="30000" dirty="0" smtClean="0">
                <a:solidFill>
                  <a:srgbClr val="0000FF"/>
                </a:solidFill>
              </a:rPr>
              <a:t>th</a:t>
            </a:r>
            <a:r>
              <a:rPr lang="en-CA" sz="1100" u="sng" dirty="0" smtClean="0">
                <a:solidFill>
                  <a:srgbClr val="0000FF"/>
                </a:solidFill>
              </a:rPr>
              <a:t> 					4</a:t>
            </a:r>
          </a:p>
          <a:p>
            <a:pPr lvl="0"/>
            <a:r>
              <a:rPr lang="en-CA" sz="1100" b="1" dirty="0" smtClean="0">
                <a:solidFill>
                  <a:srgbClr val="660033"/>
                </a:solidFill>
              </a:rPr>
              <a:t>1</a:t>
            </a:r>
            <a:r>
              <a:rPr lang="en-CA" sz="1100" b="1" baseline="30000" dirty="0" smtClean="0">
                <a:solidFill>
                  <a:srgbClr val="660033"/>
                </a:solidFill>
              </a:rPr>
              <a:t>st</a:t>
            </a:r>
            <a:r>
              <a:rPr lang="en-CA" sz="1100" dirty="0" smtClean="0">
                <a:solidFill>
                  <a:srgbClr val="0000FF"/>
                </a:solidFill>
              </a:rPr>
              <a:t> </a:t>
            </a:r>
            <a:r>
              <a:rPr lang="en-CA" sz="1100" dirty="0" smtClean="0">
                <a:solidFill>
                  <a:prstClr val="black"/>
                </a:solidFill>
              </a:rPr>
              <a:t>					5</a:t>
            </a:r>
          </a:p>
          <a:p>
            <a:pPr lvl="0"/>
            <a:r>
              <a:rPr lang="en-CA" sz="1100" b="1" dirty="0" smtClean="0">
                <a:solidFill>
                  <a:srgbClr val="660033"/>
                </a:solidFill>
              </a:rPr>
              <a:t>2</a:t>
            </a:r>
            <a:r>
              <a:rPr lang="en-CA" sz="1100" b="1" baseline="30000" dirty="0" smtClean="0">
                <a:solidFill>
                  <a:srgbClr val="660033"/>
                </a:solidFill>
              </a:rPr>
              <a:t>nd</a:t>
            </a:r>
            <a:r>
              <a:rPr lang="en-CA" sz="1100" b="1" dirty="0" smtClean="0">
                <a:solidFill>
                  <a:srgbClr val="660033"/>
                </a:solidFill>
              </a:rPr>
              <a:t> 					</a:t>
            </a:r>
            <a:r>
              <a:rPr lang="en-CA" sz="1100" dirty="0" smtClean="0">
                <a:solidFill>
                  <a:prstClr val="black"/>
                </a:solidFill>
              </a:rPr>
              <a:t>6</a:t>
            </a:r>
          </a:p>
          <a:p>
            <a:pPr lvl="0"/>
            <a:r>
              <a:rPr lang="en-CA" sz="1100" b="1" dirty="0" smtClean="0">
                <a:solidFill>
                  <a:srgbClr val="660033"/>
                </a:solidFill>
              </a:rPr>
              <a:t>3</a:t>
            </a:r>
            <a:r>
              <a:rPr lang="en-CA" sz="1100" b="1" baseline="30000" dirty="0" smtClean="0">
                <a:solidFill>
                  <a:srgbClr val="660033"/>
                </a:solidFill>
              </a:rPr>
              <a:t>rd</a:t>
            </a:r>
            <a:r>
              <a:rPr lang="en-CA" sz="1100" b="1" dirty="0" smtClean="0">
                <a:solidFill>
                  <a:srgbClr val="660033"/>
                </a:solidFill>
              </a:rPr>
              <a:t> 					</a:t>
            </a:r>
            <a:r>
              <a:rPr lang="en-CA" sz="1100" dirty="0" smtClean="0">
                <a:solidFill>
                  <a:prstClr val="black"/>
                </a:solidFill>
              </a:rPr>
              <a:t>7</a:t>
            </a:r>
          </a:p>
          <a:p>
            <a:pPr lvl="0"/>
            <a:r>
              <a:rPr lang="en-CA" sz="1100" b="1" dirty="0" smtClean="0">
                <a:solidFill>
                  <a:srgbClr val="660033"/>
                </a:solidFill>
              </a:rPr>
              <a:t>4</a:t>
            </a:r>
            <a:r>
              <a:rPr lang="en-CA" sz="1100" b="1" baseline="30000" dirty="0" smtClean="0">
                <a:solidFill>
                  <a:srgbClr val="660033"/>
                </a:solidFill>
              </a:rPr>
              <a:t>th</a:t>
            </a:r>
            <a:r>
              <a:rPr lang="en-CA" sz="1100" b="1" dirty="0" smtClean="0">
                <a:solidFill>
                  <a:srgbClr val="660033"/>
                </a:solidFill>
              </a:rPr>
              <a:t> </a:t>
            </a:r>
            <a:r>
              <a:rPr lang="en-CA" sz="1100" b="1" dirty="0">
                <a:solidFill>
                  <a:srgbClr val="660033"/>
                </a:solidFill>
              </a:rPr>
              <a:t>					</a:t>
            </a:r>
            <a:r>
              <a:rPr lang="en-CA" sz="1100" dirty="0" smtClean="0">
                <a:solidFill>
                  <a:prstClr val="black"/>
                </a:solidFill>
              </a:rPr>
              <a:t>8</a:t>
            </a:r>
            <a:endParaRPr lang="en-CA" sz="1100" dirty="0">
              <a:solidFill>
                <a:prstClr val="black"/>
              </a:solidFill>
            </a:endParaRPr>
          </a:p>
          <a:p>
            <a:r>
              <a:rPr lang="en-CA" sz="1100" b="1" dirty="0">
                <a:solidFill>
                  <a:srgbClr val="660033"/>
                </a:solidFill>
              </a:rPr>
              <a:t>5</a:t>
            </a:r>
            <a:r>
              <a:rPr lang="en-CA" sz="1100" b="1" baseline="30000" dirty="0">
                <a:solidFill>
                  <a:srgbClr val="660033"/>
                </a:solidFill>
              </a:rPr>
              <a:t>th</a:t>
            </a:r>
            <a:r>
              <a:rPr lang="en-CA" sz="1100" b="1" dirty="0">
                <a:solidFill>
                  <a:srgbClr val="660033"/>
                </a:solidFill>
              </a:rPr>
              <a:t> 				    	</a:t>
            </a:r>
            <a:r>
              <a:rPr lang="en-CA" sz="1100" dirty="0" smtClean="0">
                <a:solidFill>
                  <a:prstClr val="black"/>
                </a:solidFill>
              </a:rPr>
              <a:t>9</a:t>
            </a:r>
          </a:p>
          <a:p>
            <a:pPr lvl="0"/>
            <a:r>
              <a:rPr lang="en-CA" sz="1100" b="1" dirty="0" smtClean="0">
                <a:solidFill>
                  <a:srgbClr val="660033"/>
                </a:solidFill>
              </a:rPr>
              <a:t>6</a:t>
            </a:r>
            <a:r>
              <a:rPr lang="en-CA" sz="1100" b="1" baseline="30000" dirty="0" smtClean="0">
                <a:solidFill>
                  <a:srgbClr val="660033"/>
                </a:solidFill>
              </a:rPr>
              <a:t>th</a:t>
            </a:r>
            <a:r>
              <a:rPr lang="en-CA" sz="1100" dirty="0" smtClean="0">
                <a:solidFill>
                  <a:prstClr val="black"/>
                </a:solidFill>
              </a:rPr>
              <a:t> </a:t>
            </a:r>
            <a:r>
              <a:rPr lang="en-CA" sz="1100" dirty="0">
                <a:solidFill>
                  <a:prstClr val="black"/>
                </a:solidFill>
              </a:rPr>
              <a:t>					</a:t>
            </a:r>
            <a:r>
              <a:rPr lang="en-CA" sz="1100" dirty="0" smtClean="0">
                <a:solidFill>
                  <a:prstClr val="black"/>
                </a:solidFill>
              </a:rPr>
              <a:t>10</a:t>
            </a:r>
          </a:p>
          <a:p>
            <a:pPr lvl="0"/>
            <a:r>
              <a:rPr lang="en-CA" sz="1100" b="1" u="sng" dirty="0" smtClean="0">
                <a:solidFill>
                  <a:srgbClr val="0000FF"/>
                </a:solidFill>
              </a:rPr>
              <a:t>7</a:t>
            </a:r>
            <a:r>
              <a:rPr lang="en-CA" sz="1100" b="1" u="sng" baseline="30000" dirty="0" smtClean="0">
                <a:solidFill>
                  <a:srgbClr val="0000FF"/>
                </a:solidFill>
              </a:rPr>
              <a:t>th</a:t>
            </a:r>
            <a:r>
              <a:rPr lang="en-CA" sz="1100" u="sng" dirty="0" smtClean="0">
                <a:solidFill>
                  <a:srgbClr val="0000FF"/>
                </a:solidFill>
              </a:rPr>
              <a:t> </a:t>
            </a:r>
            <a:r>
              <a:rPr lang="en-CA" sz="1100" u="sng" dirty="0">
                <a:solidFill>
                  <a:srgbClr val="0000FF"/>
                </a:solidFill>
              </a:rPr>
              <a:t>					</a:t>
            </a:r>
            <a:r>
              <a:rPr lang="en-CA" sz="1100" u="sng" dirty="0" smtClean="0">
                <a:solidFill>
                  <a:srgbClr val="0000FF"/>
                </a:solidFill>
              </a:rPr>
              <a:t>11</a:t>
            </a:r>
            <a:endParaRPr lang="en-CA" sz="1100" u="sng" dirty="0">
              <a:solidFill>
                <a:srgbClr val="0000FF"/>
              </a:solidFill>
            </a:endParaRPr>
          </a:p>
          <a:p>
            <a:pPr lvl="0"/>
            <a:r>
              <a:rPr lang="en-CA" sz="1100" b="1" dirty="0">
                <a:solidFill>
                  <a:srgbClr val="660033"/>
                </a:solidFill>
              </a:rPr>
              <a:t>1</a:t>
            </a:r>
            <a:r>
              <a:rPr lang="en-CA" sz="1100" b="1" baseline="30000" dirty="0">
                <a:solidFill>
                  <a:srgbClr val="660033"/>
                </a:solidFill>
              </a:rPr>
              <a:t>st</a:t>
            </a:r>
            <a:r>
              <a:rPr lang="en-CA" sz="1100" dirty="0">
                <a:solidFill>
                  <a:srgbClr val="0000FF"/>
                </a:solidFill>
              </a:rPr>
              <a:t> </a:t>
            </a:r>
            <a:r>
              <a:rPr lang="en-CA" sz="1100" dirty="0">
                <a:solidFill>
                  <a:prstClr val="black"/>
                </a:solidFill>
              </a:rPr>
              <a:t>					</a:t>
            </a:r>
            <a:r>
              <a:rPr lang="en-CA" sz="1100" dirty="0" smtClean="0">
                <a:solidFill>
                  <a:prstClr val="black"/>
                </a:solidFill>
              </a:rPr>
              <a:t>12</a:t>
            </a:r>
            <a:endParaRPr lang="en-CA" sz="1100" dirty="0">
              <a:solidFill>
                <a:prstClr val="black"/>
              </a:solidFill>
            </a:endParaRPr>
          </a:p>
          <a:p>
            <a:pPr lvl="0"/>
            <a:r>
              <a:rPr lang="en-CA" sz="1100" b="1" dirty="0">
                <a:solidFill>
                  <a:srgbClr val="660033"/>
                </a:solidFill>
              </a:rPr>
              <a:t>2</a:t>
            </a:r>
            <a:r>
              <a:rPr lang="en-CA" sz="1100" b="1" baseline="30000" dirty="0">
                <a:solidFill>
                  <a:srgbClr val="660033"/>
                </a:solidFill>
              </a:rPr>
              <a:t>nd</a:t>
            </a:r>
            <a:r>
              <a:rPr lang="en-CA" sz="1100" b="1" dirty="0">
                <a:solidFill>
                  <a:srgbClr val="660033"/>
                </a:solidFill>
              </a:rPr>
              <a:t> 					</a:t>
            </a:r>
            <a:r>
              <a:rPr lang="en-CA" sz="1100" dirty="0" smtClean="0">
                <a:solidFill>
                  <a:prstClr val="black"/>
                </a:solidFill>
              </a:rPr>
              <a:t>13</a:t>
            </a:r>
            <a:endParaRPr lang="en-CA" sz="1100" dirty="0">
              <a:solidFill>
                <a:prstClr val="black"/>
              </a:solidFill>
            </a:endParaRPr>
          </a:p>
          <a:p>
            <a:pPr lvl="0"/>
            <a:r>
              <a:rPr lang="en-CA" sz="1100" b="1" dirty="0">
                <a:solidFill>
                  <a:srgbClr val="660033"/>
                </a:solidFill>
              </a:rPr>
              <a:t>3</a:t>
            </a:r>
            <a:r>
              <a:rPr lang="en-CA" sz="1100" b="1" baseline="30000" dirty="0">
                <a:solidFill>
                  <a:srgbClr val="660033"/>
                </a:solidFill>
              </a:rPr>
              <a:t>rd</a:t>
            </a:r>
            <a:r>
              <a:rPr lang="en-CA" sz="1100" b="1" dirty="0">
                <a:solidFill>
                  <a:srgbClr val="660033"/>
                </a:solidFill>
              </a:rPr>
              <a:t> 					</a:t>
            </a:r>
            <a:r>
              <a:rPr lang="en-CA" sz="1100" b="1" dirty="0" smtClean="0">
                <a:solidFill>
                  <a:prstClr val="black"/>
                </a:solidFill>
                <a:effectLst>
                  <a:glow rad="393700">
                    <a:srgbClr val="00FF99"/>
                  </a:glow>
                </a:effectLst>
              </a:rPr>
              <a:t>14</a:t>
            </a:r>
            <a:endParaRPr lang="en-CA" sz="1100" b="1" dirty="0">
              <a:solidFill>
                <a:prstClr val="black"/>
              </a:solidFill>
              <a:effectLst>
                <a:glow rad="393700">
                  <a:srgbClr val="00FF99"/>
                </a:glow>
              </a:effectLst>
            </a:endParaRPr>
          </a:p>
          <a:p>
            <a:pPr lvl="0"/>
            <a:r>
              <a:rPr lang="en-CA" sz="1100" b="1" dirty="0">
                <a:solidFill>
                  <a:srgbClr val="660033"/>
                </a:solidFill>
                <a:effectLst>
                  <a:glow rad="355600">
                    <a:srgbClr val="FFCCFF"/>
                  </a:glow>
                </a:effectLst>
              </a:rPr>
              <a:t>4</a:t>
            </a:r>
            <a:r>
              <a:rPr lang="en-CA" sz="1100" b="1" baseline="30000" dirty="0">
                <a:solidFill>
                  <a:srgbClr val="660033"/>
                </a:solidFill>
                <a:effectLst>
                  <a:glow rad="355600">
                    <a:srgbClr val="FFCCFF"/>
                  </a:glow>
                </a:effectLst>
              </a:rPr>
              <a:t>th</a:t>
            </a:r>
            <a:r>
              <a:rPr lang="en-CA" sz="1100" b="1" dirty="0">
                <a:solidFill>
                  <a:srgbClr val="660033"/>
                </a:solidFill>
              </a:rPr>
              <a:t> 					</a:t>
            </a:r>
            <a:r>
              <a:rPr lang="en-CA" sz="1100" b="1" dirty="0" smtClean="0">
                <a:solidFill>
                  <a:prstClr val="black"/>
                </a:solidFill>
                <a:effectLst>
                  <a:glow rad="317500">
                    <a:srgbClr val="00B0F0"/>
                  </a:glow>
                </a:effectLst>
              </a:rPr>
              <a:t>15</a:t>
            </a:r>
            <a:endParaRPr lang="en-CA" sz="1100" b="1" dirty="0">
              <a:solidFill>
                <a:prstClr val="black"/>
              </a:solidFill>
              <a:effectLst>
                <a:glow rad="317500">
                  <a:srgbClr val="00B0F0"/>
                </a:glow>
              </a:effectLst>
            </a:endParaRPr>
          </a:p>
          <a:p>
            <a:pPr lvl="0"/>
            <a:r>
              <a:rPr lang="en-CA" sz="1100" b="1" dirty="0">
                <a:solidFill>
                  <a:srgbClr val="660033"/>
                </a:solidFill>
                <a:effectLst/>
              </a:rPr>
              <a:t>5</a:t>
            </a:r>
            <a:r>
              <a:rPr lang="en-CA" sz="1100" b="1" baseline="30000" dirty="0">
                <a:solidFill>
                  <a:srgbClr val="660033"/>
                </a:solidFill>
                <a:effectLst/>
              </a:rPr>
              <a:t>th</a:t>
            </a:r>
            <a:r>
              <a:rPr lang="en-CA" sz="1100" b="1" dirty="0">
                <a:solidFill>
                  <a:srgbClr val="660033"/>
                </a:solidFill>
              </a:rPr>
              <a:t> 				    	</a:t>
            </a:r>
            <a:r>
              <a:rPr lang="en-CA" sz="1100" b="1" dirty="0" smtClean="0">
                <a:solidFill>
                  <a:prstClr val="black"/>
                </a:solidFill>
                <a:effectLst>
                  <a:glow rad="127000">
                    <a:srgbClr val="00B0F0"/>
                  </a:glow>
                </a:effectLst>
              </a:rPr>
              <a:t>16</a:t>
            </a:r>
            <a:r>
              <a:rPr lang="en-CA" sz="1100" b="1" dirty="0" smtClean="0">
                <a:solidFill>
                  <a:prstClr val="black"/>
                </a:solidFill>
                <a:effectLst>
                  <a:glow rad="317500">
                    <a:srgbClr val="00B0F0"/>
                  </a:glow>
                </a:effectLst>
              </a:rPr>
              <a:t/>
            </a:r>
            <a:br>
              <a:rPr lang="en-CA" sz="1100" b="1" dirty="0" smtClean="0">
                <a:solidFill>
                  <a:prstClr val="black"/>
                </a:solidFill>
                <a:effectLst>
                  <a:glow rad="317500">
                    <a:srgbClr val="00B0F0"/>
                  </a:glow>
                </a:effectLst>
              </a:rPr>
            </a:br>
            <a:r>
              <a:rPr lang="en-CA" sz="1100" b="1" dirty="0" smtClean="0">
                <a:solidFill>
                  <a:srgbClr val="660033"/>
                </a:solidFill>
              </a:rPr>
              <a:t>6</a:t>
            </a:r>
            <a:r>
              <a:rPr lang="en-CA" sz="1100" b="1" baseline="30000" dirty="0" smtClean="0">
                <a:solidFill>
                  <a:srgbClr val="660033"/>
                </a:solidFill>
              </a:rPr>
              <a:t>th</a:t>
            </a:r>
            <a:r>
              <a:rPr lang="en-CA" sz="1100" dirty="0" smtClean="0">
                <a:solidFill>
                  <a:prstClr val="black"/>
                </a:solidFill>
              </a:rPr>
              <a:t> </a:t>
            </a:r>
            <a:r>
              <a:rPr lang="en-CA" sz="1100" dirty="0">
                <a:solidFill>
                  <a:prstClr val="black"/>
                </a:solidFill>
              </a:rPr>
              <a:t>					</a:t>
            </a:r>
            <a:r>
              <a:rPr lang="en-CA" sz="1100" b="1" dirty="0" smtClean="0">
                <a:solidFill>
                  <a:prstClr val="black"/>
                </a:solidFill>
                <a:effectLst>
                  <a:glow rad="127000">
                    <a:srgbClr val="00B0F0"/>
                  </a:glow>
                </a:effectLst>
              </a:rPr>
              <a:t>17</a:t>
            </a:r>
            <a:endParaRPr lang="en-CA" sz="1100" b="1" dirty="0">
              <a:solidFill>
                <a:prstClr val="black"/>
              </a:solidFill>
              <a:effectLst>
                <a:glow rad="127000">
                  <a:srgbClr val="00B0F0"/>
                </a:glow>
              </a:effectLst>
            </a:endParaRPr>
          </a:p>
          <a:p>
            <a:pPr lvl="0"/>
            <a:r>
              <a:rPr lang="en-CA" sz="1100" b="1" u="sng" dirty="0">
                <a:solidFill>
                  <a:srgbClr val="0000FF"/>
                </a:solidFill>
              </a:rPr>
              <a:t>7</a:t>
            </a:r>
            <a:r>
              <a:rPr lang="en-CA" sz="1100" b="1" u="sng" baseline="30000" dirty="0">
                <a:solidFill>
                  <a:srgbClr val="0000FF"/>
                </a:solidFill>
              </a:rPr>
              <a:t>th</a:t>
            </a:r>
            <a:r>
              <a:rPr lang="en-CA" sz="1100" u="sng" dirty="0">
                <a:solidFill>
                  <a:srgbClr val="0000FF"/>
                </a:solidFill>
              </a:rPr>
              <a:t> 					</a:t>
            </a:r>
            <a:r>
              <a:rPr lang="en-CA" sz="1100" b="1" u="sng" dirty="0" smtClean="0">
                <a:solidFill>
                  <a:srgbClr val="0000FF"/>
                </a:solidFill>
                <a:effectLst>
                  <a:glow rad="127000">
                    <a:srgbClr val="00B0F0"/>
                  </a:glow>
                </a:effectLst>
              </a:rPr>
              <a:t>18</a:t>
            </a:r>
            <a:endParaRPr lang="en-CA" sz="1100" b="1" u="sng" dirty="0">
              <a:solidFill>
                <a:srgbClr val="0000FF"/>
              </a:solidFill>
              <a:effectLst>
                <a:glow rad="127000">
                  <a:srgbClr val="00B0F0"/>
                </a:glow>
              </a:effectLst>
            </a:endParaRPr>
          </a:p>
          <a:p>
            <a:pPr lvl="0"/>
            <a:r>
              <a:rPr lang="en-CA" sz="1100" b="1" dirty="0">
                <a:solidFill>
                  <a:srgbClr val="660033"/>
                </a:solidFill>
              </a:rPr>
              <a:t>1</a:t>
            </a:r>
            <a:r>
              <a:rPr lang="en-CA" sz="1100" b="1" baseline="30000" dirty="0">
                <a:solidFill>
                  <a:srgbClr val="660033"/>
                </a:solidFill>
              </a:rPr>
              <a:t>st</a:t>
            </a:r>
            <a:r>
              <a:rPr lang="en-CA" sz="1100" dirty="0">
                <a:solidFill>
                  <a:srgbClr val="0000FF"/>
                </a:solidFill>
              </a:rPr>
              <a:t> </a:t>
            </a:r>
            <a:r>
              <a:rPr lang="en-CA" sz="1100" dirty="0">
                <a:solidFill>
                  <a:prstClr val="black"/>
                </a:solidFill>
              </a:rPr>
              <a:t>					</a:t>
            </a:r>
            <a:r>
              <a:rPr lang="en-CA" sz="1100" b="1" dirty="0" smtClean="0">
                <a:solidFill>
                  <a:prstClr val="black"/>
                </a:solidFill>
                <a:effectLst>
                  <a:glow rad="114300">
                    <a:srgbClr val="00B0F0"/>
                  </a:glow>
                </a:effectLst>
              </a:rPr>
              <a:t>19</a:t>
            </a:r>
            <a:endParaRPr lang="en-CA" sz="1100" b="1" dirty="0">
              <a:solidFill>
                <a:prstClr val="black"/>
              </a:solidFill>
              <a:effectLst>
                <a:glow rad="114300">
                  <a:srgbClr val="00B0F0"/>
                </a:glow>
              </a:effectLst>
            </a:endParaRPr>
          </a:p>
          <a:p>
            <a:pPr lvl="0"/>
            <a:r>
              <a:rPr lang="en-CA" sz="1100" b="1" dirty="0">
                <a:solidFill>
                  <a:srgbClr val="660033"/>
                </a:solidFill>
              </a:rPr>
              <a:t>2</a:t>
            </a:r>
            <a:r>
              <a:rPr lang="en-CA" sz="1100" b="1" baseline="30000" dirty="0">
                <a:solidFill>
                  <a:srgbClr val="660033"/>
                </a:solidFill>
              </a:rPr>
              <a:t>nd</a:t>
            </a:r>
            <a:r>
              <a:rPr lang="en-CA" sz="1100" b="1" dirty="0">
                <a:solidFill>
                  <a:srgbClr val="660033"/>
                </a:solidFill>
              </a:rPr>
              <a:t> 					</a:t>
            </a:r>
            <a:r>
              <a:rPr lang="en-CA" sz="1100" b="1" dirty="0" smtClean="0">
                <a:solidFill>
                  <a:prstClr val="black"/>
                </a:solidFill>
                <a:effectLst>
                  <a:glow rad="127000">
                    <a:srgbClr val="00B0F0"/>
                  </a:glow>
                </a:effectLst>
              </a:rPr>
              <a:t>20</a:t>
            </a:r>
            <a:endParaRPr lang="en-CA" sz="1100" b="1" dirty="0">
              <a:solidFill>
                <a:prstClr val="black"/>
              </a:solidFill>
              <a:effectLst>
                <a:glow rad="127000">
                  <a:srgbClr val="00B0F0"/>
                </a:glow>
              </a:effectLst>
            </a:endParaRPr>
          </a:p>
          <a:p>
            <a:pPr lvl="0"/>
            <a:r>
              <a:rPr lang="en-CA" sz="1100" b="1" dirty="0">
                <a:solidFill>
                  <a:srgbClr val="660033"/>
                </a:solidFill>
              </a:rPr>
              <a:t>3</a:t>
            </a:r>
            <a:r>
              <a:rPr lang="en-CA" sz="1100" b="1" baseline="30000" dirty="0">
                <a:solidFill>
                  <a:srgbClr val="660033"/>
                </a:solidFill>
              </a:rPr>
              <a:t>rd</a:t>
            </a:r>
            <a:r>
              <a:rPr lang="en-CA" sz="1100" b="1" dirty="0">
                <a:solidFill>
                  <a:srgbClr val="660033"/>
                </a:solidFill>
              </a:rPr>
              <a:t> 					</a:t>
            </a:r>
            <a:r>
              <a:rPr lang="en-CA" sz="1100" b="1" dirty="0" smtClean="0">
                <a:solidFill>
                  <a:prstClr val="black"/>
                </a:solidFill>
                <a:effectLst>
                  <a:glow rad="127000">
                    <a:srgbClr val="00B0F0"/>
                  </a:glow>
                </a:effectLst>
              </a:rPr>
              <a:t>21</a:t>
            </a:r>
            <a:endParaRPr lang="en-CA" sz="1100" b="1" dirty="0">
              <a:solidFill>
                <a:prstClr val="black"/>
              </a:solidFill>
              <a:effectLst>
                <a:glow rad="127000">
                  <a:srgbClr val="00B0F0"/>
                </a:glow>
              </a:effectLst>
            </a:endParaRPr>
          </a:p>
          <a:p>
            <a:pPr lvl="0"/>
            <a:r>
              <a:rPr lang="en-CA" sz="1100" b="1" dirty="0">
                <a:solidFill>
                  <a:srgbClr val="660033"/>
                </a:solidFill>
              </a:rPr>
              <a:t>4</a:t>
            </a:r>
            <a:r>
              <a:rPr lang="en-CA" sz="1100" b="1" baseline="30000" dirty="0">
                <a:solidFill>
                  <a:srgbClr val="660033"/>
                </a:solidFill>
              </a:rPr>
              <a:t>th</a:t>
            </a:r>
            <a:r>
              <a:rPr lang="en-CA" sz="1100" b="1" dirty="0">
                <a:solidFill>
                  <a:srgbClr val="660033"/>
                </a:solidFill>
              </a:rPr>
              <a:t> 					</a:t>
            </a:r>
            <a:r>
              <a:rPr lang="en-CA" sz="1100" dirty="0" smtClean="0">
                <a:solidFill>
                  <a:prstClr val="black"/>
                </a:solidFill>
                <a:effectLst/>
              </a:rPr>
              <a:t>22</a:t>
            </a:r>
          </a:p>
          <a:p>
            <a:pPr lvl="0"/>
            <a:r>
              <a:rPr lang="en-CA" sz="1100" b="1" dirty="0" smtClean="0">
                <a:solidFill>
                  <a:srgbClr val="660033"/>
                </a:solidFill>
              </a:rPr>
              <a:t>5</a:t>
            </a:r>
            <a:r>
              <a:rPr lang="en-CA" sz="1100" b="1" baseline="30000" dirty="0" smtClean="0">
                <a:solidFill>
                  <a:srgbClr val="660033"/>
                </a:solidFill>
              </a:rPr>
              <a:t>th</a:t>
            </a:r>
            <a:r>
              <a:rPr lang="en-CA" sz="1100" b="1" dirty="0" smtClean="0">
                <a:solidFill>
                  <a:srgbClr val="660033"/>
                </a:solidFill>
              </a:rPr>
              <a:t> </a:t>
            </a:r>
            <a:r>
              <a:rPr lang="en-CA" sz="1100" b="1" dirty="0">
                <a:solidFill>
                  <a:srgbClr val="660033"/>
                </a:solidFill>
              </a:rPr>
              <a:t>				    	</a:t>
            </a:r>
            <a:r>
              <a:rPr lang="en-CA" sz="1100" dirty="0" smtClean="0">
                <a:solidFill>
                  <a:prstClr val="black"/>
                </a:solidFill>
              </a:rPr>
              <a:t>23</a:t>
            </a:r>
            <a:endParaRPr lang="en-CA" sz="1100" dirty="0">
              <a:solidFill>
                <a:prstClr val="black"/>
              </a:solidFill>
            </a:endParaRPr>
          </a:p>
          <a:p>
            <a:pPr lvl="0"/>
            <a:r>
              <a:rPr lang="en-CA" sz="1100" b="1" dirty="0">
                <a:solidFill>
                  <a:srgbClr val="660033"/>
                </a:solidFill>
              </a:rPr>
              <a:t>6</a:t>
            </a:r>
            <a:r>
              <a:rPr lang="en-CA" sz="1100" b="1" baseline="30000" dirty="0">
                <a:solidFill>
                  <a:srgbClr val="660033"/>
                </a:solidFill>
              </a:rPr>
              <a:t>th</a:t>
            </a:r>
            <a:r>
              <a:rPr lang="en-CA" sz="1100" dirty="0">
                <a:solidFill>
                  <a:prstClr val="black"/>
                </a:solidFill>
              </a:rPr>
              <a:t> 					</a:t>
            </a:r>
            <a:r>
              <a:rPr lang="en-CA" sz="1100" dirty="0" smtClean="0">
                <a:solidFill>
                  <a:prstClr val="black"/>
                </a:solidFill>
              </a:rPr>
              <a:t>24</a:t>
            </a:r>
            <a:endParaRPr lang="en-CA" sz="1100" dirty="0">
              <a:solidFill>
                <a:prstClr val="black"/>
              </a:solidFill>
            </a:endParaRPr>
          </a:p>
          <a:p>
            <a:pPr lvl="0"/>
            <a:r>
              <a:rPr lang="en-CA" sz="1100" b="1" u="sng" dirty="0">
                <a:solidFill>
                  <a:srgbClr val="0000FF"/>
                </a:solidFill>
              </a:rPr>
              <a:t>7</a:t>
            </a:r>
            <a:r>
              <a:rPr lang="en-CA" sz="1100" b="1" u="sng" baseline="30000" dirty="0">
                <a:solidFill>
                  <a:srgbClr val="0000FF"/>
                </a:solidFill>
              </a:rPr>
              <a:t>th</a:t>
            </a:r>
            <a:r>
              <a:rPr lang="en-CA" sz="1100" u="sng" dirty="0">
                <a:solidFill>
                  <a:srgbClr val="0000FF"/>
                </a:solidFill>
              </a:rPr>
              <a:t> 					</a:t>
            </a:r>
            <a:r>
              <a:rPr lang="en-CA" sz="1100" u="sng" dirty="0" smtClean="0">
                <a:solidFill>
                  <a:srgbClr val="0000FF"/>
                </a:solidFill>
              </a:rPr>
              <a:t>25</a:t>
            </a:r>
            <a:endParaRPr lang="en-CA" sz="1100" u="sng" dirty="0">
              <a:solidFill>
                <a:srgbClr val="0000FF"/>
              </a:solidFill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8976445" y="2415269"/>
            <a:ext cx="1676971" cy="1000789"/>
          </a:xfrm>
          <a:prstGeom prst="roundRect">
            <a:avLst>
              <a:gd name="adj" fmla="val 50000"/>
            </a:avLst>
          </a:prstGeom>
          <a:solidFill>
            <a:srgbClr val="00FFFF"/>
          </a:solidFill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2800" dirty="0" smtClean="0">
                <a:solidFill>
                  <a:schemeClr val="bg1"/>
                </a:solidFill>
                <a:effectLst>
                  <a:glow rad="177800">
                    <a:srgbClr val="FFFF00"/>
                  </a:glow>
                </a:effectLst>
              </a:rPr>
              <a:t>1</a:t>
            </a:r>
            <a:r>
              <a:rPr lang="en-CA" sz="2800" baseline="30000" dirty="0" smtClean="0">
                <a:solidFill>
                  <a:schemeClr val="bg1"/>
                </a:solidFill>
                <a:effectLst>
                  <a:glow rad="177800">
                    <a:srgbClr val="FFFF00"/>
                  </a:glow>
                </a:effectLst>
              </a:rPr>
              <a:t>st</a:t>
            </a:r>
            <a:r>
              <a:rPr lang="en-CA" sz="2800" dirty="0" smtClean="0">
                <a:solidFill>
                  <a:schemeClr val="bg1"/>
                </a:solidFill>
                <a:effectLst>
                  <a:glow rad="177800">
                    <a:srgbClr val="FFFF00"/>
                  </a:glow>
                </a:effectLst>
              </a:rPr>
              <a:t>  CC      </a:t>
            </a:r>
            <a:r>
              <a:rPr lang="en-CA" sz="2800" dirty="0" smtClean="0">
                <a:solidFill>
                  <a:schemeClr val="bg1"/>
                </a:solidFill>
              </a:rPr>
              <a:t>Month </a:t>
            </a:r>
            <a:endParaRPr lang="en-CA" sz="2800" dirty="0">
              <a:solidFill>
                <a:schemeClr val="bg1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7800975" y="33179"/>
            <a:ext cx="3915451" cy="54275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2800" dirty="0" smtClean="0">
                <a:solidFill>
                  <a:schemeClr val="bg1"/>
                </a:solidFill>
              </a:rPr>
              <a:t>Cycle		     			Date</a:t>
            </a:r>
            <a:endParaRPr lang="en-CA" sz="2800" dirty="0">
              <a:solidFill>
                <a:schemeClr val="bg1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49497" y="43899"/>
            <a:ext cx="3476802" cy="51146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2800" dirty="0" smtClean="0">
                <a:solidFill>
                  <a:schemeClr val="bg1"/>
                </a:solidFill>
              </a:rPr>
              <a:t>Cycle </a:t>
            </a:r>
            <a:r>
              <a:rPr lang="en-CA" sz="3600" b="1" i="1" dirty="0" smtClean="0">
                <a:solidFill>
                  <a:srgbClr val="C00000"/>
                </a:solidFill>
                <a:effectLst/>
                <a:latin typeface="Footlight MT Light" panose="0204060206030A020304" pitchFamily="18" charset="0"/>
              </a:rPr>
              <a:t>Lunar</a:t>
            </a:r>
            <a:r>
              <a:rPr lang="en-CA" sz="2800" dirty="0" smtClean="0">
                <a:solidFill>
                  <a:srgbClr val="C00000"/>
                </a:solidFill>
                <a:effectLst/>
              </a:rPr>
              <a:t> </a:t>
            </a:r>
            <a:r>
              <a:rPr lang="en-CA" sz="2800" dirty="0" smtClean="0">
                <a:solidFill>
                  <a:schemeClr val="bg1"/>
                </a:solidFill>
              </a:rPr>
              <a:t>	Date</a:t>
            </a:r>
            <a:endParaRPr lang="en-CA" sz="2800" dirty="0">
              <a:solidFill>
                <a:schemeClr val="bg1"/>
              </a:solidFill>
            </a:endParaRPr>
          </a:p>
        </p:txBody>
      </p:sp>
      <p:sp>
        <p:nvSpPr>
          <p:cNvPr id="10" name="Rounded Rectangular Callout 9"/>
          <p:cNvSpPr/>
          <p:nvPr/>
        </p:nvSpPr>
        <p:spPr>
          <a:xfrm>
            <a:off x="8868747" y="94664"/>
            <a:ext cx="1830707" cy="384638"/>
          </a:xfrm>
          <a:prstGeom prst="wedgeRoundRectCallout">
            <a:avLst>
              <a:gd name="adj1" fmla="val 36917"/>
              <a:gd name="adj2" fmla="val 50962"/>
              <a:gd name="adj3" fmla="val 16667"/>
            </a:avLst>
          </a:prstGeom>
          <a:gradFill flip="none" rotWithShape="1">
            <a:gsLst>
              <a:gs pos="27000">
                <a:schemeClr val="accent5">
                  <a:lumMod val="75000"/>
                  <a:alpha val="0"/>
                </a:schemeClr>
              </a:gs>
              <a:gs pos="83000">
                <a:srgbClr val="00FFCC"/>
              </a:gs>
              <a:gs pos="5000">
                <a:schemeClr val="accent6">
                  <a:lumMod val="75000"/>
                </a:schemeClr>
              </a:gs>
              <a:gs pos="47000">
                <a:srgbClr val="FFFF00"/>
              </a:gs>
            </a:gsLst>
            <a:lin ang="2700000" scaled="1"/>
            <a:tileRect/>
          </a:gradFill>
          <a:ln w="57150">
            <a:solidFill>
              <a:srgbClr val="0000FF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b="1" dirty="0" smtClean="0">
                <a:solidFill>
                  <a:srgbClr val="0000FF"/>
                </a:solidFill>
              </a:rPr>
              <a:t>Covenant Count</a:t>
            </a:r>
            <a:endParaRPr lang="en-CA" b="1" dirty="0">
              <a:solidFill>
                <a:srgbClr val="0000FF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7845152" y="1588668"/>
            <a:ext cx="3425236" cy="529459"/>
          </a:xfrm>
          <a:prstGeom prst="rect">
            <a:avLst/>
          </a:prstGeom>
          <a:solidFill>
            <a:srgbClr val="FF7C80"/>
          </a:solidFill>
          <a:ln w="38100" cap="flat" cmpd="sng" algn="ctr">
            <a:solidFill>
              <a:srgbClr val="0000FF"/>
            </a:solidFill>
            <a:prstDash val="solid"/>
            <a:miter lim="800000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  <a:sp3d extrusionH="57150">
              <a:bevelT w="38100" h="38100"/>
            </a:sp3d>
          </a:bodyPr>
          <a:lstStyle/>
          <a:p>
            <a:pPr lvl="0" defTabSz="914400">
              <a:lnSpc>
                <a:spcPct val="106000"/>
              </a:lnSpc>
              <a:spcAft>
                <a:spcPts val="800"/>
              </a:spcAft>
              <a:defRPr/>
            </a:pPr>
            <a:r>
              <a:rPr kumimoji="0" lang="en-CA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660033"/>
                </a:solidFill>
                <a:effectLst>
                  <a:glow rad="127000">
                    <a:srgbClr val="FFFF00"/>
                  </a:glow>
                </a:effectLst>
                <a:uLnTx/>
                <a:uFillTx/>
                <a:latin typeface="Calibri" panose="020F0502020204030204"/>
                <a:ea typeface="Calibri" panose="020F0502020204030204" pitchFamily="34" charset="0"/>
                <a:cs typeface="Times New Roman" panose="02020603050405020304" pitchFamily="18" charset="0"/>
              </a:rPr>
              <a:t>3</a:t>
            </a:r>
            <a:r>
              <a:rPr kumimoji="0" lang="en-CA" sz="2800" b="1" i="0" u="none" strike="noStrike" kern="0" cap="none" spc="0" normalizeH="0" baseline="30000" noProof="0" dirty="0" smtClean="0">
                <a:ln>
                  <a:noFill/>
                </a:ln>
                <a:solidFill>
                  <a:srgbClr val="660033"/>
                </a:solidFill>
                <a:effectLst>
                  <a:glow rad="127000">
                    <a:srgbClr val="FFFF00"/>
                  </a:glow>
                </a:effectLst>
                <a:uLnTx/>
                <a:uFillTx/>
                <a:latin typeface="Calibri" panose="020F0502020204030204"/>
                <a:ea typeface="Calibri" panose="020F0502020204030204" pitchFamily="34" charset="0"/>
                <a:cs typeface="Times New Roman" panose="02020603050405020304" pitchFamily="18" charset="0"/>
              </a:rPr>
              <a:t>rd</a:t>
            </a:r>
            <a:r>
              <a:rPr kumimoji="0" lang="en-CA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660033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  <a:cs typeface="Times New Roman" panose="02020603050405020304" pitchFamily="18" charset="0"/>
              </a:rPr>
              <a:t>       </a:t>
            </a:r>
            <a:r>
              <a:rPr lang="en-CA" sz="2800" b="1" dirty="0" smtClean="0">
                <a:ln w="28575">
                  <a:solidFill>
                    <a:schemeClr val="bg2">
                      <a:lumMod val="60000"/>
                      <a:lumOff val="40000"/>
                    </a:schemeClr>
                  </a:solidFill>
                </a:ln>
                <a:solidFill>
                  <a:srgbClr val="00FF00"/>
                </a:solidFill>
                <a:effectLst>
                  <a:glow rad="571500">
                    <a:schemeClr val="accent5">
                      <a:lumMod val="75000"/>
                    </a:schemeClr>
                  </a:glow>
                </a:effectLst>
                <a:latin typeface="Arial Black" panose="020B0A04020102020204" pitchFamily="34" charset="0"/>
              </a:rPr>
              <a:t>TEQUFAH</a:t>
            </a:r>
            <a:endParaRPr kumimoji="0" lang="en-CA" sz="28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>
                <a:glow rad="127000">
                  <a:srgbClr val="FFFF00"/>
                </a:glow>
              </a:effectLst>
              <a:uLnTx/>
              <a:uFillTx/>
              <a:latin typeface="Calibri" panose="020F0502020204030204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3814492" y="110128"/>
            <a:ext cx="3898931" cy="618871"/>
          </a:xfrm>
          <a:prstGeom prst="roundRect">
            <a:avLst>
              <a:gd name="adj" fmla="val 50000"/>
            </a:avLst>
          </a:prstGeom>
          <a:solidFill>
            <a:srgbClr val="00FFFF"/>
          </a:solidFill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2800" dirty="0" smtClean="0">
                <a:solidFill>
                  <a:schemeClr val="bg1"/>
                </a:solidFill>
                <a:effectLst>
                  <a:glow rad="177800">
                    <a:srgbClr val="FFFF00"/>
                  </a:glow>
                </a:effectLst>
                <a:latin typeface="Arial Rounded MT Bold" panose="020F0704030504030204" pitchFamily="34" charset="0"/>
              </a:rPr>
              <a:t>CE 12 investigation</a:t>
            </a:r>
            <a:endParaRPr lang="en-CA" sz="2800" dirty="0">
              <a:solidFill>
                <a:schemeClr val="bg1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22" name="Rounded Rectangular Callout 21"/>
          <p:cNvSpPr/>
          <p:nvPr/>
        </p:nvSpPr>
        <p:spPr>
          <a:xfrm>
            <a:off x="3417251" y="2301279"/>
            <a:ext cx="4942222" cy="2539662"/>
          </a:xfrm>
          <a:prstGeom prst="wedgeRoundRectCallout">
            <a:avLst>
              <a:gd name="adj1" fmla="val 96022"/>
              <a:gd name="adj2" fmla="val 41303"/>
              <a:gd name="adj3" fmla="val 16667"/>
            </a:avLst>
          </a:prstGeom>
          <a:solidFill>
            <a:schemeClr val="accent3">
              <a:lumMod val="60000"/>
              <a:lumOff val="40000"/>
            </a:schemeClr>
          </a:solidFill>
          <a:ln w="57150">
            <a:solidFill>
              <a:srgbClr val="0C27AC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38100" h="38100"/>
            </a:sp3d>
          </a:bodyPr>
          <a:lstStyle/>
          <a:p>
            <a:pPr lvl="0" algn="ctr"/>
            <a:r>
              <a:rPr lang="en-CA" sz="3200" b="1" dirty="0">
                <a:solidFill>
                  <a:srgbClr val="0C27AC"/>
                </a:solidFill>
                <a:effectLst>
                  <a:glow rad="63500">
                    <a:srgbClr val="FFFF00"/>
                  </a:glow>
                </a:effectLst>
              </a:rPr>
              <a:t>Yahusha</a:t>
            </a:r>
            <a:r>
              <a:rPr lang="en-CA" sz="3200" dirty="0">
                <a:solidFill>
                  <a:srgbClr val="7030A0"/>
                </a:solidFill>
                <a:effectLst>
                  <a:glow rad="63500">
                    <a:srgbClr val="FFFF00"/>
                  </a:glow>
                </a:effectLst>
              </a:rPr>
              <a:t> </a:t>
            </a:r>
            <a:r>
              <a:rPr lang="en-CA" sz="3200" dirty="0" smtClean="0">
                <a:solidFill>
                  <a:srgbClr val="7030A0"/>
                </a:solidFill>
                <a:effectLst>
                  <a:glow rad="63500">
                    <a:srgbClr val="FFFF00"/>
                  </a:glow>
                </a:effectLst>
              </a:rPr>
              <a:t>was </a:t>
            </a:r>
            <a:r>
              <a:rPr lang="en-CA" sz="3200" b="1" dirty="0" smtClean="0">
                <a:ln>
                  <a:solidFill>
                    <a:srgbClr val="FF0000"/>
                  </a:solidFill>
                </a:ln>
                <a:solidFill>
                  <a:srgbClr val="7030A0"/>
                </a:solidFill>
                <a:effectLst>
                  <a:glow rad="355600">
                    <a:srgbClr val="00FF99"/>
                  </a:glow>
                </a:effectLst>
                <a:latin typeface="Arial Black" panose="020B0A04020102020204" pitchFamily="34" charset="0"/>
              </a:rPr>
              <a:t>IN</a:t>
            </a:r>
            <a:r>
              <a:rPr lang="en-CA" sz="3200" b="1" dirty="0" smtClean="0">
                <a:solidFill>
                  <a:srgbClr val="7030A0"/>
                </a:solidFill>
                <a:effectLst>
                  <a:glow rad="63500">
                    <a:srgbClr val="FFFF00"/>
                  </a:glow>
                </a:effectLst>
              </a:rPr>
              <a:t> </a:t>
            </a:r>
            <a:r>
              <a:rPr lang="en-CA" sz="3200" b="1" dirty="0">
                <a:solidFill>
                  <a:srgbClr val="7030A0"/>
                </a:solidFill>
                <a:effectLst>
                  <a:glow rad="63500">
                    <a:srgbClr val="FFFF00"/>
                  </a:glow>
                </a:effectLst>
              </a:rPr>
              <a:t>the</a:t>
            </a:r>
            <a:r>
              <a:rPr lang="en-CA" sz="3200" b="1" u="sng" dirty="0">
                <a:solidFill>
                  <a:srgbClr val="7030A0"/>
                </a:solidFill>
                <a:effectLst>
                  <a:glow rad="63500">
                    <a:srgbClr val="FFFF00"/>
                  </a:glow>
                </a:effectLst>
              </a:rPr>
              <a:t> Tabernacle</a:t>
            </a:r>
            <a:r>
              <a:rPr lang="en-CA" sz="3200" dirty="0">
                <a:solidFill>
                  <a:srgbClr val="7030A0"/>
                </a:solidFill>
                <a:effectLst>
                  <a:glow rad="63500">
                    <a:srgbClr val="FFFF00"/>
                  </a:glow>
                </a:effectLst>
              </a:rPr>
              <a:t>  - (</a:t>
            </a:r>
            <a:r>
              <a:rPr lang="en-CA" sz="3200" dirty="0">
                <a:solidFill>
                  <a:srgbClr val="D73DCC"/>
                </a:solidFill>
                <a:effectLst>
                  <a:glow rad="63500">
                    <a:srgbClr val="FFFF00"/>
                  </a:glow>
                </a:effectLst>
              </a:rPr>
              <a:t>by Statute</a:t>
            </a:r>
            <a:r>
              <a:rPr lang="en-CA" sz="3200" dirty="0">
                <a:solidFill>
                  <a:srgbClr val="7030A0"/>
                </a:solidFill>
                <a:effectLst>
                  <a:glow rad="63500">
                    <a:srgbClr val="FFFF00"/>
                  </a:glow>
                </a:effectLst>
              </a:rPr>
              <a:t>) observing the </a:t>
            </a:r>
            <a:br>
              <a:rPr lang="en-CA" sz="3200" dirty="0">
                <a:solidFill>
                  <a:srgbClr val="7030A0"/>
                </a:solidFill>
                <a:effectLst>
                  <a:glow rad="63500">
                    <a:srgbClr val="FFFF00"/>
                  </a:glow>
                </a:effectLst>
              </a:rPr>
            </a:br>
            <a:r>
              <a:rPr lang="en-CA" sz="3200" b="1" dirty="0">
                <a:ln w="28575">
                  <a:solidFill>
                    <a:srgbClr val="D73DCC"/>
                  </a:solidFill>
                </a:ln>
                <a:solidFill>
                  <a:srgbClr val="0066FF"/>
                </a:solidFill>
                <a:effectLst>
                  <a:glow rad="431800">
                    <a:srgbClr val="FFFF00"/>
                  </a:glow>
                </a:effectLst>
                <a:latin typeface="Arial Black" panose="020B0A04020102020204" pitchFamily="34" charset="0"/>
              </a:rPr>
              <a:t>High </a:t>
            </a:r>
            <a:r>
              <a:rPr lang="en-CA" sz="3200" b="1" dirty="0" smtClean="0">
                <a:ln w="28575">
                  <a:solidFill>
                    <a:srgbClr val="D73DCC"/>
                  </a:solidFill>
                </a:ln>
                <a:solidFill>
                  <a:srgbClr val="0066FF"/>
                </a:solidFill>
                <a:effectLst>
                  <a:glow rad="431800">
                    <a:srgbClr val="FFFF00"/>
                  </a:glow>
                </a:effectLst>
                <a:latin typeface="Arial Black" panose="020B0A04020102020204" pitchFamily="34" charset="0"/>
              </a:rPr>
              <a:t>Shabbat </a:t>
            </a:r>
            <a:r>
              <a:rPr lang="en-CA" sz="3200" dirty="0">
                <a:solidFill>
                  <a:srgbClr val="7030A0"/>
                </a:solidFill>
                <a:effectLst>
                  <a:glow rad="63500">
                    <a:srgbClr val="FFFF00"/>
                  </a:glow>
                </a:effectLst>
              </a:rPr>
              <a:t>of </a:t>
            </a:r>
            <a:br>
              <a:rPr lang="en-CA" sz="3200" dirty="0">
                <a:solidFill>
                  <a:srgbClr val="7030A0"/>
                </a:solidFill>
                <a:effectLst>
                  <a:glow rad="63500">
                    <a:srgbClr val="FFFF00"/>
                  </a:glow>
                </a:effectLst>
              </a:rPr>
            </a:br>
            <a:r>
              <a:rPr lang="en-CA" sz="3200" b="1" dirty="0">
                <a:solidFill>
                  <a:srgbClr val="7030A0"/>
                </a:solidFill>
                <a:effectLst>
                  <a:glow rad="63500">
                    <a:srgbClr val="FFFF00"/>
                  </a:glow>
                </a:effectLst>
              </a:rPr>
              <a:t>Unleavened </a:t>
            </a:r>
            <a:r>
              <a:rPr lang="en-CA" sz="3200" b="1" dirty="0" smtClean="0">
                <a:solidFill>
                  <a:srgbClr val="7030A0"/>
                </a:solidFill>
                <a:effectLst>
                  <a:glow rad="63500">
                    <a:srgbClr val="FFFF00"/>
                  </a:glow>
                </a:effectLst>
              </a:rPr>
              <a:t>Bread!  </a:t>
            </a:r>
            <a:endParaRPr lang="en-CA" sz="3200" b="1" dirty="0">
              <a:solidFill>
                <a:srgbClr val="7030A0"/>
              </a:solidFill>
              <a:effectLst>
                <a:glow rad="63500">
                  <a:srgbClr val="FFFF00"/>
                </a:glow>
              </a:effectLst>
            </a:endParaRPr>
          </a:p>
        </p:txBody>
      </p:sp>
      <p:grpSp>
        <p:nvGrpSpPr>
          <p:cNvPr id="30" name="Group 29"/>
          <p:cNvGrpSpPr/>
          <p:nvPr/>
        </p:nvGrpSpPr>
        <p:grpSpPr>
          <a:xfrm flipH="1">
            <a:off x="11170690" y="3831493"/>
            <a:ext cx="973520" cy="807189"/>
            <a:chOff x="1327653" y="3813161"/>
            <a:chExt cx="958445" cy="701903"/>
          </a:xfrm>
        </p:grpSpPr>
        <p:sp>
          <p:nvSpPr>
            <p:cNvPr id="31" name="Oval 30"/>
            <p:cNvSpPr/>
            <p:nvPr/>
          </p:nvSpPr>
          <p:spPr>
            <a:xfrm>
              <a:off x="1327653" y="3813161"/>
              <a:ext cx="845703" cy="573238"/>
            </a:xfrm>
            <a:prstGeom prst="ellipse">
              <a:avLst/>
            </a:prstGeom>
            <a:solidFill>
              <a:srgbClr val="3E3EF0"/>
            </a:solidFill>
            <a:ln>
              <a:solidFill>
                <a:schemeClr val="bg1"/>
              </a:solidFill>
            </a:ln>
            <a:effectLst>
              <a:glow rad="533400">
                <a:srgbClr val="00FF99"/>
              </a:glow>
            </a:effectLst>
            <a:scene3d>
              <a:camera prst="orthographicFront"/>
              <a:lightRig rig="threePt" dir="t"/>
            </a:scene3d>
            <a:sp3d>
              <a:bevelT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CA" sz="32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S</a:t>
              </a:r>
              <a:endParaRPr lang="en-CA" sz="32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cxnSp>
          <p:nvCxnSpPr>
            <p:cNvPr id="36" name="Straight Arrow Connector 35"/>
            <p:cNvCxnSpPr/>
            <p:nvPr/>
          </p:nvCxnSpPr>
          <p:spPr>
            <a:xfrm>
              <a:off x="1886949" y="4372863"/>
              <a:ext cx="399149" cy="142201"/>
            </a:xfrm>
            <a:prstGeom prst="straightConnector1">
              <a:avLst/>
            </a:prstGeom>
            <a:ln w="38100">
              <a:solidFill>
                <a:srgbClr val="FF6600"/>
              </a:solidFill>
              <a:tailEnd type="triangle"/>
            </a:ln>
            <a:effectLst>
              <a:glow rad="127000">
                <a:srgbClr val="FFCCFF"/>
              </a:glow>
            </a:effectLst>
            <a:scene3d>
              <a:camera prst="orthographicFront"/>
              <a:lightRig rig="threePt" dir="t"/>
            </a:scene3d>
            <a:sp3d>
              <a:bevelT prst="angle"/>
            </a:sp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1" name="Group 40"/>
          <p:cNvGrpSpPr/>
          <p:nvPr/>
        </p:nvGrpSpPr>
        <p:grpSpPr>
          <a:xfrm>
            <a:off x="8809191" y="4489562"/>
            <a:ext cx="2055771" cy="1811412"/>
            <a:chOff x="888763" y="414277"/>
            <a:chExt cx="2055771" cy="1811412"/>
          </a:xfrm>
        </p:grpSpPr>
        <p:sp>
          <p:nvSpPr>
            <p:cNvPr id="42" name="Right Brace 41"/>
            <p:cNvSpPr/>
            <p:nvPr/>
          </p:nvSpPr>
          <p:spPr>
            <a:xfrm rot="10800000">
              <a:off x="2667517" y="414277"/>
              <a:ext cx="277017" cy="1225438"/>
            </a:xfrm>
            <a:prstGeom prst="rightBrace">
              <a:avLst>
                <a:gd name="adj1" fmla="val 50348"/>
                <a:gd name="adj2" fmla="val 46258"/>
              </a:avLst>
            </a:prstGeom>
            <a:ln w="381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>
              <a:scene3d>
                <a:camera prst="orthographicFront"/>
                <a:lightRig rig="threePt" dir="t"/>
              </a:scene3d>
              <a:sp3d extrusionH="57150">
                <a:bevelT w="38100" h="38100"/>
              </a:sp3d>
            </a:bodyPr>
            <a:lstStyle/>
            <a:p>
              <a:pPr algn="ctr"/>
              <a:endParaRPr lang="en-CA"/>
            </a:p>
          </p:txBody>
        </p:sp>
        <p:sp>
          <p:nvSpPr>
            <p:cNvPr id="43" name="Rounded Rectangle 42"/>
            <p:cNvSpPr/>
            <p:nvPr/>
          </p:nvSpPr>
          <p:spPr>
            <a:xfrm>
              <a:off x="888763" y="962372"/>
              <a:ext cx="1778754" cy="1263317"/>
            </a:xfrm>
            <a:prstGeom prst="roundRect">
              <a:avLst/>
            </a:prstGeom>
            <a:ln w="38100">
              <a:solidFill>
                <a:schemeClr val="bg1"/>
              </a:solidFill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38100" h="38100"/>
              </a:sp3d>
            </a:bodyPr>
            <a:lstStyle/>
            <a:p>
              <a:pPr algn="ctr"/>
              <a:r>
                <a:rPr lang="en-CA" sz="2400" b="1" dirty="0" smtClean="0">
                  <a:solidFill>
                    <a:srgbClr val="0C27AC"/>
                  </a:solidFill>
                  <a:effectLst>
                    <a:glow rad="127000">
                      <a:srgbClr val="FFFF00"/>
                    </a:glow>
                  </a:effectLst>
                </a:rPr>
                <a:t>Yahuah’s Covenant Festivals!</a:t>
              </a:r>
              <a:endParaRPr lang="en-CA" sz="2400" dirty="0">
                <a:solidFill>
                  <a:srgbClr val="0C27AC"/>
                </a:solidFill>
                <a:effectLst>
                  <a:glow rad="127000">
                    <a:srgbClr val="FFFF00"/>
                  </a:glow>
                </a:effectLst>
              </a:endParaRPr>
            </a:p>
          </p:txBody>
        </p:sp>
      </p:grpSp>
      <p:sp>
        <p:nvSpPr>
          <p:cNvPr id="38" name="Rectangle 37"/>
          <p:cNvSpPr/>
          <p:nvPr/>
        </p:nvSpPr>
        <p:spPr>
          <a:xfrm rot="901707">
            <a:off x="8069615" y="4007789"/>
            <a:ext cx="1400176" cy="30593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dirty="0" err="1" smtClean="0">
                <a:solidFill>
                  <a:srgbClr val="0C27AC"/>
                </a:solidFill>
              </a:rPr>
              <a:t>Exo</a:t>
            </a:r>
            <a:r>
              <a:rPr lang="en-CA" dirty="0" smtClean="0">
                <a:solidFill>
                  <a:srgbClr val="0C27AC"/>
                </a:solidFill>
              </a:rPr>
              <a:t> 23:15-17</a:t>
            </a:r>
            <a:endParaRPr lang="en-CA" dirty="0">
              <a:solidFill>
                <a:srgbClr val="0C27AC"/>
              </a:solidFill>
            </a:endParaRPr>
          </a:p>
        </p:txBody>
      </p:sp>
      <p:sp>
        <p:nvSpPr>
          <p:cNvPr id="25" name="Slide Number Placeholder 24"/>
          <p:cNvSpPr>
            <a:spLocks noGrp="1"/>
          </p:cNvSpPr>
          <p:nvPr>
            <p:ph type="sldNum" sz="quarter" idx="12"/>
          </p:nvPr>
        </p:nvSpPr>
        <p:spPr>
          <a:xfrm>
            <a:off x="11728799" y="6478774"/>
            <a:ext cx="400049" cy="365125"/>
          </a:xfrm>
        </p:spPr>
        <p:txBody>
          <a:bodyPr/>
          <a:lstStyle/>
          <a:p>
            <a:fld id="{6D22F896-40B5-4ADD-8801-0D06FADFA095}" type="slidenum">
              <a:rPr lang="en-US" sz="1400" smtClean="0"/>
              <a:t>42</a:t>
            </a:fld>
            <a:endParaRPr lang="en-US" sz="1400" dirty="0"/>
          </a:p>
        </p:txBody>
      </p:sp>
      <p:cxnSp>
        <p:nvCxnSpPr>
          <p:cNvPr id="37" name="Straight Arrow Connector 36"/>
          <p:cNvCxnSpPr/>
          <p:nvPr/>
        </p:nvCxnSpPr>
        <p:spPr>
          <a:xfrm>
            <a:off x="7912359" y="3265714"/>
            <a:ext cx="343886" cy="709127"/>
          </a:xfrm>
          <a:prstGeom prst="straightConnector1">
            <a:avLst/>
          </a:prstGeom>
          <a:ln w="38100">
            <a:solidFill>
              <a:srgbClr val="3E3EF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 flipH="1">
            <a:off x="6708710" y="3265714"/>
            <a:ext cx="1203649" cy="0"/>
          </a:xfrm>
          <a:prstGeom prst="line">
            <a:avLst/>
          </a:prstGeom>
          <a:ln w="38100">
            <a:solidFill>
              <a:srgbClr val="3E3E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ounded Rectangular Callout 11"/>
          <p:cNvSpPr/>
          <p:nvPr/>
        </p:nvSpPr>
        <p:spPr>
          <a:xfrm>
            <a:off x="4002112" y="924954"/>
            <a:ext cx="6961635" cy="436495"/>
          </a:xfrm>
          <a:prstGeom prst="wedgeRoundRectCallout">
            <a:avLst>
              <a:gd name="adj1" fmla="val -29791"/>
              <a:gd name="adj2" fmla="val 93441"/>
              <a:gd name="adj3" fmla="val 16667"/>
            </a:avLst>
          </a:prstGeom>
          <a:solidFill>
            <a:schemeClr val="accent3">
              <a:lumMod val="60000"/>
              <a:lumOff val="40000"/>
            </a:schemeClr>
          </a:solidFill>
          <a:ln w="57150">
            <a:solidFill>
              <a:srgbClr val="D73DCC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38100" h="38100"/>
            </a:sp3d>
          </a:bodyPr>
          <a:lstStyle/>
          <a:p>
            <a:pPr algn="ctr"/>
            <a:r>
              <a:rPr lang="en-CA" b="1" dirty="0" smtClean="0">
                <a:solidFill>
                  <a:schemeClr val="bg1"/>
                </a:solidFill>
              </a:rPr>
              <a:t>On the 4</a:t>
            </a:r>
            <a:r>
              <a:rPr lang="en-CA" b="1" baseline="30000" dirty="0" smtClean="0">
                <a:solidFill>
                  <a:schemeClr val="bg1"/>
                </a:solidFill>
              </a:rPr>
              <a:t>th</a:t>
            </a:r>
            <a:r>
              <a:rPr lang="en-CA" b="1" dirty="0" smtClean="0">
                <a:solidFill>
                  <a:schemeClr val="bg1"/>
                </a:solidFill>
              </a:rPr>
              <a:t> cycle of the week, in the 1</a:t>
            </a:r>
            <a:r>
              <a:rPr lang="en-CA" b="1" baseline="30000" dirty="0" smtClean="0">
                <a:solidFill>
                  <a:schemeClr val="bg1"/>
                </a:solidFill>
              </a:rPr>
              <a:t>st</a:t>
            </a:r>
            <a:r>
              <a:rPr lang="en-CA" b="1" dirty="0" smtClean="0">
                <a:solidFill>
                  <a:schemeClr val="bg1"/>
                </a:solidFill>
              </a:rPr>
              <a:t> month of Covenant Calendar - </a:t>
            </a:r>
            <a:endParaRPr lang="en-CA" b="1" dirty="0">
              <a:solidFill>
                <a:schemeClr val="bg1"/>
              </a:solidFill>
            </a:endParaRPr>
          </a:p>
        </p:txBody>
      </p:sp>
      <p:cxnSp>
        <p:nvCxnSpPr>
          <p:cNvPr id="47" name="Straight Arrow Connector 46"/>
          <p:cNvCxnSpPr>
            <a:stCxn id="12" idx="4"/>
          </p:cNvCxnSpPr>
          <p:nvPr/>
        </p:nvCxnSpPr>
        <p:spPr>
          <a:xfrm flipH="1">
            <a:off x="4962525" y="1551067"/>
            <a:ext cx="446464" cy="864202"/>
          </a:xfrm>
          <a:prstGeom prst="straightConnector1">
            <a:avLst/>
          </a:prstGeom>
          <a:ln w="76200">
            <a:solidFill>
              <a:srgbClr val="D73DCC"/>
            </a:solidFill>
            <a:tailEnd type="triangle"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Rounded Rectangle 14"/>
          <p:cNvSpPr/>
          <p:nvPr/>
        </p:nvSpPr>
        <p:spPr>
          <a:xfrm rot="19952482">
            <a:off x="-96506" y="2017719"/>
            <a:ext cx="4333934" cy="914400"/>
          </a:xfrm>
          <a:prstGeom prst="roundRect">
            <a:avLst>
              <a:gd name="adj" fmla="val 50000"/>
            </a:avLst>
          </a:prstGeom>
          <a:solidFill>
            <a:srgbClr val="FF6600"/>
          </a:solidFill>
          <a:ln w="3810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38100" h="38100"/>
            </a:sp3d>
          </a:bodyPr>
          <a:lstStyle/>
          <a:p>
            <a:pPr algn="ctr"/>
            <a:r>
              <a:rPr lang="en-CA" sz="3600" dirty="0" smtClean="0">
                <a:solidFill>
                  <a:schemeClr val="bg1"/>
                </a:solidFill>
              </a:rPr>
              <a:t>Again!  </a:t>
            </a:r>
            <a:r>
              <a:rPr lang="en-CA" sz="3600" b="1" u="sng" dirty="0" smtClean="0">
                <a:solidFill>
                  <a:srgbClr val="9933FF"/>
                </a:solidFill>
              </a:rPr>
              <a:t>Note</a:t>
            </a:r>
            <a:r>
              <a:rPr lang="en-CA" sz="3600" b="1" dirty="0" smtClean="0">
                <a:solidFill>
                  <a:srgbClr val="9933FF"/>
                </a:solidFill>
              </a:rPr>
              <a:t>: CE </a:t>
            </a:r>
            <a:r>
              <a:rPr lang="en-CA" sz="3600" b="1" dirty="0" smtClean="0">
                <a:solidFill>
                  <a:srgbClr val="9933FF"/>
                </a:solidFill>
                <a:effectLst>
                  <a:glow rad="127000">
                    <a:srgbClr val="FFFF00"/>
                  </a:glow>
                </a:effectLst>
              </a:rPr>
              <a:t>12!</a:t>
            </a:r>
            <a:endParaRPr lang="en-CA" sz="3600" b="1" dirty="0">
              <a:solidFill>
                <a:srgbClr val="9933FF"/>
              </a:solidFill>
              <a:effectLst>
                <a:glow rad="127000">
                  <a:srgbClr val="FFFF00"/>
                </a:glow>
              </a:effectLst>
            </a:endParaRPr>
          </a:p>
        </p:txBody>
      </p:sp>
      <p:sp>
        <p:nvSpPr>
          <p:cNvPr id="45" name="Rounded Rectangle 44"/>
          <p:cNvSpPr/>
          <p:nvPr/>
        </p:nvSpPr>
        <p:spPr>
          <a:xfrm>
            <a:off x="145915" y="4986483"/>
            <a:ext cx="8288752" cy="1798147"/>
          </a:xfrm>
          <a:prstGeom prst="roundRect">
            <a:avLst>
              <a:gd name="adj" fmla="val 50000"/>
            </a:avLst>
          </a:prstGeom>
          <a:solidFill>
            <a:srgbClr val="FF660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en-CA" sz="3600" b="1" dirty="0" smtClean="0">
                <a:solidFill>
                  <a:srgbClr val="9933FF"/>
                </a:solidFill>
              </a:rPr>
              <a:t>      CE </a:t>
            </a:r>
            <a:r>
              <a:rPr lang="en-CA" sz="3600" b="1" dirty="0" smtClean="0">
                <a:solidFill>
                  <a:srgbClr val="9933FF"/>
                </a:solidFill>
                <a:effectLst>
                  <a:glow rad="127000">
                    <a:srgbClr val="FFFF00"/>
                  </a:glow>
                </a:effectLst>
              </a:rPr>
              <a:t>12!  Yahusha was - </a:t>
            </a:r>
            <a:r>
              <a:rPr lang="en-CA" sz="3600" b="1" u="sng" dirty="0" smtClean="0">
                <a:solidFill>
                  <a:srgbClr val="3E3EF0"/>
                </a:solidFill>
                <a:effectLst>
                  <a:glow rad="127000">
                    <a:srgbClr val="FFFF00"/>
                  </a:glow>
                </a:effectLst>
              </a:rPr>
              <a:t>BY STATUTE</a:t>
            </a:r>
            <a:r>
              <a:rPr lang="en-CA" sz="3600" b="1" dirty="0" smtClean="0">
                <a:solidFill>
                  <a:srgbClr val="3E3EF0"/>
                </a:solidFill>
                <a:effectLst>
                  <a:glow rad="127000">
                    <a:srgbClr val="FFFF00"/>
                  </a:glow>
                </a:effectLst>
              </a:rPr>
              <a:t>, </a:t>
            </a:r>
            <a:r>
              <a:rPr lang="en-CA" sz="3600" b="1" dirty="0" smtClean="0">
                <a:solidFill>
                  <a:srgbClr val="9933FF"/>
                </a:solidFill>
                <a:effectLst>
                  <a:glow rad="127000">
                    <a:srgbClr val="00FF99"/>
                  </a:glow>
                </a:effectLst>
              </a:rPr>
              <a:t>p</a:t>
            </a:r>
            <a:r>
              <a:rPr lang="en-CA" sz="3600" b="1" u="sng" dirty="0" smtClean="0">
                <a:solidFill>
                  <a:srgbClr val="9933FF"/>
                </a:solidFill>
                <a:effectLst>
                  <a:glow rad="127000">
                    <a:srgbClr val="00FF99"/>
                  </a:glow>
                </a:effectLst>
              </a:rPr>
              <a:t>resentin</a:t>
            </a:r>
            <a:r>
              <a:rPr lang="en-CA" sz="3600" b="1" dirty="0" smtClean="0">
                <a:solidFill>
                  <a:srgbClr val="9933FF"/>
                </a:solidFill>
                <a:effectLst>
                  <a:glow rad="127000">
                    <a:srgbClr val="00FF99"/>
                  </a:glow>
                </a:effectLst>
              </a:rPr>
              <a:t>g </a:t>
            </a:r>
            <a:r>
              <a:rPr lang="en-CA" sz="3600" b="1" u="sng" dirty="0" smtClean="0">
                <a:solidFill>
                  <a:srgbClr val="9933FF"/>
                </a:solidFill>
                <a:effectLst>
                  <a:glow rad="127000">
                    <a:srgbClr val="00FF99"/>
                  </a:glow>
                </a:effectLst>
              </a:rPr>
              <a:t>Himself</a:t>
            </a:r>
            <a:r>
              <a:rPr lang="en-CA" sz="3600" b="1" dirty="0" smtClean="0">
                <a:solidFill>
                  <a:srgbClr val="9933FF"/>
                </a:solidFill>
                <a:effectLst>
                  <a:glow rad="127000">
                    <a:srgbClr val="FFFF00"/>
                  </a:glow>
                </a:effectLst>
              </a:rPr>
              <a:t>  - before Yahuah, </a:t>
            </a:r>
            <a:br>
              <a:rPr lang="en-CA" sz="3600" b="1" dirty="0" smtClean="0">
                <a:solidFill>
                  <a:srgbClr val="9933FF"/>
                </a:solidFill>
                <a:effectLst>
                  <a:glow rad="127000">
                    <a:srgbClr val="FFFF00"/>
                  </a:glow>
                </a:effectLst>
              </a:rPr>
            </a:br>
            <a:r>
              <a:rPr lang="en-CA" sz="3600" b="1" u="sng" dirty="0" smtClean="0">
                <a:solidFill>
                  <a:srgbClr val="9933FF"/>
                </a:solidFill>
                <a:effectLst>
                  <a:glow rad="127000">
                    <a:srgbClr val="FFFF00"/>
                  </a:glow>
                </a:effectLst>
              </a:rPr>
              <a:t>INSIDE</a:t>
            </a:r>
            <a:r>
              <a:rPr lang="en-CA" sz="3600" b="1" dirty="0" smtClean="0">
                <a:solidFill>
                  <a:srgbClr val="9933FF"/>
                </a:solidFill>
                <a:effectLst>
                  <a:glow rad="127000">
                    <a:srgbClr val="FFFF00"/>
                  </a:glow>
                </a:effectLst>
              </a:rPr>
              <a:t> the Tabernacle!    </a:t>
            </a:r>
            <a:r>
              <a:rPr lang="en-CA" sz="2400" dirty="0" err="1" smtClean="0">
                <a:solidFill>
                  <a:schemeClr val="bg1"/>
                </a:solidFill>
              </a:rPr>
              <a:t>Exo</a:t>
            </a:r>
            <a:r>
              <a:rPr lang="en-CA" sz="2400" dirty="0" smtClean="0">
                <a:solidFill>
                  <a:schemeClr val="bg1"/>
                </a:solidFill>
              </a:rPr>
              <a:t> 23:17 </a:t>
            </a:r>
            <a:endParaRPr lang="en-CA" sz="2400" b="1" dirty="0">
              <a:solidFill>
                <a:schemeClr val="bg1"/>
              </a:solidFill>
              <a:effectLst>
                <a:glow rad="127000">
                  <a:srgbClr val="FFFF00"/>
                </a:glow>
              </a:effectLst>
            </a:endParaRPr>
          </a:p>
        </p:txBody>
      </p:sp>
      <p:sp>
        <p:nvSpPr>
          <p:cNvPr id="17" name="Notched Right Arrow 16"/>
          <p:cNvSpPr/>
          <p:nvPr/>
        </p:nvSpPr>
        <p:spPr>
          <a:xfrm rot="4188674">
            <a:off x="1653382" y="3243183"/>
            <a:ext cx="2217157" cy="1427602"/>
          </a:xfrm>
          <a:prstGeom prst="notchedRightArrow">
            <a:avLst>
              <a:gd name="adj1" fmla="val 38808"/>
              <a:gd name="adj2" fmla="val 78584"/>
            </a:avLst>
          </a:prstGeom>
          <a:solidFill>
            <a:srgbClr val="D73DCC"/>
          </a:solidFill>
          <a:ln w="5715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46" name="Notched Right Arrow 45"/>
          <p:cNvSpPr/>
          <p:nvPr/>
        </p:nvSpPr>
        <p:spPr>
          <a:xfrm rot="16378408">
            <a:off x="10670202" y="5194189"/>
            <a:ext cx="2040354" cy="797018"/>
          </a:xfrm>
          <a:prstGeom prst="notchedRightArrow">
            <a:avLst>
              <a:gd name="adj1" fmla="val 34546"/>
              <a:gd name="adj2" fmla="val 68126"/>
            </a:avLst>
          </a:prstGeom>
          <a:solidFill>
            <a:srgbClr val="FFFF00"/>
          </a:solidFill>
          <a:ln w="57150">
            <a:solidFill>
              <a:srgbClr val="9933FF"/>
            </a:solidFill>
          </a:ln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0833916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750"/>
                            </p:stCondLst>
                            <p:childTnLst>
                              <p:par>
                                <p:cTn id="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750"/>
                            </p:stCondLst>
                            <p:childTnLst>
                              <p:par>
                                <p:cTn id="20" presetID="3" presetClass="entr" presetSubtype="5" repeatCount="500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" dur="1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250"/>
                            </p:stCondLst>
                            <p:childTnLst>
                              <p:par>
                                <p:cTn id="43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5" dur="2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38" grpId="0"/>
      <p:bldP spid="12" grpId="0" animBg="1"/>
      <p:bldP spid="15" grpId="0" animBg="1"/>
      <p:bldP spid="45" grpId="0" animBg="1"/>
      <p:bldP spid="17" grpId="0" animBg="1"/>
      <p:bldP spid="46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428042" y="546256"/>
            <a:ext cx="11363324" cy="5765488"/>
          </a:xfrm>
          <a:prstGeom prst="roundRect">
            <a:avLst>
              <a:gd name="adj" fmla="val 17272"/>
            </a:avLst>
          </a:prstGeom>
          <a:ln w="76200">
            <a:solidFill>
              <a:srgbClr val="FFCCFF"/>
            </a:solidFill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/>
          </a:bodyPr>
          <a:lstStyle/>
          <a:p>
            <a:r>
              <a:rPr lang="en-CA" sz="2800" b="1" i="1" dirty="0" smtClean="0">
                <a:solidFill>
                  <a:schemeClr val="bg1"/>
                </a:solidFill>
              </a:rPr>
              <a:t>	In CE 12:  </a:t>
            </a:r>
            <a:r>
              <a:rPr lang="en-CA" sz="2800" b="1" i="1" dirty="0" smtClean="0">
                <a:solidFill>
                  <a:srgbClr val="0C27AC"/>
                </a:solidFill>
              </a:rPr>
              <a:t>Yahusha would have been -   </a:t>
            </a:r>
            <a:r>
              <a:rPr lang="en-CA" sz="2800" b="1" i="1" u="sng" dirty="0" smtClean="0">
                <a:solidFill>
                  <a:srgbClr val="0C27AC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IN </a:t>
            </a:r>
            <a:r>
              <a:rPr lang="en-CA" sz="2800" b="1" i="1" dirty="0" smtClean="0">
                <a:solidFill>
                  <a:srgbClr val="0C27AC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THE TABERNACLE  </a:t>
            </a:r>
            <a:r>
              <a:rPr lang="en-CA" sz="2800" b="1" i="1" dirty="0" smtClean="0">
                <a:solidFill>
                  <a:srgbClr val="0C27AC"/>
                </a:solidFill>
              </a:rPr>
              <a:t>!</a:t>
            </a:r>
          </a:p>
          <a:p>
            <a:endParaRPr lang="en-CA" sz="2800" b="1" i="1" dirty="0" smtClean="0">
              <a:solidFill>
                <a:srgbClr val="0C27AC"/>
              </a:solidFill>
            </a:endParaRPr>
          </a:p>
          <a:p>
            <a:r>
              <a:rPr lang="en-CA" sz="2800" b="1" i="1" dirty="0" err="1" smtClean="0">
                <a:ln>
                  <a:solidFill>
                    <a:srgbClr val="0C27AC"/>
                  </a:solidFill>
                </a:ln>
                <a:solidFill>
                  <a:srgbClr val="D73DCC"/>
                </a:solidFill>
              </a:rPr>
              <a:t>Exo</a:t>
            </a:r>
            <a:r>
              <a:rPr lang="en-CA" sz="2800" b="1" i="1" dirty="0" smtClean="0">
                <a:ln>
                  <a:solidFill>
                    <a:srgbClr val="0C27AC"/>
                  </a:solidFill>
                </a:ln>
                <a:solidFill>
                  <a:srgbClr val="D73DCC"/>
                </a:solidFill>
              </a:rPr>
              <a:t> 23:15 – </a:t>
            </a:r>
            <a:r>
              <a:rPr lang="en-CA" sz="2800" b="1" i="1" dirty="0" smtClean="0">
                <a:ln>
                  <a:solidFill>
                    <a:srgbClr val="0C27AC"/>
                  </a:solidFill>
                </a:ln>
                <a:solidFill>
                  <a:srgbClr val="D73DCC"/>
                </a:solidFill>
                <a:effectLst>
                  <a:glow rad="127000">
                    <a:srgbClr val="FFFF00"/>
                  </a:glow>
                </a:effectLst>
              </a:rPr>
              <a:t>Guard the Festival of </a:t>
            </a:r>
            <a:r>
              <a:rPr lang="en-CA" sz="2800" b="1" i="1" dirty="0" err="1" smtClean="0">
                <a:ln>
                  <a:solidFill>
                    <a:srgbClr val="0C27AC"/>
                  </a:solidFill>
                </a:ln>
                <a:solidFill>
                  <a:srgbClr val="D73DCC"/>
                </a:solidFill>
                <a:effectLst>
                  <a:glow rad="127000">
                    <a:srgbClr val="FFFF00"/>
                  </a:glow>
                </a:effectLst>
              </a:rPr>
              <a:t>Matstsoth</a:t>
            </a:r>
            <a:r>
              <a:rPr lang="en-CA" sz="2800" b="1" i="1" dirty="0" smtClean="0">
                <a:ln>
                  <a:solidFill>
                    <a:srgbClr val="0C27AC"/>
                  </a:solidFill>
                </a:ln>
                <a:solidFill>
                  <a:srgbClr val="D73DCC"/>
                </a:solidFill>
                <a:effectLst>
                  <a:glow rad="127000">
                    <a:srgbClr val="FFFF00"/>
                  </a:glow>
                </a:effectLst>
              </a:rPr>
              <a:t>.  </a:t>
            </a:r>
            <a:r>
              <a:rPr lang="en-CA" sz="2800" b="1" i="1" dirty="0" smtClean="0">
                <a:ln>
                  <a:solidFill>
                    <a:srgbClr val="0C27AC"/>
                  </a:solidFill>
                </a:ln>
                <a:solidFill>
                  <a:srgbClr val="D73DCC"/>
                </a:solidFill>
              </a:rPr>
              <a:t>Seven days you eat 	unleavened bread, </a:t>
            </a:r>
            <a:r>
              <a:rPr lang="en-CA" sz="2800" b="1" i="1" dirty="0" smtClean="0">
                <a:solidFill>
                  <a:schemeClr val="tx1"/>
                </a:solidFill>
              </a:rPr>
              <a:t>as I have commanded you, at the time 	Appointed in the month Abib – </a:t>
            </a:r>
            <a:r>
              <a:rPr lang="en-CA" sz="2800" b="1" i="1" dirty="0" smtClean="0">
                <a:solidFill>
                  <a:srgbClr val="002060"/>
                </a:solidFill>
              </a:rPr>
              <a:t>and do not appear before me </a:t>
            </a:r>
            <a:br>
              <a:rPr lang="en-CA" sz="2800" b="1" i="1" dirty="0" smtClean="0">
                <a:solidFill>
                  <a:srgbClr val="002060"/>
                </a:solidFill>
              </a:rPr>
            </a:br>
            <a:r>
              <a:rPr lang="en-CA" sz="2800" b="1" i="1" dirty="0" smtClean="0">
                <a:solidFill>
                  <a:srgbClr val="002060"/>
                </a:solidFill>
              </a:rPr>
              <a:t>	empty handed.</a:t>
            </a:r>
          </a:p>
          <a:p>
            <a:endParaRPr lang="en-CA" sz="2800" b="1" i="1" dirty="0">
              <a:solidFill>
                <a:srgbClr val="002060"/>
              </a:solidFill>
            </a:endParaRPr>
          </a:p>
          <a:p>
            <a:endParaRPr lang="en-CA" sz="2800" b="1" i="1" dirty="0" smtClean="0">
              <a:solidFill>
                <a:srgbClr val="002060"/>
              </a:solidFill>
            </a:endParaRPr>
          </a:p>
          <a:p>
            <a:endParaRPr lang="en-CA" sz="2800" b="1" i="1" dirty="0">
              <a:solidFill>
                <a:srgbClr val="002060"/>
              </a:solidFill>
            </a:endParaRPr>
          </a:p>
          <a:p>
            <a:r>
              <a:rPr lang="en-CA" sz="2800" b="1" i="1" dirty="0" smtClean="0">
                <a:solidFill>
                  <a:schemeClr val="tx1"/>
                </a:solidFill>
              </a:rPr>
              <a:t/>
            </a:r>
            <a:br>
              <a:rPr lang="en-CA" sz="2800" b="1" i="1" dirty="0" smtClean="0">
                <a:solidFill>
                  <a:schemeClr val="tx1"/>
                </a:solidFill>
              </a:rPr>
            </a:br>
            <a:r>
              <a:rPr lang="en-CA" sz="2800" b="1" i="1" dirty="0" err="1" smtClean="0">
                <a:ln>
                  <a:solidFill>
                    <a:srgbClr val="0C27AC"/>
                  </a:solidFill>
                </a:ln>
                <a:solidFill>
                  <a:srgbClr val="D73DCC"/>
                </a:solidFill>
              </a:rPr>
              <a:t>Exo</a:t>
            </a:r>
            <a:r>
              <a:rPr lang="en-CA" sz="2800" b="1" i="1" dirty="0" smtClean="0">
                <a:ln>
                  <a:solidFill>
                    <a:srgbClr val="0C27AC"/>
                  </a:solidFill>
                </a:ln>
                <a:solidFill>
                  <a:srgbClr val="D73DCC"/>
                </a:solidFill>
              </a:rPr>
              <a:t> 34:23 -</a:t>
            </a:r>
            <a:r>
              <a:rPr lang="en-US" sz="2800" dirty="0" smtClean="0"/>
              <a:t>  </a:t>
            </a:r>
            <a:r>
              <a:rPr lang="en-US" sz="2800" b="1" dirty="0" smtClean="0"/>
              <a:t>“Three times in the year </a:t>
            </a:r>
            <a:r>
              <a:rPr lang="en-US" sz="2800" b="1" u="sng" dirty="0" smtClean="0">
                <a:ln>
                  <a:solidFill>
                    <a:schemeClr val="bg1"/>
                  </a:solidFill>
                </a:ln>
                <a:solidFill>
                  <a:srgbClr val="00FF99"/>
                </a:solidFill>
              </a:rPr>
              <a:t>all</a:t>
            </a:r>
            <a:r>
              <a:rPr lang="en-US" sz="2800" b="1" dirty="0" smtClean="0">
                <a:ln>
                  <a:solidFill>
                    <a:schemeClr val="bg1"/>
                  </a:solidFill>
                </a:ln>
                <a:solidFill>
                  <a:srgbClr val="00FF99"/>
                </a:solidFill>
              </a:rPr>
              <a:t> y</a:t>
            </a:r>
            <a:r>
              <a:rPr lang="en-US" sz="2800" b="1" u="sng" dirty="0" smtClean="0">
                <a:ln>
                  <a:solidFill>
                    <a:schemeClr val="bg1"/>
                  </a:solidFill>
                </a:ln>
                <a:solidFill>
                  <a:srgbClr val="00FF99"/>
                </a:solidFill>
              </a:rPr>
              <a:t>our men</a:t>
            </a:r>
            <a:r>
              <a:rPr lang="en-US" sz="2800" b="1" dirty="0" smtClean="0">
                <a:ln>
                  <a:solidFill>
                    <a:schemeClr val="bg1"/>
                  </a:solidFill>
                </a:ln>
                <a:solidFill>
                  <a:srgbClr val="00FF99"/>
                </a:solidFill>
              </a:rPr>
              <a:t> </a:t>
            </a:r>
            <a:r>
              <a:rPr lang="en-US" sz="2800" b="1" dirty="0" smtClean="0">
                <a:ln w="19050">
                  <a:solidFill>
                    <a:srgbClr val="9933FF"/>
                  </a:solidFill>
                </a:ln>
                <a:effectLst>
                  <a:glow rad="127000">
                    <a:srgbClr val="FFFF00"/>
                  </a:glow>
                </a:effectLst>
                <a:latin typeface="Arial Black" panose="020B0A04020102020204" pitchFamily="34" charset="0"/>
              </a:rPr>
              <a:t>are to </a:t>
            </a:r>
            <a:r>
              <a:rPr lang="en-US" sz="2800" b="1" u="sng" dirty="0" smtClean="0">
                <a:ln w="19050">
                  <a:solidFill>
                    <a:srgbClr val="9933FF"/>
                  </a:solidFill>
                </a:ln>
                <a:effectLst>
                  <a:glow rad="127000">
                    <a:srgbClr val="FFFF00"/>
                  </a:glow>
                </a:effectLst>
                <a:latin typeface="Arial Black" panose="020B0A04020102020204" pitchFamily="34" charset="0"/>
              </a:rPr>
              <a:t>APPEAR</a:t>
            </a:r>
            <a:r>
              <a:rPr lang="en-US" sz="2800" b="1" dirty="0" smtClean="0">
                <a:ln w="19050">
                  <a:solidFill>
                    <a:srgbClr val="9933FF"/>
                  </a:solidFill>
                </a:ln>
                <a:effectLst>
                  <a:glow rad="127000">
                    <a:srgbClr val="FFFF00"/>
                  </a:glow>
                </a:effectLst>
                <a:latin typeface="Arial Black" panose="020B0A04020102020204" pitchFamily="34" charset="0"/>
              </a:rPr>
              <a:t> 	before 	the Master</a:t>
            </a:r>
            <a:r>
              <a:rPr lang="en-US" sz="2800" b="1" dirty="0" smtClean="0"/>
              <a:t>, </a:t>
            </a:r>
            <a:r>
              <a:rPr lang="he-IL" sz="2800" b="1" dirty="0" smtClean="0">
                <a:solidFill>
                  <a:srgbClr val="0C27AC"/>
                </a:solidFill>
              </a:rPr>
              <a:t>יהוה</a:t>
            </a:r>
            <a:r>
              <a:rPr lang="en-US" sz="2800" b="1" dirty="0" smtClean="0"/>
              <a:t> [</a:t>
            </a:r>
            <a:r>
              <a:rPr lang="en-US" sz="2800" b="1" dirty="0" smtClean="0">
                <a:solidFill>
                  <a:srgbClr val="0C27AC"/>
                </a:solidFill>
              </a:rPr>
              <a:t>Yahuah</a:t>
            </a:r>
            <a:r>
              <a:rPr lang="en-US" sz="2800" b="1" dirty="0" smtClean="0"/>
              <a:t>], the Elohim of </a:t>
            </a:r>
            <a:r>
              <a:rPr lang="en-US" sz="2800" b="1" dirty="0" err="1" smtClean="0"/>
              <a:t>Yisra’ĕl</a:t>
            </a:r>
            <a:r>
              <a:rPr lang="en-US" sz="2800" b="1" dirty="0" smtClean="0"/>
              <a:t>. </a:t>
            </a:r>
            <a:r>
              <a:rPr lang="en-CA" sz="2800" b="1" i="1" dirty="0" smtClean="0">
                <a:ln>
                  <a:solidFill>
                    <a:srgbClr val="0C27AC"/>
                  </a:solidFill>
                </a:ln>
                <a:solidFill>
                  <a:srgbClr val="D73DCC"/>
                </a:solidFill>
              </a:rPr>
              <a:t> </a:t>
            </a:r>
            <a:endParaRPr lang="en-CA" sz="2800" b="1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753850" y="6492875"/>
            <a:ext cx="438150" cy="365125"/>
          </a:xfrm>
        </p:spPr>
        <p:txBody>
          <a:bodyPr/>
          <a:lstStyle/>
          <a:p>
            <a:fld id="{6D22F896-40B5-4ADD-8801-0D06FADFA095}" type="slidenum">
              <a:rPr lang="en-US" sz="1400" smtClean="0"/>
              <a:t>43</a:t>
            </a:fld>
            <a:endParaRPr lang="en-US" sz="1400" dirty="0"/>
          </a:p>
        </p:txBody>
      </p:sp>
      <p:cxnSp>
        <p:nvCxnSpPr>
          <p:cNvPr id="5" name="Straight Arrow Connector 4"/>
          <p:cNvCxnSpPr/>
          <p:nvPr/>
        </p:nvCxnSpPr>
        <p:spPr>
          <a:xfrm flipH="1">
            <a:off x="7980217" y="3889166"/>
            <a:ext cx="157943" cy="482138"/>
          </a:xfrm>
          <a:prstGeom prst="straightConnector1">
            <a:avLst/>
          </a:prstGeom>
          <a:ln w="101600">
            <a:solidFill>
              <a:srgbClr val="FF6600"/>
            </a:solidFill>
            <a:tailEnd type="triangle"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ounded Rectangle 6"/>
          <p:cNvSpPr/>
          <p:nvPr/>
        </p:nvSpPr>
        <p:spPr>
          <a:xfrm>
            <a:off x="597245" y="3429000"/>
            <a:ext cx="10731731" cy="1699955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n-CA" sz="2800" b="1" i="1" dirty="0" err="1" smtClean="0">
                <a:ln>
                  <a:solidFill>
                    <a:srgbClr val="0C27AC"/>
                  </a:solidFill>
                </a:ln>
                <a:solidFill>
                  <a:srgbClr val="D73DCC"/>
                </a:solidFill>
              </a:rPr>
              <a:t>Exo</a:t>
            </a:r>
            <a:r>
              <a:rPr lang="en-CA" sz="2800" b="1" i="1" dirty="0" smtClean="0">
                <a:ln>
                  <a:solidFill>
                    <a:srgbClr val="0C27AC"/>
                  </a:solidFill>
                </a:ln>
                <a:solidFill>
                  <a:srgbClr val="D73DCC"/>
                </a:solidFill>
              </a:rPr>
              <a:t> </a:t>
            </a:r>
            <a:r>
              <a:rPr lang="en-CA" sz="2800" b="1" i="1" dirty="0">
                <a:ln>
                  <a:solidFill>
                    <a:srgbClr val="0C27AC"/>
                  </a:solidFill>
                </a:ln>
                <a:solidFill>
                  <a:srgbClr val="D73DCC"/>
                </a:solidFill>
              </a:rPr>
              <a:t>23:17 -</a:t>
            </a:r>
            <a:r>
              <a:rPr lang="en-US" sz="2800" dirty="0">
                <a:solidFill>
                  <a:prstClr val="white"/>
                </a:solidFill>
              </a:rPr>
              <a:t>  </a:t>
            </a:r>
            <a:r>
              <a:rPr lang="en-US" sz="2800" b="1" dirty="0">
                <a:solidFill>
                  <a:prstClr val="white"/>
                </a:solidFill>
              </a:rPr>
              <a:t>“Three times in the year </a:t>
            </a:r>
            <a:r>
              <a:rPr lang="en-US" sz="2800" b="1" u="sng" dirty="0">
                <a:ln w="12700">
                  <a:solidFill>
                    <a:srgbClr val="3E3EF0"/>
                  </a:solidFill>
                </a:ln>
                <a:solidFill>
                  <a:srgbClr val="00FF99"/>
                </a:solidFill>
                <a:latin typeface="Arial Black" panose="020B0A04020102020204" pitchFamily="34" charset="0"/>
              </a:rPr>
              <a:t>ALL </a:t>
            </a:r>
            <a:r>
              <a:rPr lang="en-US" sz="2800" b="1" u="sng" dirty="0" smtClean="0">
                <a:ln w="12700">
                  <a:solidFill>
                    <a:srgbClr val="3E3EF0"/>
                  </a:solidFill>
                </a:ln>
                <a:solidFill>
                  <a:srgbClr val="00FF99"/>
                </a:solidFill>
                <a:latin typeface="Arial Black" panose="020B0A04020102020204" pitchFamily="34" charset="0"/>
              </a:rPr>
              <a:t>YOUR </a:t>
            </a:r>
            <a:r>
              <a:rPr lang="en-US" sz="2800" b="1" u="sng" dirty="0">
                <a:ln w="12700">
                  <a:solidFill>
                    <a:srgbClr val="3E3EF0"/>
                  </a:solidFill>
                </a:ln>
                <a:solidFill>
                  <a:srgbClr val="00FF99"/>
                </a:solidFill>
                <a:latin typeface="Arial Black" panose="020B0A04020102020204" pitchFamily="34" charset="0"/>
              </a:rPr>
              <a:t>MALES</a:t>
            </a:r>
            <a:r>
              <a:rPr lang="en-US" sz="2800" b="1" dirty="0">
                <a:ln w="12700">
                  <a:solidFill>
                    <a:srgbClr val="3E3EF0"/>
                  </a:solidFill>
                </a:ln>
                <a:solidFill>
                  <a:srgbClr val="00FF99"/>
                </a:solidFill>
                <a:latin typeface="Arial Black" panose="020B0A04020102020204" pitchFamily="34" charset="0"/>
              </a:rPr>
              <a:t> </a:t>
            </a:r>
            <a:r>
              <a:rPr lang="en-US" sz="2800" b="1" dirty="0">
                <a:solidFill>
                  <a:prstClr val="white"/>
                </a:solidFill>
              </a:rPr>
              <a:t>are to 							</a:t>
            </a:r>
            <a:r>
              <a:rPr lang="en-US" sz="2800" b="1" dirty="0" smtClean="0">
                <a:solidFill>
                  <a:prstClr val="white"/>
                </a:solidFill>
              </a:rPr>
              <a:t>	appear </a:t>
            </a:r>
            <a:r>
              <a:rPr lang="en-US" sz="2800" b="1" dirty="0">
                <a:solidFill>
                  <a:prstClr val="white"/>
                </a:solidFill>
              </a:rPr>
              <a:t>before the </a:t>
            </a:r>
            <a:r>
              <a:rPr lang="en-US" sz="2800" b="1" dirty="0" smtClean="0">
                <a:solidFill>
                  <a:prstClr val="white"/>
                </a:solidFill>
              </a:rPr>
              <a:t>Master      </a:t>
            </a:r>
            <a:r>
              <a:rPr lang="he-IL" sz="2800" b="1" dirty="0" smtClean="0">
                <a:solidFill>
                  <a:srgbClr val="0C27AC"/>
                </a:solidFill>
              </a:rPr>
              <a:t>יהוה</a:t>
            </a:r>
            <a:r>
              <a:rPr lang="en-US" sz="2800" b="1" dirty="0" smtClean="0">
                <a:solidFill>
                  <a:prstClr val="white"/>
                </a:solidFill>
              </a:rPr>
              <a:t> </a:t>
            </a:r>
            <a:r>
              <a:rPr lang="en-US" sz="2800" b="1" dirty="0">
                <a:solidFill>
                  <a:prstClr val="white"/>
                </a:solidFill>
              </a:rPr>
              <a:t>[</a:t>
            </a:r>
            <a:r>
              <a:rPr lang="en-US" sz="2800" b="1" dirty="0">
                <a:solidFill>
                  <a:srgbClr val="0C27AC"/>
                </a:solidFill>
              </a:rPr>
              <a:t>Yahuah</a:t>
            </a:r>
            <a:r>
              <a:rPr lang="en-US" sz="2800" b="1" dirty="0">
                <a:solidFill>
                  <a:prstClr val="white"/>
                </a:solidFill>
              </a:rPr>
              <a:t>]. </a:t>
            </a:r>
          </a:p>
          <a:p>
            <a:pPr lvl="0"/>
            <a:r>
              <a:rPr lang="en-US" sz="2800" b="1" i="1" dirty="0">
                <a:ln>
                  <a:solidFill>
                    <a:srgbClr val="0C27AC"/>
                  </a:solidFill>
                </a:ln>
                <a:solidFill>
                  <a:srgbClr val="D73DCC"/>
                </a:solidFill>
              </a:rPr>
              <a:t>		</a:t>
            </a:r>
            <a:r>
              <a:rPr lang="en-US" sz="2800" b="1" i="1" dirty="0">
                <a:ln>
                  <a:solidFill>
                    <a:srgbClr val="0C27AC"/>
                  </a:solidFill>
                </a:ln>
                <a:solidFill>
                  <a:prstClr val="black"/>
                </a:solidFill>
              </a:rPr>
              <a:t>Where were these offerings </a:t>
            </a:r>
            <a:r>
              <a:rPr lang="en-US" sz="2800" b="1" i="1" dirty="0">
                <a:ln>
                  <a:solidFill>
                    <a:srgbClr val="0C27AC"/>
                  </a:solidFill>
                </a:ln>
                <a:solidFill>
                  <a:srgbClr val="FF6600"/>
                </a:solidFill>
              </a:rPr>
              <a:t>{living sacrifices} </a:t>
            </a:r>
            <a:r>
              <a:rPr lang="en-US" sz="2800" b="1" i="1" dirty="0">
                <a:ln>
                  <a:solidFill>
                    <a:srgbClr val="0C27AC"/>
                  </a:solidFill>
                </a:ln>
                <a:solidFill>
                  <a:prstClr val="black"/>
                </a:solidFill>
              </a:rPr>
              <a:t>for Yahuah </a:t>
            </a:r>
            <a:br>
              <a:rPr lang="en-US" sz="2800" b="1" i="1" dirty="0">
                <a:ln>
                  <a:solidFill>
                    <a:srgbClr val="0C27AC"/>
                  </a:solidFill>
                </a:ln>
                <a:solidFill>
                  <a:prstClr val="black"/>
                </a:solidFill>
              </a:rPr>
            </a:br>
            <a:r>
              <a:rPr lang="en-US" sz="2800" b="1" i="1" dirty="0">
                <a:ln>
                  <a:solidFill>
                    <a:srgbClr val="0C27AC"/>
                  </a:solidFill>
                </a:ln>
                <a:solidFill>
                  <a:prstClr val="black"/>
                </a:solidFill>
              </a:rPr>
              <a:t>		to be brought if not </a:t>
            </a:r>
            <a:r>
              <a:rPr lang="en-US" sz="2800" b="1" i="1" u="sng" dirty="0">
                <a:ln>
                  <a:solidFill>
                    <a:srgbClr val="0C27AC"/>
                  </a:solidFill>
                </a:ln>
                <a:solidFill>
                  <a:prstClr val="black"/>
                </a:solidFill>
              </a:rPr>
              <a:t>to the Tabernacle</a:t>
            </a:r>
            <a:r>
              <a:rPr lang="en-US" sz="2800" b="1" i="1" dirty="0">
                <a:ln>
                  <a:solidFill>
                    <a:srgbClr val="0C27AC"/>
                  </a:solidFill>
                </a:ln>
                <a:solidFill>
                  <a:prstClr val="black"/>
                </a:solidFill>
              </a:rPr>
              <a:t>?</a:t>
            </a:r>
            <a:r>
              <a:rPr lang="en-CA" sz="2800" b="1" i="1" dirty="0">
                <a:ln>
                  <a:solidFill>
                    <a:srgbClr val="0C27AC"/>
                  </a:solidFill>
                </a:ln>
                <a:solidFill>
                  <a:prstClr val="black"/>
                </a:solidFill>
              </a:rPr>
              <a:t> 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5301168" y="3247869"/>
            <a:ext cx="1021994" cy="307571"/>
          </a:xfrm>
          <a:prstGeom prst="roundRect">
            <a:avLst>
              <a:gd name="adj" fmla="val 49100"/>
            </a:avLst>
          </a:prstGeom>
          <a:solidFill>
            <a:srgbClr val="FFCCFF"/>
          </a:solidFill>
          <a:ln>
            <a:solidFill>
              <a:srgbClr val="3E3EF0"/>
            </a:solidFill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b="1" dirty="0" smtClean="0">
                <a:solidFill>
                  <a:schemeClr val="bg1"/>
                </a:solidFill>
              </a:rPr>
              <a:t>shaneh</a:t>
            </a:r>
            <a:endParaRPr lang="en-CA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22077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6" presetClass="entr" presetSubtype="21" repeatCount="3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428042" y="247673"/>
            <a:ext cx="11363324" cy="5406678"/>
          </a:xfrm>
          <a:prstGeom prst="roundRect">
            <a:avLst>
              <a:gd name="adj" fmla="val 17272"/>
            </a:avLst>
          </a:prstGeom>
          <a:ln w="76200">
            <a:solidFill>
              <a:srgbClr val="A50021"/>
            </a:solidFill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>
            <a:sp3d/>
          </a:bodyPr>
          <a:lstStyle/>
          <a:p>
            <a:r>
              <a:rPr lang="en-CA" sz="2800" b="1" i="1" dirty="0" smtClean="0">
                <a:solidFill>
                  <a:schemeClr val="bg1"/>
                </a:solidFill>
              </a:rPr>
              <a:t>	</a:t>
            </a:r>
            <a:r>
              <a:rPr lang="en-CA" sz="2800" b="1" i="1" u="sng" dirty="0" smtClean="0">
                <a:ln>
                  <a:solidFill>
                    <a:srgbClr val="0C27AC"/>
                  </a:solidFill>
                </a:ln>
                <a:solidFill>
                  <a:srgbClr val="D73DCC"/>
                </a:solidFill>
                <a:latin typeface="Arial Black" panose="020B0A04020102020204" pitchFamily="34" charset="0"/>
              </a:rPr>
              <a:t>A closer look</a:t>
            </a:r>
            <a:r>
              <a:rPr lang="en-CA" sz="2800" b="1" i="1" dirty="0" smtClean="0">
                <a:ln>
                  <a:solidFill>
                    <a:srgbClr val="0C27AC"/>
                  </a:solidFill>
                </a:ln>
                <a:solidFill>
                  <a:srgbClr val="D73DCC"/>
                </a:solidFill>
                <a:latin typeface="Arial Black" panose="020B0A04020102020204" pitchFamily="34" charset="0"/>
              </a:rPr>
              <a:t>:   </a:t>
            </a:r>
            <a:r>
              <a:rPr lang="en-CA" sz="2800" b="1" i="1" dirty="0" smtClean="0">
                <a:solidFill>
                  <a:schemeClr val="bg1"/>
                </a:solidFill>
              </a:rPr>
              <a:t>This verse originates in the Torah, thousands of years prior to the time when </a:t>
            </a:r>
            <a:r>
              <a:rPr lang="en-CA" sz="2800" b="1" i="1" dirty="0" smtClean="0">
                <a:solidFill>
                  <a:srgbClr val="3E3EF0"/>
                </a:solidFill>
              </a:rPr>
              <a:t>Yahusha’s</a:t>
            </a:r>
            <a:r>
              <a:rPr lang="en-CA" sz="2800" b="1" i="1" dirty="0" smtClean="0">
                <a:solidFill>
                  <a:schemeClr val="bg1"/>
                </a:solidFill>
              </a:rPr>
              <a:t> earthly parents </a:t>
            </a:r>
            <a:r>
              <a:rPr lang="en-CA" sz="2800" b="1" i="1" u="sng" dirty="0" smtClean="0">
                <a:solidFill>
                  <a:schemeClr val="bg1"/>
                </a:solidFill>
              </a:rPr>
              <a:t>discovered</a:t>
            </a:r>
            <a:r>
              <a:rPr lang="en-CA" sz="2800" b="1" i="1" dirty="0" smtClean="0">
                <a:solidFill>
                  <a:schemeClr val="bg1"/>
                </a:solidFill>
              </a:rPr>
              <a:t> Him observing the </a:t>
            </a:r>
            <a:r>
              <a:rPr lang="en-CA" sz="2800" b="1" i="1" dirty="0" smtClean="0">
                <a:solidFill>
                  <a:srgbClr val="3E3EF0"/>
                </a:solidFill>
              </a:rPr>
              <a:t>Statutes of Yahuah, IN  THE  TABERNACLE. </a:t>
            </a:r>
          </a:p>
          <a:p>
            <a:endParaRPr lang="en-CA" sz="2800" b="1" i="1" dirty="0">
              <a:solidFill>
                <a:srgbClr val="3E3EF0"/>
              </a:solidFill>
            </a:endParaRPr>
          </a:p>
          <a:p>
            <a:r>
              <a:rPr lang="en-CA" sz="2800" b="1" i="1" dirty="0" smtClean="0">
                <a:solidFill>
                  <a:srgbClr val="3E3EF0"/>
                </a:solidFill>
              </a:rPr>
              <a:t>	</a:t>
            </a:r>
          </a:p>
          <a:p>
            <a:endParaRPr lang="en-CA" sz="2800" b="1" i="1" dirty="0">
              <a:solidFill>
                <a:srgbClr val="3E3EF0"/>
              </a:solidFill>
            </a:endParaRPr>
          </a:p>
          <a:p>
            <a:endParaRPr lang="en-CA" sz="2800" b="1" i="1" dirty="0" smtClean="0">
              <a:solidFill>
                <a:srgbClr val="3E3EF0"/>
              </a:solidFill>
            </a:endParaRPr>
          </a:p>
          <a:p>
            <a:endParaRPr lang="en-CA" sz="1600" b="1" i="1" dirty="0">
              <a:solidFill>
                <a:srgbClr val="3E3EF0"/>
              </a:solidFill>
            </a:endParaRPr>
          </a:p>
          <a:p>
            <a:r>
              <a:rPr lang="en-CA" sz="2800" b="1" i="1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QUESTION: </a:t>
            </a:r>
            <a:r>
              <a:rPr lang="en-CA" sz="2800" b="1" i="1" dirty="0" smtClean="0">
                <a:solidFill>
                  <a:srgbClr val="9933FF"/>
                </a:solidFill>
              </a:rPr>
              <a:t>Yahusha was observing the Statutes according to the 	</a:t>
            </a:r>
            <a:r>
              <a:rPr lang="en-CA" sz="2800" b="1" i="1" u="sng" dirty="0" smtClean="0">
                <a:ln>
                  <a:solidFill>
                    <a:srgbClr val="0C27AC"/>
                  </a:solidFill>
                </a:ln>
                <a:solidFill>
                  <a:srgbClr val="9933FF"/>
                </a:solidFill>
                <a:effectLst>
                  <a:glow rad="127000">
                    <a:srgbClr val="FFFF00"/>
                  </a:glow>
                </a:effectLst>
              </a:rPr>
              <a:t>Shaneh</a:t>
            </a:r>
            <a:r>
              <a:rPr lang="en-CA" sz="2800" b="1" i="1" dirty="0" smtClean="0">
                <a:solidFill>
                  <a:srgbClr val="9933FF"/>
                </a:solidFill>
              </a:rPr>
              <a:t> </a:t>
            </a:r>
            <a:r>
              <a:rPr lang="en-CA" sz="2000" b="1" i="1" dirty="0" smtClean="0">
                <a:solidFill>
                  <a:schemeClr val="bg1"/>
                </a:solidFill>
              </a:rPr>
              <a:t>(year) </a:t>
            </a:r>
            <a:r>
              <a:rPr lang="en-CA" sz="2800" b="1" i="1" dirty="0" smtClean="0">
                <a:solidFill>
                  <a:srgbClr val="9933FF"/>
                </a:solidFill>
              </a:rPr>
              <a:t>of </a:t>
            </a:r>
            <a:r>
              <a:rPr lang="en-CA" sz="2800" b="1" i="1" u="sng" dirty="0" smtClean="0">
                <a:solidFill>
                  <a:srgbClr val="9933FF"/>
                </a:solidFill>
              </a:rPr>
              <a:t>the Torah</a:t>
            </a:r>
            <a:r>
              <a:rPr lang="en-CA" sz="2800" b="1" i="1" dirty="0">
                <a:solidFill>
                  <a:srgbClr val="9933FF"/>
                </a:solidFill>
              </a:rPr>
              <a:t>.</a:t>
            </a:r>
            <a:r>
              <a:rPr lang="en-CA" sz="2800" b="1" i="1" dirty="0" smtClean="0">
                <a:solidFill>
                  <a:srgbClr val="9933FF"/>
                </a:solidFill>
              </a:rPr>
              <a:t> </a:t>
            </a:r>
            <a:r>
              <a:rPr lang="en-CA" sz="2800" b="1" i="1" dirty="0">
                <a:solidFill>
                  <a:srgbClr val="9933FF"/>
                </a:solidFill>
              </a:rPr>
              <a:t>W</a:t>
            </a:r>
            <a:r>
              <a:rPr lang="en-CA" sz="2800" b="1" i="1" dirty="0" smtClean="0">
                <a:solidFill>
                  <a:srgbClr val="9933FF"/>
                </a:solidFill>
              </a:rPr>
              <a:t>as Yahusha then </a:t>
            </a:r>
            <a:r>
              <a:rPr lang="en-CA" sz="2800" b="1" i="1" u="sng" dirty="0" smtClean="0">
                <a:solidFill>
                  <a:schemeClr val="bg1"/>
                </a:solidFill>
              </a:rPr>
              <a:t>SINNING</a:t>
            </a:r>
            <a:r>
              <a:rPr lang="en-CA" sz="2800" b="1" i="1" dirty="0" smtClean="0">
                <a:solidFill>
                  <a:srgbClr val="9933FF"/>
                </a:solidFill>
              </a:rPr>
              <a:t> </a:t>
            </a:r>
            <a:r>
              <a:rPr lang="en-CA" sz="2800" b="1" i="1" dirty="0" smtClean="0">
                <a:solidFill>
                  <a:srgbClr val="C00000"/>
                </a:solidFill>
              </a:rPr>
              <a:t>by default of 	the </a:t>
            </a:r>
            <a:r>
              <a:rPr lang="en-CA" sz="2800" b="1" i="1" dirty="0" smtClean="0">
                <a:solidFill>
                  <a:srgbClr val="A50021"/>
                </a:solidFill>
              </a:rPr>
              <a:t>(LUNAR) YEAR of the Jews,</a:t>
            </a:r>
            <a:r>
              <a:rPr lang="en-CA" sz="2800" b="1" i="1" dirty="0" smtClean="0">
                <a:solidFill>
                  <a:srgbClr val="9933FF"/>
                </a:solidFill>
              </a:rPr>
              <a:t> </a:t>
            </a:r>
            <a:r>
              <a:rPr lang="en-CA" sz="2800" b="1" i="1" dirty="0" smtClean="0">
                <a:solidFill>
                  <a:srgbClr val="9933FF"/>
                </a:solidFill>
                <a:effectLst>
                  <a:glow rad="127000">
                    <a:srgbClr val="FFFF00"/>
                  </a:glow>
                </a:effectLst>
              </a:rPr>
              <a:t>occurring earlier </a:t>
            </a:r>
            <a:r>
              <a:rPr lang="en-CA" sz="2800" b="1" i="1" dirty="0" smtClean="0">
                <a:solidFill>
                  <a:srgbClr val="9933FF"/>
                </a:solidFill>
              </a:rPr>
              <a:t>and </a:t>
            </a:r>
            <a:r>
              <a:rPr lang="en-CA" sz="2800" b="1" i="1" u="sng" dirty="0" smtClean="0">
                <a:solidFill>
                  <a:schemeClr val="bg1"/>
                </a:solidFill>
              </a:rPr>
              <a:t>NOW</a:t>
            </a:r>
            <a:r>
              <a:rPr lang="en-CA" sz="2800" b="1" i="1" dirty="0" smtClean="0">
                <a:solidFill>
                  <a:srgbClr val="9933FF"/>
                </a:solidFill>
              </a:rPr>
              <a:t> the – </a:t>
            </a:r>
            <a:br>
              <a:rPr lang="en-CA" sz="2800" b="1" i="1" dirty="0" smtClean="0">
                <a:solidFill>
                  <a:srgbClr val="9933FF"/>
                </a:solidFill>
              </a:rPr>
            </a:br>
            <a:r>
              <a:rPr lang="en-CA" sz="2800" b="1" i="1" dirty="0" smtClean="0">
                <a:solidFill>
                  <a:srgbClr val="9933FF"/>
                </a:solidFill>
              </a:rPr>
              <a:t>	</a:t>
            </a:r>
            <a:r>
              <a:rPr lang="en-CA" sz="2800" b="1" i="1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“</a:t>
            </a:r>
            <a:r>
              <a:rPr lang="en-CA" sz="2800" b="1" i="1" u="sng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NEW REALITY</a:t>
            </a:r>
            <a:r>
              <a:rPr lang="en-CA" sz="2800" b="1" i="1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?”  	</a:t>
            </a:r>
            <a:r>
              <a:rPr lang="en-CA" sz="2000" b="1" i="1" dirty="0" smtClean="0">
                <a:solidFill>
                  <a:schemeClr val="bg1"/>
                </a:solidFill>
              </a:rPr>
              <a:t>(Note: There is no Scriptural Hebrew name for a lunar year!)</a:t>
            </a:r>
            <a:endParaRPr lang="en-CA" sz="2000" b="1" i="1" dirty="0">
              <a:solidFill>
                <a:schemeClr val="bg1"/>
              </a:solidFill>
            </a:endParaRPr>
          </a:p>
          <a:p>
            <a:endParaRPr lang="en-CA" sz="2800" b="1" i="1" dirty="0" smtClean="0">
              <a:solidFill>
                <a:srgbClr val="002060"/>
              </a:solidFill>
            </a:endParaRPr>
          </a:p>
          <a:p>
            <a:endParaRPr lang="en-CA" sz="2800" b="1" i="1" dirty="0">
              <a:solidFill>
                <a:srgbClr val="002060"/>
              </a:solidFill>
            </a:endParaRPr>
          </a:p>
          <a:p>
            <a:r>
              <a:rPr lang="en-CA" sz="2800" b="1" i="1" dirty="0" smtClean="0">
                <a:solidFill>
                  <a:schemeClr val="tx1"/>
                </a:solidFill>
              </a:rPr>
              <a:t/>
            </a:r>
            <a:br>
              <a:rPr lang="en-CA" sz="2800" b="1" i="1" dirty="0" smtClean="0">
                <a:solidFill>
                  <a:schemeClr val="tx1"/>
                </a:solidFill>
              </a:rPr>
            </a:br>
            <a:r>
              <a:rPr lang="en-CA" sz="2800" b="1" i="1" dirty="0" smtClean="0">
                <a:solidFill>
                  <a:schemeClr val="tx1"/>
                </a:solidFill>
              </a:rPr>
              <a:t>  </a:t>
            </a:r>
            <a:endParaRPr lang="en-CA" sz="2800" b="1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753850" y="6492875"/>
            <a:ext cx="438150" cy="365125"/>
          </a:xfrm>
        </p:spPr>
        <p:txBody>
          <a:bodyPr/>
          <a:lstStyle/>
          <a:p>
            <a:fld id="{6D22F896-40B5-4ADD-8801-0D06FADFA095}" type="slidenum">
              <a:rPr lang="en-US" sz="1400" smtClean="0"/>
              <a:t>44</a:t>
            </a:fld>
            <a:endParaRPr lang="en-US" sz="1400" dirty="0"/>
          </a:p>
        </p:txBody>
      </p:sp>
      <p:sp>
        <p:nvSpPr>
          <p:cNvPr id="7" name="Rounded Rectangle 6"/>
          <p:cNvSpPr/>
          <p:nvPr/>
        </p:nvSpPr>
        <p:spPr>
          <a:xfrm>
            <a:off x="709153" y="2567233"/>
            <a:ext cx="10731731" cy="1118355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n-CA" sz="2800" b="1" i="1" dirty="0" err="1" smtClean="0">
                <a:ln>
                  <a:solidFill>
                    <a:srgbClr val="0C27AC"/>
                  </a:solidFill>
                </a:ln>
                <a:solidFill>
                  <a:srgbClr val="D73DCC"/>
                </a:solidFill>
              </a:rPr>
              <a:t>Exo</a:t>
            </a:r>
            <a:r>
              <a:rPr lang="en-CA" sz="2800" b="1" i="1" dirty="0" smtClean="0">
                <a:ln>
                  <a:solidFill>
                    <a:srgbClr val="0C27AC"/>
                  </a:solidFill>
                </a:ln>
                <a:solidFill>
                  <a:srgbClr val="D73DCC"/>
                </a:solidFill>
              </a:rPr>
              <a:t> </a:t>
            </a:r>
            <a:r>
              <a:rPr lang="en-CA" sz="2800" b="1" i="1" dirty="0">
                <a:ln>
                  <a:solidFill>
                    <a:srgbClr val="0C27AC"/>
                  </a:solidFill>
                </a:ln>
                <a:solidFill>
                  <a:srgbClr val="D73DCC"/>
                </a:solidFill>
              </a:rPr>
              <a:t>23:17 -</a:t>
            </a:r>
            <a:r>
              <a:rPr lang="en-US" sz="2800" dirty="0">
                <a:solidFill>
                  <a:prstClr val="white"/>
                </a:solidFill>
              </a:rPr>
              <a:t>  </a:t>
            </a:r>
            <a:r>
              <a:rPr lang="en-US" sz="2800" b="1" dirty="0">
                <a:solidFill>
                  <a:prstClr val="white"/>
                </a:solidFill>
              </a:rPr>
              <a:t>“Three times in the </a:t>
            </a:r>
            <a:r>
              <a:rPr lang="en-US" sz="2800" b="1" dirty="0">
                <a:ln>
                  <a:solidFill>
                    <a:srgbClr val="0C27AC"/>
                  </a:solidFill>
                </a:ln>
                <a:solidFill>
                  <a:srgbClr val="9933FF"/>
                </a:solidFill>
                <a:effectLst>
                  <a:glow rad="127000">
                    <a:srgbClr val="FFFF00"/>
                  </a:glow>
                </a:effectLst>
              </a:rPr>
              <a:t>year</a:t>
            </a:r>
            <a:r>
              <a:rPr lang="en-US" sz="2800" b="1" dirty="0">
                <a:solidFill>
                  <a:prstClr val="white"/>
                </a:solidFill>
              </a:rPr>
              <a:t> </a:t>
            </a:r>
            <a:r>
              <a:rPr lang="en-US" sz="2800" b="1" u="sng" dirty="0">
                <a:ln w="12700">
                  <a:solidFill>
                    <a:srgbClr val="3E3EF0"/>
                  </a:solidFill>
                </a:ln>
                <a:solidFill>
                  <a:srgbClr val="00FF99"/>
                </a:solidFill>
                <a:latin typeface="Arial Black" panose="020B0A04020102020204" pitchFamily="34" charset="0"/>
              </a:rPr>
              <a:t>ALL </a:t>
            </a:r>
            <a:r>
              <a:rPr lang="en-US" sz="2800" b="1" u="sng" dirty="0" smtClean="0">
                <a:ln w="12700">
                  <a:solidFill>
                    <a:srgbClr val="3E3EF0"/>
                  </a:solidFill>
                </a:ln>
                <a:solidFill>
                  <a:srgbClr val="00FF99"/>
                </a:solidFill>
                <a:latin typeface="Arial Black" panose="020B0A04020102020204" pitchFamily="34" charset="0"/>
              </a:rPr>
              <a:t>YOUR </a:t>
            </a:r>
            <a:r>
              <a:rPr lang="en-US" sz="2800" b="1" u="sng" dirty="0">
                <a:ln w="12700">
                  <a:solidFill>
                    <a:srgbClr val="3E3EF0"/>
                  </a:solidFill>
                </a:ln>
                <a:solidFill>
                  <a:srgbClr val="00FF99"/>
                </a:solidFill>
                <a:latin typeface="Arial Black" panose="020B0A04020102020204" pitchFamily="34" charset="0"/>
              </a:rPr>
              <a:t>MALES</a:t>
            </a:r>
            <a:r>
              <a:rPr lang="en-US" sz="2800" b="1" dirty="0">
                <a:ln w="12700">
                  <a:solidFill>
                    <a:srgbClr val="3E3EF0"/>
                  </a:solidFill>
                </a:ln>
                <a:solidFill>
                  <a:srgbClr val="00FF99"/>
                </a:solidFill>
                <a:latin typeface="Arial Black" panose="020B0A04020102020204" pitchFamily="34" charset="0"/>
              </a:rPr>
              <a:t> </a:t>
            </a:r>
            <a:r>
              <a:rPr lang="en-US" sz="2800" b="1" dirty="0">
                <a:solidFill>
                  <a:prstClr val="white"/>
                </a:solidFill>
              </a:rPr>
              <a:t>are to 							</a:t>
            </a:r>
            <a:r>
              <a:rPr lang="en-US" sz="2800" b="1" dirty="0" smtClean="0">
                <a:solidFill>
                  <a:prstClr val="white"/>
                </a:solidFill>
              </a:rPr>
              <a:t>	appear </a:t>
            </a:r>
            <a:r>
              <a:rPr lang="en-US" sz="2800" b="1" dirty="0">
                <a:solidFill>
                  <a:prstClr val="white"/>
                </a:solidFill>
              </a:rPr>
              <a:t>before the </a:t>
            </a:r>
            <a:r>
              <a:rPr lang="en-US" sz="2800" b="1" dirty="0" smtClean="0">
                <a:solidFill>
                  <a:prstClr val="white"/>
                </a:solidFill>
              </a:rPr>
              <a:t>Master  </a:t>
            </a:r>
            <a:r>
              <a:rPr lang="he-IL" sz="2800" b="1" dirty="0" smtClean="0">
                <a:solidFill>
                  <a:srgbClr val="0C27AC"/>
                </a:solidFill>
              </a:rPr>
              <a:t>יהוה</a:t>
            </a:r>
            <a:r>
              <a:rPr lang="en-US" sz="2800" b="1" dirty="0" smtClean="0">
                <a:solidFill>
                  <a:prstClr val="white"/>
                </a:solidFill>
              </a:rPr>
              <a:t> </a:t>
            </a:r>
            <a:r>
              <a:rPr lang="en-US" sz="2800" b="1" dirty="0">
                <a:solidFill>
                  <a:prstClr val="white"/>
                </a:solidFill>
              </a:rPr>
              <a:t>[</a:t>
            </a:r>
            <a:r>
              <a:rPr lang="en-US" sz="2800" b="1" dirty="0">
                <a:solidFill>
                  <a:srgbClr val="0C27AC"/>
                </a:solidFill>
              </a:rPr>
              <a:t>Yahuah</a:t>
            </a:r>
            <a:r>
              <a:rPr lang="en-US" sz="2800" b="1" dirty="0">
                <a:solidFill>
                  <a:prstClr val="white"/>
                </a:solidFill>
              </a:rPr>
              <a:t>]. 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4730957" y="1840767"/>
            <a:ext cx="7030979" cy="605023"/>
          </a:xfrm>
          <a:prstGeom prst="roundRect">
            <a:avLst>
              <a:gd name="adj" fmla="val 49100"/>
            </a:avLst>
          </a:prstGeom>
          <a:solidFill>
            <a:srgbClr val="FFCCFF"/>
          </a:solidFill>
          <a:ln>
            <a:solidFill>
              <a:srgbClr val="3E3EF0"/>
            </a:solidFill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38100" h="38100"/>
            </a:sp3d>
          </a:bodyPr>
          <a:lstStyle/>
          <a:p>
            <a:pPr algn="ctr"/>
            <a:r>
              <a:rPr lang="en-CA" sz="4000" b="1" dirty="0" smtClean="0">
                <a:solidFill>
                  <a:srgbClr val="3E3EF0"/>
                </a:solidFill>
                <a:effectLst>
                  <a:glow rad="88900">
                    <a:srgbClr val="FFFF00"/>
                  </a:glow>
                </a:effectLst>
              </a:rPr>
              <a:t>Shaneh</a:t>
            </a:r>
            <a:r>
              <a:rPr lang="en-CA" sz="4000" dirty="0" smtClean="0">
                <a:solidFill>
                  <a:schemeClr val="bg1"/>
                </a:solidFill>
              </a:rPr>
              <a:t> – </a:t>
            </a:r>
            <a:r>
              <a:rPr lang="en-CA" sz="3200" dirty="0" smtClean="0">
                <a:solidFill>
                  <a:schemeClr val="bg1"/>
                </a:solidFill>
              </a:rPr>
              <a:t>reckoned by the </a:t>
            </a:r>
            <a:r>
              <a:rPr lang="en-CA" sz="3200" b="1" dirty="0" smtClean="0">
                <a:ln>
                  <a:solidFill>
                    <a:srgbClr val="0C27AC"/>
                  </a:solidFill>
                </a:ln>
                <a:solidFill>
                  <a:srgbClr val="FF6600"/>
                </a:solidFill>
                <a:latin typeface="Comic Sans MS" panose="030F0702030302020204" pitchFamily="66" charset="0"/>
              </a:rPr>
              <a:t>Tequfah!</a:t>
            </a:r>
            <a:endParaRPr lang="en-CA" sz="3200" b="1" dirty="0">
              <a:ln>
                <a:solidFill>
                  <a:srgbClr val="0C27AC"/>
                </a:solidFill>
              </a:ln>
              <a:solidFill>
                <a:srgbClr val="FF6600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Right Brace 2"/>
          <p:cNvSpPr/>
          <p:nvPr/>
        </p:nvSpPr>
        <p:spPr>
          <a:xfrm rot="5400000">
            <a:off x="5589039" y="1642188"/>
            <a:ext cx="410542" cy="1679508"/>
          </a:xfrm>
          <a:prstGeom prst="rightBrace">
            <a:avLst>
              <a:gd name="adj1" fmla="val 45840"/>
              <a:gd name="adj2" fmla="val 43836"/>
            </a:avLst>
          </a:prstGeom>
          <a:ln w="38100">
            <a:solidFill>
              <a:srgbClr val="A5002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6" name="Rounded Rectangle 5"/>
          <p:cNvSpPr/>
          <p:nvPr/>
        </p:nvSpPr>
        <p:spPr>
          <a:xfrm>
            <a:off x="250646" y="5835866"/>
            <a:ext cx="11723639" cy="779819"/>
          </a:xfrm>
          <a:prstGeom prst="roundRect">
            <a:avLst>
              <a:gd name="adj" fmla="val 43810"/>
            </a:avLst>
          </a:prstGeom>
          <a:solidFill>
            <a:schemeClr val="accent5">
              <a:lumMod val="60000"/>
              <a:lumOff val="40000"/>
            </a:schemeClr>
          </a:solidFill>
          <a:ln w="38100">
            <a:solidFill>
              <a:srgbClr val="D73DCC"/>
            </a:solidFill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38100" h="38100"/>
            </a:sp3d>
          </a:bodyPr>
          <a:lstStyle/>
          <a:p>
            <a:pPr algn="ctr"/>
            <a:r>
              <a:rPr lang="en-CA" sz="4400" dirty="0">
                <a:solidFill>
                  <a:srgbClr val="008080"/>
                </a:solidFill>
                <a:latin typeface="Georgia" panose="02040502050405020303" pitchFamily="18" charset="0"/>
              </a:rPr>
              <a:t>Mal 3:6</a:t>
            </a:r>
            <a:r>
              <a:rPr lang="en-CA" sz="4400" dirty="0">
                <a:solidFill>
                  <a:prstClr val="black"/>
                </a:solidFill>
                <a:latin typeface="Georgia" panose="02040502050405020303" pitchFamily="18" charset="0"/>
              </a:rPr>
              <a:t>  </a:t>
            </a:r>
            <a:r>
              <a:rPr lang="en-CA" sz="4400" dirty="0">
                <a:solidFill>
                  <a:srgbClr val="0000FF"/>
                </a:solidFill>
                <a:latin typeface="Georgia" panose="02040502050405020303" pitchFamily="18" charset="0"/>
              </a:rPr>
              <a:t>“For I am </a:t>
            </a:r>
            <a:r>
              <a:rPr lang="he-IL" sz="4400" dirty="0">
                <a:solidFill>
                  <a:srgbClr val="0000FF"/>
                </a:solidFill>
                <a:latin typeface="Arial" panose="020B0604020202020204" pitchFamily="34" charset="0"/>
              </a:rPr>
              <a:t>יהוה</a:t>
            </a:r>
            <a:r>
              <a:rPr lang="en-US" sz="4400" dirty="0">
                <a:solidFill>
                  <a:srgbClr val="0000FF"/>
                </a:solidFill>
                <a:latin typeface="Georgia" panose="02040502050405020303" pitchFamily="18" charset="0"/>
              </a:rPr>
              <a:t>, </a:t>
            </a:r>
            <a:r>
              <a:rPr lang="en-US" sz="4400" u="sng" dirty="0">
                <a:solidFill>
                  <a:srgbClr val="0000FF"/>
                </a:solidFill>
                <a:latin typeface="Georgia" panose="02040502050405020303" pitchFamily="18" charset="0"/>
              </a:rPr>
              <a:t>I shall not </a:t>
            </a:r>
            <a:r>
              <a:rPr lang="en-US" sz="4400" u="sng" dirty="0" smtClean="0">
                <a:solidFill>
                  <a:srgbClr val="0000FF"/>
                </a:solidFill>
                <a:latin typeface="Georgia" panose="02040502050405020303" pitchFamily="18" charset="0"/>
              </a:rPr>
              <a:t>chan</a:t>
            </a:r>
            <a:r>
              <a:rPr lang="en-US" sz="4400" dirty="0" smtClean="0">
                <a:solidFill>
                  <a:srgbClr val="0000FF"/>
                </a:solidFill>
                <a:latin typeface="Georgia" panose="02040502050405020303" pitchFamily="18" charset="0"/>
              </a:rPr>
              <a:t>g</a:t>
            </a:r>
            <a:r>
              <a:rPr lang="en-US" sz="4400" u="sng" dirty="0" smtClean="0">
                <a:solidFill>
                  <a:srgbClr val="0000FF"/>
                </a:solidFill>
                <a:latin typeface="Georgia" panose="02040502050405020303" pitchFamily="18" charset="0"/>
              </a:rPr>
              <a:t>e</a:t>
            </a:r>
            <a:r>
              <a:rPr lang="en-US" sz="4400" dirty="0" smtClean="0">
                <a:solidFill>
                  <a:srgbClr val="0000FF"/>
                </a:solidFill>
                <a:latin typeface="Georgia" panose="02040502050405020303" pitchFamily="18" charset="0"/>
              </a:rPr>
              <a:t>…”</a:t>
            </a:r>
            <a:endParaRPr lang="en-CA" sz="4400" dirty="0"/>
          </a:p>
        </p:txBody>
      </p:sp>
    </p:spTree>
    <p:extLst>
      <p:ext uri="{BB962C8B-B14F-4D97-AF65-F5344CB8AC3E}">
        <p14:creationId xmlns:p14="http://schemas.microsoft.com/office/powerpoint/2010/main" val="32602551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1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3" grpId="0" animBg="1"/>
      <p:bldP spid="6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390526" y="1166327"/>
            <a:ext cx="11363324" cy="4732952"/>
          </a:xfrm>
          <a:prstGeom prst="roundRect">
            <a:avLst>
              <a:gd name="adj" fmla="val 17272"/>
            </a:avLst>
          </a:prstGeom>
          <a:ln w="76200">
            <a:solidFill>
              <a:srgbClr val="FFCCFF"/>
            </a:solidFill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/>
          </a:bodyPr>
          <a:lstStyle/>
          <a:p>
            <a:r>
              <a:rPr lang="en-CA" sz="2800" b="1" i="1" dirty="0" smtClean="0">
                <a:solidFill>
                  <a:schemeClr val="bg1"/>
                </a:solidFill>
              </a:rPr>
              <a:t>	</a:t>
            </a:r>
            <a:r>
              <a:rPr lang="en-CA" sz="2800" b="1" i="1" dirty="0" smtClean="0">
                <a:ln>
                  <a:solidFill>
                    <a:srgbClr val="0C27AC"/>
                  </a:solidFill>
                </a:ln>
                <a:solidFill>
                  <a:srgbClr val="D73DCC"/>
                </a:solidFill>
              </a:rPr>
              <a:t/>
            </a:r>
            <a:br>
              <a:rPr lang="en-CA" sz="2800" b="1" i="1" dirty="0" smtClean="0">
                <a:ln>
                  <a:solidFill>
                    <a:srgbClr val="0C27AC"/>
                  </a:solidFill>
                </a:ln>
                <a:solidFill>
                  <a:srgbClr val="D73DCC"/>
                </a:solidFill>
              </a:rPr>
            </a:br>
            <a:r>
              <a:rPr lang="en-CA" sz="2800" b="1" i="1" dirty="0" smtClean="0">
                <a:ln>
                  <a:solidFill>
                    <a:srgbClr val="0C27AC"/>
                  </a:solidFill>
                </a:ln>
                <a:solidFill>
                  <a:srgbClr val="D73DCC"/>
                </a:solidFill>
              </a:rPr>
              <a:t> </a:t>
            </a:r>
            <a:r>
              <a:rPr lang="en-CA" sz="2800" b="1" i="1" dirty="0" err="1" smtClean="0">
                <a:ln>
                  <a:solidFill>
                    <a:srgbClr val="0C27AC"/>
                  </a:solidFill>
                </a:ln>
                <a:solidFill>
                  <a:srgbClr val="D73DCC"/>
                </a:solidFill>
              </a:rPr>
              <a:t>Deut</a:t>
            </a:r>
            <a:r>
              <a:rPr lang="en-CA" sz="2800" b="1" i="1" dirty="0" smtClean="0">
                <a:ln>
                  <a:solidFill>
                    <a:srgbClr val="0C27AC"/>
                  </a:solidFill>
                </a:ln>
                <a:solidFill>
                  <a:srgbClr val="D73DCC"/>
                </a:solidFill>
              </a:rPr>
              <a:t> 16:16 – </a:t>
            </a:r>
            <a:r>
              <a:rPr lang="en-US" sz="2800" dirty="0" smtClean="0"/>
              <a:t> </a:t>
            </a:r>
            <a:r>
              <a:rPr lang="en-US" sz="2800" b="1" dirty="0"/>
              <a:t>“Three times a year </a:t>
            </a:r>
            <a:r>
              <a:rPr lang="en-US" sz="2800" b="1" u="sng" dirty="0" smtClean="0">
                <a:ln>
                  <a:solidFill>
                    <a:srgbClr val="9933FF"/>
                  </a:solidFill>
                </a:ln>
                <a:effectLst>
                  <a:glow rad="127000">
                    <a:srgbClr val="FFFF00"/>
                  </a:glow>
                </a:effectLst>
                <a:latin typeface="Cooper Black" panose="0208090404030B020404" pitchFamily="18" charset="0"/>
              </a:rPr>
              <a:t>ALL</a:t>
            </a:r>
            <a:r>
              <a:rPr lang="en-US" sz="2800" b="1" dirty="0" smtClean="0">
                <a:ln>
                  <a:solidFill>
                    <a:srgbClr val="9933FF"/>
                  </a:solidFill>
                </a:ln>
                <a:latin typeface="Cooper Black" panose="0208090404030B020404" pitchFamily="18" charset="0"/>
              </a:rPr>
              <a:t> </a:t>
            </a:r>
            <a:r>
              <a:rPr lang="en-US" sz="2800" b="1" u="sng" dirty="0" smtClean="0">
                <a:ln>
                  <a:solidFill>
                    <a:srgbClr val="9933FF"/>
                  </a:solidFill>
                </a:ln>
                <a:latin typeface="Cooper Black" panose="0208090404030B020404" pitchFamily="18" charset="0"/>
              </a:rPr>
              <a:t>YOUR MALES </a:t>
            </a:r>
            <a:r>
              <a:rPr lang="en-US" sz="2800" b="1" u="sng" dirty="0" smtClean="0">
                <a:ln w="28575">
                  <a:solidFill>
                    <a:srgbClr val="9933FF"/>
                  </a:solidFill>
                </a:ln>
                <a:effectLst>
                  <a:glow rad="127000">
                    <a:srgbClr val="FFFF00"/>
                  </a:glow>
                </a:effectLst>
                <a:latin typeface="Arial Black" panose="020B0A04020102020204" pitchFamily="34" charset="0"/>
              </a:rPr>
              <a:t>APPEAR </a:t>
            </a:r>
            <a:r>
              <a:rPr lang="en-US" sz="2800" b="1" u="sng" dirty="0" smtClean="0">
                <a:ln>
                  <a:solidFill>
                    <a:srgbClr val="9933FF"/>
                  </a:solidFill>
                </a:ln>
              </a:rPr>
              <a:t>before </a:t>
            </a:r>
            <a:r>
              <a:rPr lang="he-IL" sz="2800" b="1" u="sng" dirty="0">
                <a:ln>
                  <a:solidFill>
                    <a:srgbClr val="9933FF"/>
                  </a:solidFill>
                </a:ln>
              </a:rPr>
              <a:t>יהוה</a:t>
            </a:r>
            <a:r>
              <a:rPr lang="en-US" sz="2800" b="1" u="sng" dirty="0">
                <a:ln>
                  <a:solidFill>
                    <a:srgbClr val="9933FF"/>
                  </a:solidFill>
                </a:ln>
              </a:rPr>
              <a:t> </a:t>
            </a:r>
            <a:r>
              <a:rPr lang="en-US" sz="2800" b="1" dirty="0" smtClean="0">
                <a:ln>
                  <a:solidFill>
                    <a:srgbClr val="9933FF"/>
                  </a:solidFill>
                </a:ln>
              </a:rPr>
              <a:t>	</a:t>
            </a:r>
            <a:r>
              <a:rPr lang="en-US" sz="2800" b="1" u="sng" dirty="0" smtClean="0">
                <a:ln>
                  <a:solidFill>
                    <a:srgbClr val="9933FF"/>
                  </a:solidFill>
                </a:ln>
              </a:rPr>
              <a:t>your </a:t>
            </a:r>
            <a:r>
              <a:rPr lang="en-US" sz="2800" b="1" u="sng" dirty="0">
                <a:ln>
                  <a:solidFill>
                    <a:srgbClr val="9933FF"/>
                  </a:solidFill>
                </a:ln>
              </a:rPr>
              <a:t>Elohim</a:t>
            </a:r>
            <a:r>
              <a:rPr lang="en-US" sz="2800" b="1" dirty="0">
                <a:ln>
                  <a:solidFill>
                    <a:srgbClr val="9933FF"/>
                  </a:solidFill>
                </a:ln>
              </a:rPr>
              <a:t> </a:t>
            </a:r>
            <a:r>
              <a:rPr lang="en-US" sz="2800" b="1" dirty="0">
                <a:ln w="12700">
                  <a:solidFill>
                    <a:srgbClr val="9933FF"/>
                  </a:solidFill>
                </a:ln>
                <a:solidFill>
                  <a:srgbClr val="FF6600"/>
                </a:solidFill>
                <a:effectLst>
                  <a:glow rad="88900">
                    <a:srgbClr val="FFFF00"/>
                  </a:glow>
                </a:effectLst>
              </a:rPr>
              <a:t>in the place which He </a:t>
            </a:r>
            <a:r>
              <a:rPr lang="en-US" sz="2800" b="1" dirty="0" smtClean="0">
                <a:ln w="12700">
                  <a:solidFill>
                    <a:srgbClr val="9933FF"/>
                  </a:solidFill>
                </a:ln>
                <a:solidFill>
                  <a:srgbClr val="FF6600"/>
                </a:solidFill>
                <a:effectLst>
                  <a:glow rad="88900">
                    <a:srgbClr val="FFFF00"/>
                  </a:glow>
                </a:effectLst>
              </a:rPr>
              <a:t>chooses:</a:t>
            </a:r>
            <a:r>
              <a:rPr lang="en-US" sz="2800" b="1" dirty="0" smtClean="0"/>
              <a:t> </a:t>
            </a:r>
            <a:r>
              <a:rPr lang="en-US" sz="2800" b="1" dirty="0">
                <a:ln>
                  <a:solidFill>
                    <a:schemeClr val="bg1"/>
                  </a:solidFill>
                </a:ln>
                <a:solidFill>
                  <a:srgbClr val="D73DCC"/>
                </a:solidFill>
                <a:effectLst>
                  <a:glow rad="127000">
                    <a:srgbClr val="00FF99"/>
                  </a:glow>
                </a:effectLst>
              </a:rPr>
              <a:t>at the Festival of </a:t>
            </a:r>
            <a:r>
              <a:rPr lang="en-US" sz="2800" b="1" dirty="0" smtClean="0">
                <a:ln>
                  <a:solidFill>
                    <a:schemeClr val="bg1"/>
                  </a:solidFill>
                </a:ln>
                <a:solidFill>
                  <a:srgbClr val="D73DCC"/>
                </a:solidFill>
                <a:effectLst>
                  <a:glow rad="127000">
                    <a:srgbClr val="00FF99"/>
                  </a:glow>
                </a:effectLst>
              </a:rPr>
              <a:t>Unleavened Bread,</a:t>
            </a:r>
          </a:p>
          <a:p>
            <a:endParaRPr lang="en-US" sz="2800" b="1" dirty="0">
              <a:ln>
                <a:solidFill>
                  <a:schemeClr val="bg1"/>
                </a:solidFill>
              </a:ln>
              <a:solidFill>
                <a:srgbClr val="D73DCC"/>
              </a:solidFill>
              <a:effectLst>
                <a:glow rad="127000">
                  <a:srgbClr val="00FF99"/>
                </a:glow>
              </a:effectLst>
            </a:endParaRPr>
          </a:p>
          <a:p>
            <a:endParaRPr lang="en-US" sz="2800" b="1" dirty="0" smtClean="0">
              <a:ln>
                <a:solidFill>
                  <a:schemeClr val="bg1"/>
                </a:solidFill>
              </a:ln>
              <a:solidFill>
                <a:srgbClr val="D73DCC"/>
              </a:solidFill>
              <a:effectLst>
                <a:glow rad="127000">
                  <a:srgbClr val="00FF99"/>
                </a:glow>
              </a:effectLst>
            </a:endParaRPr>
          </a:p>
          <a:p>
            <a:r>
              <a:rPr lang="en-US" sz="2800" b="1" dirty="0" smtClean="0"/>
              <a:t> </a:t>
            </a:r>
            <a:endParaRPr lang="en-CA" sz="2800" b="1" dirty="0"/>
          </a:p>
          <a:p>
            <a:r>
              <a:rPr lang="en-CA" sz="2800" b="1" dirty="0" smtClean="0">
                <a:solidFill>
                  <a:schemeClr val="tx1"/>
                </a:solidFill>
              </a:rPr>
              <a:t> </a:t>
            </a:r>
            <a:r>
              <a:rPr lang="en-CA" sz="2800" b="1" i="1" dirty="0" smtClean="0">
                <a:ln>
                  <a:solidFill>
                    <a:srgbClr val="0C27AC"/>
                  </a:solidFill>
                </a:ln>
                <a:solidFill>
                  <a:srgbClr val="D73DCC"/>
                </a:solidFill>
              </a:rPr>
              <a:t>  </a:t>
            </a:r>
            <a:r>
              <a:rPr lang="en-CA" sz="2800" b="1" i="1" dirty="0" smtClean="0">
                <a:solidFill>
                  <a:srgbClr val="0C27AC"/>
                </a:solidFill>
              </a:rPr>
              <a:t>For 3 days (</a:t>
            </a:r>
            <a:r>
              <a:rPr lang="en-CA" sz="2800" b="1" i="1" dirty="0" smtClean="0">
                <a:solidFill>
                  <a:schemeClr val="accent4">
                    <a:lumMod val="75000"/>
                  </a:schemeClr>
                </a:solidFill>
              </a:rPr>
              <a:t>starting on Abib 14</a:t>
            </a:r>
            <a:r>
              <a:rPr lang="en-CA" sz="2800" b="1" i="1" dirty="0" smtClean="0">
                <a:solidFill>
                  <a:srgbClr val="0C27AC"/>
                </a:solidFill>
              </a:rPr>
              <a:t>), can it safely be said that Yahusha was</a:t>
            </a:r>
            <a:r>
              <a:rPr lang="en-CA" sz="2800" b="1" i="1" dirty="0">
                <a:solidFill>
                  <a:srgbClr val="0C27AC"/>
                </a:solidFill>
              </a:rPr>
              <a:t> </a:t>
            </a:r>
            <a:r>
              <a:rPr lang="en-CA" sz="2800" b="1" i="1" dirty="0" smtClean="0">
                <a:solidFill>
                  <a:srgbClr val="0C27AC"/>
                </a:solidFill>
              </a:rPr>
              <a:t>	   </a:t>
            </a:r>
            <a:r>
              <a:rPr lang="en-CA" sz="4000" b="1" i="1" dirty="0" smtClean="0">
                <a:solidFill>
                  <a:srgbClr val="0C27AC"/>
                </a:solidFill>
                <a:latin typeface="Arial Black" panose="020B0A04020102020204" pitchFamily="34" charset="0"/>
              </a:rPr>
              <a:t>“</a:t>
            </a:r>
            <a:r>
              <a:rPr lang="en-CA" sz="4000" b="1" i="1" u="sng" dirty="0" smtClean="0">
                <a:solidFill>
                  <a:srgbClr val="0C27AC"/>
                </a:solidFill>
                <a:effectLst>
                  <a:glow rad="127000">
                    <a:srgbClr val="FFFF00"/>
                  </a:glow>
                </a:effectLst>
                <a:latin typeface="Arial Black" panose="020B0A04020102020204" pitchFamily="34" charset="0"/>
              </a:rPr>
              <a:t>ABOUT MY FATHERS BUSINESS</a:t>
            </a:r>
            <a:r>
              <a:rPr lang="en-CA" sz="4000" b="1" i="1" dirty="0" smtClean="0">
                <a:solidFill>
                  <a:srgbClr val="0C27AC"/>
                </a:solidFill>
                <a:latin typeface="Arial Black" panose="020B0A04020102020204" pitchFamily="34" charset="0"/>
              </a:rPr>
              <a:t>!?” 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753850" y="6492875"/>
            <a:ext cx="438150" cy="365125"/>
          </a:xfrm>
        </p:spPr>
        <p:txBody>
          <a:bodyPr/>
          <a:lstStyle/>
          <a:p>
            <a:fld id="{6D22F896-40B5-4ADD-8801-0D06FADFA095}" type="slidenum">
              <a:rPr lang="en-US" sz="1400" smtClean="0"/>
              <a:t>45</a:t>
            </a:fld>
            <a:endParaRPr lang="en-US" sz="1400" dirty="0"/>
          </a:p>
        </p:txBody>
      </p:sp>
      <p:cxnSp>
        <p:nvCxnSpPr>
          <p:cNvPr id="5" name="Straight Connector 4"/>
          <p:cNvCxnSpPr/>
          <p:nvPr/>
        </p:nvCxnSpPr>
        <p:spPr>
          <a:xfrm>
            <a:off x="1434157" y="4228503"/>
            <a:ext cx="9107786" cy="9053"/>
          </a:xfrm>
          <a:prstGeom prst="line">
            <a:avLst/>
          </a:prstGeom>
          <a:ln>
            <a:solidFill>
              <a:srgbClr val="FF66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Rounded Rectangle 5"/>
          <p:cNvSpPr/>
          <p:nvPr/>
        </p:nvSpPr>
        <p:spPr>
          <a:xfrm>
            <a:off x="3711710" y="561304"/>
            <a:ext cx="4646308" cy="605023"/>
          </a:xfrm>
          <a:prstGeom prst="roundRect">
            <a:avLst>
              <a:gd name="adj" fmla="val 49100"/>
            </a:avLst>
          </a:prstGeom>
          <a:solidFill>
            <a:srgbClr val="FFCCFF"/>
          </a:solidFill>
          <a:ln>
            <a:solidFill>
              <a:srgbClr val="3E3EF0"/>
            </a:solidFill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h="25400" prst="softRound"/>
            </a:sp3d>
          </a:bodyPr>
          <a:lstStyle/>
          <a:p>
            <a:pPr algn="ctr"/>
            <a:r>
              <a:rPr lang="en-CA" sz="4000" b="1" dirty="0" smtClean="0">
                <a:solidFill>
                  <a:srgbClr val="3E3EF0"/>
                </a:solidFill>
                <a:effectLst>
                  <a:glow rad="88900">
                    <a:srgbClr val="FFFF00"/>
                  </a:glow>
                </a:effectLst>
              </a:rPr>
              <a:t>Continuing on-</a:t>
            </a:r>
            <a:endParaRPr lang="en-CA" sz="3200" b="1" dirty="0">
              <a:ln>
                <a:solidFill>
                  <a:srgbClr val="0C27AC"/>
                </a:solidFill>
              </a:ln>
              <a:solidFill>
                <a:srgbClr val="FF6600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Rounded Rectangle 2"/>
          <p:cNvSpPr/>
          <p:nvPr/>
        </p:nvSpPr>
        <p:spPr>
          <a:xfrm>
            <a:off x="728695" y="2632396"/>
            <a:ext cx="10898155" cy="1651518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n-US" sz="2800" b="1" dirty="0" smtClean="0">
                <a:solidFill>
                  <a:prstClr val="white"/>
                </a:solidFill>
              </a:rPr>
              <a:t>							and </a:t>
            </a:r>
            <a:r>
              <a:rPr lang="en-US" sz="2800" b="1" dirty="0">
                <a:solidFill>
                  <a:prstClr val="white"/>
                </a:solidFill>
              </a:rPr>
              <a:t>at the Festival of Weeks, and at the 	Festival of Booths. And none should appear before </a:t>
            </a:r>
            <a:r>
              <a:rPr lang="he-IL" sz="2800" b="1" dirty="0">
                <a:solidFill>
                  <a:srgbClr val="0C27AC"/>
                </a:solidFill>
              </a:rPr>
              <a:t>יהוה</a:t>
            </a:r>
            <a:r>
              <a:rPr lang="en-US" sz="2800" b="1" dirty="0">
                <a:solidFill>
                  <a:prstClr val="white"/>
                </a:solidFill>
              </a:rPr>
              <a:t> [</a:t>
            </a:r>
            <a:r>
              <a:rPr lang="en-US" sz="2800" b="1" dirty="0">
                <a:solidFill>
                  <a:srgbClr val="0C27AC"/>
                </a:solidFill>
              </a:rPr>
              <a:t>Yahuah</a:t>
            </a:r>
            <a:r>
              <a:rPr lang="en-US" sz="2800" b="1" dirty="0">
                <a:solidFill>
                  <a:prstClr val="white"/>
                </a:solidFill>
              </a:rPr>
              <a:t>] 	empty-handed. </a:t>
            </a:r>
          </a:p>
        </p:txBody>
      </p:sp>
      <p:sp>
        <p:nvSpPr>
          <p:cNvPr id="7" name="Explosion 1 6"/>
          <p:cNvSpPr/>
          <p:nvPr/>
        </p:nvSpPr>
        <p:spPr>
          <a:xfrm>
            <a:off x="5848710" y="1293961"/>
            <a:ext cx="681487" cy="641321"/>
          </a:xfrm>
          <a:prstGeom prst="irregularSeal1">
            <a:avLst/>
          </a:prstGeom>
          <a:solidFill>
            <a:srgbClr val="FFFF00"/>
          </a:solidFill>
          <a:ln w="38100">
            <a:solidFill>
              <a:srgbClr val="9933FF"/>
            </a:solidFill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0408825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3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30005" y="2222133"/>
            <a:ext cx="2740383" cy="425619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82550" h="38100" prst="coolSlant"/>
            </a:sp3d>
          </a:bodyPr>
          <a:lstStyle/>
          <a:p>
            <a:pPr lvl="0"/>
            <a:r>
              <a:rPr lang="en-CA" sz="1100" b="1" dirty="0" smtClean="0">
                <a:solidFill>
                  <a:srgbClr val="660033"/>
                </a:solidFill>
              </a:rPr>
              <a:t>4</a:t>
            </a:r>
            <a:r>
              <a:rPr lang="en-CA" sz="1100" b="1" baseline="30000" dirty="0" smtClean="0">
                <a:solidFill>
                  <a:srgbClr val="660033"/>
                </a:solidFill>
              </a:rPr>
              <a:t>th</a:t>
            </a:r>
            <a:r>
              <a:rPr lang="en-CA" sz="1100" b="1" dirty="0" smtClean="0">
                <a:solidFill>
                  <a:srgbClr val="660033"/>
                </a:solidFill>
              </a:rPr>
              <a:t> 					</a:t>
            </a:r>
            <a:r>
              <a:rPr lang="en-CA" sz="1100" dirty="0" smtClean="0">
                <a:solidFill>
                  <a:prstClr val="black"/>
                </a:solidFill>
              </a:rPr>
              <a:t>1</a:t>
            </a:r>
          </a:p>
          <a:p>
            <a:pPr lvl="0"/>
            <a:r>
              <a:rPr lang="en-CA" sz="1100" b="1" dirty="0" smtClean="0">
                <a:solidFill>
                  <a:srgbClr val="660033"/>
                </a:solidFill>
              </a:rPr>
              <a:t>5</a:t>
            </a:r>
            <a:r>
              <a:rPr lang="en-CA" sz="1100" b="1" baseline="30000" dirty="0" smtClean="0">
                <a:solidFill>
                  <a:srgbClr val="660033"/>
                </a:solidFill>
              </a:rPr>
              <a:t>th</a:t>
            </a:r>
            <a:r>
              <a:rPr lang="en-CA" sz="1100" b="1" dirty="0" smtClean="0">
                <a:solidFill>
                  <a:srgbClr val="660033"/>
                </a:solidFill>
              </a:rPr>
              <a:t> 				    	</a:t>
            </a:r>
            <a:r>
              <a:rPr lang="en-CA" sz="1100" dirty="0" smtClean="0">
                <a:solidFill>
                  <a:prstClr val="black"/>
                </a:solidFill>
              </a:rPr>
              <a:t>2</a:t>
            </a:r>
          </a:p>
          <a:p>
            <a:pPr lvl="0"/>
            <a:r>
              <a:rPr lang="en-CA" sz="1100" b="1" dirty="0" smtClean="0">
                <a:solidFill>
                  <a:srgbClr val="660033"/>
                </a:solidFill>
              </a:rPr>
              <a:t>6</a:t>
            </a:r>
            <a:r>
              <a:rPr lang="en-CA" sz="1100" b="1" baseline="30000" dirty="0" smtClean="0">
                <a:solidFill>
                  <a:srgbClr val="660033"/>
                </a:solidFill>
              </a:rPr>
              <a:t>th</a:t>
            </a:r>
            <a:r>
              <a:rPr lang="en-CA" sz="1100" dirty="0" smtClean="0">
                <a:solidFill>
                  <a:prstClr val="black"/>
                </a:solidFill>
              </a:rPr>
              <a:t> 					3</a:t>
            </a:r>
          </a:p>
          <a:p>
            <a:pPr lvl="0"/>
            <a:r>
              <a:rPr lang="en-CA" sz="1100" b="1" u="sng" dirty="0" smtClean="0">
                <a:solidFill>
                  <a:srgbClr val="0000FF"/>
                </a:solidFill>
              </a:rPr>
              <a:t>7</a:t>
            </a:r>
            <a:r>
              <a:rPr lang="en-CA" sz="1100" b="1" u="sng" baseline="30000" dirty="0" smtClean="0">
                <a:solidFill>
                  <a:srgbClr val="0000FF"/>
                </a:solidFill>
              </a:rPr>
              <a:t>th</a:t>
            </a:r>
            <a:r>
              <a:rPr lang="en-CA" sz="1100" u="sng" dirty="0" smtClean="0">
                <a:solidFill>
                  <a:srgbClr val="0000FF"/>
                </a:solidFill>
              </a:rPr>
              <a:t> 					4</a:t>
            </a:r>
          </a:p>
          <a:p>
            <a:pPr lvl="0"/>
            <a:r>
              <a:rPr lang="en-CA" sz="1100" b="1" dirty="0" smtClean="0">
                <a:solidFill>
                  <a:srgbClr val="660033"/>
                </a:solidFill>
              </a:rPr>
              <a:t>1</a:t>
            </a:r>
            <a:r>
              <a:rPr lang="en-CA" sz="1100" b="1" baseline="30000" dirty="0" smtClean="0">
                <a:solidFill>
                  <a:srgbClr val="660033"/>
                </a:solidFill>
              </a:rPr>
              <a:t>st</a:t>
            </a:r>
            <a:r>
              <a:rPr lang="en-CA" sz="1100" dirty="0" smtClean="0">
                <a:solidFill>
                  <a:srgbClr val="0000FF"/>
                </a:solidFill>
              </a:rPr>
              <a:t> </a:t>
            </a:r>
            <a:r>
              <a:rPr lang="en-CA" sz="1100" dirty="0" smtClean="0">
                <a:solidFill>
                  <a:prstClr val="black"/>
                </a:solidFill>
              </a:rPr>
              <a:t>					5</a:t>
            </a:r>
          </a:p>
          <a:p>
            <a:pPr lvl="0"/>
            <a:r>
              <a:rPr lang="en-CA" sz="1100" b="1" dirty="0" smtClean="0">
                <a:solidFill>
                  <a:srgbClr val="660033"/>
                </a:solidFill>
              </a:rPr>
              <a:t>2</a:t>
            </a:r>
            <a:r>
              <a:rPr lang="en-CA" sz="1100" b="1" baseline="30000" dirty="0" smtClean="0">
                <a:solidFill>
                  <a:srgbClr val="660033"/>
                </a:solidFill>
              </a:rPr>
              <a:t>nd</a:t>
            </a:r>
            <a:r>
              <a:rPr lang="en-CA" sz="1100" b="1" dirty="0" smtClean="0">
                <a:solidFill>
                  <a:srgbClr val="660033"/>
                </a:solidFill>
              </a:rPr>
              <a:t> 					</a:t>
            </a:r>
            <a:r>
              <a:rPr lang="en-CA" sz="1100" dirty="0" smtClean="0">
                <a:solidFill>
                  <a:prstClr val="black"/>
                </a:solidFill>
              </a:rPr>
              <a:t>6</a:t>
            </a:r>
          </a:p>
          <a:p>
            <a:pPr lvl="0"/>
            <a:r>
              <a:rPr lang="en-CA" sz="1100" b="1" dirty="0" smtClean="0">
                <a:solidFill>
                  <a:srgbClr val="660033"/>
                </a:solidFill>
              </a:rPr>
              <a:t>3</a:t>
            </a:r>
            <a:r>
              <a:rPr lang="en-CA" sz="1100" b="1" baseline="30000" dirty="0" smtClean="0">
                <a:solidFill>
                  <a:srgbClr val="660033"/>
                </a:solidFill>
              </a:rPr>
              <a:t>rd</a:t>
            </a:r>
            <a:r>
              <a:rPr lang="en-CA" sz="1100" b="1" dirty="0" smtClean="0">
                <a:solidFill>
                  <a:srgbClr val="660033"/>
                </a:solidFill>
              </a:rPr>
              <a:t> 					</a:t>
            </a:r>
            <a:r>
              <a:rPr lang="en-CA" sz="1100" dirty="0" smtClean="0">
                <a:solidFill>
                  <a:prstClr val="black"/>
                </a:solidFill>
              </a:rPr>
              <a:t>7</a:t>
            </a:r>
          </a:p>
          <a:p>
            <a:pPr lvl="0"/>
            <a:r>
              <a:rPr lang="en-CA" sz="1100" b="1" dirty="0" smtClean="0">
                <a:solidFill>
                  <a:srgbClr val="660033"/>
                </a:solidFill>
              </a:rPr>
              <a:t>4</a:t>
            </a:r>
            <a:r>
              <a:rPr lang="en-CA" sz="1100" b="1" baseline="30000" dirty="0" smtClean="0">
                <a:solidFill>
                  <a:srgbClr val="660033"/>
                </a:solidFill>
              </a:rPr>
              <a:t>th</a:t>
            </a:r>
            <a:r>
              <a:rPr lang="en-CA" sz="1100" b="1" dirty="0" smtClean="0">
                <a:solidFill>
                  <a:srgbClr val="660033"/>
                </a:solidFill>
              </a:rPr>
              <a:t> </a:t>
            </a:r>
            <a:r>
              <a:rPr lang="en-CA" sz="1100" b="1" dirty="0">
                <a:solidFill>
                  <a:srgbClr val="660033"/>
                </a:solidFill>
              </a:rPr>
              <a:t>					</a:t>
            </a:r>
            <a:r>
              <a:rPr lang="en-CA" sz="1100" dirty="0" smtClean="0">
                <a:solidFill>
                  <a:prstClr val="black"/>
                </a:solidFill>
              </a:rPr>
              <a:t>8</a:t>
            </a:r>
            <a:endParaRPr lang="en-CA" sz="1100" dirty="0">
              <a:solidFill>
                <a:prstClr val="black"/>
              </a:solidFill>
            </a:endParaRPr>
          </a:p>
          <a:p>
            <a:r>
              <a:rPr lang="en-CA" sz="1100" b="1" dirty="0">
                <a:solidFill>
                  <a:srgbClr val="660033"/>
                </a:solidFill>
              </a:rPr>
              <a:t>5</a:t>
            </a:r>
            <a:r>
              <a:rPr lang="en-CA" sz="1100" b="1" baseline="30000" dirty="0">
                <a:solidFill>
                  <a:srgbClr val="660033"/>
                </a:solidFill>
              </a:rPr>
              <a:t>th</a:t>
            </a:r>
            <a:r>
              <a:rPr lang="en-CA" sz="1100" b="1" dirty="0">
                <a:solidFill>
                  <a:srgbClr val="660033"/>
                </a:solidFill>
              </a:rPr>
              <a:t> 				    	</a:t>
            </a:r>
            <a:r>
              <a:rPr lang="en-CA" sz="1100" dirty="0" smtClean="0">
                <a:solidFill>
                  <a:prstClr val="black"/>
                </a:solidFill>
              </a:rPr>
              <a:t>9</a:t>
            </a:r>
          </a:p>
          <a:p>
            <a:pPr lvl="0"/>
            <a:r>
              <a:rPr lang="en-CA" sz="1100" b="1" dirty="0" smtClean="0">
                <a:solidFill>
                  <a:srgbClr val="660033"/>
                </a:solidFill>
              </a:rPr>
              <a:t>6</a:t>
            </a:r>
            <a:r>
              <a:rPr lang="en-CA" sz="1100" b="1" baseline="30000" dirty="0" smtClean="0">
                <a:solidFill>
                  <a:srgbClr val="660033"/>
                </a:solidFill>
              </a:rPr>
              <a:t>th</a:t>
            </a:r>
            <a:r>
              <a:rPr lang="en-CA" sz="1100" dirty="0" smtClean="0">
                <a:solidFill>
                  <a:prstClr val="black"/>
                </a:solidFill>
              </a:rPr>
              <a:t> </a:t>
            </a:r>
            <a:r>
              <a:rPr lang="en-CA" sz="1100" dirty="0">
                <a:solidFill>
                  <a:prstClr val="black"/>
                </a:solidFill>
              </a:rPr>
              <a:t>					</a:t>
            </a:r>
            <a:r>
              <a:rPr lang="en-CA" sz="1100" dirty="0" smtClean="0">
                <a:solidFill>
                  <a:prstClr val="black"/>
                </a:solidFill>
              </a:rPr>
              <a:t>10</a:t>
            </a:r>
          </a:p>
          <a:p>
            <a:pPr lvl="0"/>
            <a:r>
              <a:rPr lang="en-CA" sz="1100" b="1" u="sng" dirty="0" smtClean="0">
                <a:solidFill>
                  <a:srgbClr val="0000FF"/>
                </a:solidFill>
              </a:rPr>
              <a:t>7</a:t>
            </a:r>
            <a:r>
              <a:rPr lang="en-CA" sz="1100" b="1" u="sng" baseline="30000" dirty="0" smtClean="0">
                <a:solidFill>
                  <a:srgbClr val="0000FF"/>
                </a:solidFill>
              </a:rPr>
              <a:t>th</a:t>
            </a:r>
            <a:r>
              <a:rPr lang="en-CA" sz="1100" u="sng" dirty="0" smtClean="0">
                <a:solidFill>
                  <a:srgbClr val="0000FF"/>
                </a:solidFill>
              </a:rPr>
              <a:t> </a:t>
            </a:r>
            <a:r>
              <a:rPr lang="en-CA" sz="1100" u="sng" dirty="0">
                <a:solidFill>
                  <a:srgbClr val="0000FF"/>
                </a:solidFill>
              </a:rPr>
              <a:t>					</a:t>
            </a:r>
            <a:r>
              <a:rPr lang="en-CA" sz="1100" u="sng" dirty="0" smtClean="0">
                <a:solidFill>
                  <a:srgbClr val="0000FF"/>
                </a:solidFill>
              </a:rPr>
              <a:t>11</a:t>
            </a:r>
            <a:endParaRPr lang="en-CA" sz="1100" u="sng" dirty="0">
              <a:solidFill>
                <a:srgbClr val="0000FF"/>
              </a:solidFill>
            </a:endParaRPr>
          </a:p>
          <a:p>
            <a:pPr lvl="0"/>
            <a:r>
              <a:rPr lang="en-CA" sz="1100" b="1" dirty="0">
                <a:solidFill>
                  <a:srgbClr val="660033"/>
                </a:solidFill>
              </a:rPr>
              <a:t>1</a:t>
            </a:r>
            <a:r>
              <a:rPr lang="en-CA" sz="1100" b="1" baseline="30000" dirty="0">
                <a:solidFill>
                  <a:srgbClr val="660033"/>
                </a:solidFill>
              </a:rPr>
              <a:t>st</a:t>
            </a:r>
            <a:r>
              <a:rPr lang="en-CA" sz="1100" dirty="0">
                <a:solidFill>
                  <a:srgbClr val="0000FF"/>
                </a:solidFill>
              </a:rPr>
              <a:t> </a:t>
            </a:r>
            <a:r>
              <a:rPr lang="en-CA" sz="1100" dirty="0">
                <a:solidFill>
                  <a:prstClr val="black"/>
                </a:solidFill>
              </a:rPr>
              <a:t>					</a:t>
            </a:r>
            <a:r>
              <a:rPr lang="en-CA" sz="1100" dirty="0" smtClean="0">
                <a:solidFill>
                  <a:prstClr val="black"/>
                </a:solidFill>
              </a:rPr>
              <a:t>12</a:t>
            </a:r>
            <a:endParaRPr lang="en-CA" sz="1100" dirty="0">
              <a:solidFill>
                <a:prstClr val="black"/>
              </a:solidFill>
            </a:endParaRPr>
          </a:p>
          <a:p>
            <a:pPr lvl="0"/>
            <a:r>
              <a:rPr lang="en-CA" sz="1100" b="1" dirty="0">
                <a:solidFill>
                  <a:srgbClr val="660033"/>
                </a:solidFill>
              </a:rPr>
              <a:t>2</a:t>
            </a:r>
            <a:r>
              <a:rPr lang="en-CA" sz="1100" b="1" baseline="30000" dirty="0">
                <a:solidFill>
                  <a:srgbClr val="660033"/>
                </a:solidFill>
              </a:rPr>
              <a:t>nd</a:t>
            </a:r>
            <a:r>
              <a:rPr lang="en-CA" sz="1100" b="1" dirty="0">
                <a:solidFill>
                  <a:srgbClr val="660033"/>
                </a:solidFill>
              </a:rPr>
              <a:t> 					</a:t>
            </a:r>
            <a:r>
              <a:rPr lang="en-CA" sz="1100" dirty="0" smtClean="0">
                <a:solidFill>
                  <a:prstClr val="black"/>
                </a:solidFill>
              </a:rPr>
              <a:t>13</a:t>
            </a:r>
            <a:endParaRPr lang="en-CA" sz="1100" dirty="0">
              <a:solidFill>
                <a:prstClr val="black"/>
              </a:solidFill>
            </a:endParaRPr>
          </a:p>
          <a:p>
            <a:pPr lvl="0"/>
            <a:r>
              <a:rPr lang="en-CA" sz="1100" b="1" dirty="0">
                <a:solidFill>
                  <a:srgbClr val="660033"/>
                </a:solidFill>
              </a:rPr>
              <a:t>3</a:t>
            </a:r>
            <a:r>
              <a:rPr lang="en-CA" sz="1100" b="1" baseline="30000" dirty="0">
                <a:solidFill>
                  <a:srgbClr val="660033"/>
                </a:solidFill>
              </a:rPr>
              <a:t>rd</a:t>
            </a:r>
            <a:r>
              <a:rPr lang="en-CA" sz="1100" b="1" dirty="0">
                <a:solidFill>
                  <a:srgbClr val="660033"/>
                </a:solidFill>
              </a:rPr>
              <a:t> 					</a:t>
            </a:r>
            <a:r>
              <a:rPr lang="en-CA" sz="1100" b="1" dirty="0" smtClean="0">
                <a:solidFill>
                  <a:prstClr val="black"/>
                </a:solidFill>
                <a:effectLst>
                  <a:glow rad="393700">
                    <a:srgbClr val="00FF99"/>
                  </a:glow>
                </a:effectLst>
              </a:rPr>
              <a:t>14</a:t>
            </a:r>
            <a:endParaRPr lang="en-CA" sz="1100" b="1" dirty="0">
              <a:solidFill>
                <a:prstClr val="black"/>
              </a:solidFill>
              <a:effectLst>
                <a:glow rad="393700">
                  <a:srgbClr val="00FF99"/>
                </a:glow>
              </a:effectLst>
            </a:endParaRPr>
          </a:p>
          <a:p>
            <a:pPr lvl="0"/>
            <a:r>
              <a:rPr lang="en-CA" sz="1100" b="1" dirty="0">
                <a:solidFill>
                  <a:srgbClr val="660033"/>
                </a:solidFill>
              </a:rPr>
              <a:t>4</a:t>
            </a:r>
            <a:r>
              <a:rPr lang="en-CA" sz="1100" b="1" baseline="30000" dirty="0">
                <a:solidFill>
                  <a:srgbClr val="660033"/>
                </a:solidFill>
              </a:rPr>
              <a:t>th</a:t>
            </a:r>
            <a:r>
              <a:rPr lang="en-CA" sz="1100" b="1" dirty="0">
                <a:solidFill>
                  <a:srgbClr val="660033"/>
                </a:solidFill>
              </a:rPr>
              <a:t> 					</a:t>
            </a:r>
            <a:r>
              <a:rPr lang="en-CA" sz="1100" b="1" dirty="0" smtClean="0">
                <a:solidFill>
                  <a:prstClr val="black"/>
                </a:solidFill>
                <a:effectLst>
                  <a:glow rad="317500">
                    <a:srgbClr val="00B0F0"/>
                  </a:glow>
                </a:effectLst>
              </a:rPr>
              <a:t>15</a:t>
            </a:r>
            <a:endParaRPr lang="en-CA" sz="1100" b="1" dirty="0">
              <a:solidFill>
                <a:prstClr val="black"/>
              </a:solidFill>
              <a:effectLst>
                <a:glow rad="317500">
                  <a:srgbClr val="00B0F0"/>
                </a:glow>
              </a:effectLst>
            </a:endParaRPr>
          </a:p>
          <a:p>
            <a:pPr lvl="0"/>
            <a:r>
              <a:rPr lang="en-CA" sz="1100" b="1" dirty="0">
                <a:solidFill>
                  <a:srgbClr val="660033"/>
                </a:solidFill>
              </a:rPr>
              <a:t>5</a:t>
            </a:r>
            <a:r>
              <a:rPr lang="en-CA" sz="1100" b="1" baseline="30000" dirty="0">
                <a:solidFill>
                  <a:srgbClr val="660033"/>
                </a:solidFill>
              </a:rPr>
              <a:t>th</a:t>
            </a:r>
            <a:r>
              <a:rPr lang="en-CA" sz="1100" b="1" dirty="0">
                <a:solidFill>
                  <a:srgbClr val="660033"/>
                </a:solidFill>
              </a:rPr>
              <a:t> 				    	</a:t>
            </a:r>
            <a:r>
              <a:rPr lang="en-CA" sz="1100" b="1" dirty="0" smtClean="0">
                <a:solidFill>
                  <a:prstClr val="black"/>
                </a:solidFill>
                <a:effectLst>
                  <a:glow rad="317500">
                    <a:srgbClr val="00B0F0"/>
                  </a:glow>
                </a:effectLst>
              </a:rPr>
              <a:t>16</a:t>
            </a:r>
            <a:endParaRPr lang="en-CA" sz="1100" b="1" dirty="0">
              <a:solidFill>
                <a:prstClr val="black"/>
              </a:solidFill>
              <a:effectLst>
                <a:glow rad="317500">
                  <a:srgbClr val="00B0F0"/>
                </a:glow>
              </a:effectLst>
            </a:endParaRPr>
          </a:p>
          <a:p>
            <a:pPr lvl="0"/>
            <a:r>
              <a:rPr lang="en-CA" sz="1100" b="1" dirty="0">
                <a:solidFill>
                  <a:srgbClr val="660033"/>
                </a:solidFill>
              </a:rPr>
              <a:t>6</a:t>
            </a:r>
            <a:r>
              <a:rPr lang="en-CA" sz="1100" b="1" baseline="30000" dirty="0">
                <a:solidFill>
                  <a:srgbClr val="660033"/>
                </a:solidFill>
              </a:rPr>
              <a:t>th</a:t>
            </a:r>
            <a:r>
              <a:rPr lang="en-CA" sz="1100" dirty="0">
                <a:solidFill>
                  <a:prstClr val="black"/>
                </a:solidFill>
              </a:rPr>
              <a:t> 					</a:t>
            </a:r>
            <a:r>
              <a:rPr lang="en-CA" sz="1100" b="1" dirty="0" smtClean="0">
                <a:solidFill>
                  <a:prstClr val="black"/>
                </a:solidFill>
                <a:effectLst>
                  <a:glow rad="317500">
                    <a:srgbClr val="00B0F0"/>
                  </a:glow>
                </a:effectLst>
              </a:rPr>
              <a:t>17</a:t>
            </a:r>
            <a:endParaRPr lang="en-CA" sz="1100" b="1" dirty="0">
              <a:solidFill>
                <a:prstClr val="black"/>
              </a:solidFill>
              <a:effectLst>
                <a:glow rad="317500">
                  <a:srgbClr val="00B0F0"/>
                </a:glow>
              </a:effectLst>
            </a:endParaRPr>
          </a:p>
          <a:p>
            <a:pPr lvl="0"/>
            <a:r>
              <a:rPr lang="en-CA" sz="1100" b="1" u="sng" dirty="0">
                <a:solidFill>
                  <a:srgbClr val="0000FF"/>
                </a:solidFill>
              </a:rPr>
              <a:t>7</a:t>
            </a:r>
            <a:r>
              <a:rPr lang="en-CA" sz="1100" b="1" u="sng" baseline="30000" dirty="0">
                <a:solidFill>
                  <a:srgbClr val="0000FF"/>
                </a:solidFill>
              </a:rPr>
              <a:t>th</a:t>
            </a:r>
            <a:r>
              <a:rPr lang="en-CA" sz="1100" u="sng" dirty="0">
                <a:solidFill>
                  <a:srgbClr val="0000FF"/>
                </a:solidFill>
              </a:rPr>
              <a:t> 					</a:t>
            </a:r>
            <a:r>
              <a:rPr lang="en-CA" sz="1100" b="1" u="sng" dirty="0" smtClean="0">
                <a:solidFill>
                  <a:srgbClr val="0000FF"/>
                </a:solidFill>
                <a:effectLst>
                  <a:glow rad="317500">
                    <a:srgbClr val="00B0F0"/>
                  </a:glow>
                </a:effectLst>
              </a:rPr>
              <a:t>18</a:t>
            </a:r>
            <a:endParaRPr lang="en-CA" sz="1100" b="1" u="sng" dirty="0">
              <a:solidFill>
                <a:srgbClr val="0000FF"/>
              </a:solidFill>
              <a:effectLst>
                <a:glow rad="317500">
                  <a:srgbClr val="00B0F0"/>
                </a:glow>
              </a:effectLst>
            </a:endParaRPr>
          </a:p>
          <a:p>
            <a:pPr lvl="0"/>
            <a:r>
              <a:rPr lang="en-CA" sz="1100" b="1" dirty="0">
                <a:solidFill>
                  <a:srgbClr val="660033"/>
                </a:solidFill>
              </a:rPr>
              <a:t>1</a:t>
            </a:r>
            <a:r>
              <a:rPr lang="en-CA" sz="1100" b="1" baseline="30000" dirty="0">
                <a:solidFill>
                  <a:srgbClr val="660033"/>
                </a:solidFill>
              </a:rPr>
              <a:t>st</a:t>
            </a:r>
            <a:r>
              <a:rPr lang="en-CA" sz="1100" dirty="0">
                <a:solidFill>
                  <a:srgbClr val="0000FF"/>
                </a:solidFill>
              </a:rPr>
              <a:t> </a:t>
            </a:r>
            <a:r>
              <a:rPr lang="en-CA" sz="1100" dirty="0">
                <a:solidFill>
                  <a:prstClr val="black"/>
                </a:solidFill>
              </a:rPr>
              <a:t>					</a:t>
            </a:r>
            <a:r>
              <a:rPr lang="en-CA" sz="1100" b="1" dirty="0" smtClean="0">
                <a:solidFill>
                  <a:prstClr val="black"/>
                </a:solidFill>
                <a:effectLst>
                  <a:glow rad="317500">
                    <a:srgbClr val="00B0F0"/>
                  </a:glow>
                </a:effectLst>
              </a:rPr>
              <a:t>19</a:t>
            </a:r>
            <a:endParaRPr lang="en-CA" sz="1100" b="1" dirty="0">
              <a:solidFill>
                <a:prstClr val="black"/>
              </a:solidFill>
              <a:effectLst>
                <a:glow rad="317500">
                  <a:srgbClr val="00B0F0"/>
                </a:glow>
              </a:effectLst>
            </a:endParaRPr>
          </a:p>
          <a:p>
            <a:pPr lvl="0"/>
            <a:r>
              <a:rPr lang="en-CA" sz="1100" b="1" dirty="0">
                <a:solidFill>
                  <a:srgbClr val="660033"/>
                </a:solidFill>
              </a:rPr>
              <a:t>2</a:t>
            </a:r>
            <a:r>
              <a:rPr lang="en-CA" sz="1100" b="1" baseline="30000" dirty="0">
                <a:solidFill>
                  <a:srgbClr val="660033"/>
                </a:solidFill>
              </a:rPr>
              <a:t>nd</a:t>
            </a:r>
            <a:r>
              <a:rPr lang="en-CA" sz="1100" b="1" dirty="0">
                <a:solidFill>
                  <a:srgbClr val="660033"/>
                </a:solidFill>
              </a:rPr>
              <a:t> 					</a:t>
            </a:r>
            <a:r>
              <a:rPr lang="en-CA" sz="1100" b="1" dirty="0" smtClean="0">
                <a:solidFill>
                  <a:prstClr val="black"/>
                </a:solidFill>
                <a:effectLst>
                  <a:glow rad="317500">
                    <a:srgbClr val="00B0F0"/>
                  </a:glow>
                </a:effectLst>
              </a:rPr>
              <a:t>20</a:t>
            </a:r>
            <a:endParaRPr lang="en-CA" sz="1100" b="1" dirty="0">
              <a:solidFill>
                <a:prstClr val="black"/>
              </a:solidFill>
              <a:effectLst>
                <a:glow rad="317500">
                  <a:srgbClr val="00B0F0"/>
                </a:glow>
              </a:effectLst>
            </a:endParaRPr>
          </a:p>
          <a:p>
            <a:pPr lvl="0"/>
            <a:r>
              <a:rPr lang="en-CA" sz="1100" b="1" dirty="0">
                <a:solidFill>
                  <a:srgbClr val="660033"/>
                </a:solidFill>
              </a:rPr>
              <a:t>3</a:t>
            </a:r>
            <a:r>
              <a:rPr lang="en-CA" sz="1100" b="1" baseline="30000" dirty="0">
                <a:solidFill>
                  <a:srgbClr val="660033"/>
                </a:solidFill>
              </a:rPr>
              <a:t>rd</a:t>
            </a:r>
            <a:r>
              <a:rPr lang="en-CA" sz="1100" b="1" dirty="0">
                <a:solidFill>
                  <a:srgbClr val="660033"/>
                </a:solidFill>
              </a:rPr>
              <a:t> 					</a:t>
            </a:r>
            <a:r>
              <a:rPr lang="en-CA" sz="1100" b="1" dirty="0" smtClean="0">
                <a:solidFill>
                  <a:prstClr val="black"/>
                </a:solidFill>
                <a:effectLst>
                  <a:glow rad="317500">
                    <a:srgbClr val="00B0F0"/>
                  </a:glow>
                </a:effectLst>
              </a:rPr>
              <a:t>21</a:t>
            </a:r>
            <a:endParaRPr lang="en-CA" sz="1100" b="1" dirty="0">
              <a:solidFill>
                <a:prstClr val="black"/>
              </a:solidFill>
              <a:effectLst>
                <a:glow rad="317500">
                  <a:srgbClr val="00B0F0"/>
                </a:glow>
              </a:effectLst>
            </a:endParaRPr>
          </a:p>
          <a:p>
            <a:pPr lvl="0"/>
            <a:r>
              <a:rPr lang="en-CA" sz="1100" b="1" dirty="0">
                <a:solidFill>
                  <a:srgbClr val="660033"/>
                </a:solidFill>
              </a:rPr>
              <a:t>4</a:t>
            </a:r>
            <a:r>
              <a:rPr lang="en-CA" sz="1100" b="1" baseline="30000" dirty="0">
                <a:solidFill>
                  <a:srgbClr val="660033"/>
                </a:solidFill>
              </a:rPr>
              <a:t>th</a:t>
            </a:r>
            <a:r>
              <a:rPr lang="en-CA" sz="1100" b="1" dirty="0">
                <a:solidFill>
                  <a:srgbClr val="660033"/>
                </a:solidFill>
              </a:rPr>
              <a:t> 					</a:t>
            </a:r>
            <a:r>
              <a:rPr lang="en-CA" sz="1100" dirty="0" smtClean="0">
                <a:solidFill>
                  <a:prstClr val="black"/>
                </a:solidFill>
                <a:effectLst/>
              </a:rPr>
              <a:t>22</a:t>
            </a:r>
          </a:p>
          <a:p>
            <a:pPr lvl="0"/>
            <a:r>
              <a:rPr lang="en-CA" sz="1100" b="1" dirty="0" smtClean="0">
                <a:solidFill>
                  <a:srgbClr val="660033"/>
                </a:solidFill>
              </a:rPr>
              <a:t>5</a:t>
            </a:r>
            <a:r>
              <a:rPr lang="en-CA" sz="1100" b="1" baseline="30000" dirty="0" smtClean="0">
                <a:solidFill>
                  <a:srgbClr val="660033"/>
                </a:solidFill>
              </a:rPr>
              <a:t>th</a:t>
            </a:r>
            <a:r>
              <a:rPr lang="en-CA" sz="1100" b="1" dirty="0" smtClean="0">
                <a:solidFill>
                  <a:srgbClr val="660033"/>
                </a:solidFill>
              </a:rPr>
              <a:t> </a:t>
            </a:r>
            <a:r>
              <a:rPr lang="en-CA" sz="1100" b="1" dirty="0">
                <a:solidFill>
                  <a:srgbClr val="660033"/>
                </a:solidFill>
              </a:rPr>
              <a:t>				    	</a:t>
            </a:r>
            <a:r>
              <a:rPr lang="en-CA" sz="1100" dirty="0" smtClean="0">
                <a:solidFill>
                  <a:prstClr val="black"/>
                </a:solidFill>
              </a:rPr>
              <a:t>23</a:t>
            </a:r>
            <a:endParaRPr lang="en-CA" sz="1100" dirty="0">
              <a:solidFill>
                <a:prstClr val="black"/>
              </a:solidFill>
            </a:endParaRPr>
          </a:p>
          <a:p>
            <a:pPr lvl="0"/>
            <a:r>
              <a:rPr lang="en-CA" sz="1100" b="1" dirty="0">
                <a:solidFill>
                  <a:srgbClr val="660033"/>
                </a:solidFill>
              </a:rPr>
              <a:t>6</a:t>
            </a:r>
            <a:r>
              <a:rPr lang="en-CA" sz="1100" b="1" baseline="30000" dirty="0">
                <a:solidFill>
                  <a:srgbClr val="660033"/>
                </a:solidFill>
              </a:rPr>
              <a:t>th</a:t>
            </a:r>
            <a:r>
              <a:rPr lang="en-CA" sz="1100" dirty="0">
                <a:solidFill>
                  <a:prstClr val="black"/>
                </a:solidFill>
              </a:rPr>
              <a:t> 					</a:t>
            </a:r>
            <a:r>
              <a:rPr lang="en-CA" sz="1100" dirty="0" smtClean="0">
                <a:solidFill>
                  <a:prstClr val="black"/>
                </a:solidFill>
              </a:rPr>
              <a:t>24</a:t>
            </a:r>
            <a:endParaRPr lang="en-CA" sz="1100" dirty="0">
              <a:solidFill>
                <a:prstClr val="black"/>
              </a:solidFill>
            </a:endParaRPr>
          </a:p>
          <a:p>
            <a:pPr lvl="0"/>
            <a:r>
              <a:rPr lang="en-CA" sz="1100" b="1" u="sng" dirty="0">
                <a:solidFill>
                  <a:srgbClr val="0000FF"/>
                </a:solidFill>
              </a:rPr>
              <a:t>7</a:t>
            </a:r>
            <a:r>
              <a:rPr lang="en-CA" sz="1100" b="1" u="sng" baseline="30000" dirty="0">
                <a:solidFill>
                  <a:srgbClr val="0000FF"/>
                </a:solidFill>
              </a:rPr>
              <a:t>th</a:t>
            </a:r>
            <a:r>
              <a:rPr lang="en-CA" sz="1100" u="sng" dirty="0">
                <a:solidFill>
                  <a:srgbClr val="0000FF"/>
                </a:solidFill>
              </a:rPr>
              <a:t> 					</a:t>
            </a:r>
            <a:r>
              <a:rPr lang="en-CA" sz="1100" u="sng" dirty="0" smtClean="0">
                <a:solidFill>
                  <a:srgbClr val="0000FF"/>
                </a:solidFill>
              </a:rPr>
              <a:t>25</a:t>
            </a:r>
            <a:endParaRPr lang="en-CA" sz="1100" u="sng" dirty="0">
              <a:solidFill>
                <a:srgbClr val="0000FF"/>
              </a:solidFill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8976445" y="2415269"/>
            <a:ext cx="1676971" cy="1000789"/>
          </a:xfrm>
          <a:prstGeom prst="roundRect">
            <a:avLst>
              <a:gd name="adj" fmla="val 50000"/>
            </a:avLst>
          </a:prstGeom>
          <a:solidFill>
            <a:srgbClr val="00FFFF"/>
          </a:solidFill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2800" dirty="0" smtClean="0">
                <a:solidFill>
                  <a:schemeClr val="bg1"/>
                </a:solidFill>
                <a:effectLst>
                  <a:glow rad="177800">
                    <a:srgbClr val="FFFF00"/>
                  </a:glow>
                </a:effectLst>
              </a:rPr>
              <a:t>1</a:t>
            </a:r>
            <a:r>
              <a:rPr lang="en-CA" sz="2800" baseline="30000" dirty="0" smtClean="0">
                <a:solidFill>
                  <a:schemeClr val="bg1"/>
                </a:solidFill>
                <a:effectLst>
                  <a:glow rad="177800">
                    <a:srgbClr val="FFFF00"/>
                  </a:glow>
                </a:effectLst>
              </a:rPr>
              <a:t>st</a:t>
            </a:r>
            <a:r>
              <a:rPr lang="en-CA" sz="2800" dirty="0" smtClean="0">
                <a:solidFill>
                  <a:schemeClr val="bg1"/>
                </a:solidFill>
                <a:effectLst>
                  <a:glow rad="177800">
                    <a:srgbClr val="FFFF00"/>
                  </a:glow>
                </a:effectLst>
              </a:rPr>
              <a:t>        </a:t>
            </a:r>
            <a:r>
              <a:rPr lang="en-CA" sz="2800" dirty="0" smtClean="0">
                <a:solidFill>
                  <a:schemeClr val="bg1"/>
                </a:solidFill>
              </a:rPr>
              <a:t>Month</a:t>
            </a:r>
            <a:endParaRPr lang="en-CA" sz="2800" dirty="0">
              <a:solidFill>
                <a:schemeClr val="bg1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7869621" y="1588668"/>
            <a:ext cx="4110087" cy="529459"/>
          </a:xfrm>
          <a:prstGeom prst="rect">
            <a:avLst/>
          </a:prstGeom>
          <a:solidFill>
            <a:srgbClr val="FF7C80"/>
          </a:solidFill>
          <a:ln w="38100" cap="flat" cmpd="sng" algn="ctr">
            <a:solidFill>
              <a:srgbClr val="0000FF"/>
            </a:solidFill>
            <a:prstDash val="solid"/>
            <a:miter lim="800000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  <a:sp3d extrusionH="57150">
              <a:bevelT h="25400" prst="softRound"/>
            </a:sp3d>
          </a:bodyPr>
          <a:lstStyle/>
          <a:p>
            <a:pPr lvl="0" defTabSz="914400">
              <a:lnSpc>
                <a:spcPct val="106000"/>
              </a:lnSpc>
              <a:spcAft>
                <a:spcPts val="800"/>
              </a:spcAft>
              <a:defRPr/>
            </a:pPr>
            <a:r>
              <a:rPr kumimoji="0" lang="en-CA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660033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  <a:cs typeface="Times New Roman" panose="02020603050405020304" pitchFamily="18" charset="0"/>
              </a:rPr>
              <a:t>3</a:t>
            </a:r>
            <a:r>
              <a:rPr kumimoji="0" lang="en-CA" sz="2800" b="1" i="0" u="none" strike="noStrike" kern="0" cap="none" spc="0" normalizeH="0" baseline="30000" noProof="0" dirty="0" smtClean="0">
                <a:ln>
                  <a:noFill/>
                </a:ln>
                <a:solidFill>
                  <a:srgbClr val="660033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  <a:cs typeface="Times New Roman" panose="02020603050405020304" pitchFamily="18" charset="0"/>
              </a:rPr>
              <a:t>rd</a:t>
            </a:r>
            <a:r>
              <a:rPr kumimoji="0" lang="en-CA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660033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  <a:cs typeface="Times New Roman" panose="02020603050405020304" pitchFamily="18" charset="0"/>
              </a:rPr>
              <a:t>       </a:t>
            </a:r>
            <a:r>
              <a:rPr lang="en-CA" sz="2800" b="1" dirty="0" smtClean="0">
                <a:ln w="28575">
                  <a:solidFill>
                    <a:schemeClr val="bg2">
                      <a:lumMod val="60000"/>
                      <a:lumOff val="40000"/>
                    </a:schemeClr>
                  </a:solidFill>
                </a:ln>
                <a:solidFill>
                  <a:srgbClr val="00FF00"/>
                </a:solidFill>
                <a:effectLst>
                  <a:glow rad="571500">
                    <a:schemeClr val="accent5">
                      <a:lumMod val="75000"/>
                    </a:schemeClr>
                  </a:glow>
                </a:effectLst>
                <a:latin typeface="Arial Black" panose="020B0A04020102020204" pitchFamily="34" charset="0"/>
              </a:rPr>
              <a:t>TEQUFAH</a:t>
            </a:r>
            <a:r>
              <a:rPr kumimoji="0" lang="en-CA" sz="2800" b="1" i="0" u="none" strike="noStrike" kern="0" cap="none" spc="0" normalizeH="0" baseline="0" noProof="0" dirty="0" smtClean="0">
                <a:ln w="9525" cap="rnd" cmpd="sng" algn="ctr">
                  <a:solidFill>
                    <a:srgbClr val="0000FF"/>
                  </a:solidFill>
                  <a:prstDash val="solid"/>
                  <a:bevel/>
                </a:ln>
                <a:solidFill>
                  <a:srgbClr val="FFFF00"/>
                </a:solidFill>
                <a:effectLst>
                  <a:glow rad="495300">
                    <a:srgbClr val="00FF99"/>
                  </a:glow>
                </a:effectLst>
                <a:uLnTx/>
                <a:uFillTx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</a:t>
            </a:r>
            <a:r>
              <a:rPr kumimoji="0" lang="en-CA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>
                  <a:glow rad="127000">
                    <a:srgbClr val="FFFF00"/>
                  </a:glow>
                </a:effectLst>
                <a:uLnTx/>
                <a:uFillTx/>
                <a:latin typeface="Calibri" panose="020F0502020204030204"/>
                <a:ea typeface="Calibri" panose="020F0502020204030204" pitchFamily="34" charset="0"/>
                <a:cs typeface="Times New Roman" panose="02020603050405020304" pitchFamily="18" charset="0"/>
              </a:rPr>
              <a:t>365</a:t>
            </a:r>
            <a:endParaRPr kumimoji="0" lang="en-CA" sz="28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>
                <a:glow rad="127000">
                  <a:srgbClr val="FFFF00"/>
                </a:glow>
              </a:effectLst>
              <a:uLnTx/>
              <a:uFillTx/>
              <a:latin typeface="Calibri" panose="020F0502020204030204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2" name="Rounded Rectangular Callout 21"/>
          <p:cNvSpPr/>
          <p:nvPr/>
        </p:nvSpPr>
        <p:spPr>
          <a:xfrm>
            <a:off x="3441720" y="2301279"/>
            <a:ext cx="4942222" cy="2539662"/>
          </a:xfrm>
          <a:prstGeom prst="wedgeRoundRectCallout">
            <a:avLst>
              <a:gd name="adj1" fmla="val 96600"/>
              <a:gd name="adj2" fmla="val 42053"/>
              <a:gd name="adj3" fmla="val 16667"/>
            </a:avLst>
          </a:prstGeom>
          <a:solidFill>
            <a:schemeClr val="accent3">
              <a:lumMod val="60000"/>
              <a:lumOff val="40000"/>
            </a:schemeClr>
          </a:solidFill>
          <a:ln w="57150">
            <a:solidFill>
              <a:srgbClr val="0C27AC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h="25400" prst="softRound"/>
            </a:sp3d>
          </a:bodyPr>
          <a:lstStyle/>
          <a:p>
            <a:pPr lvl="0" algn="ctr"/>
            <a:r>
              <a:rPr lang="en-CA" sz="3200" b="1" dirty="0">
                <a:solidFill>
                  <a:srgbClr val="0C27AC"/>
                </a:solidFill>
                <a:effectLst>
                  <a:glow rad="63500">
                    <a:srgbClr val="FFFF00"/>
                  </a:glow>
                </a:effectLst>
              </a:rPr>
              <a:t>Yahusha</a:t>
            </a:r>
            <a:r>
              <a:rPr lang="en-CA" sz="3200" dirty="0">
                <a:solidFill>
                  <a:srgbClr val="7030A0"/>
                </a:solidFill>
                <a:effectLst>
                  <a:glow rad="63500">
                    <a:srgbClr val="FFFF00"/>
                  </a:glow>
                </a:effectLst>
              </a:rPr>
              <a:t> was </a:t>
            </a:r>
            <a:r>
              <a:rPr lang="en-CA" sz="3200" b="1" dirty="0">
                <a:ln>
                  <a:solidFill>
                    <a:srgbClr val="FF0000"/>
                  </a:solidFill>
                </a:ln>
                <a:solidFill>
                  <a:srgbClr val="7030A0"/>
                </a:solidFill>
                <a:effectLst>
                  <a:glow rad="355600">
                    <a:srgbClr val="00FF99"/>
                  </a:glow>
                </a:effectLst>
                <a:latin typeface="Arial Black" panose="020B0A04020102020204" pitchFamily="34" charset="0"/>
              </a:rPr>
              <a:t>IN</a:t>
            </a:r>
            <a:r>
              <a:rPr lang="en-CA" sz="3200" b="1" dirty="0">
                <a:solidFill>
                  <a:srgbClr val="7030A0"/>
                </a:solidFill>
                <a:effectLst>
                  <a:glow rad="63500">
                    <a:srgbClr val="FFFF00"/>
                  </a:glow>
                </a:effectLst>
              </a:rPr>
              <a:t> the</a:t>
            </a:r>
            <a:r>
              <a:rPr lang="en-CA" sz="3200" b="1" u="sng" dirty="0">
                <a:solidFill>
                  <a:srgbClr val="7030A0"/>
                </a:solidFill>
                <a:effectLst>
                  <a:glow rad="63500">
                    <a:srgbClr val="FFFF00"/>
                  </a:glow>
                </a:effectLst>
              </a:rPr>
              <a:t> Tabernacle</a:t>
            </a:r>
            <a:r>
              <a:rPr lang="en-CA" sz="3200" dirty="0">
                <a:solidFill>
                  <a:srgbClr val="7030A0"/>
                </a:solidFill>
                <a:effectLst>
                  <a:glow rad="63500">
                    <a:srgbClr val="FFFF00"/>
                  </a:glow>
                </a:effectLst>
              </a:rPr>
              <a:t>  - (</a:t>
            </a:r>
            <a:r>
              <a:rPr lang="en-CA" sz="3200" dirty="0">
                <a:solidFill>
                  <a:srgbClr val="D73DCC"/>
                </a:solidFill>
                <a:effectLst>
                  <a:glow rad="63500">
                    <a:srgbClr val="FFFF00"/>
                  </a:glow>
                </a:effectLst>
              </a:rPr>
              <a:t>by Statute</a:t>
            </a:r>
            <a:r>
              <a:rPr lang="en-CA" sz="3200" dirty="0">
                <a:solidFill>
                  <a:srgbClr val="7030A0"/>
                </a:solidFill>
                <a:effectLst>
                  <a:glow rad="63500">
                    <a:srgbClr val="FFFF00"/>
                  </a:glow>
                </a:effectLst>
              </a:rPr>
              <a:t>) observing the </a:t>
            </a:r>
            <a:br>
              <a:rPr lang="en-CA" sz="3200" dirty="0">
                <a:solidFill>
                  <a:srgbClr val="7030A0"/>
                </a:solidFill>
                <a:effectLst>
                  <a:glow rad="63500">
                    <a:srgbClr val="FFFF00"/>
                  </a:glow>
                </a:effectLst>
              </a:rPr>
            </a:br>
            <a:r>
              <a:rPr lang="en-CA" sz="3200" b="1" dirty="0">
                <a:ln w="28575">
                  <a:solidFill>
                    <a:srgbClr val="9933FF"/>
                  </a:solidFill>
                </a:ln>
                <a:solidFill>
                  <a:srgbClr val="0066FF"/>
                </a:solidFill>
                <a:effectLst>
                  <a:glow rad="431800">
                    <a:srgbClr val="FFFF00"/>
                  </a:glow>
                </a:effectLst>
                <a:latin typeface="Arial Black" panose="020B0A04020102020204" pitchFamily="34" charset="0"/>
              </a:rPr>
              <a:t>High Sabbath </a:t>
            </a:r>
            <a:r>
              <a:rPr lang="en-CA" sz="3200" dirty="0">
                <a:solidFill>
                  <a:srgbClr val="7030A0"/>
                </a:solidFill>
                <a:effectLst>
                  <a:glow rad="63500">
                    <a:srgbClr val="FFFF00"/>
                  </a:glow>
                </a:effectLst>
              </a:rPr>
              <a:t>of </a:t>
            </a:r>
            <a:br>
              <a:rPr lang="en-CA" sz="3200" dirty="0">
                <a:solidFill>
                  <a:srgbClr val="7030A0"/>
                </a:solidFill>
                <a:effectLst>
                  <a:glow rad="63500">
                    <a:srgbClr val="FFFF00"/>
                  </a:glow>
                </a:effectLst>
              </a:rPr>
            </a:br>
            <a:r>
              <a:rPr lang="en-CA" sz="3200" dirty="0">
                <a:solidFill>
                  <a:srgbClr val="7030A0"/>
                </a:solidFill>
                <a:effectLst>
                  <a:glow rad="63500">
                    <a:srgbClr val="FFFF00"/>
                  </a:glow>
                </a:effectLst>
              </a:rPr>
              <a:t>Unleavened Bread!  </a:t>
            </a:r>
          </a:p>
        </p:txBody>
      </p:sp>
      <p:grpSp>
        <p:nvGrpSpPr>
          <p:cNvPr id="32" name="Group 31"/>
          <p:cNvGrpSpPr/>
          <p:nvPr/>
        </p:nvGrpSpPr>
        <p:grpSpPr>
          <a:xfrm flipH="1">
            <a:off x="11104744" y="3694061"/>
            <a:ext cx="1058208" cy="1013341"/>
            <a:chOff x="1302044" y="3238569"/>
            <a:chExt cx="1041825" cy="881168"/>
          </a:xfrm>
        </p:grpSpPr>
        <p:sp>
          <p:nvSpPr>
            <p:cNvPr id="33" name="Oval 32"/>
            <p:cNvSpPr/>
            <p:nvPr/>
          </p:nvSpPr>
          <p:spPr>
            <a:xfrm>
              <a:off x="1302044" y="3238569"/>
              <a:ext cx="1023069" cy="827613"/>
            </a:xfrm>
            <a:prstGeom prst="ellipse">
              <a:avLst/>
            </a:prstGeom>
            <a:solidFill>
              <a:srgbClr val="3E3EF0"/>
            </a:solidFill>
            <a:ln>
              <a:solidFill>
                <a:schemeClr val="bg1"/>
              </a:solidFill>
            </a:ln>
            <a:effectLst>
              <a:glow rad="254000">
                <a:srgbClr val="00FF99"/>
              </a:glow>
            </a:effectLst>
            <a:scene3d>
              <a:camera prst="orthographicFront"/>
              <a:lightRig rig="threePt" dir="t"/>
            </a:scene3d>
            <a:sp3d>
              <a:bevelT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CA" sz="40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S</a:t>
              </a:r>
              <a:endParaRPr lang="en-CA" sz="40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cxnSp>
          <p:nvCxnSpPr>
            <p:cNvPr id="35" name="Straight Arrow Connector 34"/>
            <p:cNvCxnSpPr/>
            <p:nvPr/>
          </p:nvCxnSpPr>
          <p:spPr>
            <a:xfrm>
              <a:off x="1822987" y="4024800"/>
              <a:ext cx="520882" cy="94937"/>
            </a:xfrm>
            <a:prstGeom prst="straightConnector1">
              <a:avLst/>
            </a:prstGeom>
            <a:ln w="38100">
              <a:solidFill>
                <a:srgbClr val="FF6600"/>
              </a:solidFill>
              <a:tailEnd type="triangle"/>
            </a:ln>
            <a:effectLst>
              <a:glow rad="88900">
                <a:srgbClr val="FFCCFF"/>
              </a:glow>
            </a:effectLst>
            <a:scene3d>
              <a:camera prst="orthographicFront"/>
              <a:lightRig rig="threePt" dir="t"/>
            </a:scene3d>
            <a:sp3d>
              <a:bevelT prst="angle"/>
            </a:sp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1" name="Group 40"/>
          <p:cNvGrpSpPr/>
          <p:nvPr/>
        </p:nvGrpSpPr>
        <p:grpSpPr>
          <a:xfrm>
            <a:off x="8809191" y="4489562"/>
            <a:ext cx="2052514" cy="1772500"/>
            <a:chOff x="888763" y="414277"/>
            <a:chExt cx="2052514" cy="1772500"/>
          </a:xfrm>
        </p:grpSpPr>
        <p:sp>
          <p:nvSpPr>
            <p:cNvPr id="42" name="Right Brace 41"/>
            <p:cNvSpPr/>
            <p:nvPr/>
          </p:nvSpPr>
          <p:spPr>
            <a:xfrm rot="10800000">
              <a:off x="2667517" y="414277"/>
              <a:ext cx="273760" cy="1263537"/>
            </a:xfrm>
            <a:prstGeom prst="rightBrace">
              <a:avLst>
                <a:gd name="adj1" fmla="val 50348"/>
                <a:gd name="adj2" fmla="val 46258"/>
              </a:avLst>
            </a:prstGeom>
            <a:ln w="381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>
              <a:scene3d>
                <a:camera prst="orthographicFront"/>
                <a:lightRig rig="threePt" dir="t"/>
              </a:scene3d>
              <a:sp3d extrusionH="57150">
                <a:bevelT h="25400" prst="softRound"/>
              </a:sp3d>
            </a:bodyPr>
            <a:lstStyle/>
            <a:p>
              <a:pPr algn="ctr"/>
              <a:endParaRPr lang="en-CA"/>
            </a:p>
          </p:txBody>
        </p:sp>
        <p:sp>
          <p:nvSpPr>
            <p:cNvPr id="43" name="Rounded Rectangle 42"/>
            <p:cNvSpPr/>
            <p:nvPr/>
          </p:nvSpPr>
          <p:spPr>
            <a:xfrm>
              <a:off x="888763" y="923460"/>
              <a:ext cx="1778754" cy="1263317"/>
            </a:xfrm>
            <a:prstGeom prst="roundRect">
              <a:avLst/>
            </a:prstGeom>
            <a:ln w="38100">
              <a:solidFill>
                <a:schemeClr val="bg1"/>
              </a:solidFill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h="25400" prst="softRound"/>
              </a:sp3d>
            </a:bodyPr>
            <a:lstStyle/>
            <a:p>
              <a:pPr algn="ctr"/>
              <a:r>
                <a:rPr lang="en-CA" sz="2400" b="1" dirty="0" smtClean="0">
                  <a:solidFill>
                    <a:srgbClr val="0C27AC"/>
                  </a:solidFill>
                  <a:effectLst>
                    <a:glow rad="127000">
                      <a:srgbClr val="FFFF00"/>
                    </a:glow>
                  </a:effectLst>
                </a:rPr>
                <a:t>Yahuah’s Covenant Festivals!</a:t>
              </a:r>
              <a:endParaRPr lang="en-CA" sz="2400" dirty="0">
                <a:solidFill>
                  <a:srgbClr val="0C27AC"/>
                </a:solidFill>
                <a:effectLst>
                  <a:glow rad="127000">
                    <a:srgbClr val="FFFF00"/>
                  </a:glow>
                </a:effectLst>
              </a:endParaRPr>
            </a:p>
          </p:txBody>
        </p:sp>
      </p:grpSp>
      <p:sp>
        <p:nvSpPr>
          <p:cNvPr id="38" name="Rectangle 37"/>
          <p:cNvSpPr/>
          <p:nvPr/>
        </p:nvSpPr>
        <p:spPr>
          <a:xfrm rot="901707">
            <a:off x="7737712" y="3975146"/>
            <a:ext cx="1400176" cy="30593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dirty="0" err="1" smtClean="0">
                <a:solidFill>
                  <a:srgbClr val="0C27AC"/>
                </a:solidFill>
              </a:rPr>
              <a:t>Exo</a:t>
            </a:r>
            <a:r>
              <a:rPr lang="en-CA" dirty="0" smtClean="0">
                <a:solidFill>
                  <a:srgbClr val="0C27AC"/>
                </a:solidFill>
              </a:rPr>
              <a:t> 23:15-17</a:t>
            </a:r>
            <a:endParaRPr lang="en-CA" dirty="0">
              <a:solidFill>
                <a:srgbClr val="0C27AC"/>
              </a:solidFill>
            </a:endParaRPr>
          </a:p>
        </p:txBody>
      </p:sp>
      <p:sp>
        <p:nvSpPr>
          <p:cNvPr id="12" name="Rounded Rectangle 11"/>
          <p:cNvSpPr/>
          <p:nvPr/>
        </p:nvSpPr>
        <p:spPr>
          <a:xfrm rot="20661620">
            <a:off x="292096" y="857440"/>
            <a:ext cx="4317548" cy="719285"/>
          </a:xfrm>
          <a:prstGeom prst="roundRect">
            <a:avLst>
              <a:gd name="adj" fmla="val 32727"/>
            </a:avLst>
          </a:prstGeom>
          <a:solidFill>
            <a:schemeClr val="tx1">
              <a:lumMod val="75000"/>
            </a:schemeClr>
          </a:solidFill>
          <a:ln w="38100">
            <a:solidFill>
              <a:srgbClr val="00FF99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h="25400" prst="softRound"/>
            </a:sp3d>
          </a:bodyPr>
          <a:lstStyle/>
          <a:p>
            <a:pPr algn="ctr"/>
            <a:r>
              <a:rPr lang="en-CA" sz="3600" dirty="0" smtClean="0">
                <a:solidFill>
                  <a:srgbClr val="0C27AC"/>
                </a:solidFill>
              </a:rPr>
              <a:t>Yahusha was </a:t>
            </a:r>
            <a:r>
              <a:rPr lang="en-CA" sz="3600" b="1" u="sng" dirty="0" smtClean="0">
                <a:solidFill>
                  <a:srgbClr val="0C27AC"/>
                </a:solidFill>
                <a:effectLst>
                  <a:glow rad="127000">
                    <a:srgbClr val="FFFF00"/>
                  </a:glow>
                </a:effectLst>
              </a:rPr>
              <a:t>DOING</a:t>
            </a:r>
            <a:endParaRPr lang="en-CA" sz="3600" b="1" u="sng" dirty="0">
              <a:solidFill>
                <a:srgbClr val="0C27AC"/>
              </a:solidFill>
              <a:effectLst>
                <a:glow rad="127000">
                  <a:srgbClr val="FFFF00"/>
                </a:glow>
              </a:effectLst>
            </a:endParaRPr>
          </a:p>
        </p:txBody>
      </p:sp>
      <p:sp>
        <p:nvSpPr>
          <p:cNvPr id="39" name="Rounded Rectangle 38"/>
          <p:cNvSpPr/>
          <p:nvPr/>
        </p:nvSpPr>
        <p:spPr>
          <a:xfrm rot="20661620">
            <a:off x="438661" y="1905081"/>
            <a:ext cx="3911271" cy="736231"/>
          </a:xfrm>
          <a:prstGeom prst="roundRect">
            <a:avLst>
              <a:gd name="adj" fmla="val 50000"/>
            </a:avLst>
          </a:prstGeom>
          <a:solidFill>
            <a:schemeClr val="accent2">
              <a:lumMod val="75000"/>
            </a:schemeClr>
          </a:solidFill>
          <a:ln w="57150">
            <a:solidFill>
              <a:srgbClr val="9933FF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h="25400" prst="softRound"/>
            </a:sp3d>
          </a:bodyPr>
          <a:lstStyle/>
          <a:p>
            <a:pPr algn="ctr"/>
            <a:r>
              <a:rPr lang="en-CA" sz="3600" dirty="0">
                <a:solidFill>
                  <a:srgbClr val="0C27AC"/>
                </a:solidFill>
              </a:rPr>
              <a:t>t</a:t>
            </a:r>
            <a:r>
              <a:rPr lang="en-CA" sz="3600" dirty="0" smtClean="0">
                <a:solidFill>
                  <a:srgbClr val="0C27AC"/>
                </a:solidFill>
              </a:rPr>
              <a:t>hat is </a:t>
            </a:r>
            <a:r>
              <a:rPr lang="en-CA" sz="3600" b="1" dirty="0" smtClean="0">
                <a:solidFill>
                  <a:srgbClr val="0C27AC"/>
                </a:solidFill>
              </a:rPr>
              <a:t>- </a:t>
            </a:r>
            <a:r>
              <a:rPr lang="en-CA" sz="3600" b="1" u="sng" dirty="0" smtClean="0">
                <a:solidFill>
                  <a:srgbClr val="0C27AC"/>
                </a:solidFill>
              </a:rPr>
              <a:t>SHEMA</a:t>
            </a:r>
            <a:r>
              <a:rPr lang="en-CA" sz="3600" b="1" dirty="0" smtClean="0">
                <a:solidFill>
                  <a:srgbClr val="0C27AC"/>
                </a:solidFill>
              </a:rPr>
              <a:t> -</a:t>
            </a:r>
            <a:endParaRPr lang="en-CA" sz="3600" b="1" dirty="0">
              <a:solidFill>
                <a:srgbClr val="0C27AC"/>
              </a:solidFill>
            </a:endParaRPr>
          </a:p>
        </p:txBody>
      </p:sp>
      <p:sp>
        <p:nvSpPr>
          <p:cNvPr id="40" name="Rounded Rectangle 39"/>
          <p:cNvSpPr/>
          <p:nvPr/>
        </p:nvSpPr>
        <p:spPr>
          <a:xfrm rot="20661620">
            <a:off x="145880" y="3160211"/>
            <a:ext cx="3186946" cy="664457"/>
          </a:xfrm>
          <a:prstGeom prst="roundRect">
            <a:avLst>
              <a:gd name="adj" fmla="val 35966"/>
            </a:avLst>
          </a:prstGeom>
          <a:solidFill>
            <a:srgbClr val="FFFF00"/>
          </a:solidFill>
          <a:ln w="76200">
            <a:solidFill>
              <a:srgbClr val="D73DCC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h="25400" prst="softRound"/>
            </a:sp3d>
          </a:bodyPr>
          <a:lstStyle/>
          <a:p>
            <a:pPr algn="ctr"/>
            <a:r>
              <a:rPr lang="en-CA" sz="3200" b="1" dirty="0" smtClean="0">
                <a:solidFill>
                  <a:schemeClr val="bg1"/>
                </a:solidFill>
              </a:rPr>
              <a:t>(OBEDIENT  TO)</a:t>
            </a:r>
            <a:endParaRPr lang="en-CA" sz="3200" b="1" u="sng" dirty="0">
              <a:solidFill>
                <a:schemeClr val="bg1"/>
              </a:solidFill>
            </a:endParaRPr>
          </a:p>
        </p:txBody>
      </p:sp>
      <p:sp>
        <p:nvSpPr>
          <p:cNvPr id="46" name="Rounded Rectangular Callout 45"/>
          <p:cNvSpPr/>
          <p:nvPr/>
        </p:nvSpPr>
        <p:spPr>
          <a:xfrm>
            <a:off x="624731" y="5453754"/>
            <a:ext cx="7686706" cy="1239086"/>
          </a:xfrm>
          <a:prstGeom prst="wedgeRoundRectCallout">
            <a:avLst>
              <a:gd name="adj1" fmla="val 36917"/>
              <a:gd name="adj2" fmla="val 50962"/>
              <a:gd name="adj3" fmla="val 16667"/>
            </a:avLst>
          </a:prstGeom>
          <a:gradFill flip="none" rotWithShape="1">
            <a:gsLst>
              <a:gs pos="83000">
                <a:srgbClr val="00FFCC"/>
              </a:gs>
              <a:gs pos="12000">
                <a:srgbClr val="FFCCFF"/>
              </a:gs>
              <a:gs pos="47000">
                <a:srgbClr val="FFFF00"/>
              </a:gs>
            </a:gsLst>
            <a:lin ang="2700000" scaled="1"/>
            <a:tileRect/>
          </a:gradFill>
          <a:ln w="57150">
            <a:solidFill>
              <a:srgbClr val="0000FF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h="25400" prst="softRound"/>
            </a:sp3d>
          </a:bodyPr>
          <a:lstStyle/>
          <a:p>
            <a:pPr algn="ctr"/>
            <a:r>
              <a:rPr lang="en-CA" sz="4000" b="1" dirty="0">
                <a:solidFill>
                  <a:srgbClr val="0000FF"/>
                </a:solidFill>
              </a:rPr>
              <a:t>t</a:t>
            </a:r>
            <a:r>
              <a:rPr lang="en-CA" sz="4000" b="1" dirty="0" smtClean="0">
                <a:solidFill>
                  <a:srgbClr val="0000FF"/>
                </a:solidFill>
              </a:rPr>
              <a:t>he </a:t>
            </a:r>
            <a:r>
              <a:rPr lang="en-CA" sz="4000" b="1" dirty="0">
                <a:solidFill>
                  <a:srgbClr val="0000FF"/>
                </a:solidFill>
              </a:rPr>
              <a:t>Covenant </a:t>
            </a:r>
            <a:r>
              <a:rPr lang="en-CA" sz="4000" b="1" dirty="0" smtClean="0">
                <a:solidFill>
                  <a:srgbClr val="0000FF"/>
                </a:solidFill>
              </a:rPr>
              <a:t>Statutes of the </a:t>
            </a:r>
            <a:r>
              <a:rPr lang="en-CA" sz="4000" b="1" dirty="0" err="1" smtClean="0">
                <a:solidFill>
                  <a:srgbClr val="0000FF"/>
                </a:solidFill>
              </a:rPr>
              <a:t>MelekTzedek</a:t>
            </a:r>
            <a:r>
              <a:rPr lang="en-CA" sz="4000" b="1" dirty="0" smtClean="0">
                <a:solidFill>
                  <a:srgbClr val="0000FF"/>
                </a:solidFill>
              </a:rPr>
              <a:t> Administration!</a:t>
            </a:r>
            <a:endParaRPr lang="en-CA" sz="4000" b="1" dirty="0">
              <a:solidFill>
                <a:srgbClr val="0000FF"/>
              </a:solidFill>
            </a:endParaRPr>
          </a:p>
        </p:txBody>
      </p:sp>
      <p:sp>
        <p:nvSpPr>
          <p:cNvPr id="47" name="Rounded Rectangle 46"/>
          <p:cNvSpPr/>
          <p:nvPr/>
        </p:nvSpPr>
        <p:spPr>
          <a:xfrm>
            <a:off x="5176047" y="107013"/>
            <a:ext cx="6326048" cy="1402509"/>
          </a:xfrm>
          <a:prstGeom prst="roundRect">
            <a:avLst>
              <a:gd name="adj" fmla="val 32155"/>
            </a:avLst>
          </a:prstGeom>
          <a:solidFill>
            <a:schemeClr val="tx1">
              <a:lumMod val="75000"/>
            </a:schemeClr>
          </a:solidFill>
          <a:ln w="38100">
            <a:solidFill>
              <a:srgbClr val="D73DCC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h="25400" prst="softRound"/>
            </a:sp3d>
          </a:bodyPr>
          <a:lstStyle/>
          <a:p>
            <a:pPr algn="ctr"/>
            <a:r>
              <a:rPr lang="en-CA" sz="2800" dirty="0" smtClean="0">
                <a:solidFill>
                  <a:srgbClr val="0C27AC"/>
                </a:solidFill>
              </a:rPr>
              <a:t>Is it any surprise that p</a:t>
            </a:r>
            <a:r>
              <a:rPr lang="en-CA" sz="2800" u="sng" dirty="0" smtClean="0">
                <a:solidFill>
                  <a:srgbClr val="0C27AC"/>
                </a:solidFill>
              </a:rPr>
              <a:t>erfect ali</a:t>
            </a:r>
            <a:r>
              <a:rPr lang="en-CA" sz="2800" dirty="0" smtClean="0">
                <a:solidFill>
                  <a:srgbClr val="0C27AC"/>
                </a:solidFill>
              </a:rPr>
              <a:t>g</a:t>
            </a:r>
            <a:r>
              <a:rPr lang="en-CA" sz="2800" u="sng" dirty="0" smtClean="0">
                <a:solidFill>
                  <a:srgbClr val="0C27AC"/>
                </a:solidFill>
              </a:rPr>
              <a:t>nment </a:t>
            </a:r>
            <a:r>
              <a:rPr lang="en-CA" sz="2800" dirty="0" smtClean="0">
                <a:solidFill>
                  <a:srgbClr val="0C27AC"/>
                </a:solidFill>
              </a:rPr>
              <a:t> is exposed when we simply accept the Words as Yahuah preserved them?</a:t>
            </a:r>
            <a:endParaRPr lang="en-CA" sz="2800" u="sng" dirty="0">
              <a:solidFill>
                <a:srgbClr val="0C27AC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671913" y="6478323"/>
            <a:ext cx="492095" cy="365125"/>
          </a:xfrm>
        </p:spPr>
        <p:txBody>
          <a:bodyPr/>
          <a:lstStyle/>
          <a:p>
            <a:fld id="{6D22F896-40B5-4ADD-8801-0D06FADFA095}" type="slidenum">
              <a:rPr lang="en-US" sz="1400" smtClean="0"/>
              <a:t>46</a:t>
            </a:fld>
            <a:endParaRPr lang="en-US" sz="1400" dirty="0"/>
          </a:p>
        </p:txBody>
      </p:sp>
      <p:sp>
        <p:nvSpPr>
          <p:cNvPr id="24" name="Rounded Rectangle 23"/>
          <p:cNvSpPr/>
          <p:nvPr/>
        </p:nvSpPr>
        <p:spPr>
          <a:xfrm rot="20661620">
            <a:off x="190517" y="4216125"/>
            <a:ext cx="3186946" cy="664457"/>
          </a:xfrm>
          <a:prstGeom prst="roundRect">
            <a:avLst>
              <a:gd name="adj" fmla="val 35966"/>
            </a:avLst>
          </a:prstGeom>
          <a:solidFill>
            <a:srgbClr val="FFFF00"/>
          </a:solidFill>
          <a:ln w="76200">
            <a:solidFill>
              <a:srgbClr val="D73DCC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h="25400" prst="softRound"/>
            </a:sp3d>
          </a:bodyPr>
          <a:lstStyle/>
          <a:p>
            <a:pPr algn="ctr"/>
            <a:r>
              <a:rPr lang="en-CA" sz="3200" b="1" dirty="0" smtClean="0">
                <a:solidFill>
                  <a:schemeClr val="bg1"/>
                </a:solidFill>
              </a:rPr>
              <a:t>&amp; </a:t>
            </a:r>
            <a:r>
              <a:rPr lang="en-CA" sz="3200" b="1" dirty="0" smtClean="0">
                <a:solidFill>
                  <a:schemeClr val="bg1"/>
                </a:solidFill>
                <a:effectLst>
                  <a:glow rad="127000">
                    <a:srgbClr val="00FF99"/>
                  </a:glow>
                </a:effectLst>
              </a:rPr>
              <a:t>FULFILLING</a:t>
            </a:r>
            <a:endParaRPr lang="en-CA" sz="3200" b="1" u="sng" dirty="0">
              <a:solidFill>
                <a:schemeClr val="bg1"/>
              </a:solidFill>
              <a:effectLst>
                <a:glow rad="127000">
                  <a:srgbClr val="00FF99"/>
                </a:glow>
              </a:effectLst>
            </a:endParaRPr>
          </a:p>
        </p:txBody>
      </p:sp>
      <p:sp>
        <p:nvSpPr>
          <p:cNvPr id="20" name="Rounded Rectangle 19"/>
          <p:cNvSpPr/>
          <p:nvPr/>
        </p:nvSpPr>
        <p:spPr>
          <a:xfrm rot="20661620">
            <a:off x="1752612" y="4655461"/>
            <a:ext cx="1427875" cy="437079"/>
          </a:xfrm>
          <a:prstGeom prst="roundRect">
            <a:avLst>
              <a:gd name="adj" fmla="val 35966"/>
            </a:avLst>
          </a:prstGeom>
          <a:solidFill>
            <a:srgbClr val="FFCCFF"/>
          </a:solidFill>
          <a:ln w="76200">
            <a:solidFill>
              <a:srgbClr val="3E3EF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h="25400" prst="softRound"/>
            </a:sp3d>
          </a:bodyPr>
          <a:lstStyle/>
          <a:p>
            <a:pPr algn="ctr"/>
            <a:r>
              <a:rPr lang="en-CA" sz="2000" b="1" dirty="0" smtClean="0">
                <a:solidFill>
                  <a:schemeClr val="bg1"/>
                </a:solidFill>
              </a:rPr>
              <a:t>Matt 5:17</a:t>
            </a:r>
            <a:endParaRPr lang="en-CA" sz="2000" b="1" u="sng" dirty="0">
              <a:solidFill>
                <a:schemeClr val="bg1"/>
              </a:solidFill>
              <a:effectLst>
                <a:glow rad="127000">
                  <a:srgbClr val="00FF99"/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3634303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1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1" dur="175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5" dur="17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750"/>
                            </p:stCondLst>
                            <p:childTnLst>
                              <p:par>
                                <p:cTn id="17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9" dur="17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500"/>
                            </p:stCondLst>
                            <p:childTnLst>
                              <p:par>
                                <p:cTn id="21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3" dur="175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2" dur="17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39" grpId="0" animBg="1"/>
      <p:bldP spid="40" grpId="0" animBg="1"/>
      <p:bldP spid="46" grpId="0" animBg="1"/>
      <p:bldP spid="47" grpId="0" animBg="1"/>
      <p:bldP spid="24" grpId="0" animBg="1"/>
      <p:bldP spid="20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803224" y="6502206"/>
            <a:ext cx="388776" cy="365125"/>
          </a:xfrm>
        </p:spPr>
        <p:txBody>
          <a:bodyPr/>
          <a:lstStyle/>
          <a:p>
            <a:fld id="{6D22F896-40B5-4ADD-8801-0D06FADFA095}" type="slidenum">
              <a:rPr lang="en-US" sz="1400" smtClean="0"/>
              <a:t>47</a:t>
            </a:fld>
            <a:endParaRPr lang="en-US" sz="1400" dirty="0"/>
          </a:p>
        </p:txBody>
      </p:sp>
      <p:sp>
        <p:nvSpPr>
          <p:cNvPr id="6" name="Oval 5"/>
          <p:cNvSpPr/>
          <p:nvPr/>
        </p:nvSpPr>
        <p:spPr>
          <a:xfrm>
            <a:off x="800103" y="498021"/>
            <a:ext cx="10360477" cy="5641522"/>
          </a:xfrm>
          <a:prstGeom prst="ellipse">
            <a:avLst/>
          </a:prstGeom>
          <a:noFill/>
          <a:ln>
            <a:solidFill>
              <a:srgbClr val="FFC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dirty="0">
                <a:solidFill>
                  <a:srgbClr val="FFFF00"/>
                </a:solidFill>
                <a:latin typeface="Comic Sans MS" panose="030F0702030302020204" pitchFamily="66" charset="0"/>
              </a:rPr>
              <a:t>Think not that I am come </a:t>
            </a:r>
            <a:r>
              <a:rPr lang="en-US" sz="4400" dirty="0" smtClean="0">
                <a:solidFill>
                  <a:srgbClr val="FFFF00"/>
                </a:solidFill>
                <a:latin typeface="Comic Sans MS" panose="030F0702030302020204" pitchFamily="66" charset="0"/>
              </a:rPr>
              <a:t/>
            </a:r>
            <a:br>
              <a:rPr lang="en-US" sz="4400" dirty="0" smtClean="0">
                <a:solidFill>
                  <a:srgbClr val="FFFF00"/>
                </a:solidFill>
                <a:latin typeface="Comic Sans MS" panose="030F0702030302020204" pitchFamily="66" charset="0"/>
              </a:rPr>
            </a:br>
            <a:r>
              <a:rPr lang="en-US" sz="4400" dirty="0" smtClean="0">
                <a:solidFill>
                  <a:srgbClr val="FFFF00"/>
                </a:solidFill>
                <a:latin typeface="Comic Sans MS" panose="030F0702030302020204" pitchFamily="66" charset="0"/>
              </a:rPr>
              <a:t>to </a:t>
            </a:r>
            <a:r>
              <a:rPr lang="en-US" sz="4400" dirty="0">
                <a:solidFill>
                  <a:srgbClr val="FFFF00"/>
                </a:solidFill>
                <a:latin typeface="Comic Sans MS" panose="030F0702030302020204" pitchFamily="66" charset="0"/>
              </a:rPr>
              <a:t>destroy the law, </a:t>
            </a:r>
            <a:r>
              <a:rPr lang="en-US" sz="4400" dirty="0" smtClean="0">
                <a:solidFill>
                  <a:srgbClr val="FFFF00"/>
                </a:solidFill>
                <a:latin typeface="Comic Sans MS" panose="030F0702030302020204" pitchFamily="66" charset="0"/>
              </a:rPr>
              <a:t/>
            </a:r>
            <a:br>
              <a:rPr lang="en-US" sz="4400" dirty="0" smtClean="0">
                <a:solidFill>
                  <a:srgbClr val="FFFF00"/>
                </a:solidFill>
                <a:latin typeface="Comic Sans MS" panose="030F0702030302020204" pitchFamily="66" charset="0"/>
              </a:rPr>
            </a:br>
            <a:r>
              <a:rPr lang="en-US" sz="4400" dirty="0" smtClean="0">
                <a:solidFill>
                  <a:srgbClr val="FFFF00"/>
                </a:solidFill>
                <a:latin typeface="Comic Sans MS" panose="030F0702030302020204" pitchFamily="66" charset="0"/>
              </a:rPr>
              <a:t>or</a:t>
            </a:r>
            <a:r>
              <a:rPr lang="en-US" sz="4400" dirty="0">
                <a:solidFill>
                  <a:srgbClr val="FFFF00"/>
                </a:solidFill>
                <a:latin typeface="Comic Sans MS" panose="030F0702030302020204" pitchFamily="66" charset="0"/>
              </a:rPr>
              <a:t> the prophets: </a:t>
            </a:r>
            <a:r>
              <a:rPr lang="en-US" sz="4400" dirty="0" smtClean="0">
                <a:solidFill>
                  <a:srgbClr val="FFFF00"/>
                </a:solidFill>
                <a:latin typeface="Comic Sans MS" panose="030F0702030302020204" pitchFamily="66" charset="0"/>
              </a:rPr>
              <a:t/>
            </a:r>
            <a:br>
              <a:rPr lang="en-US" sz="4400" dirty="0" smtClean="0">
                <a:solidFill>
                  <a:srgbClr val="FFFF00"/>
                </a:solidFill>
                <a:latin typeface="Comic Sans MS" panose="030F0702030302020204" pitchFamily="66" charset="0"/>
              </a:rPr>
            </a:br>
            <a:r>
              <a:rPr lang="en-US" sz="4400" dirty="0" smtClean="0">
                <a:solidFill>
                  <a:srgbClr val="FFFF00"/>
                </a:solidFill>
                <a:latin typeface="Comic Sans MS" panose="030F0702030302020204" pitchFamily="66" charset="0"/>
              </a:rPr>
              <a:t>I</a:t>
            </a:r>
            <a:r>
              <a:rPr lang="en-US" sz="4400" dirty="0">
                <a:solidFill>
                  <a:srgbClr val="FFFF00"/>
                </a:solidFill>
                <a:latin typeface="Comic Sans MS" panose="030F0702030302020204" pitchFamily="66" charset="0"/>
              </a:rPr>
              <a:t> am not come to destroy, </a:t>
            </a:r>
            <a:r>
              <a:rPr lang="en-US" sz="4400" dirty="0" smtClean="0">
                <a:solidFill>
                  <a:srgbClr val="FFFF00"/>
                </a:solidFill>
                <a:latin typeface="Comic Sans MS" panose="030F0702030302020204" pitchFamily="66" charset="0"/>
              </a:rPr>
              <a:t/>
            </a:r>
            <a:br>
              <a:rPr lang="en-US" sz="4400" dirty="0" smtClean="0">
                <a:solidFill>
                  <a:srgbClr val="FFFF00"/>
                </a:solidFill>
                <a:latin typeface="Comic Sans MS" panose="030F0702030302020204" pitchFamily="66" charset="0"/>
              </a:rPr>
            </a:br>
            <a:r>
              <a:rPr lang="en-US" sz="4400" dirty="0" smtClean="0">
                <a:ln w="28575">
                  <a:solidFill>
                    <a:srgbClr val="D73DCC"/>
                  </a:solidFill>
                </a:ln>
                <a:solidFill>
                  <a:srgbClr val="FFFF00"/>
                </a:solidFill>
                <a:latin typeface="Arial Black" panose="020B0A04020102020204" pitchFamily="34" charset="0"/>
              </a:rPr>
              <a:t>BUT TO </a:t>
            </a:r>
            <a:r>
              <a:rPr lang="en-US" sz="4400" dirty="0" smtClean="0">
                <a:ln w="28575">
                  <a:solidFill>
                    <a:srgbClr val="D73DCC"/>
                  </a:solidFill>
                </a:ln>
                <a:solidFill>
                  <a:srgbClr val="FFFF00"/>
                </a:solidFill>
                <a:effectLst>
                  <a:glow rad="101600">
                    <a:srgbClr val="FFCCFF"/>
                  </a:glow>
                </a:effectLst>
                <a:latin typeface="Arial Black" panose="020B0A04020102020204" pitchFamily="34" charset="0"/>
              </a:rPr>
              <a:t>FULFILL.</a:t>
            </a:r>
            <a:endParaRPr lang="en-CA" sz="4400" dirty="0">
              <a:ln w="28575">
                <a:solidFill>
                  <a:srgbClr val="D73DCC"/>
                </a:solidFill>
              </a:ln>
              <a:solidFill>
                <a:srgbClr val="FFFF00"/>
              </a:solidFill>
              <a:effectLst>
                <a:glow rad="101600">
                  <a:srgbClr val="FFCCFF"/>
                </a:glow>
              </a:effectLst>
              <a:latin typeface="Arial Black" panose="020B0A04020102020204" pitchFamily="34" charset="0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4184925" y="498021"/>
            <a:ext cx="3623488" cy="793493"/>
          </a:xfrm>
          <a:prstGeom prst="roundRect">
            <a:avLst>
              <a:gd name="adj" fmla="val 35966"/>
            </a:avLst>
          </a:prstGeom>
          <a:solidFill>
            <a:srgbClr val="FFCCFF"/>
          </a:solidFill>
          <a:ln w="76200">
            <a:solidFill>
              <a:srgbClr val="3E3EF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h="25400" prst="softRound"/>
            </a:sp3d>
          </a:bodyPr>
          <a:lstStyle/>
          <a:p>
            <a:pPr algn="ctr"/>
            <a:r>
              <a:rPr lang="en-CA" sz="4400" b="1" dirty="0" smtClean="0">
                <a:solidFill>
                  <a:schemeClr val="bg1"/>
                </a:solidFill>
              </a:rPr>
              <a:t>Matt 5:17</a:t>
            </a:r>
            <a:endParaRPr lang="en-CA" sz="4400" b="1" u="sng" dirty="0">
              <a:solidFill>
                <a:schemeClr val="bg1"/>
              </a:solidFill>
              <a:effectLst>
                <a:glow rad="127000">
                  <a:srgbClr val="00FF99"/>
                </a:glow>
              </a:effectLst>
            </a:endParaRPr>
          </a:p>
        </p:txBody>
      </p:sp>
      <p:cxnSp>
        <p:nvCxnSpPr>
          <p:cNvPr id="9" name="Straight Connector 8"/>
          <p:cNvCxnSpPr/>
          <p:nvPr/>
        </p:nvCxnSpPr>
        <p:spPr>
          <a:xfrm>
            <a:off x="3437164" y="5029200"/>
            <a:ext cx="4963886" cy="8164"/>
          </a:xfrm>
          <a:prstGeom prst="line">
            <a:avLst/>
          </a:prstGeom>
          <a:ln w="76200">
            <a:solidFill>
              <a:srgbClr val="FF6600"/>
            </a:solidFill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037204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1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3">
                <a:lumMod val="60000"/>
                <a:lumOff val="40000"/>
              </a:schemeClr>
            </a:gs>
            <a:gs pos="56000">
              <a:schemeClr val="bg1"/>
            </a:gs>
            <a:gs pos="100000">
              <a:srgbClr val="FFCCFF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380244" y="1339913"/>
            <a:ext cx="11485074" cy="5234829"/>
          </a:xfrm>
          <a:prstGeom prst="roundRect">
            <a:avLst/>
          </a:prstGeom>
          <a:ln w="76200">
            <a:solidFill>
              <a:srgbClr val="FFCCFF"/>
            </a:solidFill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38100" h="38100"/>
            </a:sp3d>
          </a:bodyPr>
          <a:lstStyle/>
          <a:p>
            <a:pPr algn="ctr"/>
            <a:r>
              <a:rPr lang="en-CA" sz="2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Luke 2:50  </a:t>
            </a:r>
            <a:r>
              <a:rPr lang="en-CA" sz="2800" dirty="0" smtClean="0">
                <a:ln>
                  <a:solidFill>
                    <a:srgbClr val="0C27AC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But </a:t>
            </a:r>
            <a:r>
              <a:rPr lang="en-CA" sz="2800" u="sng" dirty="0" smtClean="0">
                <a:ln>
                  <a:solidFill>
                    <a:srgbClr val="0C27AC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the</a:t>
            </a:r>
            <a:r>
              <a:rPr lang="en-CA" sz="2800" dirty="0" smtClean="0">
                <a:ln>
                  <a:solidFill>
                    <a:srgbClr val="0C27AC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y did not understand </a:t>
            </a:r>
            <a:br>
              <a:rPr lang="en-CA" sz="2800" dirty="0" smtClean="0">
                <a:ln>
                  <a:solidFill>
                    <a:srgbClr val="0C27AC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</a:br>
            <a:r>
              <a:rPr lang="en-CA" sz="2800" dirty="0" smtClean="0">
                <a:ln>
                  <a:solidFill>
                    <a:srgbClr val="0C27AC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								</a:t>
            </a:r>
            <a:r>
              <a:rPr lang="en-CA" sz="2800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the </a:t>
            </a:r>
            <a:r>
              <a:rPr lang="en-CA" sz="3600" u="sng" dirty="0" smtClean="0">
                <a:ln w="28575">
                  <a:solidFill>
                    <a:srgbClr val="9933FF"/>
                  </a:solidFill>
                </a:ln>
                <a:solidFill>
                  <a:srgbClr val="0066FF"/>
                </a:solidFill>
                <a:latin typeface="Arial Black" panose="020B0A04020102020204" pitchFamily="34" charset="0"/>
              </a:rPr>
              <a:t>Word</a:t>
            </a:r>
            <a:r>
              <a:rPr lang="en-CA" sz="2800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 which He spoke!</a:t>
            </a:r>
          </a:p>
          <a:p>
            <a:pPr algn="ctr"/>
            <a:endParaRPr lang="en-CA" sz="1000" dirty="0">
              <a:solidFill>
                <a:schemeClr val="bg1"/>
              </a:solidFill>
              <a:latin typeface="Arial Black" panose="020B0A04020102020204" pitchFamily="34" charset="0"/>
            </a:endParaRPr>
          </a:p>
          <a:p>
            <a:r>
              <a:rPr lang="en-CA" sz="2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What was it that the earthly parents of </a:t>
            </a:r>
            <a:r>
              <a:rPr lang="en-CA" sz="2800" dirty="0" smtClean="0">
                <a:solidFill>
                  <a:srgbClr val="0C27A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Yahusha</a:t>
            </a:r>
            <a:r>
              <a:rPr lang="en-CA" sz="2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did not understand?  Was it His audible language? </a:t>
            </a:r>
            <a:r>
              <a:rPr lang="en-CA" sz="2800" b="1" dirty="0" smtClean="0">
                <a:ln>
                  <a:solidFill>
                    <a:srgbClr val="0C27AC"/>
                  </a:solidFill>
                </a:ln>
                <a:solidFill>
                  <a:srgbClr val="D73D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Or was it - </a:t>
            </a:r>
            <a:r>
              <a:rPr lang="en-CA" sz="2800" dirty="0" smtClean="0">
                <a:ln>
                  <a:solidFill>
                    <a:srgbClr val="0C27AC"/>
                  </a:solidFill>
                </a:ln>
                <a:solidFill>
                  <a:srgbClr val="0070C0"/>
                </a:solidFill>
                <a:effectLst>
                  <a:glow rad="127000">
                    <a:srgbClr val="FFFF00"/>
                  </a:glow>
                </a:effectLst>
                <a:latin typeface="Arial Black" panose="020B0A04020102020204" pitchFamily="34" charset="0"/>
              </a:rPr>
              <a:t>Yahuah’s Covenant Calendar </a:t>
            </a:r>
            <a:r>
              <a:rPr lang="en-CA" sz="2800" dirty="0" smtClean="0">
                <a:ln>
                  <a:solidFill>
                    <a:srgbClr val="0C27AC"/>
                  </a:solidFill>
                </a:ln>
                <a:solidFill>
                  <a:schemeClr val="bg1"/>
                </a:solidFill>
                <a:effectLst/>
                <a:latin typeface="Arial Black" panose="020B0A04020102020204" pitchFamily="34" charset="0"/>
              </a:rPr>
              <a:t>which </a:t>
            </a:r>
            <a:r>
              <a:rPr lang="en-CA" sz="2800" dirty="0" smtClean="0">
                <a:ln>
                  <a:solidFill>
                    <a:srgbClr val="0C27AC"/>
                  </a:solidFill>
                </a:ln>
                <a:solidFill>
                  <a:schemeClr val="bg1"/>
                </a:solidFill>
                <a:effectLst>
                  <a:glow rad="127000">
                    <a:srgbClr val="FF0000"/>
                  </a:glow>
                </a:effectLst>
                <a:latin typeface="Arial Black" panose="020B0A04020102020204" pitchFamily="34" charset="0"/>
              </a:rPr>
              <a:t>HAD PREVIOUSLY BEEN DISCARDED?</a:t>
            </a:r>
            <a:r>
              <a:rPr lang="en-CA" sz="1200" dirty="0" smtClean="0">
                <a:ln>
                  <a:solidFill>
                    <a:srgbClr val="0C27AC"/>
                  </a:solidFill>
                </a:ln>
                <a:solidFill>
                  <a:schemeClr val="bg1"/>
                </a:solidFill>
                <a:effectLst>
                  <a:glow rad="127000">
                    <a:srgbClr val="FF0000"/>
                  </a:glow>
                </a:effectLst>
                <a:latin typeface="Arial Black" panose="020B0A04020102020204" pitchFamily="34" charset="0"/>
              </a:rPr>
              <a:t/>
            </a:r>
            <a:br>
              <a:rPr lang="en-CA" sz="1200" dirty="0" smtClean="0">
                <a:ln>
                  <a:solidFill>
                    <a:srgbClr val="0C27AC"/>
                  </a:solidFill>
                </a:ln>
                <a:solidFill>
                  <a:schemeClr val="bg1"/>
                </a:solidFill>
                <a:effectLst>
                  <a:glow rad="127000">
                    <a:srgbClr val="FF0000"/>
                  </a:glow>
                </a:effectLst>
                <a:latin typeface="Arial Black" panose="020B0A04020102020204" pitchFamily="34" charset="0"/>
              </a:rPr>
            </a:br>
            <a:endParaRPr lang="en-CA" sz="1200" dirty="0" smtClean="0">
              <a:ln>
                <a:solidFill>
                  <a:srgbClr val="0C27AC"/>
                </a:solidFill>
              </a:ln>
              <a:solidFill>
                <a:schemeClr val="bg1"/>
              </a:solidFill>
              <a:effectLst>
                <a:glow rad="127000">
                  <a:srgbClr val="FF0000"/>
                </a:glow>
              </a:effectLst>
              <a:latin typeface="Arial Black" panose="020B0A04020102020204" pitchFamily="34" charset="0"/>
            </a:endParaRPr>
          </a:p>
          <a:p>
            <a:endParaRPr lang="en-CA" sz="1200" dirty="0">
              <a:ln>
                <a:solidFill>
                  <a:srgbClr val="0C27AC"/>
                </a:solidFill>
              </a:ln>
              <a:solidFill>
                <a:schemeClr val="bg1"/>
              </a:solidFill>
              <a:effectLst>
                <a:glow rad="127000">
                  <a:srgbClr val="FF0000"/>
                </a:glow>
              </a:effectLst>
              <a:latin typeface="Arial Black" panose="020B0A04020102020204" pitchFamily="34" charset="0"/>
            </a:endParaRPr>
          </a:p>
          <a:p>
            <a:endParaRPr lang="en-CA" sz="1200" dirty="0" smtClean="0">
              <a:ln>
                <a:solidFill>
                  <a:srgbClr val="0C27AC"/>
                </a:solidFill>
              </a:ln>
              <a:solidFill>
                <a:schemeClr val="bg1"/>
              </a:solidFill>
              <a:effectLst>
                <a:glow rad="127000">
                  <a:srgbClr val="FF0000"/>
                </a:glow>
              </a:effectLst>
              <a:latin typeface="Arial Black" panose="020B0A04020102020204" pitchFamily="34" charset="0"/>
            </a:endParaRPr>
          </a:p>
          <a:p>
            <a:endParaRPr lang="en-CA" sz="1200" dirty="0">
              <a:ln>
                <a:solidFill>
                  <a:srgbClr val="0C27AC"/>
                </a:solidFill>
              </a:ln>
              <a:solidFill>
                <a:schemeClr val="bg1"/>
              </a:solidFill>
              <a:effectLst>
                <a:glow rad="127000">
                  <a:srgbClr val="FF0000"/>
                </a:glow>
              </a:effectLst>
              <a:latin typeface="Arial Black" panose="020B0A04020102020204" pitchFamily="34" charset="0"/>
            </a:endParaRPr>
          </a:p>
          <a:p>
            <a:endParaRPr lang="en-CA" sz="1200" dirty="0" smtClean="0">
              <a:ln>
                <a:solidFill>
                  <a:srgbClr val="0C27AC"/>
                </a:solidFill>
              </a:ln>
              <a:solidFill>
                <a:schemeClr val="bg1"/>
              </a:solidFill>
              <a:effectLst>
                <a:glow rad="127000">
                  <a:srgbClr val="FF0000"/>
                </a:glow>
              </a:effectLst>
              <a:latin typeface="Arial Black" panose="020B0A04020102020204" pitchFamily="34" charset="0"/>
            </a:endParaRPr>
          </a:p>
          <a:p>
            <a:endParaRPr lang="en-CA" sz="1200" dirty="0">
              <a:ln>
                <a:solidFill>
                  <a:srgbClr val="0C27AC"/>
                </a:solidFill>
              </a:ln>
              <a:solidFill>
                <a:schemeClr val="bg1"/>
              </a:solidFill>
              <a:effectLst>
                <a:glow rad="127000">
                  <a:srgbClr val="FF0000"/>
                </a:glow>
              </a:effectLst>
              <a:latin typeface="Arial Black" panose="020B0A04020102020204" pitchFamily="34" charset="0"/>
            </a:endParaRPr>
          </a:p>
          <a:p>
            <a:endParaRPr lang="en-CA" sz="1200" dirty="0" smtClean="0">
              <a:ln>
                <a:solidFill>
                  <a:srgbClr val="0C27AC"/>
                </a:solidFill>
              </a:ln>
              <a:solidFill>
                <a:schemeClr val="bg1"/>
              </a:solidFill>
              <a:effectLst>
                <a:glow rad="127000">
                  <a:srgbClr val="FF0000"/>
                </a:glow>
              </a:effectLst>
              <a:latin typeface="Arial Black" panose="020B0A04020102020204" pitchFamily="34" charset="0"/>
            </a:endParaRPr>
          </a:p>
          <a:p>
            <a:endParaRPr lang="en-CA" sz="1200" dirty="0">
              <a:ln>
                <a:solidFill>
                  <a:srgbClr val="0C27AC"/>
                </a:solidFill>
              </a:ln>
              <a:solidFill>
                <a:schemeClr val="bg1"/>
              </a:solidFill>
              <a:effectLst>
                <a:glow rad="127000">
                  <a:srgbClr val="FF0000"/>
                </a:glow>
              </a:effectLst>
              <a:latin typeface="Arial Black" panose="020B0A04020102020204" pitchFamily="34" charset="0"/>
            </a:endParaRPr>
          </a:p>
          <a:p>
            <a:endParaRPr lang="en-CA" sz="1200" dirty="0" smtClean="0">
              <a:ln>
                <a:solidFill>
                  <a:srgbClr val="0C27AC"/>
                </a:solidFill>
              </a:ln>
              <a:solidFill>
                <a:schemeClr val="bg1"/>
              </a:solidFill>
              <a:effectLst>
                <a:glow rad="127000">
                  <a:srgbClr val="FF0000"/>
                </a:glow>
              </a:effectLst>
              <a:latin typeface="Arial Black" panose="020B0A04020102020204" pitchFamily="34" charset="0"/>
            </a:endParaRPr>
          </a:p>
          <a:p>
            <a:endParaRPr lang="en-CA" sz="1200" dirty="0">
              <a:ln>
                <a:solidFill>
                  <a:srgbClr val="0C27AC"/>
                </a:solidFill>
              </a:ln>
              <a:solidFill>
                <a:schemeClr val="bg1"/>
              </a:solidFill>
              <a:effectLst>
                <a:glow rad="127000">
                  <a:srgbClr val="FF0000"/>
                </a:glow>
              </a:effectLst>
              <a:latin typeface="Arial Black" panose="020B0A04020102020204" pitchFamily="34" charset="0"/>
            </a:endParaRPr>
          </a:p>
          <a:p>
            <a:endParaRPr lang="en-CA" sz="2800" dirty="0">
              <a:solidFill>
                <a:schemeClr val="bg1"/>
              </a:solidFill>
              <a:latin typeface="Arial Black" panose="020B0A04020102020204" pitchFamily="34" charset="0"/>
            </a:endParaRPr>
          </a:p>
        </p:txBody>
      </p:sp>
      <p:sp>
        <p:nvSpPr>
          <p:cNvPr id="2" name="Rounded Rectangle 1"/>
          <p:cNvSpPr/>
          <p:nvPr/>
        </p:nvSpPr>
        <p:spPr>
          <a:xfrm>
            <a:off x="494521" y="193975"/>
            <a:ext cx="11224367" cy="914400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38100" h="38100"/>
            </a:sp3d>
          </a:bodyPr>
          <a:lstStyle/>
          <a:p>
            <a:pPr algn="ctr"/>
            <a:r>
              <a:rPr lang="en-CA" sz="3600" dirty="0" smtClean="0">
                <a:solidFill>
                  <a:srgbClr val="FFFF00"/>
                </a:solidFill>
              </a:rPr>
              <a:t>The Great </a:t>
            </a:r>
            <a:r>
              <a:rPr lang="en-CA" sz="3600" dirty="0">
                <a:solidFill>
                  <a:srgbClr val="FFFF00"/>
                </a:solidFill>
              </a:rPr>
              <a:t>S</a:t>
            </a:r>
            <a:r>
              <a:rPr lang="en-CA" sz="3600" dirty="0" smtClean="0">
                <a:solidFill>
                  <a:srgbClr val="FFFF00"/>
                </a:solidFill>
              </a:rPr>
              <a:t>adness about - Yahusha’s earthly parents -</a:t>
            </a:r>
            <a:endParaRPr lang="en-CA" sz="3600" dirty="0">
              <a:solidFill>
                <a:srgbClr val="FFFF00"/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>
          <a:xfrm>
            <a:off x="11811000" y="6492875"/>
            <a:ext cx="381000" cy="365125"/>
          </a:xfrm>
        </p:spPr>
        <p:txBody>
          <a:bodyPr/>
          <a:lstStyle/>
          <a:p>
            <a:fld id="{6D22F896-40B5-4ADD-8801-0D06FADFA095}" type="slidenum">
              <a:rPr lang="en-US" sz="1400" smtClean="0">
                <a:solidFill>
                  <a:schemeClr val="bg1"/>
                </a:solidFill>
              </a:rPr>
              <a:t>48</a:t>
            </a:fld>
            <a:endParaRPr lang="en-US" sz="1400" dirty="0">
              <a:solidFill>
                <a:schemeClr val="bg1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65846" y="4092166"/>
            <a:ext cx="11353043" cy="219999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2800" dirty="0" smtClean="0">
                <a:solidFill>
                  <a:srgbClr val="FF0000"/>
                </a:solidFill>
                <a:effectLst>
                  <a:glow rad="127000">
                    <a:schemeClr val="tx1"/>
                  </a:glow>
                </a:effectLst>
                <a:latin typeface="Arial Black" panose="020B0A04020102020204" pitchFamily="34" charset="0"/>
              </a:rPr>
              <a:t>Consider this: </a:t>
            </a:r>
            <a:r>
              <a:rPr lang="en-CA" sz="2800" dirty="0">
                <a:solidFill>
                  <a:prstClr val="black"/>
                </a:solidFill>
                <a:latin typeface="Arial Black" panose="020B0A04020102020204" pitchFamily="34" charset="0"/>
              </a:rPr>
              <a:t>– </a:t>
            </a:r>
            <a:r>
              <a:rPr lang="en-CA" sz="2800" dirty="0">
                <a:solidFill>
                  <a:srgbClr val="608F3D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Luke 11:52 </a:t>
            </a:r>
            <a:r>
              <a:rPr lang="en-CA" sz="2800" dirty="0">
                <a:solidFill>
                  <a:prstClr val="black"/>
                </a:solidFill>
                <a:latin typeface="Arial Black" panose="020B0A04020102020204" pitchFamily="34" charset="0"/>
              </a:rPr>
              <a:t>– </a:t>
            </a:r>
            <a:r>
              <a:rPr lang="en-CA" sz="2800" dirty="0" smtClean="0">
                <a:ln>
                  <a:solidFill>
                    <a:srgbClr val="0C27AC"/>
                  </a:solidFill>
                </a:ln>
                <a:solidFill>
                  <a:srgbClr val="C00000"/>
                </a:solidFill>
                <a:latin typeface="Arial Black" panose="020B0A04020102020204" pitchFamily="34" charset="0"/>
              </a:rPr>
              <a:t>Woe </a:t>
            </a:r>
            <a:r>
              <a:rPr lang="en-CA" sz="2800" dirty="0">
                <a:ln>
                  <a:solidFill>
                    <a:srgbClr val="0C27AC"/>
                  </a:solidFill>
                </a:ln>
                <a:solidFill>
                  <a:srgbClr val="C00000"/>
                </a:solidFill>
                <a:latin typeface="Arial Black" panose="020B0A04020102020204" pitchFamily="34" charset="0"/>
              </a:rPr>
              <a:t>to you learned in the Torah, because you took away </a:t>
            </a:r>
            <a:r>
              <a:rPr lang="en-CA" sz="2800" u="sng" dirty="0">
                <a:ln>
                  <a:solidFill>
                    <a:srgbClr val="0C27AC"/>
                  </a:solidFill>
                </a:ln>
                <a:solidFill>
                  <a:srgbClr val="C00000"/>
                </a:solidFill>
                <a:latin typeface="Arial Black" panose="020B0A04020102020204" pitchFamily="34" charset="0"/>
              </a:rPr>
              <a:t>the </a:t>
            </a:r>
            <a:r>
              <a:rPr lang="en-CA" sz="2800" u="sng" dirty="0">
                <a:ln>
                  <a:solidFill>
                    <a:srgbClr val="0C27AC"/>
                  </a:solidFill>
                </a:ln>
                <a:solidFill>
                  <a:srgbClr val="C00000"/>
                </a:solidFill>
                <a:effectLst>
                  <a:glow rad="127000">
                    <a:srgbClr val="FFCCFF"/>
                  </a:glow>
                </a:effectLst>
                <a:latin typeface="Arial Black" panose="020B0A04020102020204" pitchFamily="34" charset="0"/>
              </a:rPr>
              <a:t>KEY</a:t>
            </a:r>
            <a:r>
              <a:rPr lang="en-CA" sz="2800" dirty="0">
                <a:ln>
                  <a:solidFill>
                    <a:srgbClr val="0C27AC"/>
                  </a:solidFill>
                </a:ln>
                <a:solidFill>
                  <a:srgbClr val="C00000"/>
                </a:solidFill>
                <a:latin typeface="Arial Black" panose="020B0A04020102020204" pitchFamily="34" charset="0"/>
              </a:rPr>
              <a:t> TO UNDERSTANDING.</a:t>
            </a:r>
            <a:r>
              <a:rPr lang="en-CA" sz="2800" dirty="0">
                <a:solidFill>
                  <a:prstClr val="black"/>
                </a:solidFill>
                <a:latin typeface="Arial Black" panose="020B0A04020102020204" pitchFamily="34" charset="0"/>
              </a:rPr>
              <a:t> You did not enter yourselves, and those who were entering in you hindered.</a:t>
            </a:r>
            <a:endParaRPr lang="en-CA" dirty="0"/>
          </a:p>
        </p:txBody>
      </p:sp>
      <p:pic>
        <p:nvPicPr>
          <p:cNvPr id="6" name="Picture 2" descr="https://www.myjerusalemstore.com/media/catalog/product/Assets/NewProductImages/product_page_image_large_no_frame/D/e/Deluxe-Mini-Torah-Scroll-Replica-JT-1107-3_large_2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0802" y="1056655"/>
            <a:ext cx="1619250" cy="1619250"/>
          </a:xfrm>
          <a:prstGeom prst="rect">
            <a:avLst/>
          </a:prstGeom>
          <a:ln w="88900" cap="sq" cmpd="thickThin">
            <a:solidFill>
              <a:srgbClr val="9933FF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9" name="Straight Arrow Connector 8"/>
          <p:cNvCxnSpPr/>
          <p:nvPr/>
        </p:nvCxnSpPr>
        <p:spPr>
          <a:xfrm flipH="1" flipV="1">
            <a:off x="2570672" y="2277374"/>
            <a:ext cx="2562045" cy="60384"/>
          </a:xfrm>
          <a:prstGeom prst="straightConnector1">
            <a:avLst/>
          </a:prstGeom>
          <a:ln w="187325">
            <a:solidFill>
              <a:srgbClr val="3E3EF0"/>
            </a:solidFill>
            <a:tailEnd type="triangle"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367154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repeatCount="2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3">
                <a:lumMod val="60000"/>
                <a:lumOff val="40000"/>
              </a:schemeClr>
            </a:gs>
            <a:gs pos="56000">
              <a:schemeClr val="bg1"/>
            </a:gs>
            <a:gs pos="100000">
              <a:srgbClr val="FFCCFF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3423989" y="1258981"/>
            <a:ext cx="7596436" cy="1527111"/>
          </a:xfrm>
          <a:prstGeom prst="roundRect">
            <a:avLst/>
          </a:prstGeom>
          <a:ln w="76200">
            <a:solidFill>
              <a:srgbClr val="FFCCFF"/>
            </a:solidFill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38100" h="38100"/>
            </a:sp3d>
          </a:bodyPr>
          <a:lstStyle/>
          <a:p>
            <a:r>
              <a:rPr lang="en-CA" sz="2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Luke 2:50  </a:t>
            </a:r>
            <a:r>
              <a:rPr lang="en-CA" sz="2800" dirty="0" smtClean="0">
                <a:ln>
                  <a:solidFill>
                    <a:srgbClr val="0C27AC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But </a:t>
            </a:r>
            <a:r>
              <a:rPr lang="en-CA" sz="2800" u="sng" dirty="0" smtClean="0">
                <a:ln>
                  <a:solidFill>
                    <a:srgbClr val="0C27AC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the</a:t>
            </a:r>
            <a:r>
              <a:rPr lang="en-CA" sz="2800" dirty="0" smtClean="0">
                <a:ln>
                  <a:solidFill>
                    <a:srgbClr val="0C27AC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y did not understand </a:t>
            </a:r>
            <a:br>
              <a:rPr lang="en-CA" sz="2800" dirty="0" smtClean="0">
                <a:ln>
                  <a:solidFill>
                    <a:srgbClr val="0C27AC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</a:br>
            <a:r>
              <a:rPr lang="en-CA" sz="2800" dirty="0" smtClean="0">
                <a:ln>
                  <a:solidFill>
                    <a:srgbClr val="0C27AC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				</a:t>
            </a:r>
            <a:r>
              <a:rPr lang="en-CA" sz="2800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the </a:t>
            </a:r>
            <a:r>
              <a:rPr lang="en-CA" sz="3600" u="sng" dirty="0" smtClean="0">
                <a:ln w="28575">
                  <a:solidFill>
                    <a:srgbClr val="9933FF"/>
                  </a:solidFill>
                </a:ln>
                <a:solidFill>
                  <a:srgbClr val="0066FF"/>
                </a:solidFill>
                <a:latin typeface="Arial Black" panose="020B0A04020102020204" pitchFamily="34" charset="0"/>
              </a:rPr>
              <a:t>Word</a:t>
            </a:r>
            <a:r>
              <a:rPr lang="en-CA" sz="2800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 which He spoke!</a:t>
            </a:r>
            <a:endParaRPr lang="en-CA" sz="1200" dirty="0">
              <a:ln>
                <a:solidFill>
                  <a:srgbClr val="0C27AC"/>
                </a:solidFill>
              </a:ln>
              <a:solidFill>
                <a:schemeClr val="bg1"/>
              </a:solidFill>
              <a:effectLst>
                <a:glow rad="127000">
                  <a:srgbClr val="FF0000"/>
                </a:glow>
              </a:effectLst>
              <a:latin typeface="Arial Black" panose="020B0A04020102020204" pitchFamily="34" charset="0"/>
            </a:endParaRPr>
          </a:p>
        </p:txBody>
      </p:sp>
      <p:sp>
        <p:nvSpPr>
          <p:cNvPr id="2" name="Rounded Rectangle 1"/>
          <p:cNvSpPr/>
          <p:nvPr/>
        </p:nvSpPr>
        <p:spPr>
          <a:xfrm>
            <a:off x="3423989" y="144082"/>
            <a:ext cx="7680288" cy="914400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/>
          </a:bodyPr>
          <a:lstStyle/>
          <a:p>
            <a:pPr algn="ctr"/>
            <a:r>
              <a:rPr lang="en-CA" sz="3600" dirty="0" smtClean="0">
                <a:solidFill>
                  <a:srgbClr val="FFFF00"/>
                </a:solidFill>
              </a:rPr>
              <a:t>More </a:t>
            </a:r>
            <a:r>
              <a:rPr lang="en-CA" sz="3600" b="1" u="sng" dirty="0" smtClean="0">
                <a:solidFill>
                  <a:srgbClr val="FF6600"/>
                </a:solidFill>
              </a:rPr>
              <a:t>Realit</a:t>
            </a:r>
            <a:r>
              <a:rPr lang="en-CA" sz="3600" b="1" dirty="0" smtClean="0">
                <a:solidFill>
                  <a:srgbClr val="FF6600"/>
                </a:solidFill>
              </a:rPr>
              <a:t>y</a:t>
            </a:r>
            <a:r>
              <a:rPr lang="en-CA" sz="3600" dirty="0" smtClean="0">
                <a:solidFill>
                  <a:srgbClr val="FFFF00"/>
                </a:solidFill>
              </a:rPr>
              <a:t> Which Yahusha Spoke!</a:t>
            </a:r>
            <a:endParaRPr lang="en-CA" sz="3600" dirty="0">
              <a:solidFill>
                <a:srgbClr val="FFFF00"/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>
          <a:xfrm>
            <a:off x="11811000" y="6492875"/>
            <a:ext cx="381000" cy="365125"/>
          </a:xfrm>
        </p:spPr>
        <p:txBody>
          <a:bodyPr/>
          <a:lstStyle/>
          <a:p>
            <a:fld id="{6D22F896-40B5-4ADD-8801-0D06FADFA095}" type="slidenum">
              <a:rPr lang="en-US" sz="1400" smtClean="0">
                <a:solidFill>
                  <a:schemeClr val="bg1"/>
                </a:solidFill>
              </a:rPr>
              <a:t>49</a:t>
            </a:fld>
            <a:endParaRPr lang="en-US" sz="1400" dirty="0">
              <a:solidFill>
                <a:schemeClr val="bg1"/>
              </a:solidFill>
            </a:endParaRPr>
          </a:p>
        </p:txBody>
      </p:sp>
      <p:pic>
        <p:nvPicPr>
          <p:cNvPr id="6" name="Picture 2" descr="https://www.myjerusalemstore.com/media/catalog/product/Assets/NewProductImages/product_page_image_large_no_frame/D/e/Deluxe-Mini-Torah-Scroll-Replica-JT-1107-3_large_2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01818" y="427985"/>
            <a:ext cx="2947035" cy="2947035"/>
          </a:xfrm>
          <a:prstGeom prst="rect">
            <a:avLst/>
          </a:prstGeom>
          <a:ln w="88900" cap="sq" cmpd="thickThin">
            <a:solidFill>
              <a:srgbClr val="9933FF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9" name="Straight Arrow Connector 8"/>
          <p:cNvCxnSpPr/>
          <p:nvPr/>
        </p:nvCxnSpPr>
        <p:spPr>
          <a:xfrm flipH="1">
            <a:off x="3075498" y="2270100"/>
            <a:ext cx="2229927" cy="0"/>
          </a:xfrm>
          <a:prstGeom prst="straightConnector1">
            <a:avLst/>
          </a:prstGeom>
          <a:ln w="187325">
            <a:solidFill>
              <a:srgbClr val="3E3EF0"/>
            </a:solidFill>
            <a:tailEnd type="triangle"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ounded Rectangle 6"/>
          <p:cNvSpPr/>
          <p:nvPr/>
        </p:nvSpPr>
        <p:spPr>
          <a:xfrm>
            <a:off x="514350" y="3724275"/>
            <a:ext cx="11096625" cy="276860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CA" sz="2400" dirty="0" smtClean="0">
                <a:solidFill>
                  <a:srgbClr val="FF6600"/>
                </a:solidFill>
                <a:latin typeface="Georgia" panose="02040502050405020303" pitchFamily="18" charset="0"/>
              </a:rPr>
              <a:t>John </a:t>
            </a:r>
            <a:r>
              <a:rPr lang="en-CA" sz="2400" dirty="0">
                <a:solidFill>
                  <a:srgbClr val="FF6600"/>
                </a:solidFill>
                <a:latin typeface="Georgia" panose="02040502050405020303" pitchFamily="18" charset="0"/>
              </a:rPr>
              <a:t>7:6  </a:t>
            </a:r>
            <a:r>
              <a:rPr lang="he-IL" sz="3600" dirty="0">
                <a:solidFill>
                  <a:srgbClr val="FFFF00"/>
                </a:solidFill>
                <a:latin typeface="Arial" panose="020B0604020202020204" pitchFamily="34" charset="0"/>
              </a:rPr>
              <a:t>יהושע</a:t>
            </a:r>
            <a:r>
              <a:rPr lang="en-US" sz="3600" dirty="0">
                <a:solidFill>
                  <a:srgbClr val="FFFF00"/>
                </a:solidFill>
                <a:latin typeface="Georgia" panose="02040502050405020303" pitchFamily="18" charset="0"/>
              </a:rPr>
              <a:t> </a:t>
            </a:r>
            <a:r>
              <a:rPr lang="en-US" sz="3600" dirty="0">
                <a:solidFill>
                  <a:schemeClr val="accent2">
                    <a:lumMod val="75000"/>
                  </a:schemeClr>
                </a:solidFill>
                <a:latin typeface="Georgia" panose="02040502050405020303" pitchFamily="18" charset="0"/>
              </a:rPr>
              <a:t>therefore said to them, “My time has not </a:t>
            </a:r>
            <a:r>
              <a:rPr lang="en-US" sz="3600" dirty="0" smtClean="0">
                <a:solidFill>
                  <a:schemeClr val="accent2">
                    <a:lumMod val="75000"/>
                  </a:schemeClr>
                </a:solidFill>
                <a:latin typeface="Georgia" panose="02040502050405020303" pitchFamily="18" charset="0"/>
              </a:rPr>
              <a:t>		yet </a:t>
            </a:r>
            <a:r>
              <a:rPr lang="en-US" sz="3600" dirty="0">
                <a:solidFill>
                  <a:schemeClr val="accent2">
                    <a:lumMod val="75000"/>
                  </a:schemeClr>
                </a:solidFill>
                <a:latin typeface="Georgia" panose="02040502050405020303" pitchFamily="18" charset="0"/>
              </a:rPr>
              <a:t>come, but your time is always ready. </a:t>
            </a:r>
          </a:p>
          <a:p>
            <a:r>
              <a:rPr lang="en-US" sz="2400" dirty="0" smtClean="0">
                <a:solidFill>
                  <a:srgbClr val="FF6600"/>
                </a:solidFill>
                <a:latin typeface="Georgia" panose="02040502050405020303" pitchFamily="18" charset="0"/>
              </a:rPr>
              <a:t>John </a:t>
            </a:r>
            <a:r>
              <a:rPr lang="en-US" sz="2400" dirty="0">
                <a:solidFill>
                  <a:srgbClr val="FF6600"/>
                </a:solidFill>
                <a:latin typeface="Georgia" panose="02040502050405020303" pitchFamily="18" charset="0"/>
              </a:rPr>
              <a:t>7:7  </a:t>
            </a:r>
            <a:r>
              <a:rPr lang="en-US" sz="3600" dirty="0">
                <a:solidFill>
                  <a:schemeClr val="accent2">
                    <a:lumMod val="75000"/>
                  </a:schemeClr>
                </a:solidFill>
                <a:latin typeface="Georgia" panose="02040502050405020303" pitchFamily="18" charset="0"/>
              </a:rPr>
              <a:t>“It is impossible for the world to hate you, but </a:t>
            </a:r>
            <a:r>
              <a:rPr lang="en-US" sz="3600" dirty="0" smtClean="0">
                <a:solidFill>
                  <a:schemeClr val="accent2">
                    <a:lumMod val="75000"/>
                  </a:schemeClr>
                </a:solidFill>
                <a:latin typeface="Georgia" panose="02040502050405020303" pitchFamily="18" charset="0"/>
              </a:rPr>
              <a:t>		it </a:t>
            </a:r>
            <a:r>
              <a:rPr lang="en-US" sz="3600" dirty="0">
                <a:solidFill>
                  <a:schemeClr val="accent2">
                    <a:lumMod val="75000"/>
                  </a:schemeClr>
                </a:solidFill>
                <a:latin typeface="Georgia" panose="02040502050405020303" pitchFamily="18" charset="0"/>
              </a:rPr>
              <a:t>hates Me </a:t>
            </a:r>
            <a:r>
              <a:rPr lang="en-US" sz="3600" b="1" dirty="0" smtClean="0">
                <a:ln>
                  <a:solidFill>
                    <a:srgbClr val="9933FF"/>
                  </a:solidFill>
                </a:ln>
                <a:solidFill>
                  <a:srgbClr val="FFFF00"/>
                </a:solidFill>
                <a:latin typeface="Georgia" panose="02040502050405020303" pitchFamily="18" charset="0"/>
              </a:rPr>
              <a:t>BECAUSE </a:t>
            </a:r>
            <a:r>
              <a:rPr lang="en-US" sz="3600" b="1" dirty="0" smtClean="0">
                <a:ln w="12700">
                  <a:solidFill>
                    <a:srgbClr val="9933FF"/>
                  </a:solidFill>
                </a:ln>
                <a:solidFill>
                  <a:srgbClr val="FFFF00"/>
                </a:solidFill>
                <a:effectLst>
                  <a:glow rad="101600">
                    <a:srgbClr val="0C27AC"/>
                  </a:glow>
                </a:effectLst>
                <a:latin typeface="Georgia" panose="02040502050405020303" pitchFamily="18" charset="0"/>
              </a:rPr>
              <a:t>I BEAR WITNESS </a:t>
            </a:r>
            <a:r>
              <a:rPr lang="en-US" sz="3600" b="1" dirty="0" smtClean="0">
                <a:ln>
                  <a:solidFill>
                    <a:srgbClr val="9933FF"/>
                  </a:solidFill>
                </a:ln>
                <a:solidFill>
                  <a:srgbClr val="FFFF00"/>
                </a:solidFill>
                <a:latin typeface="Georgia" panose="02040502050405020303" pitchFamily="18" charset="0"/>
              </a:rPr>
              <a:t>				OF IT, THAT </a:t>
            </a:r>
            <a:r>
              <a:rPr lang="en-US" sz="3600" b="1" dirty="0" smtClean="0">
                <a:ln>
                  <a:solidFill>
                    <a:srgbClr val="9933FF"/>
                  </a:solidFill>
                </a:ln>
                <a:solidFill>
                  <a:schemeClr val="bg1"/>
                </a:solidFill>
                <a:latin typeface="Georgia" panose="02040502050405020303" pitchFamily="18" charset="0"/>
              </a:rPr>
              <a:t>ITS WORKS ARE WICKED. </a:t>
            </a:r>
            <a:endParaRPr lang="en-US" sz="3600" b="1" dirty="0">
              <a:ln>
                <a:solidFill>
                  <a:srgbClr val="9933FF"/>
                </a:solidFill>
              </a:ln>
              <a:solidFill>
                <a:schemeClr val="bg1"/>
              </a:solidFill>
              <a:latin typeface="Georgia" panose="02040502050405020303" pitchFamily="18" charset="0"/>
            </a:endParaRPr>
          </a:p>
        </p:txBody>
      </p:sp>
      <p:cxnSp>
        <p:nvCxnSpPr>
          <p:cNvPr id="10" name="Straight Connector 9"/>
          <p:cNvCxnSpPr/>
          <p:nvPr/>
        </p:nvCxnSpPr>
        <p:spPr>
          <a:xfrm>
            <a:off x="3994030" y="5900468"/>
            <a:ext cx="6578720" cy="33607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385870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repeatCount="2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1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428626" y="131421"/>
            <a:ext cx="11353799" cy="6595158"/>
          </a:xfrm>
          <a:prstGeom prst="roundRect">
            <a:avLst/>
          </a:prstGeom>
          <a:ln w="76200">
            <a:solidFill>
              <a:srgbClr val="FFCCFF"/>
            </a:solidFill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/>
          </a:bodyPr>
          <a:lstStyle/>
          <a:p>
            <a:pPr algn="ctr"/>
            <a:r>
              <a:rPr lang="en-CA" sz="2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 this next verse, is it possible (or </a:t>
            </a:r>
            <a:r>
              <a:rPr lang="en-CA" sz="2800" b="1" u="sng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likel</a:t>
            </a:r>
            <a:r>
              <a:rPr lang="en-CA" sz="28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</a:t>
            </a:r>
            <a:r>
              <a:rPr lang="en-CA" sz="2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 that </a:t>
            </a:r>
            <a:r>
              <a:rPr lang="en-CA" sz="2800" dirty="0" smtClean="0">
                <a:solidFill>
                  <a:srgbClr val="0C27A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Yahusha</a:t>
            </a:r>
            <a:r>
              <a:rPr lang="en-CA" sz="2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was referencing </a:t>
            </a:r>
            <a:r>
              <a:rPr lang="en-CA" sz="2800" u="sng" dirty="0" smtClean="0">
                <a:solidFill>
                  <a:srgbClr val="3E3E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His</a:t>
            </a:r>
            <a:r>
              <a:rPr lang="en-CA" sz="2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CA" sz="2800" b="1" dirty="0" smtClean="0">
                <a:ln w="19050">
                  <a:solidFill>
                    <a:srgbClr val="0066FF"/>
                  </a:solidFill>
                </a:ln>
                <a:solidFill>
                  <a:srgbClr val="D73DCC"/>
                </a:solidFill>
                <a:effectLst>
                  <a:glow rad="127000">
                    <a:srgbClr val="FFFF00"/>
                  </a:glow>
                </a:effectLst>
                <a:latin typeface="Arial Black" panose="020B0A04020102020204" pitchFamily="34" charset="0"/>
                <a:cs typeface="Arial" panose="020B0604020202020204" pitchFamily="34" charset="0"/>
              </a:rPr>
              <a:t>Tequfah / Shaneh based </a:t>
            </a:r>
            <a:br>
              <a:rPr lang="en-CA" sz="2800" b="1" dirty="0" smtClean="0">
                <a:ln w="19050">
                  <a:solidFill>
                    <a:srgbClr val="0066FF"/>
                  </a:solidFill>
                </a:ln>
                <a:solidFill>
                  <a:srgbClr val="D73DCC"/>
                </a:solidFill>
                <a:effectLst>
                  <a:glow rad="127000">
                    <a:srgbClr val="FFFF00"/>
                  </a:glow>
                </a:effectLst>
                <a:latin typeface="Arial Black" panose="020B0A04020102020204" pitchFamily="34" charset="0"/>
                <a:cs typeface="Arial" panose="020B0604020202020204" pitchFamily="34" charset="0"/>
              </a:rPr>
            </a:br>
            <a:r>
              <a:rPr lang="en-CA" sz="2800" b="1" dirty="0" smtClean="0">
                <a:ln w="19050">
                  <a:solidFill>
                    <a:srgbClr val="0066FF"/>
                  </a:solidFill>
                </a:ln>
                <a:solidFill>
                  <a:srgbClr val="D73DCC"/>
                </a:solidFill>
                <a:effectLst>
                  <a:glow rad="127000">
                    <a:srgbClr val="FFFF00"/>
                  </a:glow>
                </a:effectLst>
                <a:latin typeface="Arial Black" panose="020B0A04020102020204" pitchFamily="34" charset="0"/>
                <a:cs typeface="Arial" panose="020B0604020202020204" pitchFamily="34" charset="0"/>
              </a:rPr>
              <a:t>Covenant Calendar </a:t>
            </a:r>
            <a:r>
              <a:rPr lang="en-CA" sz="2800" dirty="0" smtClean="0">
                <a:ln w="19050">
                  <a:noFill/>
                </a:ln>
                <a:solidFill>
                  <a:sysClr val="windowText" lastClr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as</a:t>
            </a:r>
            <a:r>
              <a:rPr lang="en-CA" sz="2800" b="1" dirty="0" smtClean="0">
                <a:ln w="19050">
                  <a:solidFill>
                    <a:srgbClr val="0066FF"/>
                  </a:solidFill>
                </a:ln>
                <a:solidFill>
                  <a:srgbClr val="D73DCC"/>
                </a:solidFill>
                <a:effectLst>
                  <a:glow rad="127000">
                    <a:srgbClr val="FFFF00"/>
                  </a:glow>
                </a:effectLst>
                <a:latin typeface="Arial Black" panose="020B0A04020102020204" pitchFamily="34" charset="0"/>
                <a:cs typeface="Arial" panose="020B0604020202020204" pitchFamily="34" charset="0"/>
              </a:rPr>
              <a:t> inculcated at creation ?</a:t>
            </a:r>
          </a:p>
          <a:p>
            <a:pPr algn="ctr"/>
            <a:r>
              <a:rPr lang="en-CA" sz="2000" b="1" dirty="0" smtClean="0">
                <a:ln w="19050">
                  <a:noFill/>
                </a:ln>
                <a:solidFill>
                  <a:srgbClr val="C00000"/>
                </a:solidFill>
                <a:effectLst/>
                <a:cs typeface="Arial" panose="020B0604020202020204" pitchFamily="34" charset="0"/>
              </a:rPr>
              <a:t>Inculcate =</a:t>
            </a:r>
            <a:r>
              <a:rPr lang="en-CA" sz="2000" b="1" dirty="0" smtClean="0">
                <a:ln w="19050">
                  <a:noFill/>
                </a:ln>
                <a:solidFill>
                  <a:schemeClr val="bg1"/>
                </a:solidFill>
                <a:effectLst/>
                <a:cs typeface="Arial" panose="020B0604020202020204" pitchFamily="34" charset="0"/>
              </a:rPr>
              <a:t> </a:t>
            </a:r>
            <a:r>
              <a:rPr lang="en-US" sz="2000" dirty="0" smtClean="0">
                <a:solidFill>
                  <a:srgbClr val="111111"/>
                </a:solidFill>
                <a:latin typeface="Roboto"/>
              </a:rPr>
              <a:t>instill </a:t>
            </a:r>
            <a:r>
              <a:rPr lang="en-US" sz="2000" dirty="0">
                <a:solidFill>
                  <a:srgbClr val="111111"/>
                </a:solidFill>
                <a:latin typeface="Roboto"/>
              </a:rPr>
              <a:t>(an attitude, idea, or habit) by persistent </a:t>
            </a:r>
            <a:r>
              <a:rPr lang="en-US" sz="2000" dirty="0" smtClean="0">
                <a:solidFill>
                  <a:srgbClr val="111111"/>
                </a:solidFill>
                <a:latin typeface="Roboto"/>
              </a:rPr>
              <a:t>instruction.</a:t>
            </a:r>
            <a:br>
              <a:rPr lang="en-US" sz="2000" dirty="0" smtClean="0">
                <a:solidFill>
                  <a:srgbClr val="111111"/>
                </a:solidFill>
                <a:latin typeface="Roboto"/>
              </a:rPr>
            </a:br>
            <a:r>
              <a:rPr lang="en-CA" sz="900" b="1" dirty="0" smtClean="0">
                <a:ln w="19050">
                  <a:noFill/>
                </a:ln>
                <a:solidFill>
                  <a:schemeClr val="bg1"/>
                </a:solidFill>
                <a:effectLst/>
                <a:cs typeface="Arial" panose="020B0604020202020204" pitchFamily="34" charset="0"/>
              </a:rPr>
              <a:t> </a:t>
            </a:r>
            <a:r>
              <a:rPr lang="en-CA" sz="900" dirty="0" smtClean="0">
                <a:solidFill>
                  <a:schemeClr val="bg1"/>
                </a:solidFill>
                <a:effectLst/>
                <a:cs typeface="Arial" panose="020B0604020202020204" pitchFamily="34" charset="0"/>
              </a:rPr>
              <a:t> </a:t>
            </a:r>
            <a:r>
              <a:rPr lang="en-CA" sz="2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CA" sz="2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CA" sz="2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360 day </a:t>
            </a:r>
            <a:r>
              <a:rPr lang="en-CA" sz="2800" b="1" u="sng" dirty="0" smtClean="0">
                <a:solidFill>
                  <a:srgbClr val="3E3E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Festal</a:t>
            </a:r>
            <a:r>
              <a:rPr lang="en-CA" sz="2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year had been abandoned shortly after Hezekiah’s sun dial event, in </a:t>
            </a:r>
            <a:r>
              <a:rPr lang="en-CA" sz="2800" b="1" u="sng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direct defiance</a:t>
            </a:r>
            <a:r>
              <a:rPr lang="en-CA" sz="28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CA" sz="2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 </a:t>
            </a:r>
            <a:r>
              <a:rPr lang="en-CA" sz="2800" dirty="0" smtClean="0">
                <a:solidFill>
                  <a:srgbClr val="0C27A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Yahuah</a:t>
            </a:r>
            <a:r>
              <a:rPr lang="en-CA" sz="2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  <a:r>
              <a:rPr lang="en-CA" sz="2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&amp;</a:t>
            </a:r>
            <a:br>
              <a:rPr lang="en-CA" sz="2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CA" sz="2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CA" sz="2800" b="1" u="sng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lunar worshi</a:t>
            </a:r>
            <a:r>
              <a:rPr lang="en-CA" sz="28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 p</a:t>
            </a:r>
            <a:r>
              <a:rPr lang="en-CA" sz="2800" b="1" u="sng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ractice</a:t>
            </a:r>
            <a:r>
              <a:rPr lang="en-CA" sz="2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was officially adopted instead!</a:t>
            </a:r>
          </a:p>
          <a:p>
            <a:pPr algn="ctr"/>
            <a:endParaRPr lang="en-CA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CA" sz="2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Could this be why </a:t>
            </a:r>
            <a:r>
              <a:rPr lang="en-CA" sz="2800" dirty="0" smtClean="0"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Yahusha</a:t>
            </a:r>
            <a:r>
              <a:rPr lang="en-CA" sz="2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declared in </a:t>
            </a:r>
            <a:r>
              <a:rPr lang="en-CA" sz="2800" b="1" i="1" dirty="0" smtClean="0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Matt 23:15 </a:t>
            </a:r>
            <a:r>
              <a:rPr lang="en-CA" sz="2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– </a:t>
            </a:r>
            <a:br>
              <a:rPr lang="en-CA" sz="2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CA" sz="2800" b="1" dirty="0" smtClean="0">
                <a:ln>
                  <a:solidFill>
                    <a:schemeClr val="bg1"/>
                  </a:solidFill>
                </a:ln>
                <a:solidFill>
                  <a:srgbClr val="D73D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Woe to you, scribes and Pharisees, </a:t>
            </a:r>
            <a:r>
              <a:rPr lang="en-CA" sz="2800" b="1" u="sng" dirty="0" smtClean="0">
                <a:ln>
                  <a:solidFill>
                    <a:schemeClr val="bg1"/>
                  </a:solidFill>
                </a:ln>
                <a:solidFill>
                  <a:srgbClr val="D73D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HYPOCRITES</a:t>
            </a:r>
            <a:r>
              <a:rPr lang="en-CA" sz="2800" b="1" dirty="0" smtClean="0">
                <a:ln>
                  <a:solidFill>
                    <a:schemeClr val="bg1"/>
                  </a:solidFill>
                </a:ln>
                <a:solidFill>
                  <a:srgbClr val="D73D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! Because you go about the land and the sea to win one convert, and when he is won, you make him a son of </a:t>
            </a:r>
            <a:r>
              <a:rPr lang="en-CA" sz="2800" b="1" dirty="0" err="1" smtClean="0">
                <a:ln>
                  <a:solidFill>
                    <a:schemeClr val="bg1"/>
                  </a:solidFill>
                </a:ln>
                <a:solidFill>
                  <a:srgbClr val="D73D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Gey-Hinnom</a:t>
            </a:r>
            <a:r>
              <a:rPr lang="en-CA" sz="2800" b="1" dirty="0" smtClean="0">
                <a:ln>
                  <a:solidFill>
                    <a:schemeClr val="bg1"/>
                  </a:solidFill>
                </a:ln>
                <a:solidFill>
                  <a:srgbClr val="D73D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CA" sz="2800" b="1" u="sng" dirty="0" smtClean="0">
                <a:ln>
                  <a:solidFill>
                    <a:schemeClr val="bg1"/>
                  </a:solidFill>
                </a:ln>
                <a:solidFill>
                  <a:srgbClr val="D73D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TWOFOLD</a:t>
            </a:r>
            <a:r>
              <a:rPr lang="en-CA" sz="2800" b="1" dirty="0" smtClean="0">
                <a:ln>
                  <a:solidFill>
                    <a:schemeClr val="bg1"/>
                  </a:solidFill>
                </a:ln>
                <a:solidFill>
                  <a:srgbClr val="D73D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more than yourselves. </a:t>
            </a:r>
          </a:p>
          <a:p>
            <a:pPr algn="ctr"/>
            <a:endParaRPr lang="en-CA" b="1" dirty="0">
              <a:ln>
                <a:solidFill>
                  <a:schemeClr val="bg1"/>
                </a:solidFill>
              </a:ln>
              <a:solidFill>
                <a:srgbClr val="D73DC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CA" sz="2800" b="1" u="sng" dirty="0" smtClean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Who</a:t>
            </a:r>
            <a:r>
              <a:rPr lang="en-CA" sz="2800" b="1" u="sng" dirty="0" smtClean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is it</a:t>
            </a:r>
            <a:r>
              <a:rPr lang="en-CA" sz="2800" b="1" dirty="0" smtClean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that gives their allegiance to the moon?</a:t>
            </a:r>
            <a:endParaRPr lang="en-CA" sz="2800" b="1" dirty="0">
              <a:ln>
                <a:solidFill>
                  <a:schemeClr val="bg1"/>
                </a:solidFill>
              </a:ln>
              <a:solidFill>
                <a:srgbClr val="FFFF00"/>
              </a:solidFill>
              <a:latin typeface="Arial Black" panose="020B0A04020102020204" pitchFamily="34" charset="0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782425" y="6492875"/>
            <a:ext cx="409575" cy="365125"/>
          </a:xfrm>
        </p:spPr>
        <p:txBody>
          <a:bodyPr/>
          <a:lstStyle/>
          <a:p>
            <a:fld id="{6D22F896-40B5-4ADD-8801-0D06FADFA095}" type="slidenum">
              <a:rPr lang="en-US" sz="1400" smtClean="0">
                <a:solidFill>
                  <a:schemeClr val="tx1"/>
                </a:solidFill>
              </a:rPr>
              <a:t>50</a:t>
            </a:fld>
            <a:endParaRPr lang="en-US" sz="1400" dirty="0">
              <a:solidFill>
                <a:schemeClr val="tx1"/>
              </a:solidFill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5936294" y="1639019"/>
            <a:ext cx="4268755" cy="8626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160447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3">
                <a:lumMod val="60000"/>
                <a:lumOff val="40000"/>
              </a:schemeClr>
            </a:gs>
            <a:gs pos="56000">
              <a:srgbClr val="3E3EF0"/>
            </a:gs>
            <a:gs pos="100000">
              <a:srgbClr val="FF6600">
                <a:alpha val="68000"/>
              </a:srgb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408962" y="352425"/>
            <a:ext cx="11353799" cy="3182420"/>
          </a:xfrm>
          <a:prstGeom prst="roundRect">
            <a:avLst/>
          </a:prstGeom>
          <a:ln w="76200">
            <a:solidFill>
              <a:srgbClr val="FFCCFF"/>
            </a:solidFill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38100" h="38100"/>
            </a:sp3d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Georgia" panose="02040502050405020303" pitchFamily="18" charset="0"/>
              </a:rPr>
              <a:t>Speaking to the scribes much later in His life – </a:t>
            </a:r>
            <a:br>
              <a:rPr lang="en-US" sz="2800" dirty="0" smtClean="0">
                <a:solidFill>
                  <a:schemeClr val="bg1"/>
                </a:solidFill>
                <a:latin typeface="Georgia" panose="02040502050405020303" pitchFamily="18" charset="0"/>
              </a:rPr>
            </a:br>
            <a:r>
              <a:rPr lang="en-US" sz="2800" dirty="0" smtClean="0">
                <a:solidFill>
                  <a:schemeClr val="bg1"/>
                </a:solidFill>
                <a:latin typeface="Georgia" panose="02040502050405020303" pitchFamily="18" charset="0"/>
              </a:rPr>
              <a:t>	What reasoning caused </a:t>
            </a:r>
            <a:r>
              <a:rPr lang="en-US" sz="2800" dirty="0" smtClean="0">
                <a:solidFill>
                  <a:srgbClr val="3E3EF0"/>
                </a:solidFill>
                <a:latin typeface="Georgia" panose="02040502050405020303" pitchFamily="18" charset="0"/>
              </a:rPr>
              <a:t>Yahusha</a:t>
            </a:r>
            <a:r>
              <a:rPr lang="en-US" sz="2800" dirty="0" smtClean="0">
                <a:solidFill>
                  <a:schemeClr val="bg1"/>
                </a:solidFill>
                <a:latin typeface="Georgia" panose="02040502050405020303" pitchFamily="18" charset="0"/>
              </a:rPr>
              <a:t> to speak these words?</a:t>
            </a:r>
          </a:p>
          <a:p>
            <a:endParaRPr lang="en-US" sz="1600" dirty="0">
              <a:solidFill>
                <a:srgbClr val="008080"/>
              </a:solidFill>
              <a:latin typeface="Georgia" panose="02040502050405020303" pitchFamily="18" charset="0"/>
            </a:endParaRPr>
          </a:p>
          <a:p>
            <a:r>
              <a:rPr lang="en-US" sz="2800" b="1" dirty="0" smtClean="0">
                <a:ln>
                  <a:solidFill>
                    <a:sysClr val="windowText" lastClr="000000"/>
                  </a:solidFill>
                </a:ln>
                <a:solidFill>
                  <a:srgbClr val="FF6600"/>
                </a:solidFill>
                <a:latin typeface="Georgia" panose="02040502050405020303" pitchFamily="18" charset="0"/>
              </a:rPr>
              <a:t>John </a:t>
            </a:r>
            <a:r>
              <a:rPr lang="en-US" sz="2800" b="1" dirty="0">
                <a:ln>
                  <a:solidFill>
                    <a:sysClr val="windowText" lastClr="000000"/>
                  </a:solidFill>
                </a:ln>
                <a:solidFill>
                  <a:srgbClr val="FF6600"/>
                </a:solidFill>
                <a:latin typeface="Georgia" panose="02040502050405020303" pitchFamily="18" charset="0"/>
              </a:rPr>
              <a:t>7:19  </a:t>
            </a:r>
            <a:r>
              <a:rPr lang="en-US" sz="2800" dirty="0">
                <a:solidFill>
                  <a:prstClr val="black"/>
                </a:solidFill>
                <a:latin typeface="Georgia" panose="02040502050405020303" pitchFamily="18" charset="0"/>
              </a:rPr>
              <a:t>“Did not Mosheh give you the Torah? </a:t>
            </a:r>
            <a:r>
              <a:rPr lang="en-US" sz="2800" dirty="0" smtClean="0">
                <a:solidFill>
                  <a:prstClr val="black"/>
                </a:solidFill>
                <a:latin typeface="Georgia" panose="02040502050405020303" pitchFamily="18" charset="0"/>
              </a:rPr>
              <a:t/>
            </a:r>
            <a:br>
              <a:rPr lang="en-US" sz="2800" dirty="0" smtClean="0">
                <a:solidFill>
                  <a:prstClr val="black"/>
                </a:solidFill>
                <a:latin typeface="Georgia" panose="02040502050405020303" pitchFamily="18" charset="0"/>
              </a:rPr>
            </a:br>
            <a:r>
              <a:rPr lang="en-US" sz="2800" dirty="0" smtClean="0">
                <a:solidFill>
                  <a:prstClr val="black"/>
                </a:solidFill>
                <a:latin typeface="Georgia" panose="02040502050405020303" pitchFamily="18" charset="0"/>
              </a:rPr>
              <a:t>			</a:t>
            </a:r>
            <a:r>
              <a:rPr lang="en-US" sz="4000" b="1" dirty="0" smtClean="0">
                <a:ln>
                  <a:solidFill>
                    <a:sysClr val="windowText" lastClr="000000"/>
                  </a:solidFill>
                </a:ln>
                <a:solidFill>
                  <a:srgbClr val="FF6600"/>
                </a:solidFill>
                <a:latin typeface="Georgia" panose="02040502050405020303" pitchFamily="18" charset="0"/>
              </a:rPr>
              <a:t>Yet </a:t>
            </a:r>
            <a:r>
              <a:rPr lang="en-US" sz="4000" b="1" u="sng" dirty="0" smtClean="0">
                <a:ln>
                  <a:solidFill>
                    <a:sysClr val="windowText" lastClr="000000"/>
                  </a:solidFill>
                </a:ln>
                <a:solidFill>
                  <a:srgbClr val="FF6600"/>
                </a:solidFill>
                <a:latin typeface="Georgia" panose="02040502050405020303" pitchFamily="18" charset="0"/>
              </a:rPr>
              <a:t>NOT ONE</a:t>
            </a:r>
            <a:r>
              <a:rPr lang="en-US" sz="4000" b="1" dirty="0" smtClean="0">
                <a:ln>
                  <a:solidFill>
                    <a:sysClr val="windowText" lastClr="000000"/>
                  </a:solidFill>
                </a:ln>
                <a:solidFill>
                  <a:srgbClr val="FF6600"/>
                </a:solidFill>
                <a:latin typeface="Georgia" panose="02040502050405020303" pitchFamily="18" charset="0"/>
              </a:rPr>
              <a:t> of </a:t>
            </a:r>
            <a:r>
              <a:rPr lang="en-US" sz="4000" b="1" dirty="0">
                <a:ln>
                  <a:solidFill>
                    <a:sysClr val="windowText" lastClr="000000"/>
                  </a:solidFill>
                </a:ln>
                <a:solidFill>
                  <a:srgbClr val="FF6600"/>
                </a:solidFill>
                <a:latin typeface="Georgia" panose="02040502050405020303" pitchFamily="18" charset="0"/>
              </a:rPr>
              <a:t>you does the Torah</a:t>
            </a:r>
            <a:r>
              <a:rPr lang="en-US" sz="4000" b="1" dirty="0" smtClean="0">
                <a:ln>
                  <a:solidFill>
                    <a:sysClr val="windowText" lastClr="000000"/>
                  </a:solidFill>
                </a:ln>
                <a:solidFill>
                  <a:srgbClr val="FF6600"/>
                </a:solidFill>
                <a:latin typeface="Georgia" panose="02040502050405020303" pitchFamily="18" charset="0"/>
              </a:rPr>
              <a:t>!</a:t>
            </a:r>
            <a:endParaRPr lang="en-US" sz="4000" b="1" baseline="30000" dirty="0">
              <a:ln>
                <a:solidFill>
                  <a:sysClr val="windowText" lastClr="000000"/>
                </a:solidFill>
              </a:ln>
              <a:solidFill>
                <a:srgbClr val="FF6600"/>
              </a:solidFill>
              <a:latin typeface="Georgia" panose="02040502050405020303" pitchFamily="18" charset="0"/>
            </a:endParaRPr>
          </a:p>
          <a:p>
            <a:r>
              <a:rPr lang="en-US" sz="2800" baseline="30000" dirty="0">
                <a:solidFill>
                  <a:srgbClr val="0000FF"/>
                </a:solidFill>
                <a:latin typeface="Georgia" panose="02040502050405020303" pitchFamily="18" charset="0"/>
              </a:rPr>
              <a:t>	</a:t>
            </a:r>
            <a:r>
              <a:rPr lang="en-US" sz="2800" baseline="30000" dirty="0" smtClean="0">
                <a:solidFill>
                  <a:srgbClr val="0000FF"/>
                </a:solidFill>
                <a:latin typeface="Georgia" panose="02040502050405020303" pitchFamily="18" charset="0"/>
              </a:rPr>
              <a:t>				</a:t>
            </a:r>
            <a:r>
              <a:rPr lang="en-US" sz="2800" dirty="0" smtClean="0">
                <a:solidFill>
                  <a:prstClr val="black"/>
                </a:solidFill>
                <a:latin typeface="Georgia" panose="02040502050405020303" pitchFamily="18" charset="0"/>
              </a:rPr>
              <a:t> </a:t>
            </a:r>
            <a:r>
              <a:rPr lang="en-US" sz="2800" dirty="0">
                <a:solidFill>
                  <a:prstClr val="black"/>
                </a:solidFill>
                <a:latin typeface="Georgia" panose="02040502050405020303" pitchFamily="18" charset="0"/>
              </a:rPr>
              <a:t>Why do you seek to kill Me?”</a:t>
            </a:r>
            <a:endParaRPr lang="en-US" sz="2800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782425" y="6492875"/>
            <a:ext cx="409575" cy="365125"/>
          </a:xfrm>
        </p:spPr>
        <p:txBody>
          <a:bodyPr/>
          <a:lstStyle/>
          <a:p>
            <a:fld id="{6D22F896-40B5-4ADD-8801-0D06FADFA095}" type="slidenum">
              <a:rPr lang="en-US" sz="1400" smtClean="0">
                <a:solidFill>
                  <a:schemeClr val="bg1"/>
                </a:solidFill>
              </a:rPr>
              <a:t>51</a:t>
            </a:fld>
            <a:endParaRPr lang="en-US" sz="1400" dirty="0">
              <a:solidFill>
                <a:schemeClr val="bg1"/>
              </a:solidFill>
            </a:endParaRPr>
          </a:p>
        </p:txBody>
      </p:sp>
      <p:grpSp>
        <p:nvGrpSpPr>
          <p:cNvPr id="6" name="Group 5"/>
          <p:cNvGrpSpPr/>
          <p:nvPr/>
        </p:nvGrpSpPr>
        <p:grpSpPr>
          <a:xfrm rot="432619">
            <a:off x="9899584" y="2382415"/>
            <a:ext cx="2552700" cy="2495550"/>
            <a:chOff x="8077588" y="4854445"/>
            <a:chExt cx="2552700" cy="2495550"/>
          </a:xfrm>
        </p:grpSpPr>
        <p:sp>
          <p:nvSpPr>
            <p:cNvPr id="3" name="Rounded Rectangle 2"/>
            <p:cNvSpPr/>
            <p:nvPr/>
          </p:nvSpPr>
          <p:spPr>
            <a:xfrm>
              <a:off x="8901404" y="5542384"/>
              <a:ext cx="905069" cy="671804"/>
            </a:xfrm>
            <a:prstGeom prst="roundRect">
              <a:avLst/>
            </a:prstGeom>
            <a:solidFill>
              <a:srgbClr val="FF66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A"/>
            </a:p>
          </p:txBody>
        </p:sp>
        <p:pic>
          <p:nvPicPr>
            <p:cNvPr id="5" name="Picture 4" descr="C:\Users\Rae\Desktop\blue face what clear.png"/>
            <p:cNvPicPr>
              <a:picLocks noChangeAspect="1" noChangeArrowheads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077588" y="4854445"/>
              <a:ext cx="2552700" cy="24955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7" name="Rounded Rectangle 6"/>
          <p:cNvSpPr/>
          <p:nvPr/>
        </p:nvSpPr>
        <p:spPr>
          <a:xfrm>
            <a:off x="83354" y="5718941"/>
            <a:ext cx="12005014" cy="846815"/>
          </a:xfrm>
          <a:prstGeom prst="roundRect">
            <a:avLst>
              <a:gd name="adj" fmla="val 50000"/>
            </a:avLst>
          </a:prstGeom>
          <a:solidFill>
            <a:schemeClr val="accent4">
              <a:lumMod val="40000"/>
              <a:lumOff val="60000"/>
            </a:schemeClr>
          </a:solidFill>
          <a:ln w="76200">
            <a:solidFill>
              <a:srgbClr val="9933FF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38100" h="38100"/>
            </a:sp3d>
          </a:bodyPr>
          <a:lstStyle/>
          <a:p>
            <a:pPr algn="ctr"/>
            <a:r>
              <a:rPr lang="en-CA" sz="3000" dirty="0" smtClean="0">
                <a:solidFill>
                  <a:schemeClr val="bg1"/>
                </a:solidFill>
              </a:rPr>
              <a:t>Could </a:t>
            </a:r>
            <a:r>
              <a:rPr lang="en-CA" sz="3000" b="1" dirty="0" smtClean="0">
                <a:ln>
                  <a:solidFill>
                    <a:sysClr val="windowText" lastClr="000000"/>
                  </a:solidFill>
                </a:ln>
                <a:solidFill>
                  <a:srgbClr val="FF6600"/>
                </a:solidFill>
              </a:rPr>
              <a:t>it</a:t>
            </a:r>
            <a:r>
              <a:rPr lang="en-CA" sz="3000" dirty="0" smtClean="0">
                <a:solidFill>
                  <a:schemeClr val="bg1"/>
                </a:solidFill>
              </a:rPr>
              <a:t> be pointing us to </a:t>
            </a:r>
            <a:r>
              <a:rPr lang="en-CA" sz="3000" dirty="0" smtClean="0">
                <a:solidFill>
                  <a:schemeClr val="bg1"/>
                </a:solidFill>
                <a:effectLst>
                  <a:glow rad="127000">
                    <a:srgbClr val="FFFF00"/>
                  </a:glow>
                </a:effectLst>
              </a:rPr>
              <a:t>geographical Judah </a:t>
            </a:r>
            <a:r>
              <a:rPr lang="en-CA" sz="3000" dirty="0" smtClean="0">
                <a:solidFill>
                  <a:schemeClr val="bg1"/>
                </a:solidFill>
              </a:rPr>
              <a:t>instead of - the </a:t>
            </a:r>
            <a:r>
              <a:rPr lang="en-CA" sz="3000" b="1" dirty="0">
                <a:ln>
                  <a:solidFill>
                    <a:sysClr val="windowText" lastClr="000000"/>
                  </a:solidFill>
                </a:ln>
                <a:solidFill>
                  <a:srgbClr val="FF6600"/>
                </a:solidFill>
              </a:rPr>
              <a:t>Jews</a:t>
            </a:r>
            <a:r>
              <a:rPr lang="en-CA" sz="3000" dirty="0" smtClean="0">
                <a:solidFill>
                  <a:schemeClr val="bg1"/>
                </a:solidFill>
              </a:rPr>
              <a:t>?! </a:t>
            </a:r>
            <a:r>
              <a:rPr lang="en-CA" sz="3200" dirty="0" smtClean="0">
                <a:solidFill>
                  <a:schemeClr val="bg1"/>
                </a:solidFill>
                <a:effectLst>
                  <a:glow rad="127000">
                    <a:srgbClr val="FFCCFF"/>
                  </a:glow>
                </a:effectLst>
                <a:sym typeface="Wingdings" panose="05000000000000000000" pitchFamily="2" charset="2"/>
              </a:rPr>
              <a:t></a:t>
            </a:r>
            <a:endParaRPr lang="en-CA" sz="3200" dirty="0">
              <a:solidFill>
                <a:schemeClr val="bg1"/>
              </a:solidFill>
              <a:effectLst>
                <a:glow rad="127000">
                  <a:srgbClr val="FFCCFF"/>
                </a:glow>
              </a:effectLst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608105" y="3809434"/>
            <a:ext cx="9775955" cy="1666526"/>
          </a:xfrm>
          <a:prstGeom prst="roundRect">
            <a:avLst>
              <a:gd name="adj" fmla="val 50000"/>
            </a:avLst>
          </a:prstGeom>
          <a:ln w="76200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38100" h="38100"/>
            </a:sp3d>
          </a:bodyPr>
          <a:lstStyle/>
          <a:p>
            <a:pPr algn="ctr"/>
            <a:r>
              <a:rPr lang="en-CA" sz="3200" dirty="0" smtClean="0">
                <a:solidFill>
                  <a:schemeClr val="bg1"/>
                </a:solidFill>
              </a:rPr>
              <a:t>And yet I am </a:t>
            </a:r>
            <a:r>
              <a:rPr lang="en-CA" sz="3200" b="1" u="sng" dirty="0" smtClean="0">
                <a:solidFill>
                  <a:schemeClr val="bg1"/>
                </a:solidFill>
              </a:rPr>
              <a:t>hammered</a:t>
            </a:r>
            <a:r>
              <a:rPr lang="en-CA" sz="3200" dirty="0" smtClean="0">
                <a:solidFill>
                  <a:schemeClr val="bg1"/>
                </a:solidFill>
              </a:rPr>
              <a:t> with the idea that – “Salvation is of the </a:t>
            </a:r>
            <a:r>
              <a:rPr lang="en-CA" sz="3200" b="1" dirty="0" smtClean="0">
                <a:ln>
                  <a:solidFill>
                    <a:sysClr val="windowText" lastClr="000000"/>
                  </a:solidFill>
                </a:ln>
                <a:solidFill>
                  <a:srgbClr val="FF6600"/>
                </a:solidFill>
              </a:rPr>
              <a:t>Jews</a:t>
            </a:r>
            <a:r>
              <a:rPr lang="en-CA" sz="3200" dirty="0" smtClean="0">
                <a:solidFill>
                  <a:schemeClr val="bg1"/>
                </a:solidFill>
              </a:rPr>
              <a:t>”? </a:t>
            </a:r>
            <a:br>
              <a:rPr lang="en-CA" sz="3200" dirty="0" smtClean="0">
                <a:solidFill>
                  <a:schemeClr val="bg1"/>
                </a:solidFill>
              </a:rPr>
            </a:br>
            <a:r>
              <a:rPr lang="en-CA" sz="3200" u="sng" dirty="0" smtClean="0">
                <a:solidFill>
                  <a:schemeClr val="bg1"/>
                </a:solidFill>
              </a:rPr>
              <a:t>What is the correct</a:t>
            </a:r>
            <a:r>
              <a:rPr lang="en-CA" sz="3200" dirty="0" smtClean="0">
                <a:solidFill>
                  <a:schemeClr val="bg1"/>
                </a:solidFill>
              </a:rPr>
              <a:t> translation and understanding?</a:t>
            </a:r>
            <a:endParaRPr lang="en-CA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55742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3">
                <a:lumMod val="60000"/>
                <a:lumOff val="40000"/>
              </a:schemeClr>
            </a:gs>
            <a:gs pos="56000">
              <a:srgbClr val="3E3EF0"/>
            </a:gs>
            <a:gs pos="100000">
              <a:srgbClr val="FF6600">
                <a:alpha val="68000"/>
              </a:srgb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209551" y="311686"/>
            <a:ext cx="11640326" cy="4450814"/>
          </a:xfrm>
          <a:prstGeom prst="roundRect">
            <a:avLst/>
          </a:prstGeom>
          <a:ln w="76200">
            <a:solidFill>
              <a:srgbClr val="FFCCFF"/>
            </a:solidFill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/>
          </a:bodyPr>
          <a:lstStyle/>
          <a:p>
            <a:r>
              <a:rPr lang="en-US" sz="2800" dirty="0" smtClean="0">
                <a:solidFill>
                  <a:schemeClr val="bg1"/>
                </a:solidFill>
              </a:rPr>
              <a:t>Consider these words of Yahusha!</a:t>
            </a:r>
          </a:p>
          <a:p>
            <a:r>
              <a:rPr lang="en-US" sz="2800" dirty="0" smtClean="0">
                <a:solidFill>
                  <a:schemeClr val="bg1"/>
                </a:solidFill>
              </a:rPr>
              <a:t> </a:t>
            </a:r>
            <a:r>
              <a:rPr lang="en-US" sz="2800" dirty="0" smtClean="0"/>
              <a:t/>
            </a:r>
            <a:br>
              <a:rPr lang="en-US" sz="2800" dirty="0" smtClean="0"/>
            </a:br>
            <a:r>
              <a:rPr lang="en-US" sz="2800" dirty="0" smtClean="0">
                <a:solidFill>
                  <a:srgbClr val="FF6600"/>
                </a:solidFill>
              </a:rPr>
              <a:t>Matt </a:t>
            </a:r>
            <a:r>
              <a:rPr lang="en-US" sz="2800" dirty="0">
                <a:solidFill>
                  <a:srgbClr val="FF6600"/>
                </a:solidFill>
              </a:rPr>
              <a:t>5:20  </a:t>
            </a:r>
            <a:r>
              <a:rPr lang="en-US" sz="2800" dirty="0"/>
              <a:t>“For I say to you, that unless your righteousness </a:t>
            </a:r>
            <a:r>
              <a:rPr lang="en-US" sz="2800" b="1" dirty="0">
                <a:solidFill>
                  <a:srgbClr val="9933FF"/>
                </a:solidFill>
                <a:effectLst>
                  <a:glow rad="76200">
                    <a:srgbClr val="FFFF00"/>
                  </a:glow>
                </a:effectLst>
              </a:rPr>
              <a:t>exceeds</a:t>
            </a:r>
            <a:r>
              <a:rPr lang="en-US" sz="2800" dirty="0"/>
              <a:t> that </a:t>
            </a:r>
            <a:r>
              <a:rPr lang="en-US" sz="2800" dirty="0" smtClean="0"/>
              <a:t>			of </a:t>
            </a:r>
            <a:r>
              <a:rPr lang="en-US" sz="2800" dirty="0"/>
              <a:t>the scribes and Pharisees</a:t>
            </a:r>
            <a:r>
              <a:rPr lang="en-US" sz="2800" dirty="0" smtClean="0"/>
              <a:t>, </a:t>
            </a:r>
            <a:r>
              <a:rPr lang="en-US" sz="2800" dirty="0"/>
              <a:t>you shall by no means enter into the </a:t>
            </a:r>
            <a:r>
              <a:rPr lang="en-US" sz="2800" dirty="0" smtClean="0"/>
              <a:t>			      reign </a:t>
            </a:r>
            <a:r>
              <a:rPr lang="en-US" sz="2800" dirty="0"/>
              <a:t>of the heavens</a:t>
            </a:r>
            <a:r>
              <a:rPr lang="en-US" sz="2800" dirty="0" smtClean="0"/>
              <a:t>.”</a:t>
            </a:r>
            <a:br>
              <a:rPr lang="en-US" sz="2800" dirty="0" smtClean="0"/>
            </a:br>
            <a:endParaRPr lang="en-US" sz="2800" dirty="0" smtClean="0"/>
          </a:p>
          <a:p>
            <a:r>
              <a:rPr lang="en-US" sz="2800" dirty="0" smtClean="0">
                <a:solidFill>
                  <a:srgbClr val="0C27AC"/>
                </a:solidFill>
              </a:rPr>
              <a:t>Consider the statements found in these verses below, then carefully 	ponder from whom you accept doctrine.</a:t>
            </a:r>
            <a:br>
              <a:rPr lang="en-US" sz="2800" dirty="0" smtClean="0">
                <a:solidFill>
                  <a:srgbClr val="0C27AC"/>
                </a:solidFill>
              </a:rPr>
            </a:br>
            <a:r>
              <a:rPr lang="en-US" sz="2800" dirty="0" smtClean="0">
                <a:solidFill>
                  <a:srgbClr val="0C27AC"/>
                </a:solidFill>
              </a:rPr>
              <a:t>		</a:t>
            </a:r>
            <a:r>
              <a:rPr lang="en-US" sz="2800" b="1" dirty="0" smtClean="0">
                <a:solidFill>
                  <a:srgbClr val="9933FF"/>
                </a:solidFill>
              </a:rPr>
              <a:t>Matt 15:3-9; Mark 7:7-13; </a:t>
            </a:r>
            <a:r>
              <a:rPr lang="en-US" sz="2800" b="1" dirty="0">
                <a:solidFill>
                  <a:srgbClr val="9933FF"/>
                </a:solidFill>
              </a:rPr>
              <a:t>Acts </a:t>
            </a:r>
            <a:r>
              <a:rPr lang="en-US" sz="2800" b="1" dirty="0" smtClean="0">
                <a:solidFill>
                  <a:srgbClr val="9933FF"/>
                </a:solidFill>
              </a:rPr>
              <a:t>7:53; Rom 2:23-27; Gal </a:t>
            </a:r>
            <a:r>
              <a:rPr lang="en-US" sz="2800" b="1" dirty="0">
                <a:solidFill>
                  <a:srgbClr val="9933FF"/>
                </a:solidFill>
              </a:rPr>
              <a:t>6:13. 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782425" y="6492875"/>
            <a:ext cx="409575" cy="365125"/>
          </a:xfrm>
        </p:spPr>
        <p:txBody>
          <a:bodyPr/>
          <a:lstStyle/>
          <a:p>
            <a:fld id="{6D22F896-40B5-4ADD-8801-0D06FADFA095}" type="slidenum">
              <a:rPr lang="en-US" sz="1400" smtClean="0">
                <a:solidFill>
                  <a:schemeClr val="bg1"/>
                </a:solidFill>
              </a:rPr>
              <a:t>52</a:t>
            </a:fld>
            <a:endParaRPr lang="en-US" sz="1400" dirty="0">
              <a:solidFill>
                <a:schemeClr val="bg1"/>
              </a:solidFill>
            </a:endParaRPr>
          </a:p>
        </p:txBody>
      </p:sp>
      <p:cxnSp>
        <p:nvCxnSpPr>
          <p:cNvPr id="5" name="Straight Connector 4"/>
          <p:cNvCxnSpPr/>
          <p:nvPr/>
        </p:nvCxnSpPr>
        <p:spPr>
          <a:xfrm flipV="1">
            <a:off x="9110439" y="1906613"/>
            <a:ext cx="1194320" cy="9330"/>
          </a:xfrm>
          <a:prstGeom prst="line">
            <a:avLst/>
          </a:prstGeom>
          <a:ln w="76200">
            <a:solidFill>
              <a:srgbClr val="FF66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Rounded Rectangle 2"/>
          <p:cNvSpPr/>
          <p:nvPr/>
        </p:nvSpPr>
        <p:spPr>
          <a:xfrm>
            <a:off x="401637" y="4880493"/>
            <a:ext cx="11172825" cy="1744353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4000" dirty="0" smtClean="0"/>
              <a:t>Exceed – </a:t>
            </a:r>
            <a:r>
              <a:rPr lang="en-CA" sz="6000" u="sng" dirty="0" smtClean="0">
                <a:ln w="28575">
                  <a:solidFill>
                    <a:srgbClr val="9933FF"/>
                  </a:solidFill>
                </a:ln>
                <a:latin typeface="Comic Sans MS" panose="030F0702030302020204" pitchFamily="66" charset="0"/>
              </a:rPr>
              <a:t>IS NOT</a:t>
            </a:r>
            <a:r>
              <a:rPr lang="en-CA" sz="6000" dirty="0" smtClean="0">
                <a:ln w="28575">
                  <a:solidFill>
                    <a:srgbClr val="9933FF"/>
                  </a:solidFill>
                </a:ln>
                <a:latin typeface="Comic Sans MS" panose="030F0702030302020204" pitchFamily="66" charset="0"/>
              </a:rPr>
              <a:t> </a:t>
            </a:r>
            <a:r>
              <a:rPr lang="en-CA" sz="4000" dirty="0" smtClean="0"/>
              <a:t>– </a:t>
            </a:r>
            <a:r>
              <a:rPr lang="en-CA" sz="4000" u="sng" dirty="0" smtClean="0">
                <a:solidFill>
                  <a:srgbClr val="00FF99"/>
                </a:solidFill>
              </a:rPr>
              <a:t>E</a:t>
            </a:r>
            <a:r>
              <a:rPr lang="en-CA" sz="4000" dirty="0" smtClean="0">
                <a:solidFill>
                  <a:srgbClr val="00FF99"/>
                </a:solidFill>
              </a:rPr>
              <a:t>q</a:t>
            </a:r>
            <a:r>
              <a:rPr lang="en-CA" sz="4000" u="sng" dirty="0" smtClean="0">
                <a:solidFill>
                  <a:srgbClr val="00FF99"/>
                </a:solidFill>
              </a:rPr>
              <a:t>ual to</a:t>
            </a:r>
            <a:r>
              <a:rPr lang="en-CA" sz="4000" dirty="0" smtClean="0">
                <a:solidFill>
                  <a:srgbClr val="00FF99"/>
                </a:solidFill>
              </a:rPr>
              <a:t>, </a:t>
            </a:r>
            <a:r>
              <a:rPr lang="en-CA" sz="4000" dirty="0" smtClean="0">
                <a:solidFill>
                  <a:schemeClr val="tx1"/>
                </a:solidFill>
              </a:rPr>
              <a:t>nor –</a:t>
            </a:r>
            <a:r>
              <a:rPr lang="en-CA" sz="4000" dirty="0" smtClean="0">
                <a:solidFill>
                  <a:srgbClr val="00FF99"/>
                </a:solidFill>
              </a:rPr>
              <a:t> </a:t>
            </a:r>
            <a:r>
              <a:rPr lang="en-CA" sz="4000" u="sng" dirty="0" smtClean="0">
                <a:solidFill>
                  <a:srgbClr val="00FF99"/>
                </a:solidFill>
              </a:rPr>
              <a:t>Same as</a:t>
            </a:r>
            <a:r>
              <a:rPr lang="en-CA" sz="4000" dirty="0" smtClean="0">
                <a:solidFill>
                  <a:srgbClr val="00FF99"/>
                </a:solidFill>
              </a:rPr>
              <a:t>!</a:t>
            </a:r>
          </a:p>
          <a:p>
            <a:pPr algn="ctr"/>
            <a:r>
              <a:rPr lang="en-CA" sz="4000" b="1" dirty="0" smtClean="0">
                <a:ln>
                  <a:solidFill>
                    <a:srgbClr val="3E3EF0"/>
                  </a:solidFill>
                </a:ln>
                <a:solidFill>
                  <a:srgbClr val="FFFF00"/>
                </a:solidFill>
              </a:rPr>
              <a:t>Exceed is – </a:t>
            </a:r>
            <a:r>
              <a:rPr lang="en-CA" sz="4000" b="1" u="sng" dirty="0" smtClean="0">
                <a:ln>
                  <a:solidFill>
                    <a:srgbClr val="3E3EF0"/>
                  </a:solidFill>
                </a:ln>
                <a:solidFill>
                  <a:srgbClr val="FFFF00"/>
                </a:solidFill>
              </a:rPr>
              <a:t>ABOVE</a:t>
            </a:r>
            <a:r>
              <a:rPr lang="en-CA" sz="4000" b="1" dirty="0" smtClean="0">
                <a:ln>
                  <a:solidFill>
                    <a:srgbClr val="3E3EF0"/>
                  </a:solidFill>
                </a:ln>
                <a:solidFill>
                  <a:srgbClr val="FFFF00"/>
                </a:solidFill>
              </a:rPr>
              <a:t>, </a:t>
            </a:r>
            <a:r>
              <a:rPr lang="en-CA" sz="4000" b="1" u="sng" dirty="0" smtClean="0">
                <a:ln>
                  <a:solidFill>
                    <a:srgbClr val="3E3EF0"/>
                  </a:solidFill>
                </a:ln>
                <a:solidFill>
                  <a:srgbClr val="FFFF00"/>
                </a:solidFill>
              </a:rPr>
              <a:t>BETTER</a:t>
            </a:r>
            <a:r>
              <a:rPr lang="en-CA" sz="4000" b="1" dirty="0" smtClean="0">
                <a:ln>
                  <a:solidFill>
                    <a:srgbClr val="3E3EF0"/>
                  </a:solidFill>
                </a:ln>
                <a:solidFill>
                  <a:srgbClr val="FFFF00"/>
                </a:solidFill>
              </a:rPr>
              <a:t> and </a:t>
            </a:r>
            <a:r>
              <a:rPr lang="en-CA" sz="4000" b="1" dirty="0" smtClean="0">
                <a:ln>
                  <a:solidFill>
                    <a:srgbClr val="3E3EF0"/>
                  </a:solidFill>
                </a:ln>
                <a:solidFill>
                  <a:srgbClr val="FFFF00"/>
                </a:solidFill>
                <a:effectLst>
                  <a:glow rad="101600">
                    <a:srgbClr val="FFCCFF"/>
                  </a:glow>
                </a:effectLst>
              </a:rPr>
              <a:t>BEYOND!</a:t>
            </a:r>
            <a:endParaRPr lang="en-CA" sz="4000" b="1" dirty="0">
              <a:ln>
                <a:solidFill>
                  <a:srgbClr val="3E3EF0"/>
                </a:solidFill>
              </a:ln>
              <a:solidFill>
                <a:srgbClr val="FFFF00"/>
              </a:solidFill>
              <a:effectLst>
                <a:glow rad="101600">
                  <a:srgbClr val="FFCCFF"/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0959958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4340" y="1037510"/>
            <a:ext cx="11053372" cy="4613989"/>
          </a:xfrm>
        </p:spPr>
        <p:txBody>
          <a:bodyPr>
            <a:normAutofit/>
          </a:bodyPr>
          <a:lstStyle/>
          <a:p>
            <a:r>
              <a:rPr lang="en-CA" dirty="0" smtClean="0"/>
              <a:t>Now it is time to view CE </a:t>
            </a:r>
            <a:r>
              <a:rPr lang="en-CA" dirty="0" smtClean="0">
                <a:solidFill>
                  <a:srgbClr val="FF6600"/>
                </a:solidFill>
              </a:rPr>
              <a:t>11.</a:t>
            </a:r>
          </a:p>
          <a:p>
            <a:endParaRPr lang="en-CA" dirty="0">
              <a:solidFill>
                <a:srgbClr val="FF6600"/>
              </a:solidFill>
            </a:endParaRPr>
          </a:p>
          <a:p>
            <a:r>
              <a:rPr lang="en-CA" dirty="0" smtClean="0"/>
              <a:t>Let’s see if CE </a:t>
            </a:r>
            <a:r>
              <a:rPr lang="en-CA" dirty="0" smtClean="0">
                <a:solidFill>
                  <a:srgbClr val="FF6600"/>
                </a:solidFill>
              </a:rPr>
              <a:t>11</a:t>
            </a:r>
            <a:r>
              <a:rPr lang="en-CA" dirty="0" smtClean="0"/>
              <a:t> can match </a:t>
            </a:r>
            <a:r>
              <a:rPr lang="en-CA" b="1" u="sng" dirty="0" smtClean="0">
                <a:solidFill>
                  <a:srgbClr val="0099FF"/>
                </a:solidFill>
              </a:rPr>
              <a:t>or deliver better reasonin</a:t>
            </a:r>
            <a:r>
              <a:rPr lang="en-CA" b="1" dirty="0" smtClean="0">
                <a:solidFill>
                  <a:srgbClr val="0099FF"/>
                </a:solidFill>
              </a:rPr>
              <a:t>g</a:t>
            </a:r>
            <a:r>
              <a:rPr lang="en-CA" dirty="0" smtClean="0">
                <a:solidFill>
                  <a:srgbClr val="0099FF"/>
                </a:solidFill>
              </a:rPr>
              <a:t>,</a:t>
            </a:r>
            <a:r>
              <a:rPr lang="en-CA" dirty="0" smtClean="0"/>
              <a:t> than  CE </a:t>
            </a:r>
            <a:r>
              <a:rPr lang="en-CA" dirty="0" smtClean="0">
                <a:solidFill>
                  <a:srgbClr val="FF6600"/>
                </a:solidFill>
              </a:rPr>
              <a:t>12. </a:t>
            </a:r>
            <a:r>
              <a:rPr lang="en-CA" dirty="0" smtClean="0"/>
              <a:t/>
            </a:r>
            <a:br>
              <a:rPr lang="en-CA" dirty="0" smtClean="0"/>
            </a:br>
            <a:endParaRPr lang="en-CA" dirty="0" smtClean="0"/>
          </a:p>
          <a:p>
            <a:r>
              <a:rPr lang="en-CA" dirty="0" smtClean="0"/>
              <a:t>We are once again looking for </a:t>
            </a:r>
            <a:r>
              <a:rPr lang="en-CA" dirty="0" smtClean="0">
                <a:solidFill>
                  <a:schemeClr val="bg1"/>
                </a:solidFill>
                <a:effectLst>
                  <a:glow rad="127000">
                    <a:srgbClr val="FFCCFF"/>
                  </a:glow>
                </a:effectLst>
                <a:latin typeface="Arial Black" panose="020B0A04020102020204" pitchFamily="34" charset="0"/>
              </a:rPr>
              <a:t>TIMING EVIDENCE </a:t>
            </a:r>
            <a:r>
              <a:rPr lang="en-CA" dirty="0" smtClean="0"/>
              <a:t>to determine 	exactly </a:t>
            </a:r>
            <a:r>
              <a:rPr lang="en-CA" sz="5400" b="1" dirty="0" smtClean="0">
                <a:ln w="28575">
                  <a:solidFill>
                    <a:srgbClr val="9933FF"/>
                  </a:solidFill>
                </a:ln>
                <a:latin typeface="Arial Black" panose="020B0A04020102020204" pitchFamily="34" charset="0"/>
              </a:rPr>
              <a:t>WHY</a:t>
            </a:r>
            <a:r>
              <a:rPr lang="en-CA" dirty="0" smtClean="0"/>
              <a:t>  Yahusha was </a:t>
            </a:r>
            <a:r>
              <a:rPr lang="en-CA" b="1" dirty="0" smtClean="0">
                <a:solidFill>
                  <a:srgbClr val="FF0000"/>
                </a:solidFill>
              </a:rPr>
              <a:t>“</a:t>
            </a:r>
            <a:r>
              <a:rPr lang="en-CA" b="1" u="sng" dirty="0" smtClean="0">
                <a:solidFill>
                  <a:srgbClr val="0099FF"/>
                </a:solidFill>
                <a:latin typeface="Comic Sans MS" panose="030F0702030302020204" pitchFamily="66" charset="0"/>
              </a:rPr>
              <a:t>DISCOVERED</a:t>
            </a:r>
            <a:r>
              <a:rPr lang="en-CA" b="1" dirty="0" smtClean="0">
                <a:solidFill>
                  <a:srgbClr val="FF0000"/>
                </a:solidFill>
              </a:rPr>
              <a:t>”</a:t>
            </a:r>
            <a:r>
              <a:rPr lang="en-CA" b="1" dirty="0" smtClean="0">
                <a:solidFill>
                  <a:srgbClr val="0099FF"/>
                </a:solidFill>
              </a:rPr>
              <a:t> </a:t>
            </a:r>
            <a:r>
              <a:rPr lang="en-CA" dirty="0" smtClean="0"/>
              <a:t>in the 	tabernacle, 3 days </a:t>
            </a:r>
            <a:r>
              <a:rPr lang="en-CA" u="sng" dirty="0" smtClean="0">
                <a:solidFill>
                  <a:srgbClr val="FFFF00"/>
                </a:solidFill>
              </a:rPr>
              <a:t>after the</a:t>
            </a:r>
            <a:r>
              <a:rPr lang="en-CA" dirty="0" smtClean="0">
                <a:solidFill>
                  <a:srgbClr val="FFFF00"/>
                </a:solidFill>
              </a:rPr>
              <a:t> </a:t>
            </a:r>
            <a:r>
              <a:rPr lang="en-CA" b="1" u="sng" dirty="0" smtClean="0">
                <a:solidFill>
                  <a:srgbClr val="D73DCC"/>
                </a:solidFill>
              </a:rPr>
              <a:t>lunar</a:t>
            </a:r>
            <a:r>
              <a:rPr lang="en-CA" dirty="0" smtClean="0">
                <a:solidFill>
                  <a:srgbClr val="FFFF00"/>
                </a:solidFill>
              </a:rPr>
              <a:t> </a:t>
            </a:r>
            <a:r>
              <a:rPr lang="en-CA" u="sng" dirty="0" smtClean="0">
                <a:solidFill>
                  <a:srgbClr val="FFFF00"/>
                </a:solidFill>
              </a:rPr>
              <a:t>feast</a:t>
            </a:r>
            <a:r>
              <a:rPr lang="en-CA" dirty="0" smtClean="0"/>
              <a:t> of the Jews!</a:t>
            </a:r>
          </a:p>
          <a:p>
            <a:r>
              <a:rPr lang="en-CA" u="sng" dirty="0" smtClean="0"/>
              <a:t>Note</a:t>
            </a:r>
            <a:r>
              <a:rPr lang="en-CA" dirty="0" smtClean="0"/>
              <a:t>:  There will be 2 options for </a:t>
            </a:r>
            <a:r>
              <a:rPr lang="en-CA" dirty="0" smtClean="0">
                <a:solidFill>
                  <a:schemeClr val="tx1"/>
                </a:solidFill>
              </a:rPr>
              <a:t>CE</a:t>
            </a:r>
            <a:r>
              <a:rPr lang="en-CA" dirty="0" smtClean="0"/>
              <a:t> </a:t>
            </a:r>
            <a:r>
              <a:rPr lang="en-CA" dirty="0">
                <a:solidFill>
                  <a:srgbClr val="FF6600"/>
                </a:solidFill>
              </a:rPr>
              <a:t>11</a:t>
            </a:r>
            <a:r>
              <a:rPr lang="en-CA" dirty="0" smtClean="0">
                <a:solidFill>
                  <a:srgbClr val="FF6600"/>
                </a:solidFill>
              </a:rPr>
              <a:t>.  </a:t>
            </a:r>
            <a:r>
              <a:rPr lang="en-CA" dirty="0" smtClean="0">
                <a:solidFill>
                  <a:schemeClr val="tx1"/>
                </a:solidFill>
              </a:rPr>
              <a:t>Both options use a different placement for the moon month from the position of the tequfah.</a:t>
            </a:r>
            <a:endParaRPr lang="en-CA" dirty="0">
              <a:solidFill>
                <a:srgbClr val="FF66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9357049" y="6492875"/>
            <a:ext cx="2743200" cy="365125"/>
          </a:xfrm>
        </p:spPr>
        <p:txBody>
          <a:bodyPr/>
          <a:lstStyle/>
          <a:p>
            <a:fld id="{6D22F896-40B5-4ADD-8801-0D06FADFA095}" type="slidenum">
              <a:rPr lang="en-US" smtClean="0"/>
              <a:t>53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299162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6193" y="1261533"/>
            <a:ext cx="11562539" cy="5276000"/>
          </a:xfrm>
        </p:spPr>
        <p:txBody>
          <a:bodyPr>
            <a:norm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r>
              <a:rPr lang="en-CA" sz="6500" b="1" dirty="0" smtClean="0">
                <a:ln w="38100">
                  <a:solidFill>
                    <a:srgbClr val="0C27AC"/>
                  </a:solidFill>
                </a:ln>
                <a:solidFill>
                  <a:srgbClr val="FF0000"/>
                </a:solidFill>
                <a:latin typeface="Comic Sans MS" panose="030F0702030302020204" pitchFamily="66" charset="0"/>
              </a:rPr>
              <a:t>In </a:t>
            </a:r>
            <a:r>
              <a:rPr lang="en-CA" sz="6500" b="1" u="sng" dirty="0" smtClean="0">
                <a:ln w="38100">
                  <a:solidFill>
                    <a:srgbClr val="0C27AC"/>
                  </a:solidFill>
                </a:ln>
                <a:solidFill>
                  <a:srgbClr val="FF0000"/>
                </a:solidFill>
                <a:latin typeface="Comic Sans MS" panose="030F0702030302020204" pitchFamily="66" charset="0"/>
              </a:rPr>
              <a:t>OBEDIENCE</a:t>
            </a:r>
            <a:r>
              <a:rPr lang="en-CA" sz="6500" b="1" dirty="0" smtClean="0">
                <a:ln w="38100">
                  <a:solidFill>
                    <a:srgbClr val="0C27AC"/>
                  </a:solidFill>
                </a:ln>
                <a:solidFill>
                  <a:srgbClr val="FF0000"/>
                </a:solidFill>
                <a:latin typeface="Comic Sans MS" panose="030F0702030302020204" pitchFamily="66" charset="0"/>
              </a:rPr>
              <a:t> to -</a:t>
            </a:r>
            <a:r>
              <a:rPr lang="en-CA" sz="8000" dirty="0" smtClean="0">
                <a:ln w="38100">
                  <a:solidFill>
                    <a:srgbClr val="0C27AC"/>
                  </a:solidFill>
                </a:ln>
                <a:solidFill>
                  <a:srgbClr val="FFCCFF"/>
                </a:solidFill>
                <a:latin typeface="Comic Sans MS" panose="030F0702030302020204" pitchFamily="66" charset="0"/>
              </a:rPr>
              <a:t/>
            </a:r>
            <a:br>
              <a:rPr lang="en-CA" sz="8000" dirty="0" smtClean="0">
                <a:ln w="38100">
                  <a:solidFill>
                    <a:srgbClr val="0C27AC"/>
                  </a:solidFill>
                </a:ln>
                <a:solidFill>
                  <a:srgbClr val="FFCCFF"/>
                </a:solidFill>
                <a:latin typeface="Comic Sans MS" panose="030F0702030302020204" pitchFamily="66" charset="0"/>
              </a:rPr>
            </a:br>
            <a:r>
              <a:rPr lang="en-CA" sz="1600" dirty="0" smtClean="0">
                <a:ln w="38100">
                  <a:solidFill>
                    <a:srgbClr val="0C27AC"/>
                  </a:solidFill>
                </a:ln>
                <a:solidFill>
                  <a:srgbClr val="FFCCFF"/>
                </a:solidFill>
                <a:latin typeface="Comic Sans MS" panose="030F0702030302020204" pitchFamily="66" charset="0"/>
              </a:rPr>
              <a:t> </a:t>
            </a:r>
            <a:r>
              <a:rPr lang="en-CA" sz="8000" dirty="0" smtClean="0">
                <a:ln w="38100">
                  <a:solidFill>
                    <a:srgbClr val="0C27AC"/>
                  </a:solidFill>
                </a:ln>
                <a:solidFill>
                  <a:srgbClr val="FFCCFF"/>
                </a:solidFill>
                <a:latin typeface="Comic Sans MS" panose="030F0702030302020204" pitchFamily="66" charset="0"/>
              </a:rPr>
              <a:t/>
            </a:r>
            <a:br>
              <a:rPr lang="en-CA" sz="8000" dirty="0" smtClean="0">
                <a:ln w="38100">
                  <a:solidFill>
                    <a:srgbClr val="0C27AC"/>
                  </a:solidFill>
                </a:ln>
                <a:solidFill>
                  <a:srgbClr val="FFCCFF"/>
                </a:solidFill>
                <a:latin typeface="Comic Sans MS" panose="030F0702030302020204" pitchFamily="66" charset="0"/>
              </a:rPr>
            </a:br>
            <a:r>
              <a:rPr lang="en-CA" sz="8000" b="1" i="1" dirty="0" smtClean="0">
                <a:ln w="38100">
                  <a:solidFill>
                    <a:srgbClr val="0C27AC"/>
                  </a:solidFill>
                </a:ln>
                <a:solidFill>
                  <a:srgbClr val="FFCCFF"/>
                </a:solidFill>
                <a:latin typeface="Comic Sans MS" panose="030F0702030302020204" pitchFamily="66" charset="0"/>
              </a:rPr>
              <a:t>His Father’s Business!</a:t>
            </a:r>
            <a:br>
              <a:rPr lang="en-CA" sz="8000" b="1" i="1" dirty="0" smtClean="0">
                <a:ln w="38100">
                  <a:solidFill>
                    <a:srgbClr val="0C27AC"/>
                  </a:solidFill>
                </a:ln>
                <a:solidFill>
                  <a:srgbClr val="FFCCFF"/>
                </a:solidFill>
                <a:latin typeface="Comic Sans MS" panose="030F0702030302020204" pitchFamily="66" charset="0"/>
              </a:rPr>
            </a:br>
            <a:r>
              <a:rPr lang="en-CA" sz="8000" b="1" i="1" dirty="0" smtClean="0">
                <a:ln w="38100">
                  <a:solidFill>
                    <a:srgbClr val="0C27AC"/>
                  </a:solidFill>
                </a:ln>
                <a:solidFill>
                  <a:srgbClr val="FFCCFF"/>
                </a:solidFill>
                <a:latin typeface="Comic Sans MS" panose="030F0702030302020204" pitchFamily="66" charset="0"/>
              </a:rPr>
              <a:t/>
            </a:r>
            <a:br>
              <a:rPr lang="en-CA" sz="8000" b="1" i="1" dirty="0" smtClean="0">
                <a:ln w="38100">
                  <a:solidFill>
                    <a:srgbClr val="0C27AC"/>
                  </a:solidFill>
                </a:ln>
                <a:solidFill>
                  <a:srgbClr val="FFCCFF"/>
                </a:solidFill>
                <a:latin typeface="Comic Sans MS" panose="030F0702030302020204" pitchFamily="66" charset="0"/>
              </a:rPr>
            </a:br>
            <a:r>
              <a:rPr lang="en-CA" sz="2400" b="1" i="1" dirty="0" smtClean="0">
                <a:ln w="38100">
                  <a:solidFill>
                    <a:srgbClr val="0C27AC"/>
                  </a:solidFill>
                </a:ln>
                <a:solidFill>
                  <a:srgbClr val="FFCCFF"/>
                </a:solidFill>
                <a:latin typeface="Comic Sans MS" panose="030F0702030302020204" pitchFamily="66" charset="0"/>
              </a:rPr>
              <a:t>	</a:t>
            </a:r>
            <a:endParaRPr lang="en-CA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330272" y="539578"/>
            <a:ext cx="2377440" cy="1485900"/>
          </a:xfrm>
          <a:prstGeom prst="rect">
            <a:avLst/>
          </a:prstGeom>
        </p:spPr>
      </p:pic>
      <p:sp>
        <p:nvSpPr>
          <p:cNvPr id="6" name="Oval 5"/>
          <p:cNvSpPr/>
          <p:nvPr/>
        </p:nvSpPr>
        <p:spPr>
          <a:xfrm>
            <a:off x="3352152" y="400462"/>
            <a:ext cx="5271796" cy="664143"/>
          </a:xfrm>
          <a:prstGeom prst="ellipse">
            <a:avLst/>
          </a:prstGeom>
          <a:solidFill>
            <a:schemeClr val="tx1">
              <a:lumMod val="65000"/>
            </a:schemeClr>
          </a:solidFill>
          <a:ln w="19050">
            <a:solidFill>
              <a:srgbClr val="FF6600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h="25400" prst="softRound"/>
            </a:sp3d>
          </a:bodyPr>
          <a:lstStyle/>
          <a:p>
            <a:pPr algn="ctr"/>
            <a:r>
              <a:rPr lang="en-CA" sz="3400" b="1" dirty="0" smtClean="0">
                <a:ln>
                  <a:solidFill>
                    <a:srgbClr val="00FF99"/>
                  </a:solidFill>
                </a:ln>
                <a:solidFill>
                  <a:srgbClr val="D73D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CE 11- Option -	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861435" y="4220608"/>
            <a:ext cx="10571584" cy="1996751"/>
          </a:xfrm>
          <a:prstGeom prst="rect">
            <a:avLst/>
          </a:prstGeom>
          <a:noFill/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2400" b="1" i="1" dirty="0">
                <a:ln w="38100">
                  <a:solidFill>
                    <a:srgbClr val="0C27AC"/>
                  </a:solidFill>
                </a:ln>
                <a:solidFill>
                  <a:srgbClr val="FFCCFF"/>
                </a:solidFill>
                <a:latin typeface="Comic Sans MS" panose="030F0702030302020204" pitchFamily="66" charset="0"/>
              </a:rPr>
              <a:t> </a:t>
            </a:r>
            <a:r>
              <a:rPr lang="en-CA" sz="3400" dirty="0" smtClean="0">
                <a:gradFill>
                  <a:gsLst>
                    <a:gs pos="34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25000"/>
                        <a:lumOff val="75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4800000" scaled="0"/>
                </a:gradFill>
              </a:rPr>
              <a:t>Examining CE </a:t>
            </a:r>
            <a:r>
              <a:rPr lang="en-CA" sz="3400" b="1" dirty="0">
                <a:ln>
                  <a:solidFill>
                    <a:srgbClr val="0C27AC"/>
                  </a:solidFill>
                </a:ln>
                <a:gradFill>
                  <a:gsLst>
                    <a:gs pos="34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25000"/>
                        <a:lumOff val="75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4800000" scaled="0"/>
                </a:gradFill>
                <a:effectLst>
                  <a:glow rad="228600">
                    <a:srgbClr val="00FF99"/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11</a:t>
            </a:r>
            <a:r>
              <a:rPr lang="en-CA" sz="3400" dirty="0">
                <a:gradFill>
                  <a:gsLst>
                    <a:gs pos="34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25000"/>
                        <a:lumOff val="75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4800000" scaled="0"/>
                </a:gradFill>
              </a:rPr>
              <a:t>   (</a:t>
            </a:r>
            <a:r>
              <a:rPr lang="en-CA" sz="3400" dirty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r>
              <a:rPr lang="en-CA" sz="3400" dirty="0">
                <a:solidFill>
                  <a:srgbClr val="FF6600"/>
                </a:solidFill>
                <a:effectLst>
                  <a:glow rad="127000">
                    <a:srgbClr val="FFFF00"/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en-CA" sz="3400" dirty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– Sliver </a:t>
            </a:r>
            <a:r>
              <a:rPr lang="en-CA" sz="3400" i="1" u="sng" dirty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BEFORE</a:t>
            </a:r>
            <a:r>
              <a:rPr lang="en-CA" sz="3400" dirty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the Tequfah.</a:t>
            </a:r>
            <a:r>
              <a:rPr lang="en-CA" sz="3400" dirty="0">
                <a:gradFill>
                  <a:gsLst>
                    <a:gs pos="34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25000"/>
                        <a:lumOff val="75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4800000" scaled="0"/>
                </a:gradFill>
              </a:rPr>
              <a:t>) </a:t>
            </a:r>
            <a:r>
              <a:rPr lang="en-CA" sz="3400" dirty="0" smtClean="0">
                <a:gradFill>
                  <a:gsLst>
                    <a:gs pos="34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25000"/>
                        <a:lumOff val="75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4800000" scaled="0"/>
                </a:gradFill>
              </a:rPr>
              <a:t/>
            </a:r>
            <a:br>
              <a:rPr lang="en-CA" sz="3400" dirty="0" smtClean="0">
                <a:gradFill>
                  <a:gsLst>
                    <a:gs pos="34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25000"/>
                        <a:lumOff val="75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4800000" scaled="0"/>
                </a:gradFill>
              </a:rPr>
            </a:br>
            <a:r>
              <a:rPr lang="en-CA" sz="2800" dirty="0" smtClean="0">
                <a:gradFill>
                  <a:gsLst>
                    <a:gs pos="34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25000"/>
                        <a:lumOff val="75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4800000" scaled="0"/>
                </a:gradFill>
              </a:rPr>
              <a:t>Historic </a:t>
            </a:r>
            <a:r>
              <a:rPr lang="en-CA" sz="2800" dirty="0">
                <a:gradFill>
                  <a:gsLst>
                    <a:gs pos="34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25000"/>
                        <a:lumOff val="75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4800000" scaled="0"/>
                </a:gradFill>
              </a:rPr>
              <a:t>documentation is recorded </a:t>
            </a:r>
            <a:r>
              <a:rPr lang="en-CA" sz="2800" u="sng" dirty="0">
                <a:gradFill>
                  <a:gsLst>
                    <a:gs pos="34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25000"/>
                        <a:lumOff val="75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4800000" scaled="0"/>
                </a:gradFill>
              </a:rPr>
              <a:t>and </a:t>
            </a:r>
            <a:r>
              <a:rPr lang="en-CA" sz="2800" dirty="0">
                <a:gradFill>
                  <a:gsLst>
                    <a:gs pos="34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25000"/>
                        <a:lumOff val="75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4800000" scaled="0"/>
                </a:gradFill>
              </a:rPr>
              <a:t>p</a:t>
            </a:r>
            <a:r>
              <a:rPr lang="en-CA" sz="2800" u="sng" dirty="0">
                <a:gradFill>
                  <a:gsLst>
                    <a:gs pos="34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25000"/>
                        <a:lumOff val="75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4800000" scaled="0"/>
                </a:gradFill>
              </a:rPr>
              <a:t>roven</a:t>
            </a:r>
            <a:r>
              <a:rPr lang="en-CA" sz="2800" dirty="0">
                <a:gradFill>
                  <a:gsLst>
                    <a:gs pos="34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25000"/>
                        <a:lumOff val="75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4800000" scaled="0"/>
                </a:gradFill>
              </a:rPr>
              <a:t> that in this era, </a:t>
            </a:r>
            <a:r>
              <a:rPr lang="en-CA" sz="2800" dirty="0" smtClean="0">
                <a:gradFill>
                  <a:gsLst>
                    <a:gs pos="34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25000"/>
                        <a:lumOff val="75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4800000" scaled="0"/>
                </a:gradFill>
              </a:rPr>
              <a:t/>
            </a:r>
            <a:br>
              <a:rPr lang="en-CA" sz="2800" dirty="0" smtClean="0">
                <a:gradFill>
                  <a:gsLst>
                    <a:gs pos="34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25000"/>
                        <a:lumOff val="75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4800000" scaled="0"/>
                </a:gradFill>
              </a:rPr>
            </a:br>
            <a:r>
              <a:rPr lang="en-CA" sz="2800" dirty="0" smtClean="0">
                <a:gradFill>
                  <a:gsLst>
                    <a:gs pos="34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25000"/>
                        <a:lumOff val="75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4800000" scaled="0"/>
                </a:gradFill>
              </a:rPr>
              <a:t>they </a:t>
            </a:r>
            <a:r>
              <a:rPr lang="en-CA" sz="2800" dirty="0">
                <a:gradFill>
                  <a:gsLst>
                    <a:gs pos="34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25000"/>
                        <a:lumOff val="75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4800000" scaled="0"/>
                </a:gradFill>
              </a:rPr>
              <a:t>were choosing the sliver moon </a:t>
            </a:r>
            <a:r>
              <a:rPr lang="en-CA" sz="2800" u="sng" dirty="0">
                <a:gradFill>
                  <a:gsLst>
                    <a:gs pos="34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25000"/>
                        <a:lumOff val="75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4800000" scaled="0"/>
                </a:gradFill>
              </a:rPr>
              <a:t>before</a:t>
            </a:r>
            <a:r>
              <a:rPr lang="en-CA" sz="2800" dirty="0">
                <a:gradFill>
                  <a:gsLst>
                    <a:gs pos="34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25000"/>
                        <a:lumOff val="75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4800000" scaled="0"/>
                </a:gradFill>
              </a:rPr>
              <a:t> the Tequfah. </a:t>
            </a:r>
            <a:endParaRPr lang="en-CA" dirty="0"/>
          </a:p>
        </p:txBody>
      </p:sp>
      <p:sp>
        <p:nvSpPr>
          <p:cNvPr id="2" name="Explosion 1 1"/>
          <p:cNvSpPr/>
          <p:nvPr/>
        </p:nvSpPr>
        <p:spPr>
          <a:xfrm>
            <a:off x="7266539" y="3639122"/>
            <a:ext cx="914400" cy="914400"/>
          </a:xfrm>
          <a:prstGeom prst="irregularSeal1">
            <a:avLst/>
          </a:prstGeom>
          <a:ln w="38100">
            <a:solidFill>
              <a:srgbClr val="D73DCC"/>
            </a:solidFill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11800469" y="6415017"/>
            <a:ext cx="381000" cy="365125"/>
          </a:xfrm>
        </p:spPr>
        <p:txBody>
          <a:bodyPr/>
          <a:lstStyle/>
          <a:p>
            <a:fld id="{6D22F896-40B5-4ADD-8801-0D06FADFA095}" type="slidenum">
              <a:rPr lang="en-US" sz="1400" smtClean="0"/>
              <a:t>54</a:t>
            </a:fld>
            <a:endParaRPr lang="en-US" sz="1400" dirty="0"/>
          </a:p>
        </p:txBody>
      </p:sp>
      <p:sp>
        <p:nvSpPr>
          <p:cNvPr id="8" name="Rounded Rectangle 7"/>
          <p:cNvSpPr/>
          <p:nvPr/>
        </p:nvSpPr>
        <p:spPr>
          <a:xfrm>
            <a:off x="7553006" y="419957"/>
            <a:ext cx="522122" cy="625151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3200" dirty="0">
                <a:solidFill>
                  <a:srgbClr val="FF0000"/>
                </a:solidFill>
                <a:effectLst>
                  <a:glow rad="127000">
                    <a:srgbClr val="FFFF00"/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endParaRPr lang="en-CA" sz="3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39242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6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79 0.00556 C -0.05404 0.00556 -0.09727 0.04514 -0.0974 0.09398 C -0.09727 0.15139 -0.04909 0.17223 -0.01993 0.18102 L 0.01862 0.18982 C 0.04765 0.19861 0.0957 0.22084 0.09583 0.28565 C 0.09583 0.32685 0.0526 0.37431 -0.00092 0.37431 C -0.05404 0.37408 -0.09727 0.32685 -0.09727 0.28565 C -0.09727 0.22084 -0.04909 0.19861 -0.0198 0.18982 L 0.01862 0.18102 C 0.04765 0.17223 0.0957 0.15139 0.0957 0.09398 C 0.0957 0.04514 0.0526 0.00556 -0.00079 0.00556 Z " pathEditMode="relative" rAng="5400000" ptsTypes="AAAAAAAAAAA"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842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2" grpId="0" animBg="1"/>
      <p:bldP spid="8" grpId="0"/>
      <p:bldP spid="8" grpId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60885" y="161925"/>
            <a:ext cx="11493502" cy="1200151"/>
          </a:xfrm>
          <a:prstGeom prst="rect">
            <a:avLst/>
          </a:prstGeom>
        </p:spPr>
      </p:pic>
      <p:pic>
        <p:nvPicPr>
          <p:cNvPr id="5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60884" y="1502877"/>
            <a:ext cx="11427844" cy="381829"/>
          </a:xfrm>
          <a:prstGeom prst="rect">
            <a:avLst/>
          </a:prstGeom>
        </p:spPr>
      </p:pic>
      <p:sp>
        <p:nvSpPr>
          <p:cNvPr id="6" name="Rounded Rectangle 5"/>
          <p:cNvSpPr/>
          <p:nvPr/>
        </p:nvSpPr>
        <p:spPr>
          <a:xfrm>
            <a:off x="385508" y="1499521"/>
            <a:ext cx="450967" cy="364986"/>
          </a:xfrm>
          <a:prstGeom prst="roundRect">
            <a:avLst>
              <a:gd name="adj" fmla="val 29630"/>
            </a:avLst>
          </a:prstGeom>
          <a:noFill/>
          <a:ln w="76200">
            <a:solidFill>
              <a:srgbClr val="00FF99"/>
            </a:solidFill>
          </a:ln>
          <a:effectLst>
            <a:glow rad="127000">
              <a:srgbClr val="FFCCFF"/>
            </a:glo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5329" y="2081823"/>
            <a:ext cx="8016000" cy="469200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1140737" y="1042321"/>
            <a:ext cx="2290526" cy="842385"/>
          </a:xfrm>
          <a:prstGeom prst="rect">
            <a:avLst/>
          </a:prstGeom>
          <a:noFill/>
          <a:ln w="57150">
            <a:solidFill>
              <a:srgbClr val="D73DCC"/>
            </a:solidFill>
          </a:ln>
          <a:effectLst>
            <a:glow rad="228600">
              <a:schemeClr val="accent3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0" name="Rectangle 9"/>
          <p:cNvSpPr/>
          <p:nvPr/>
        </p:nvSpPr>
        <p:spPr>
          <a:xfrm>
            <a:off x="5397858" y="5338491"/>
            <a:ext cx="509533" cy="455558"/>
          </a:xfrm>
          <a:prstGeom prst="rect">
            <a:avLst/>
          </a:prstGeom>
          <a:noFill/>
          <a:ln w="57150">
            <a:solidFill>
              <a:srgbClr val="0C27AC"/>
            </a:solidFill>
          </a:ln>
          <a:effectLst>
            <a:glow rad="127000">
              <a:srgbClr val="FFFF00"/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1" name="Rounded Rectangular Callout 10"/>
          <p:cNvSpPr/>
          <p:nvPr/>
        </p:nvSpPr>
        <p:spPr>
          <a:xfrm>
            <a:off x="4839344" y="4241770"/>
            <a:ext cx="1919307" cy="612648"/>
          </a:xfrm>
          <a:prstGeom prst="wedgeRoundRectCallout">
            <a:avLst>
              <a:gd name="adj1" fmla="val -10454"/>
              <a:gd name="adj2" fmla="val 124064"/>
              <a:gd name="adj3" fmla="val 16667"/>
            </a:avLst>
          </a:prstGeom>
          <a:solidFill>
            <a:schemeClr val="accent2">
              <a:lumMod val="75000"/>
            </a:schemeClr>
          </a:solidFill>
          <a:ln w="57150">
            <a:solidFill>
              <a:srgbClr val="0C27AC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38100" h="38100"/>
            </a:sp3d>
          </a:bodyPr>
          <a:lstStyle/>
          <a:p>
            <a:pPr algn="ctr"/>
            <a:r>
              <a:rPr lang="en-CA" sz="3200" b="1" dirty="0" smtClean="0">
                <a:solidFill>
                  <a:srgbClr val="0C27AC"/>
                </a:solidFill>
                <a:effectLst>
                  <a:glow rad="127000">
                    <a:srgbClr val="FFFF00"/>
                  </a:glow>
                </a:effectLst>
              </a:rPr>
              <a:t>Tequfah</a:t>
            </a:r>
            <a:endParaRPr lang="en-CA" sz="3200" b="1" dirty="0">
              <a:solidFill>
                <a:srgbClr val="0C27AC"/>
              </a:solidFill>
              <a:effectLst>
                <a:glow rad="127000">
                  <a:srgbClr val="FFFF00"/>
                </a:glow>
              </a:effectLst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5984226" y="5338491"/>
            <a:ext cx="516040" cy="455558"/>
          </a:xfrm>
          <a:prstGeom prst="rect">
            <a:avLst/>
          </a:prstGeom>
          <a:noFill/>
          <a:ln w="57150">
            <a:solidFill>
              <a:srgbClr val="00FF99"/>
            </a:solidFill>
          </a:ln>
          <a:effectLst>
            <a:glow rad="127000">
              <a:srgbClr val="FFFF00"/>
            </a:glo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3" name="Rounded Rectangular Callout 12"/>
          <p:cNvSpPr/>
          <p:nvPr/>
        </p:nvSpPr>
        <p:spPr>
          <a:xfrm>
            <a:off x="7000861" y="4481320"/>
            <a:ext cx="4520904" cy="612648"/>
          </a:xfrm>
          <a:prstGeom prst="wedgeRoundRectCallout">
            <a:avLst>
              <a:gd name="adj1" fmla="val -55966"/>
              <a:gd name="adj2" fmla="val 109208"/>
              <a:gd name="adj3" fmla="val 16667"/>
            </a:avLst>
          </a:prstGeom>
          <a:solidFill>
            <a:schemeClr val="accent2">
              <a:lumMod val="75000"/>
            </a:schemeClr>
          </a:solidFill>
          <a:ln w="57150">
            <a:solidFill>
              <a:srgbClr val="0C27AC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38100" h="38100"/>
            </a:sp3d>
          </a:bodyPr>
          <a:lstStyle/>
          <a:p>
            <a:pPr algn="ctr"/>
            <a:r>
              <a:rPr lang="en-CA" sz="3200" b="1" dirty="0" smtClean="0">
                <a:solidFill>
                  <a:srgbClr val="0C27AC"/>
                </a:solidFill>
                <a:effectLst>
                  <a:glow rad="127000">
                    <a:srgbClr val="FFFF00"/>
                  </a:glow>
                </a:effectLst>
              </a:rPr>
              <a:t>A Shaneh New Year Day</a:t>
            </a:r>
            <a:endParaRPr lang="en-CA" sz="3200" b="1" dirty="0">
              <a:solidFill>
                <a:srgbClr val="0C27AC"/>
              </a:solidFill>
              <a:effectLst>
                <a:glow rad="127000">
                  <a:srgbClr val="FFFF00"/>
                </a:glow>
              </a:effectLst>
            </a:endParaRPr>
          </a:p>
        </p:txBody>
      </p:sp>
      <p:sp>
        <p:nvSpPr>
          <p:cNvPr id="14" name="Rounded Rectangular Callout 13"/>
          <p:cNvSpPr/>
          <p:nvPr/>
        </p:nvSpPr>
        <p:spPr>
          <a:xfrm>
            <a:off x="2356497" y="4172427"/>
            <a:ext cx="2181324" cy="463421"/>
          </a:xfrm>
          <a:prstGeom prst="wedgeRoundRectCallout">
            <a:avLst>
              <a:gd name="adj1" fmla="val 36518"/>
              <a:gd name="adj2" fmla="val 119149"/>
              <a:gd name="adj3" fmla="val 16667"/>
            </a:avLst>
          </a:prstGeom>
          <a:solidFill>
            <a:schemeClr val="accent3">
              <a:lumMod val="40000"/>
              <a:lumOff val="60000"/>
            </a:schemeClr>
          </a:solidFill>
          <a:ln w="38100">
            <a:solidFill>
              <a:srgbClr val="FF66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2800" b="1" dirty="0" smtClean="0">
                <a:solidFill>
                  <a:schemeClr val="bg1"/>
                </a:solidFill>
              </a:rPr>
              <a:t>Conjunction</a:t>
            </a:r>
            <a:endParaRPr lang="en-CA" sz="2800" b="1" dirty="0">
              <a:solidFill>
                <a:schemeClr val="bg1"/>
              </a:solidFill>
            </a:endParaRPr>
          </a:p>
        </p:txBody>
      </p:sp>
      <p:sp>
        <p:nvSpPr>
          <p:cNvPr id="16" name="Rounded Rectangular Callout 15"/>
          <p:cNvSpPr/>
          <p:nvPr/>
        </p:nvSpPr>
        <p:spPr>
          <a:xfrm>
            <a:off x="634658" y="5917741"/>
            <a:ext cx="2268542" cy="896079"/>
          </a:xfrm>
          <a:prstGeom prst="wedgeRoundRectCallout">
            <a:avLst>
              <a:gd name="adj1" fmla="val 21637"/>
              <a:gd name="adj2" fmla="val -66216"/>
              <a:gd name="adj3" fmla="val 16667"/>
            </a:avLst>
          </a:prstGeom>
          <a:solidFill>
            <a:schemeClr val="accent3">
              <a:lumMod val="40000"/>
              <a:lumOff val="60000"/>
            </a:schemeClr>
          </a:solidFill>
          <a:ln w="38100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2800" b="1" dirty="0" smtClean="0">
                <a:solidFill>
                  <a:schemeClr val="bg1"/>
                </a:solidFill>
              </a:rPr>
              <a:t>New </a:t>
            </a:r>
            <a:r>
              <a:rPr lang="en-CA" sz="2800" b="1" dirty="0" err="1" smtClean="0">
                <a:solidFill>
                  <a:schemeClr val="bg1"/>
                </a:solidFill>
              </a:rPr>
              <a:t>Moonth</a:t>
            </a:r>
            <a:r>
              <a:rPr lang="en-CA" sz="2800" b="1" dirty="0" smtClean="0">
                <a:solidFill>
                  <a:schemeClr val="bg1"/>
                </a:solidFill>
              </a:rPr>
              <a:t> Day</a:t>
            </a:r>
            <a:endParaRPr lang="en-CA" sz="2800" b="1" dirty="0">
              <a:solidFill>
                <a:schemeClr val="bg1"/>
              </a:solidFill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2057980" y="5381408"/>
            <a:ext cx="426758" cy="389466"/>
          </a:xfrm>
          <a:prstGeom prst="rect">
            <a:avLst/>
          </a:prstGeom>
          <a:noFill/>
          <a:ln w="57150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5" name="Rectangle 14"/>
          <p:cNvSpPr/>
          <p:nvPr/>
        </p:nvSpPr>
        <p:spPr>
          <a:xfrm>
            <a:off x="4135162" y="4966117"/>
            <a:ext cx="426758" cy="389466"/>
          </a:xfrm>
          <a:prstGeom prst="rect">
            <a:avLst/>
          </a:prstGeom>
          <a:noFill/>
          <a:ln w="57150">
            <a:solidFill>
              <a:srgbClr val="FF66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8" name="Rounded Rectangular Callout 17"/>
          <p:cNvSpPr/>
          <p:nvPr/>
        </p:nvSpPr>
        <p:spPr>
          <a:xfrm>
            <a:off x="92565" y="4481320"/>
            <a:ext cx="2096343" cy="463421"/>
          </a:xfrm>
          <a:prstGeom prst="wedgeRoundRectCallout">
            <a:avLst>
              <a:gd name="adj1" fmla="val 24071"/>
              <a:gd name="adj2" fmla="val 131119"/>
              <a:gd name="adj3" fmla="val 16667"/>
            </a:avLst>
          </a:prstGeom>
          <a:solidFill>
            <a:schemeClr val="accent3">
              <a:lumMod val="40000"/>
              <a:lumOff val="60000"/>
            </a:schemeClr>
          </a:solidFill>
          <a:ln w="3810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2800" b="1" dirty="0" smtClean="0">
                <a:solidFill>
                  <a:schemeClr val="bg1"/>
                </a:solidFill>
              </a:rPr>
              <a:t>Sliver Moon</a:t>
            </a:r>
            <a:endParaRPr lang="en-CA" sz="2800" b="1" dirty="0">
              <a:solidFill>
                <a:schemeClr val="bg1"/>
              </a:solidFill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1506186" y="5364050"/>
            <a:ext cx="426758" cy="389466"/>
          </a:xfrm>
          <a:prstGeom prst="rect">
            <a:avLst/>
          </a:prstGeom>
          <a:noFill/>
          <a:ln w="5715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21" name="Rounded Rectangular Callout 20"/>
          <p:cNvSpPr/>
          <p:nvPr/>
        </p:nvSpPr>
        <p:spPr>
          <a:xfrm>
            <a:off x="1326346" y="536840"/>
            <a:ext cx="1919307" cy="489040"/>
          </a:xfrm>
          <a:prstGeom prst="wedgeRoundRectCallout">
            <a:avLst>
              <a:gd name="adj1" fmla="val -957"/>
              <a:gd name="adj2" fmla="val 44788"/>
              <a:gd name="adj3" fmla="val 16667"/>
            </a:avLst>
          </a:prstGeom>
          <a:solidFill>
            <a:schemeClr val="accent2">
              <a:lumMod val="75000"/>
            </a:schemeClr>
          </a:solidFill>
          <a:ln w="57150">
            <a:solidFill>
              <a:srgbClr val="0C27AC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38100" h="38100"/>
            </a:sp3d>
          </a:bodyPr>
          <a:lstStyle/>
          <a:p>
            <a:pPr algn="ctr"/>
            <a:r>
              <a:rPr lang="en-CA" sz="3200" b="1" dirty="0" smtClean="0">
                <a:solidFill>
                  <a:srgbClr val="0C27AC"/>
                </a:solidFill>
                <a:effectLst>
                  <a:glow rad="127000">
                    <a:srgbClr val="FFFF00"/>
                  </a:glow>
                </a:effectLst>
              </a:rPr>
              <a:t>Tequfah</a:t>
            </a:r>
            <a:endParaRPr lang="en-CA" sz="3200" b="1" dirty="0">
              <a:solidFill>
                <a:srgbClr val="0C27AC"/>
              </a:solidFill>
              <a:effectLst>
                <a:glow rad="127000">
                  <a:srgbClr val="FFFF00"/>
                </a:glow>
              </a:effectLst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3079653" y="6289945"/>
            <a:ext cx="811034" cy="389466"/>
          </a:xfrm>
          <a:prstGeom prst="rect">
            <a:avLst/>
          </a:prstGeom>
          <a:noFill/>
          <a:ln w="57150">
            <a:solidFill>
              <a:srgbClr val="FF66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2" name="Rounded Rectangle 1"/>
          <p:cNvSpPr/>
          <p:nvPr/>
        </p:nvSpPr>
        <p:spPr>
          <a:xfrm>
            <a:off x="5320182" y="3708503"/>
            <a:ext cx="664044" cy="523642"/>
          </a:xfrm>
          <a:prstGeom prst="roundRect">
            <a:avLst/>
          </a:prstGeom>
          <a:noFill/>
          <a:ln w="57150">
            <a:solidFill>
              <a:srgbClr val="3E3EF0"/>
            </a:solidFill>
          </a:ln>
          <a:effectLst>
            <a:glow rad="127000">
              <a:srgbClr val="FFCCFF"/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3" name="Rounded Rectangular Callout 2"/>
          <p:cNvSpPr/>
          <p:nvPr/>
        </p:nvSpPr>
        <p:spPr>
          <a:xfrm>
            <a:off x="4485590" y="2812641"/>
            <a:ext cx="1802650" cy="612648"/>
          </a:xfrm>
          <a:prstGeom prst="wedgeRoundRectCallout">
            <a:avLst>
              <a:gd name="adj1" fmla="val -560"/>
              <a:gd name="adj2" fmla="val 92351"/>
              <a:gd name="adj3" fmla="val 16667"/>
            </a:avLst>
          </a:prstGeom>
          <a:solidFill>
            <a:schemeClr val="tx1">
              <a:lumMod val="75000"/>
            </a:schemeClr>
          </a:solidFill>
          <a:ln w="76200">
            <a:solidFill>
              <a:srgbClr val="3E3EF0"/>
            </a:solidFill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38100" h="38100"/>
            </a:sp3d>
          </a:bodyPr>
          <a:lstStyle/>
          <a:p>
            <a:pPr algn="ctr"/>
            <a:r>
              <a:rPr lang="en-CA" sz="3200" b="1" dirty="0" smtClean="0">
                <a:solidFill>
                  <a:srgbClr val="FF66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2</a:t>
            </a:r>
            <a:r>
              <a:rPr lang="en-CA" sz="3200" b="1" baseline="30000" dirty="0" smtClean="0">
                <a:solidFill>
                  <a:srgbClr val="FF6600"/>
                </a:solidFill>
              </a:rPr>
              <a:t>nd</a:t>
            </a:r>
            <a:r>
              <a:rPr lang="en-CA" sz="3200" b="1" dirty="0" smtClean="0">
                <a:solidFill>
                  <a:srgbClr val="FF6600"/>
                </a:solidFill>
              </a:rPr>
              <a:t> Cycle</a:t>
            </a:r>
            <a:endParaRPr lang="en-CA" sz="3200" b="1" dirty="0">
              <a:solidFill>
                <a:srgbClr val="FF6600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11778666" y="6448695"/>
            <a:ext cx="390524" cy="365125"/>
          </a:xfrm>
        </p:spPr>
        <p:txBody>
          <a:bodyPr/>
          <a:lstStyle/>
          <a:p>
            <a:fld id="{6D22F896-40B5-4ADD-8801-0D06FADFA095}" type="slidenum">
              <a:rPr lang="en-US" sz="1400" smtClean="0"/>
              <a:t>55</a:t>
            </a:fld>
            <a:endParaRPr lang="en-US" sz="1400" dirty="0"/>
          </a:p>
        </p:txBody>
      </p:sp>
      <p:cxnSp>
        <p:nvCxnSpPr>
          <p:cNvPr id="24" name="Straight Arrow Connector 23"/>
          <p:cNvCxnSpPr/>
          <p:nvPr/>
        </p:nvCxnSpPr>
        <p:spPr>
          <a:xfrm flipV="1">
            <a:off x="3890687" y="5381408"/>
            <a:ext cx="279628" cy="908538"/>
          </a:xfrm>
          <a:prstGeom prst="straightConnector1">
            <a:avLst/>
          </a:prstGeom>
          <a:ln w="76200">
            <a:solidFill>
              <a:srgbClr val="FF6600"/>
            </a:solidFill>
            <a:tailEnd type="triangle"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Rounded Rectangular Callout 25"/>
          <p:cNvSpPr/>
          <p:nvPr/>
        </p:nvSpPr>
        <p:spPr>
          <a:xfrm>
            <a:off x="6805597" y="1981809"/>
            <a:ext cx="4647448" cy="2007055"/>
          </a:xfrm>
          <a:prstGeom prst="wedgeRoundRectCallout">
            <a:avLst>
              <a:gd name="adj1" fmla="val -60403"/>
              <a:gd name="adj2" fmla="val 8612"/>
              <a:gd name="adj3" fmla="val 16667"/>
            </a:avLst>
          </a:prstGeom>
          <a:solidFill>
            <a:srgbClr val="FF0000"/>
          </a:solidFill>
          <a:ln w="76200">
            <a:solidFill>
              <a:srgbClr val="9933FF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CA" sz="3200" b="1" dirty="0">
                <a:solidFill>
                  <a:prstClr val="black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HUGE IMPORTANCE for calendar comparison alignment purposes!</a:t>
            </a:r>
            <a:endParaRPr lang="en-CA" sz="3200" b="1" dirty="0">
              <a:solidFill>
                <a:prstClr val="black"/>
              </a:solidFill>
            </a:endParaRPr>
          </a:p>
        </p:txBody>
      </p:sp>
      <p:sp>
        <p:nvSpPr>
          <p:cNvPr id="27" name="Rounded Rectangle 26"/>
          <p:cNvSpPr/>
          <p:nvPr/>
        </p:nvSpPr>
        <p:spPr>
          <a:xfrm>
            <a:off x="1140737" y="1458175"/>
            <a:ext cx="804795" cy="437541"/>
          </a:xfrm>
          <a:prstGeom prst="roundRect">
            <a:avLst>
              <a:gd name="adj" fmla="val 43346"/>
            </a:avLst>
          </a:prstGeom>
          <a:noFill/>
          <a:ln w="38100">
            <a:solidFill>
              <a:srgbClr val="00FF00"/>
            </a:solidFill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8723032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1" presetClass="entr" presetSubtype="1" repeatCount="5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7000"/>
                            </p:stCondLst>
                            <p:childTnLst>
                              <p:par>
                                <p:cTn id="2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500"/>
                            </p:stCondLst>
                            <p:childTnLst>
                              <p:par>
                                <p:cTn id="43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500"/>
                            </p:stCondLst>
                            <p:childTnLst>
                              <p:par>
                                <p:cTn id="4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88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91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500"/>
                            </p:stCondLst>
                            <p:childTnLst>
                              <p:par>
                                <p:cTn id="93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6" grpId="0" animBg="1"/>
      <p:bldP spid="17" grpId="0" animBg="1"/>
      <p:bldP spid="15" grpId="0" animBg="1"/>
      <p:bldP spid="18" grpId="0" animBg="1"/>
      <p:bldP spid="19" grpId="0" animBg="1"/>
      <p:bldP spid="21" grpId="0" animBg="1"/>
      <p:bldP spid="20" grpId="0" animBg="1"/>
      <p:bldP spid="2" grpId="0" animBg="1"/>
      <p:bldP spid="3" grpId="0" animBg="1"/>
      <p:bldP spid="26" grpId="0" animBg="1"/>
      <p:bldP spid="27" grpId="0" animBg="1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49497" y="43899"/>
            <a:ext cx="3476802" cy="51146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2800" dirty="0" smtClean="0">
                <a:solidFill>
                  <a:prstClr val="black"/>
                </a:solidFill>
              </a:rPr>
              <a:t>Cycle </a:t>
            </a:r>
            <a:r>
              <a:rPr lang="en-CA" sz="3600" b="1" i="1" dirty="0" smtClean="0">
                <a:solidFill>
                  <a:srgbClr val="C00000"/>
                </a:solidFill>
                <a:latin typeface="Footlight MT Light" panose="0204060206030A020304" pitchFamily="18" charset="0"/>
              </a:rPr>
              <a:t>Lunar</a:t>
            </a:r>
            <a:r>
              <a:rPr lang="en-CA" sz="2800" dirty="0" smtClean="0">
                <a:solidFill>
                  <a:srgbClr val="C00000"/>
                </a:solidFill>
              </a:rPr>
              <a:t> </a:t>
            </a:r>
            <a:r>
              <a:rPr lang="en-CA" sz="2800" dirty="0" smtClean="0">
                <a:solidFill>
                  <a:prstClr val="black"/>
                </a:solidFill>
              </a:rPr>
              <a:t>	Date</a:t>
            </a:r>
            <a:endParaRPr lang="en-CA" sz="2800" dirty="0">
              <a:solidFill>
                <a:prstClr val="black"/>
              </a:solidFill>
            </a:endParaRPr>
          </a:p>
        </p:txBody>
      </p:sp>
      <p:grpSp>
        <p:nvGrpSpPr>
          <p:cNvPr id="16" name="Group 15"/>
          <p:cNvGrpSpPr/>
          <p:nvPr/>
        </p:nvGrpSpPr>
        <p:grpSpPr>
          <a:xfrm>
            <a:off x="7800975" y="33179"/>
            <a:ext cx="3915451" cy="542754"/>
            <a:chOff x="7800975" y="33179"/>
            <a:chExt cx="3915451" cy="542754"/>
          </a:xfrm>
        </p:grpSpPr>
        <p:sp>
          <p:nvSpPr>
            <p:cNvPr id="4" name="Rectangle 3"/>
            <p:cNvSpPr/>
            <p:nvPr/>
          </p:nvSpPr>
          <p:spPr>
            <a:xfrm>
              <a:off x="7800975" y="33179"/>
              <a:ext cx="3915451" cy="542754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solidFill>
                <a:schemeClr val="accent5">
                  <a:lumMod val="75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CA" sz="2800" dirty="0" smtClean="0">
                  <a:solidFill>
                    <a:prstClr val="black"/>
                  </a:solidFill>
                </a:rPr>
                <a:t>Cycle		     			Date</a:t>
              </a:r>
              <a:endParaRPr lang="en-CA" sz="2800" dirty="0">
                <a:solidFill>
                  <a:prstClr val="black"/>
                </a:solidFill>
              </a:endParaRPr>
            </a:p>
          </p:txBody>
        </p:sp>
        <p:sp>
          <p:nvSpPr>
            <p:cNvPr id="6" name="Rounded Rectangular Callout 5"/>
            <p:cNvSpPr/>
            <p:nvPr/>
          </p:nvSpPr>
          <p:spPr>
            <a:xfrm>
              <a:off x="8868747" y="94664"/>
              <a:ext cx="1830707" cy="384638"/>
            </a:xfrm>
            <a:prstGeom prst="wedgeRoundRectCallout">
              <a:avLst>
                <a:gd name="adj1" fmla="val 36917"/>
                <a:gd name="adj2" fmla="val 50962"/>
                <a:gd name="adj3" fmla="val 16667"/>
              </a:avLst>
            </a:prstGeom>
            <a:gradFill flip="none" rotWithShape="1">
              <a:gsLst>
                <a:gs pos="27000">
                  <a:schemeClr val="accent5">
                    <a:lumMod val="75000"/>
                    <a:alpha val="0"/>
                  </a:schemeClr>
                </a:gs>
                <a:gs pos="83000">
                  <a:srgbClr val="00FFCC"/>
                </a:gs>
                <a:gs pos="5000">
                  <a:schemeClr val="accent6">
                    <a:lumMod val="75000"/>
                  </a:schemeClr>
                </a:gs>
                <a:gs pos="47000">
                  <a:srgbClr val="FFFF00"/>
                </a:gs>
              </a:gsLst>
              <a:lin ang="2700000" scaled="1"/>
              <a:tileRect/>
            </a:gradFill>
            <a:ln w="57150">
              <a:solidFill>
                <a:srgbClr val="0000FF"/>
              </a:solidFill>
            </a:ln>
            <a:scene3d>
              <a:camera prst="orthographicFront"/>
              <a:lightRig rig="threePt" dir="t"/>
            </a:scene3d>
            <a:sp3d>
              <a:bevelT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CA" b="1" dirty="0" smtClean="0">
                  <a:solidFill>
                    <a:srgbClr val="0000FF"/>
                  </a:solidFill>
                </a:rPr>
                <a:t>Covenant Count</a:t>
              </a:r>
              <a:endParaRPr lang="en-CA" b="1" dirty="0">
                <a:solidFill>
                  <a:srgbClr val="0000FF"/>
                </a:solidFill>
              </a:endParaRPr>
            </a:p>
          </p:txBody>
        </p:sp>
      </p:grpSp>
      <p:sp>
        <p:nvSpPr>
          <p:cNvPr id="7" name="Rounded Rectangle 6"/>
          <p:cNvSpPr/>
          <p:nvPr/>
        </p:nvSpPr>
        <p:spPr>
          <a:xfrm>
            <a:off x="3820567" y="101984"/>
            <a:ext cx="3898931" cy="618871"/>
          </a:xfrm>
          <a:prstGeom prst="roundRect">
            <a:avLst>
              <a:gd name="adj" fmla="val 50000"/>
            </a:avLst>
          </a:prstGeom>
          <a:solidFill>
            <a:srgbClr val="00FFFF"/>
          </a:solidFill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2800" dirty="0" smtClean="0">
                <a:solidFill>
                  <a:prstClr val="black"/>
                </a:solidFill>
                <a:effectLst>
                  <a:glow rad="177800">
                    <a:srgbClr val="FFFF00"/>
                  </a:glow>
                </a:effectLst>
                <a:latin typeface="Arial Rounded MT Bold" panose="020F0704030504030204" pitchFamily="34" charset="0"/>
              </a:rPr>
              <a:t>CE 11 investigation</a:t>
            </a:r>
            <a:endParaRPr lang="en-CA" sz="2800" dirty="0">
              <a:solidFill>
                <a:prstClr val="black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547824" y="1304924"/>
            <a:ext cx="2937759" cy="5403195"/>
          </a:xfrm>
          <a:prstGeom prst="rect">
            <a:avLst/>
          </a:prstGeom>
          <a:solidFill>
            <a:schemeClr val="tx1">
              <a:lumMod val="65000"/>
            </a:schemeClr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82550" h="38100" prst="coolSlant"/>
            </a:sp3d>
          </a:bodyPr>
          <a:lstStyle/>
          <a:p>
            <a:r>
              <a:rPr lang="en-CA" sz="1100" b="1" dirty="0" smtClean="0">
                <a:solidFill>
                  <a:srgbClr val="660033"/>
                </a:solidFill>
              </a:rPr>
              <a:t>3</a:t>
            </a:r>
            <a:r>
              <a:rPr lang="en-CA" sz="1100" b="1" baseline="30000" dirty="0" smtClean="0">
                <a:solidFill>
                  <a:srgbClr val="660033"/>
                </a:solidFill>
              </a:rPr>
              <a:t>rd					</a:t>
            </a:r>
            <a:r>
              <a:rPr lang="en-CA" sz="1100" b="1" dirty="0" smtClean="0">
                <a:solidFill>
                  <a:prstClr val="black"/>
                </a:solidFill>
                <a:effectLst>
                  <a:glow rad="317500">
                    <a:srgbClr val="FFFF00"/>
                  </a:glow>
                </a:effectLst>
              </a:rPr>
              <a:t>1</a:t>
            </a:r>
          </a:p>
          <a:p>
            <a:r>
              <a:rPr lang="en-CA" sz="1100" b="1" dirty="0" smtClean="0">
                <a:solidFill>
                  <a:srgbClr val="660033"/>
                </a:solidFill>
              </a:rPr>
              <a:t>4</a:t>
            </a:r>
            <a:r>
              <a:rPr lang="en-CA" sz="1100" b="1" baseline="30000" dirty="0" smtClean="0">
                <a:solidFill>
                  <a:srgbClr val="660033"/>
                </a:solidFill>
              </a:rPr>
              <a:t>th </a:t>
            </a:r>
            <a:r>
              <a:rPr lang="en-CA" sz="1100" b="1" dirty="0" smtClean="0">
                <a:solidFill>
                  <a:srgbClr val="660033"/>
                </a:solidFill>
              </a:rPr>
              <a:t> 					</a:t>
            </a:r>
            <a:r>
              <a:rPr lang="en-CA" sz="1100" dirty="0" smtClean="0">
                <a:solidFill>
                  <a:prstClr val="black"/>
                </a:solidFill>
              </a:rPr>
              <a:t>2   (25)</a:t>
            </a:r>
          </a:p>
          <a:p>
            <a:r>
              <a:rPr lang="en-CA" sz="1100" b="1" dirty="0" smtClean="0">
                <a:solidFill>
                  <a:srgbClr val="660033"/>
                </a:solidFill>
              </a:rPr>
              <a:t>5</a:t>
            </a:r>
            <a:r>
              <a:rPr lang="en-CA" sz="1100" b="1" baseline="30000" dirty="0" smtClean="0">
                <a:solidFill>
                  <a:srgbClr val="660033"/>
                </a:solidFill>
              </a:rPr>
              <a:t>th</a:t>
            </a:r>
            <a:r>
              <a:rPr lang="en-CA" sz="1100" b="1" dirty="0" smtClean="0">
                <a:solidFill>
                  <a:srgbClr val="660033"/>
                </a:solidFill>
              </a:rPr>
              <a:t> 					</a:t>
            </a:r>
            <a:r>
              <a:rPr lang="en-CA" sz="1100" dirty="0" smtClean="0">
                <a:solidFill>
                  <a:prstClr val="black"/>
                </a:solidFill>
              </a:rPr>
              <a:t>3    (26)</a:t>
            </a:r>
          </a:p>
          <a:p>
            <a:r>
              <a:rPr lang="en-CA" sz="1100" b="1" dirty="0" smtClean="0">
                <a:solidFill>
                  <a:srgbClr val="660033"/>
                </a:solidFill>
              </a:rPr>
              <a:t>6</a:t>
            </a:r>
            <a:r>
              <a:rPr lang="en-CA" sz="1100" b="1" baseline="30000" dirty="0" smtClean="0">
                <a:solidFill>
                  <a:srgbClr val="660033"/>
                </a:solidFill>
              </a:rPr>
              <a:t>th</a:t>
            </a:r>
            <a:r>
              <a:rPr lang="en-CA" sz="1100" b="1" dirty="0" smtClean="0">
                <a:solidFill>
                  <a:srgbClr val="660033"/>
                </a:solidFill>
              </a:rPr>
              <a:t> 					</a:t>
            </a:r>
            <a:r>
              <a:rPr lang="en-CA" sz="1100" dirty="0" smtClean="0">
                <a:solidFill>
                  <a:prstClr val="black"/>
                </a:solidFill>
              </a:rPr>
              <a:t>4    (27)</a:t>
            </a:r>
          </a:p>
          <a:p>
            <a:r>
              <a:rPr lang="en-CA" sz="1100" b="1" u="sng" dirty="0" smtClean="0">
                <a:solidFill>
                  <a:srgbClr val="0000FF"/>
                </a:solidFill>
              </a:rPr>
              <a:t>7</a:t>
            </a:r>
            <a:r>
              <a:rPr lang="en-CA" sz="1100" b="1" u="sng" baseline="30000" dirty="0" smtClean="0">
                <a:solidFill>
                  <a:srgbClr val="0000FF"/>
                </a:solidFill>
              </a:rPr>
              <a:t>th</a:t>
            </a:r>
            <a:r>
              <a:rPr lang="en-CA" sz="1100" u="sng" dirty="0" smtClean="0">
                <a:solidFill>
                  <a:srgbClr val="0000FF"/>
                </a:solidFill>
              </a:rPr>
              <a:t> 					5 </a:t>
            </a:r>
            <a:r>
              <a:rPr lang="en-CA" sz="1100" dirty="0" smtClean="0">
                <a:solidFill>
                  <a:srgbClr val="0000FF"/>
                </a:solidFill>
              </a:rPr>
              <a:t>   (28)</a:t>
            </a:r>
          </a:p>
          <a:p>
            <a:r>
              <a:rPr lang="en-CA" sz="1100" b="1" dirty="0" smtClean="0">
                <a:solidFill>
                  <a:srgbClr val="660033"/>
                </a:solidFill>
              </a:rPr>
              <a:t>1</a:t>
            </a:r>
            <a:r>
              <a:rPr lang="en-CA" sz="1100" b="1" baseline="30000" dirty="0" smtClean="0">
                <a:solidFill>
                  <a:srgbClr val="660033"/>
                </a:solidFill>
              </a:rPr>
              <a:t>st</a:t>
            </a:r>
            <a:r>
              <a:rPr lang="en-CA" sz="1100" b="1" dirty="0" smtClean="0">
                <a:solidFill>
                  <a:srgbClr val="660033"/>
                </a:solidFill>
              </a:rPr>
              <a:t> 					</a:t>
            </a:r>
            <a:r>
              <a:rPr lang="en-CA" sz="1100" b="1" dirty="0" smtClean="0">
                <a:solidFill>
                  <a:prstClr val="black"/>
                </a:solidFill>
                <a:effectLst>
                  <a:glow rad="330200">
                    <a:srgbClr val="00FF99"/>
                  </a:glow>
                </a:effectLst>
              </a:rPr>
              <a:t>6    (1)</a:t>
            </a:r>
          </a:p>
          <a:p>
            <a:r>
              <a:rPr lang="en-CA" sz="1100" b="1" dirty="0" smtClean="0">
                <a:solidFill>
                  <a:srgbClr val="660033"/>
                </a:solidFill>
              </a:rPr>
              <a:t>2</a:t>
            </a:r>
            <a:r>
              <a:rPr lang="en-CA" sz="1100" b="1" baseline="30000" dirty="0" smtClean="0">
                <a:solidFill>
                  <a:srgbClr val="660033"/>
                </a:solidFill>
              </a:rPr>
              <a:t>nd</a:t>
            </a:r>
            <a:r>
              <a:rPr lang="en-CA" sz="1100" b="1" dirty="0" smtClean="0">
                <a:solidFill>
                  <a:srgbClr val="660033"/>
                </a:solidFill>
              </a:rPr>
              <a:t> 					</a:t>
            </a:r>
            <a:r>
              <a:rPr lang="en-CA" sz="1100" dirty="0" smtClean="0">
                <a:solidFill>
                  <a:prstClr val="black"/>
                </a:solidFill>
              </a:rPr>
              <a:t>7</a:t>
            </a:r>
          </a:p>
          <a:p>
            <a:r>
              <a:rPr lang="en-CA" sz="1100" b="1" dirty="0" smtClean="0">
                <a:solidFill>
                  <a:srgbClr val="660033"/>
                </a:solidFill>
              </a:rPr>
              <a:t>3</a:t>
            </a:r>
            <a:r>
              <a:rPr lang="en-CA" sz="1100" b="1" baseline="30000" dirty="0" smtClean="0">
                <a:solidFill>
                  <a:srgbClr val="660033"/>
                </a:solidFill>
              </a:rPr>
              <a:t>rd					</a:t>
            </a:r>
            <a:r>
              <a:rPr lang="en-CA" sz="1100" dirty="0" smtClean="0">
                <a:solidFill>
                  <a:prstClr val="black"/>
                </a:solidFill>
              </a:rPr>
              <a:t>8</a:t>
            </a:r>
          </a:p>
          <a:p>
            <a:r>
              <a:rPr lang="en-CA" sz="1100" b="1" dirty="0" smtClean="0">
                <a:solidFill>
                  <a:srgbClr val="660033"/>
                </a:solidFill>
              </a:rPr>
              <a:t>4</a:t>
            </a:r>
            <a:r>
              <a:rPr lang="en-CA" sz="1100" b="1" baseline="30000" dirty="0" smtClean="0">
                <a:solidFill>
                  <a:srgbClr val="660033"/>
                </a:solidFill>
              </a:rPr>
              <a:t>th </a:t>
            </a:r>
            <a:r>
              <a:rPr lang="en-CA" sz="1100" b="1" dirty="0" smtClean="0">
                <a:solidFill>
                  <a:srgbClr val="660033"/>
                </a:solidFill>
              </a:rPr>
              <a:t> 					</a:t>
            </a:r>
            <a:r>
              <a:rPr lang="en-CA" sz="1100" dirty="0" smtClean="0">
                <a:solidFill>
                  <a:prstClr val="black"/>
                </a:solidFill>
              </a:rPr>
              <a:t>9</a:t>
            </a:r>
            <a:endParaRPr lang="en-CA" sz="1100" u="sng" dirty="0" smtClean="0">
              <a:solidFill>
                <a:srgbClr val="0000FF"/>
              </a:solidFill>
            </a:endParaRPr>
          </a:p>
          <a:p>
            <a:r>
              <a:rPr lang="en-CA" sz="1100" b="1" dirty="0" smtClean="0">
                <a:solidFill>
                  <a:srgbClr val="660033"/>
                </a:solidFill>
              </a:rPr>
              <a:t>5</a:t>
            </a:r>
            <a:r>
              <a:rPr lang="en-CA" sz="1100" b="1" baseline="30000" dirty="0" smtClean="0">
                <a:solidFill>
                  <a:srgbClr val="660033"/>
                </a:solidFill>
              </a:rPr>
              <a:t>th</a:t>
            </a:r>
            <a:r>
              <a:rPr lang="en-CA" sz="1100" b="1" dirty="0" smtClean="0">
                <a:solidFill>
                  <a:srgbClr val="660033"/>
                </a:solidFill>
              </a:rPr>
              <a:t> 					</a:t>
            </a:r>
            <a:r>
              <a:rPr lang="en-CA" sz="1100" dirty="0" smtClean="0">
                <a:solidFill>
                  <a:prstClr val="black"/>
                </a:solidFill>
              </a:rPr>
              <a:t>10</a:t>
            </a:r>
          </a:p>
          <a:p>
            <a:r>
              <a:rPr lang="en-CA" sz="1100" b="1" dirty="0" smtClean="0">
                <a:solidFill>
                  <a:srgbClr val="660033"/>
                </a:solidFill>
              </a:rPr>
              <a:t>6</a:t>
            </a:r>
            <a:r>
              <a:rPr lang="en-CA" sz="1100" b="1" baseline="30000" dirty="0" smtClean="0">
                <a:solidFill>
                  <a:srgbClr val="660033"/>
                </a:solidFill>
              </a:rPr>
              <a:t>th</a:t>
            </a:r>
            <a:r>
              <a:rPr lang="en-CA" sz="1100" b="1" dirty="0" smtClean="0">
                <a:solidFill>
                  <a:srgbClr val="660033"/>
                </a:solidFill>
              </a:rPr>
              <a:t> 					</a:t>
            </a:r>
            <a:r>
              <a:rPr lang="en-CA" sz="1100" dirty="0" smtClean="0">
                <a:solidFill>
                  <a:prstClr val="black"/>
                </a:solidFill>
              </a:rPr>
              <a:t>11</a:t>
            </a:r>
            <a:br>
              <a:rPr lang="en-CA" sz="1100" dirty="0" smtClean="0">
                <a:solidFill>
                  <a:prstClr val="black"/>
                </a:solidFill>
              </a:rPr>
            </a:br>
            <a:r>
              <a:rPr lang="en-CA" sz="1100" b="1" u="sng" dirty="0" smtClean="0">
                <a:solidFill>
                  <a:srgbClr val="0000FF"/>
                </a:solidFill>
              </a:rPr>
              <a:t>7</a:t>
            </a:r>
            <a:r>
              <a:rPr lang="en-CA" sz="1100" b="1" u="sng" baseline="30000" dirty="0" smtClean="0">
                <a:solidFill>
                  <a:srgbClr val="0000FF"/>
                </a:solidFill>
              </a:rPr>
              <a:t>th</a:t>
            </a:r>
            <a:r>
              <a:rPr lang="en-CA" sz="1100" u="sng" dirty="0" smtClean="0">
                <a:solidFill>
                  <a:srgbClr val="0000FF"/>
                </a:solidFill>
              </a:rPr>
              <a:t> 					12</a:t>
            </a:r>
          </a:p>
          <a:p>
            <a:r>
              <a:rPr lang="en-CA" sz="1100" b="1" dirty="0" smtClean="0">
                <a:solidFill>
                  <a:srgbClr val="660033"/>
                </a:solidFill>
              </a:rPr>
              <a:t>1</a:t>
            </a:r>
            <a:r>
              <a:rPr lang="en-CA" sz="1100" b="1" baseline="30000" dirty="0" smtClean="0">
                <a:solidFill>
                  <a:srgbClr val="660033"/>
                </a:solidFill>
              </a:rPr>
              <a:t>st</a:t>
            </a:r>
            <a:r>
              <a:rPr lang="en-CA" sz="1100" b="1" dirty="0" smtClean="0">
                <a:solidFill>
                  <a:srgbClr val="660033"/>
                </a:solidFill>
              </a:rPr>
              <a:t> 					</a:t>
            </a:r>
            <a:r>
              <a:rPr lang="en-CA" sz="1100" dirty="0" smtClean="0">
                <a:solidFill>
                  <a:prstClr val="black"/>
                </a:solidFill>
              </a:rPr>
              <a:t>13</a:t>
            </a:r>
          </a:p>
          <a:p>
            <a:r>
              <a:rPr lang="en-CA" sz="1100" b="1" dirty="0" smtClean="0">
                <a:solidFill>
                  <a:srgbClr val="660033"/>
                </a:solidFill>
              </a:rPr>
              <a:t>2</a:t>
            </a:r>
            <a:r>
              <a:rPr lang="en-CA" sz="1100" b="1" baseline="30000" dirty="0" smtClean="0">
                <a:solidFill>
                  <a:srgbClr val="660033"/>
                </a:solidFill>
              </a:rPr>
              <a:t>nd</a:t>
            </a:r>
            <a:r>
              <a:rPr lang="en-CA" sz="1100" b="1" dirty="0" smtClean="0">
                <a:solidFill>
                  <a:srgbClr val="660033"/>
                </a:solidFill>
              </a:rPr>
              <a:t> 					</a:t>
            </a:r>
            <a:r>
              <a:rPr lang="en-CA" sz="1100" b="1" dirty="0" smtClean="0">
                <a:solidFill>
                  <a:prstClr val="black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14</a:t>
            </a:r>
          </a:p>
          <a:p>
            <a:r>
              <a:rPr lang="en-CA" sz="1100" b="1" dirty="0" smtClean="0">
                <a:solidFill>
                  <a:srgbClr val="660033"/>
                </a:solidFill>
              </a:rPr>
              <a:t>3</a:t>
            </a:r>
            <a:r>
              <a:rPr lang="en-CA" sz="1100" b="1" baseline="30000" dirty="0" smtClean="0">
                <a:solidFill>
                  <a:srgbClr val="660033"/>
                </a:solidFill>
              </a:rPr>
              <a:t>rd					</a:t>
            </a:r>
            <a:r>
              <a:rPr lang="en-CA" sz="1100" dirty="0" smtClean="0">
                <a:solidFill>
                  <a:prstClr val="black"/>
                </a:solidFill>
                <a:effectLst>
                  <a:glow rad="127000">
                    <a:srgbClr val="00FF00"/>
                  </a:glow>
                </a:effectLst>
              </a:rPr>
              <a:t>15</a:t>
            </a:r>
          </a:p>
          <a:p>
            <a:r>
              <a:rPr lang="en-CA" sz="1100" b="1" dirty="0" smtClean="0">
                <a:solidFill>
                  <a:srgbClr val="660033"/>
                </a:solidFill>
              </a:rPr>
              <a:t>4</a:t>
            </a:r>
            <a:r>
              <a:rPr lang="en-CA" sz="1100" b="1" baseline="30000" dirty="0" smtClean="0">
                <a:solidFill>
                  <a:srgbClr val="660033"/>
                </a:solidFill>
              </a:rPr>
              <a:t>th </a:t>
            </a:r>
            <a:r>
              <a:rPr lang="en-CA" sz="1100" b="1" dirty="0" smtClean="0">
                <a:solidFill>
                  <a:srgbClr val="660033"/>
                </a:solidFill>
              </a:rPr>
              <a:t> 					</a:t>
            </a:r>
            <a:r>
              <a:rPr lang="en-CA" sz="1100" dirty="0" smtClean="0">
                <a:solidFill>
                  <a:prstClr val="black"/>
                </a:solidFill>
                <a:effectLst>
                  <a:glow rad="127000">
                    <a:srgbClr val="00FF00"/>
                  </a:glow>
                </a:effectLst>
              </a:rPr>
              <a:t>16</a:t>
            </a:r>
          </a:p>
          <a:p>
            <a:r>
              <a:rPr lang="en-CA" sz="1100" b="1" dirty="0" smtClean="0">
                <a:solidFill>
                  <a:srgbClr val="660033"/>
                </a:solidFill>
              </a:rPr>
              <a:t>5</a:t>
            </a:r>
            <a:r>
              <a:rPr lang="en-CA" sz="1100" b="1" baseline="30000" dirty="0" smtClean="0">
                <a:solidFill>
                  <a:srgbClr val="660033"/>
                </a:solidFill>
              </a:rPr>
              <a:t>th</a:t>
            </a:r>
            <a:r>
              <a:rPr lang="en-CA" sz="1100" b="1" dirty="0" smtClean="0">
                <a:solidFill>
                  <a:srgbClr val="660033"/>
                </a:solidFill>
              </a:rPr>
              <a:t> 				    	</a:t>
            </a:r>
            <a:r>
              <a:rPr lang="en-CA" sz="1100" dirty="0" smtClean="0">
                <a:solidFill>
                  <a:prstClr val="black"/>
                </a:solidFill>
                <a:effectLst>
                  <a:glow rad="127000">
                    <a:srgbClr val="00FF00"/>
                  </a:glow>
                </a:effectLst>
              </a:rPr>
              <a:t>17</a:t>
            </a:r>
          </a:p>
          <a:p>
            <a:r>
              <a:rPr lang="en-CA" sz="1100" b="1" dirty="0" smtClean="0">
                <a:solidFill>
                  <a:srgbClr val="660033"/>
                </a:solidFill>
              </a:rPr>
              <a:t>6</a:t>
            </a:r>
            <a:r>
              <a:rPr lang="en-CA" sz="1100" b="1" baseline="30000" dirty="0" smtClean="0">
                <a:solidFill>
                  <a:srgbClr val="660033"/>
                </a:solidFill>
              </a:rPr>
              <a:t>th</a:t>
            </a:r>
            <a:r>
              <a:rPr lang="en-CA" sz="1100" b="1" dirty="0" smtClean="0">
                <a:solidFill>
                  <a:srgbClr val="660033"/>
                </a:solidFill>
              </a:rPr>
              <a:t> </a:t>
            </a:r>
            <a:r>
              <a:rPr lang="en-CA" sz="1100" b="1" dirty="0">
                <a:solidFill>
                  <a:srgbClr val="660033"/>
                </a:solidFill>
              </a:rPr>
              <a:t>					</a:t>
            </a:r>
            <a:r>
              <a:rPr lang="en-CA" sz="1100" dirty="0" smtClean="0">
                <a:solidFill>
                  <a:prstClr val="black"/>
                </a:solidFill>
                <a:effectLst>
                  <a:glow rad="127000">
                    <a:srgbClr val="00FF00"/>
                  </a:glow>
                </a:effectLst>
              </a:rPr>
              <a:t>18</a:t>
            </a:r>
            <a:endParaRPr lang="en-CA" sz="1100" dirty="0">
              <a:solidFill>
                <a:prstClr val="black"/>
              </a:solidFill>
              <a:effectLst>
                <a:glow rad="127000">
                  <a:srgbClr val="00FF00"/>
                </a:glow>
              </a:effectLst>
            </a:endParaRPr>
          </a:p>
          <a:p>
            <a:r>
              <a:rPr lang="en-CA" sz="1100" dirty="0">
                <a:solidFill>
                  <a:prstClr val="black"/>
                </a:solidFill>
              </a:rPr>
              <a:t> </a:t>
            </a:r>
            <a:r>
              <a:rPr lang="en-CA" sz="1100" b="1" u="sng" dirty="0">
                <a:solidFill>
                  <a:srgbClr val="0000FF"/>
                </a:solidFill>
              </a:rPr>
              <a:t>7</a:t>
            </a:r>
            <a:r>
              <a:rPr lang="en-CA" sz="1100" b="1" u="sng" baseline="30000" dirty="0">
                <a:solidFill>
                  <a:srgbClr val="0000FF"/>
                </a:solidFill>
              </a:rPr>
              <a:t>th</a:t>
            </a:r>
            <a:r>
              <a:rPr lang="en-CA" sz="1100" u="sng" dirty="0">
                <a:solidFill>
                  <a:srgbClr val="0000FF"/>
                </a:solidFill>
              </a:rPr>
              <a:t> 					</a:t>
            </a:r>
            <a:r>
              <a:rPr lang="en-CA" sz="1100" u="sng" dirty="0" smtClean="0">
                <a:solidFill>
                  <a:srgbClr val="0000FF"/>
                </a:solidFill>
                <a:effectLst>
                  <a:glow rad="127000">
                    <a:srgbClr val="00FF00"/>
                  </a:glow>
                </a:effectLst>
              </a:rPr>
              <a:t>19</a:t>
            </a:r>
            <a:endParaRPr lang="en-CA" sz="1100" u="sng" dirty="0">
              <a:solidFill>
                <a:srgbClr val="0000FF"/>
              </a:solidFill>
              <a:effectLst>
                <a:glow rad="127000">
                  <a:srgbClr val="00FF00"/>
                </a:glow>
              </a:effectLst>
            </a:endParaRPr>
          </a:p>
          <a:p>
            <a:r>
              <a:rPr lang="en-CA" sz="1100" b="1" dirty="0">
                <a:solidFill>
                  <a:srgbClr val="660033"/>
                </a:solidFill>
              </a:rPr>
              <a:t>1</a:t>
            </a:r>
            <a:r>
              <a:rPr lang="en-CA" sz="1100" b="1" baseline="30000" dirty="0">
                <a:solidFill>
                  <a:srgbClr val="660033"/>
                </a:solidFill>
              </a:rPr>
              <a:t>st</a:t>
            </a:r>
            <a:r>
              <a:rPr lang="en-CA" sz="1100" b="1" dirty="0">
                <a:solidFill>
                  <a:srgbClr val="660033"/>
                </a:solidFill>
              </a:rPr>
              <a:t> 					</a:t>
            </a:r>
            <a:r>
              <a:rPr lang="en-CA" sz="1100" dirty="0" smtClean="0">
                <a:solidFill>
                  <a:prstClr val="black"/>
                </a:solidFill>
                <a:effectLst>
                  <a:glow rad="127000">
                    <a:srgbClr val="00FF00"/>
                  </a:glow>
                </a:effectLst>
              </a:rPr>
              <a:t>20</a:t>
            </a:r>
            <a:endParaRPr lang="en-CA" sz="1100" dirty="0">
              <a:solidFill>
                <a:prstClr val="black"/>
              </a:solidFill>
              <a:effectLst>
                <a:glow rad="127000">
                  <a:srgbClr val="00FF00"/>
                </a:glow>
              </a:effectLst>
            </a:endParaRPr>
          </a:p>
          <a:p>
            <a:r>
              <a:rPr lang="en-CA" sz="1100" b="1" dirty="0">
                <a:solidFill>
                  <a:srgbClr val="660033"/>
                </a:solidFill>
              </a:rPr>
              <a:t>2</a:t>
            </a:r>
            <a:r>
              <a:rPr lang="en-CA" sz="1100" b="1" baseline="30000" dirty="0">
                <a:solidFill>
                  <a:srgbClr val="660033"/>
                </a:solidFill>
              </a:rPr>
              <a:t>nd</a:t>
            </a:r>
            <a:r>
              <a:rPr lang="en-CA" sz="1100" b="1" dirty="0">
                <a:solidFill>
                  <a:srgbClr val="660033"/>
                </a:solidFill>
              </a:rPr>
              <a:t> 					</a:t>
            </a:r>
            <a:r>
              <a:rPr lang="en-CA" sz="1100" dirty="0" smtClean="0">
                <a:solidFill>
                  <a:prstClr val="black"/>
                </a:solidFill>
                <a:effectLst>
                  <a:glow rad="127000">
                    <a:srgbClr val="00FF00"/>
                  </a:glow>
                </a:effectLst>
              </a:rPr>
              <a:t>21</a:t>
            </a:r>
            <a:endParaRPr lang="en-CA" sz="1100" dirty="0">
              <a:solidFill>
                <a:prstClr val="black"/>
              </a:solidFill>
              <a:effectLst>
                <a:glow rad="127000">
                  <a:srgbClr val="00FF00"/>
                </a:glow>
              </a:effectLst>
            </a:endParaRPr>
          </a:p>
          <a:p>
            <a:r>
              <a:rPr lang="en-CA" sz="1100" b="1" dirty="0">
                <a:solidFill>
                  <a:srgbClr val="660033"/>
                </a:solidFill>
              </a:rPr>
              <a:t>3</a:t>
            </a:r>
            <a:r>
              <a:rPr lang="en-CA" sz="1100" b="1" baseline="30000" dirty="0">
                <a:solidFill>
                  <a:srgbClr val="660033"/>
                </a:solidFill>
              </a:rPr>
              <a:t>rd					</a:t>
            </a:r>
            <a:r>
              <a:rPr lang="en-CA" sz="1100" dirty="0" smtClean="0">
                <a:solidFill>
                  <a:prstClr val="black"/>
                </a:solidFill>
              </a:rPr>
              <a:t>22</a:t>
            </a:r>
            <a:endParaRPr lang="en-CA" sz="1100" dirty="0">
              <a:solidFill>
                <a:prstClr val="black"/>
              </a:solidFill>
            </a:endParaRPr>
          </a:p>
          <a:p>
            <a:r>
              <a:rPr lang="en-CA" sz="1100" b="1" dirty="0">
                <a:solidFill>
                  <a:srgbClr val="660033"/>
                </a:solidFill>
              </a:rPr>
              <a:t>4</a:t>
            </a:r>
            <a:r>
              <a:rPr lang="en-CA" sz="1100" b="1" baseline="30000" dirty="0">
                <a:solidFill>
                  <a:srgbClr val="660033"/>
                </a:solidFill>
              </a:rPr>
              <a:t>th </a:t>
            </a:r>
            <a:r>
              <a:rPr lang="en-CA" sz="1100" b="1" dirty="0">
                <a:solidFill>
                  <a:srgbClr val="660033"/>
                </a:solidFill>
              </a:rPr>
              <a:t> 					</a:t>
            </a:r>
            <a:r>
              <a:rPr lang="en-CA" sz="1100" dirty="0" smtClean="0">
                <a:solidFill>
                  <a:prstClr val="black"/>
                </a:solidFill>
              </a:rPr>
              <a:t>23</a:t>
            </a:r>
            <a:endParaRPr lang="en-CA" sz="1100" u="sng" dirty="0">
              <a:solidFill>
                <a:srgbClr val="0000FF"/>
              </a:solidFill>
            </a:endParaRPr>
          </a:p>
          <a:p>
            <a:r>
              <a:rPr lang="en-CA" sz="1100" b="1" dirty="0">
                <a:solidFill>
                  <a:srgbClr val="660033"/>
                </a:solidFill>
              </a:rPr>
              <a:t>5</a:t>
            </a:r>
            <a:r>
              <a:rPr lang="en-CA" sz="1100" b="1" baseline="30000" dirty="0">
                <a:solidFill>
                  <a:srgbClr val="660033"/>
                </a:solidFill>
              </a:rPr>
              <a:t>th</a:t>
            </a:r>
            <a:r>
              <a:rPr lang="en-CA" sz="1100" b="1" dirty="0">
                <a:solidFill>
                  <a:srgbClr val="660033"/>
                </a:solidFill>
              </a:rPr>
              <a:t> 					</a:t>
            </a:r>
            <a:r>
              <a:rPr lang="en-CA" sz="1100" dirty="0" smtClean="0">
                <a:solidFill>
                  <a:prstClr val="black"/>
                </a:solidFill>
                <a:effectLst>
                  <a:glow rad="127000">
                    <a:srgbClr val="FFCCFF"/>
                  </a:glow>
                </a:effectLst>
              </a:rPr>
              <a:t>24</a:t>
            </a:r>
            <a:endParaRPr lang="en-CA" sz="1100" dirty="0">
              <a:solidFill>
                <a:prstClr val="black"/>
              </a:solidFill>
              <a:effectLst>
                <a:glow rad="127000">
                  <a:srgbClr val="FFCCFF"/>
                </a:glow>
              </a:effectLst>
            </a:endParaRPr>
          </a:p>
          <a:p>
            <a:r>
              <a:rPr lang="en-CA" sz="1100" b="1" dirty="0">
                <a:solidFill>
                  <a:srgbClr val="660033"/>
                </a:solidFill>
              </a:rPr>
              <a:t>6</a:t>
            </a:r>
            <a:r>
              <a:rPr lang="en-CA" sz="1100" b="1" baseline="30000" dirty="0">
                <a:solidFill>
                  <a:srgbClr val="660033"/>
                </a:solidFill>
              </a:rPr>
              <a:t>th</a:t>
            </a:r>
            <a:r>
              <a:rPr lang="en-CA" sz="1100" b="1" dirty="0">
                <a:solidFill>
                  <a:srgbClr val="660033"/>
                </a:solidFill>
              </a:rPr>
              <a:t> 					</a:t>
            </a:r>
            <a:r>
              <a:rPr lang="en-CA" sz="1100" dirty="0" smtClean="0">
                <a:solidFill>
                  <a:prstClr val="black"/>
                </a:solidFill>
              </a:rPr>
              <a:t>25</a:t>
            </a:r>
            <a:r>
              <a:rPr lang="en-CA" sz="1100" dirty="0">
                <a:solidFill>
                  <a:prstClr val="black"/>
                </a:solidFill>
              </a:rPr>
              <a:t/>
            </a:r>
            <a:br>
              <a:rPr lang="en-CA" sz="1100" dirty="0">
                <a:solidFill>
                  <a:prstClr val="black"/>
                </a:solidFill>
              </a:rPr>
            </a:br>
            <a:r>
              <a:rPr lang="en-CA" sz="1100" b="1" u="sng" dirty="0">
                <a:solidFill>
                  <a:srgbClr val="0000FF"/>
                </a:solidFill>
              </a:rPr>
              <a:t>7</a:t>
            </a:r>
            <a:r>
              <a:rPr lang="en-CA" sz="1100" b="1" u="sng" baseline="30000" dirty="0">
                <a:solidFill>
                  <a:srgbClr val="0000FF"/>
                </a:solidFill>
              </a:rPr>
              <a:t>th</a:t>
            </a:r>
            <a:r>
              <a:rPr lang="en-CA" sz="1100" u="sng" dirty="0">
                <a:solidFill>
                  <a:srgbClr val="0000FF"/>
                </a:solidFill>
              </a:rPr>
              <a:t> 					</a:t>
            </a:r>
            <a:r>
              <a:rPr lang="en-CA" sz="1100" u="sng" dirty="0" smtClean="0">
                <a:solidFill>
                  <a:srgbClr val="0000FF"/>
                </a:solidFill>
              </a:rPr>
              <a:t>26</a:t>
            </a:r>
            <a:endParaRPr lang="en-CA" sz="1100" u="sng" dirty="0">
              <a:solidFill>
                <a:srgbClr val="0000FF"/>
              </a:solidFill>
            </a:endParaRPr>
          </a:p>
          <a:p>
            <a:r>
              <a:rPr lang="en-CA" sz="1100" b="1" dirty="0">
                <a:solidFill>
                  <a:srgbClr val="660033"/>
                </a:solidFill>
              </a:rPr>
              <a:t>1</a:t>
            </a:r>
            <a:r>
              <a:rPr lang="en-CA" sz="1100" b="1" baseline="30000" dirty="0">
                <a:solidFill>
                  <a:srgbClr val="660033"/>
                </a:solidFill>
              </a:rPr>
              <a:t>st</a:t>
            </a:r>
            <a:r>
              <a:rPr lang="en-CA" sz="1100" b="1" dirty="0">
                <a:solidFill>
                  <a:srgbClr val="660033"/>
                </a:solidFill>
              </a:rPr>
              <a:t> 					</a:t>
            </a:r>
            <a:r>
              <a:rPr lang="en-CA" sz="1100" dirty="0" smtClean="0">
                <a:solidFill>
                  <a:prstClr val="black"/>
                </a:solidFill>
              </a:rPr>
              <a:t>27</a:t>
            </a:r>
            <a:endParaRPr lang="en-CA" sz="1100" dirty="0">
              <a:solidFill>
                <a:prstClr val="black"/>
              </a:solidFill>
            </a:endParaRPr>
          </a:p>
          <a:p>
            <a:r>
              <a:rPr lang="en-CA" sz="1100" b="1" dirty="0">
                <a:solidFill>
                  <a:srgbClr val="660033"/>
                </a:solidFill>
                <a:effectLst>
                  <a:glow rad="317500">
                    <a:srgbClr val="FFFF00"/>
                  </a:glow>
                </a:effectLst>
              </a:rPr>
              <a:t>2</a:t>
            </a:r>
            <a:r>
              <a:rPr lang="en-CA" sz="1100" b="1" baseline="30000" dirty="0">
                <a:solidFill>
                  <a:srgbClr val="660033"/>
                </a:solidFill>
                <a:effectLst>
                  <a:glow rad="317500">
                    <a:srgbClr val="FFFF00"/>
                  </a:glow>
                </a:effectLst>
              </a:rPr>
              <a:t>nd</a:t>
            </a:r>
            <a:r>
              <a:rPr lang="en-CA" sz="1100" b="1" dirty="0">
                <a:solidFill>
                  <a:srgbClr val="660033"/>
                </a:solidFill>
                <a:effectLst>
                  <a:glow rad="317500">
                    <a:srgbClr val="FFFF00"/>
                  </a:glow>
                </a:effectLst>
              </a:rPr>
              <a:t> </a:t>
            </a:r>
            <a:r>
              <a:rPr lang="en-CA" sz="1100" b="1" dirty="0">
                <a:solidFill>
                  <a:srgbClr val="660033"/>
                </a:solidFill>
              </a:rPr>
              <a:t>					</a:t>
            </a:r>
            <a:r>
              <a:rPr lang="en-CA" sz="1100" b="1" dirty="0" smtClean="0">
                <a:solidFill>
                  <a:prstClr val="black"/>
                </a:solidFill>
                <a:effectLst/>
              </a:rPr>
              <a:t>28 </a:t>
            </a:r>
            <a:r>
              <a:rPr lang="en-CA" sz="1100" b="1" dirty="0" smtClean="0">
                <a:solidFill>
                  <a:prstClr val="black"/>
                </a:solidFill>
                <a:effectLst>
                  <a:glow rad="101600">
                    <a:srgbClr val="00FF99"/>
                  </a:glow>
                </a:effectLst>
              </a:rPr>
              <a:t>(23)</a:t>
            </a:r>
            <a:endParaRPr lang="en-CA" sz="1100" b="1" dirty="0">
              <a:solidFill>
                <a:prstClr val="black"/>
              </a:solidFill>
              <a:effectLst>
                <a:glow rad="101600">
                  <a:srgbClr val="00FF99"/>
                </a:glow>
              </a:effectLst>
            </a:endParaRPr>
          </a:p>
          <a:p>
            <a:r>
              <a:rPr lang="en-CA" sz="1100" b="1" dirty="0">
                <a:solidFill>
                  <a:srgbClr val="660033"/>
                </a:solidFill>
              </a:rPr>
              <a:t>3</a:t>
            </a:r>
            <a:r>
              <a:rPr lang="en-CA" sz="1100" b="1" baseline="30000" dirty="0">
                <a:solidFill>
                  <a:srgbClr val="660033"/>
                </a:solidFill>
              </a:rPr>
              <a:t>rd					</a:t>
            </a:r>
            <a:r>
              <a:rPr lang="en-CA" sz="1100" dirty="0" smtClean="0">
                <a:solidFill>
                  <a:prstClr val="black"/>
                </a:solidFill>
              </a:rPr>
              <a:t>29</a:t>
            </a:r>
            <a:endParaRPr lang="en-CA" sz="1100" dirty="0">
              <a:solidFill>
                <a:prstClr val="black"/>
              </a:solidFill>
            </a:endParaRPr>
          </a:p>
          <a:p>
            <a:r>
              <a:rPr lang="en-CA" sz="1100" b="1" dirty="0">
                <a:solidFill>
                  <a:srgbClr val="660033"/>
                </a:solidFill>
              </a:rPr>
              <a:t>4</a:t>
            </a:r>
            <a:r>
              <a:rPr lang="en-CA" sz="1100" b="1" baseline="30000" dirty="0">
                <a:solidFill>
                  <a:srgbClr val="660033"/>
                </a:solidFill>
              </a:rPr>
              <a:t>th </a:t>
            </a:r>
            <a:r>
              <a:rPr lang="en-CA" sz="1100" b="1" dirty="0">
                <a:solidFill>
                  <a:srgbClr val="660033"/>
                </a:solidFill>
              </a:rPr>
              <a:t> 					</a:t>
            </a:r>
            <a:r>
              <a:rPr lang="en-CA" sz="1100" dirty="0" smtClean="0">
                <a:solidFill>
                  <a:prstClr val="black"/>
                </a:solidFill>
              </a:rPr>
              <a:t>30??</a:t>
            </a:r>
            <a:endParaRPr lang="en-CA" sz="1100" dirty="0">
              <a:solidFill>
                <a:prstClr val="black"/>
              </a:solidFill>
            </a:endParaRPr>
          </a:p>
          <a:p>
            <a:r>
              <a:rPr lang="en-CA" sz="1100" dirty="0" smtClean="0">
                <a:solidFill>
                  <a:prstClr val="black"/>
                </a:solidFill>
              </a:rPr>
              <a:t> </a:t>
            </a:r>
            <a:endParaRPr lang="en-CA" sz="1100" dirty="0">
              <a:solidFill>
                <a:prstClr val="black"/>
              </a:solidFill>
            </a:endParaRPr>
          </a:p>
        </p:txBody>
      </p:sp>
      <p:sp>
        <p:nvSpPr>
          <p:cNvPr id="24" name="Rounded Rectangular Callout 23"/>
          <p:cNvSpPr/>
          <p:nvPr/>
        </p:nvSpPr>
        <p:spPr>
          <a:xfrm>
            <a:off x="6340248" y="1195850"/>
            <a:ext cx="2029311" cy="889633"/>
          </a:xfrm>
          <a:prstGeom prst="wedgeRoundRectCallout">
            <a:avLst>
              <a:gd name="adj1" fmla="val -76790"/>
              <a:gd name="adj2" fmla="val 21077"/>
              <a:gd name="adj3" fmla="val 16667"/>
            </a:avLst>
          </a:prstGeom>
          <a:noFill/>
          <a:ln w="57150">
            <a:solidFill>
              <a:srgbClr val="C000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h="25400" prst="softRound"/>
            </a:sp3d>
          </a:bodyPr>
          <a:lstStyle/>
          <a:p>
            <a:pPr algn="ctr"/>
            <a:r>
              <a:rPr lang="en-CA" sz="2400" dirty="0" smtClean="0">
                <a:ln>
                  <a:solidFill>
                    <a:srgbClr val="0C27AC"/>
                  </a:solidFill>
                </a:ln>
                <a:solidFill>
                  <a:prstClr val="black"/>
                </a:solidFill>
                <a:effectLst>
                  <a:glow rad="127000">
                    <a:srgbClr val="00B050"/>
                  </a:glow>
                </a:effectLst>
              </a:rPr>
              <a:t>February</a:t>
            </a:r>
            <a:r>
              <a:rPr lang="en-CA" sz="2400" dirty="0" smtClean="0">
                <a:ln>
                  <a:solidFill>
                    <a:srgbClr val="0C27AC"/>
                  </a:solidFill>
                </a:ln>
                <a:solidFill>
                  <a:prstClr val="black"/>
                </a:solidFill>
              </a:rPr>
              <a:t> 24!</a:t>
            </a:r>
            <a:r>
              <a:rPr lang="en-CA" sz="2400" dirty="0" smtClean="0">
                <a:solidFill>
                  <a:prstClr val="white"/>
                </a:solidFill>
              </a:rPr>
              <a:t/>
            </a:r>
            <a:br>
              <a:rPr lang="en-CA" sz="2400" dirty="0" smtClean="0">
                <a:solidFill>
                  <a:prstClr val="white"/>
                </a:solidFill>
              </a:rPr>
            </a:br>
            <a:r>
              <a:rPr lang="en-CA" sz="2400" dirty="0" smtClean="0">
                <a:solidFill>
                  <a:prstClr val="black"/>
                </a:solidFill>
              </a:rPr>
              <a:t>Gregorian</a:t>
            </a:r>
            <a:endParaRPr lang="en-CA" sz="2400" dirty="0">
              <a:solidFill>
                <a:prstClr val="black"/>
              </a:solidFill>
            </a:endParaRPr>
          </a:p>
        </p:txBody>
      </p:sp>
      <p:sp>
        <p:nvSpPr>
          <p:cNvPr id="29" name="Rounded Rectangular Callout 28"/>
          <p:cNvSpPr/>
          <p:nvPr/>
        </p:nvSpPr>
        <p:spPr>
          <a:xfrm>
            <a:off x="1220031" y="1833111"/>
            <a:ext cx="1337911" cy="1595889"/>
          </a:xfrm>
          <a:prstGeom prst="wedgeRoundRectCallout">
            <a:avLst>
              <a:gd name="adj1" fmla="val 60956"/>
              <a:gd name="adj2" fmla="val -63317"/>
              <a:gd name="adj3" fmla="val 16667"/>
            </a:avLst>
          </a:prstGeom>
          <a:noFill/>
          <a:ln w="57150">
            <a:solidFill>
              <a:srgbClr val="C000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h="25400" prst="softRound"/>
            </a:sp3d>
          </a:bodyPr>
          <a:lstStyle/>
          <a:p>
            <a:pPr algn="ctr"/>
            <a:r>
              <a:rPr lang="en-CA" sz="2400" b="1" dirty="0" smtClean="0">
                <a:ln>
                  <a:solidFill>
                    <a:srgbClr val="0C27AC"/>
                  </a:solidFill>
                </a:ln>
                <a:solidFill>
                  <a:srgbClr val="D73DCC"/>
                </a:solidFill>
              </a:rPr>
              <a:t>Lunar month begins here!</a:t>
            </a:r>
            <a:endParaRPr lang="en-CA" sz="2400" dirty="0">
              <a:solidFill>
                <a:prstClr val="white"/>
              </a:solidFill>
            </a:endParaRPr>
          </a:p>
        </p:txBody>
      </p:sp>
      <p:cxnSp>
        <p:nvCxnSpPr>
          <p:cNvPr id="31" name="Straight Connector 30"/>
          <p:cNvCxnSpPr/>
          <p:nvPr/>
        </p:nvCxnSpPr>
        <p:spPr>
          <a:xfrm>
            <a:off x="561975" y="2257425"/>
            <a:ext cx="4124325" cy="0"/>
          </a:xfrm>
          <a:prstGeom prst="line">
            <a:avLst/>
          </a:prstGeom>
          <a:ln>
            <a:solidFill>
              <a:srgbClr val="00FF9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Rounded Rectangular Callout 32"/>
          <p:cNvSpPr/>
          <p:nvPr/>
        </p:nvSpPr>
        <p:spPr>
          <a:xfrm>
            <a:off x="3726299" y="2403673"/>
            <a:ext cx="1665813" cy="1460453"/>
          </a:xfrm>
          <a:prstGeom prst="wedgeRoundRectCallout">
            <a:avLst>
              <a:gd name="adj1" fmla="val -73127"/>
              <a:gd name="adj2" fmla="val -45350"/>
              <a:gd name="adj3" fmla="val 16667"/>
            </a:avLst>
          </a:prstGeom>
          <a:noFill/>
          <a:ln w="57150">
            <a:solidFill>
              <a:srgbClr val="C000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h="25400" prst="softRound"/>
            </a:sp3d>
          </a:bodyPr>
          <a:lstStyle/>
          <a:p>
            <a:pPr algn="ctr"/>
            <a:r>
              <a:rPr lang="en-CA" sz="2400" dirty="0" smtClean="0">
                <a:ln>
                  <a:solidFill>
                    <a:srgbClr val="0C27AC"/>
                  </a:solidFill>
                </a:ln>
                <a:solidFill>
                  <a:prstClr val="black"/>
                </a:solidFill>
              </a:rPr>
              <a:t>March </a:t>
            </a:r>
            <a:r>
              <a:rPr lang="en-CA" sz="1600" dirty="0" smtClean="0">
                <a:solidFill>
                  <a:prstClr val="black"/>
                </a:solidFill>
              </a:rPr>
              <a:t>(Gregorian)</a:t>
            </a:r>
            <a:r>
              <a:rPr lang="en-CA" sz="1600" dirty="0" smtClean="0">
                <a:ln>
                  <a:solidFill>
                    <a:srgbClr val="0C27AC"/>
                  </a:solidFill>
                </a:ln>
                <a:solidFill>
                  <a:prstClr val="black"/>
                </a:solidFill>
              </a:rPr>
              <a:t> </a:t>
            </a:r>
            <a:r>
              <a:rPr lang="en-CA" sz="2400" dirty="0" smtClean="0">
                <a:ln>
                  <a:solidFill>
                    <a:srgbClr val="0C27AC"/>
                  </a:solidFill>
                </a:ln>
                <a:solidFill>
                  <a:prstClr val="black"/>
                </a:solidFill>
              </a:rPr>
              <a:t>begins here.</a:t>
            </a:r>
            <a:endParaRPr lang="en-CA" sz="2400" dirty="0">
              <a:solidFill>
                <a:prstClr val="black"/>
              </a:solidFill>
            </a:endParaRPr>
          </a:p>
        </p:txBody>
      </p:sp>
      <p:sp>
        <p:nvSpPr>
          <p:cNvPr id="34" name="Rounded Rectangular Callout 33"/>
          <p:cNvSpPr/>
          <p:nvPr/>
        </p:nvSpPr>
        <p:spPr>
          <a:xfrm>
            <a:off x="3552029" y="1195850"/>
            <a:ext cx="2268542" cy="896079"/>
          </a:xfrm>
          <a:prstGeom prst="wedgeRoundRectCallout">
            <a:avLst>
              <a:gd name="adj1" fmla="val -69824"/>
              <a:gd name="adj2" fmla="val -13989"/>
              <a:gd name="adj3" fmla="val 16667"/>
            </a:avLst>
          </a:prstGeom>
          <a:solidFill>
            <a:schemeClr val="accent3">
              <a:lumMod val="40000"/>
              <a:lumOff val="60000"/>
            </a:schemeClr>
          </a:solidFill>
          <a:ln w="38100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2800" b="1" dirty="0" smtClean="0">
                <a:solidFill>
                  <a:prstClr val="black"/>
                </a:solidFill>
              </a:rPr>
              <a:t>New </a:t>
            </a:r>
            <a:r>
              <a:rPr lang="en-CA" sz="2800" b="1" dirty="0" err="1" smtClean="0">
                <a:solidFill>
                  <a:prstClr val="black"/>
                </a:solidFill>
              </a:rPr>
              <a:t>Moonth</a:t>
            </a:r>
            <a:r>
              <a:rPr lang="en-CA" sz="2800" b="1" dirty="0" smtClean="0">
                <a:solidFill>
                  <a:prstClr val="black"/>
                </a:solidFill>
              </a:rPr>
              <a:t> Day</a:t>
            </a:r>
            <a:endParaRPr lang="en-CA" sz="2800" b="1" dirty="0">
              <a:solidFill>
                <a:prstClr val="black"/>
              </a:solidFill>
            </a:endParaRPr>
          </a:p>
        </p:txBody>
      </p:sp>
      <p:cxnSp>
        <p:nvCxnSpPr>
          <p:cNvPr id="35" name="Straight Connector 34"/>
          <p:cNvCxnSpPr/>
          <p:nvPr/>
        </p:nvCxnSpPr>
        <p:spPr>
          <a:xfrm>
            <a:off x="612458" y="6136084"/>
            <a:ext cx="10751184" cy="23830"/>
          </a:xfrm>
          <a:prstGeom prst="line">
            <a:avLst/>
          </a:prstGeom>
          <a:ln w="57150">
            <a:solidFill>
              <a:srgbClr val="00FF99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Rectangle 36"/>
          <p:cNvSpPr/>
          <p:nvPr/>
        </p:nvSpPr>
        <p:spPr>
          <a:xfrm>
            <a:off x="7719498" y="5000813"/>
            <a:ext cx="4110087" cy="1070875"/>
          </a:xfrm>
          <a:prstGeom prst="rect">
            <a:avLst/>
          </a:prstGeom>
          <a:solidFill>
            <a:srgbClr val="FF7C80"/>
          </a:solidFill>
          <a:ln w="38100" cap="flat" cmpd="sng" algn="ctr">
            <a:solidFill>
              <a:srgbClr val="0000FF"/>
            </a:solidFill>
            <a:prstDash val="solid"/>
            <a:miter lim="800000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  <a:sp3d extrusionH="57150">
              <a:bevelT h="25400" prst="softRound"/>
            </a:sp3d>
          </a:bodyPr>
          <a:lstStyle/>
          <a:p>
            <a:pPr defTabSz="914400">
              <a:lnSpc>
                <a:spcPct val="106000"/>
              </a:lnSpc>
              <a:spcAft>
                <a:spcPts val="800"/>
              </a:spcAft>
              <a:defRPr/>
            </a:pPr>
            <a:r>
              <a:rPr lang="en-CA" sz="2800" b="1" kern="0" dirty="0" smtClean="0">
                <a:solidFill>
                  <a:srgbClr val="660033"/>
                </a:solidFill>
                <a:latin typeface="Calibri" panose="020F0502020204030204"/>
                <a:ea typeface="Calibri" panose="020F0502020204030204" pitchFamily="34" charset="0"/>
                <a:cs typeface="Times New Roman" panose="02020603050405020304" pitchFamily="18" charset="0"/>
              </a:rPr>
              <a:t>1</a:t>
            </a:r>
            <a:r>
              <a:rPr lang="en-CA" sz="2800" b="1" kern="0" baseline="30000" dirty="0" smtClean="0">
                <a:solidFill>
                  <a:srgbClr val="660033"/>
                </a:solidFill>
                <a:latin typeface="Calibri" panose="020F0502020204030204"/>
                <a:ea typeface="Calibri" panose="020F0502020204030204" pitchFamily="34" charset="0"/>
                <a:cs typeface="Times New Roman" panose="02020603050405020304" pitchFamily="18" charset="0"/>
              </a:rPr>
              <a:t>st			</a:t>
            </a:r>
            <a:r>
              <a:rPr lang="en-CA" sz="2800" b="1" kern="0" dirty="0" smtClean="0">
                <a:solidFill>
                  <a:srgbClr val="660033"/>
                </a:solidFill>
                <a:latin typeface="Calibri" panose="020F0502020204030204"/>
                <a:ea typeface="Calibri" panose="020F0502020204030204" pitchFamily="34" charset="0"/>
                <a:cs typeface="Times New Roman" panose="02020603050405020304" pitchFamily="18" charset="0"/>
              </a:rPr>
              <a:t>       </a:t>
            </a:r>
            <a:r>
              <a:rPr lang="en-CA" sz="3600" b="1" kern="0" dirty="0" smtClean="0">
                <a:solidFill>
                  <a:srgbClr val="660033"/>
                </a:solidFill>
                <a:latin typeface="Calibri" panose="020F0502020204030204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CA" sz="3600" b="1" kern="0" baseline="30000" dirty="0" smtClean="0">
                <a:solidFill>
                  <a:srgbClr val="0C27AC"/>
                </a:solidFill>
                <a:latin typeface="Calibri" panose="020F0502020204030204"/>
                <a:ea typeface="Calibri" panose="020F0502020204030204" pitchFamily="34" charset="0"/>
                <a:cs typeface="Times New Roman" panose="02020603050405020304" pitchFamily="18" charset="0"/>
              </a:rPr>
              <a:t>364</a:t>
            </a:r>
            <a:r>
              <a:rPr lang="en-CA" sz="3600" b="1" kern="0" dirty="0" smtClean="0">
                <a:solidFill>
                  <a:srgbClr val="660033"/>
                </a:solidFill>
                <a:latin typeface="Calibri" panose="020F0502020204030204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defTabSz="914400">
              <a:lnSpc>
                <a:spcPct val="106000"/>
              </a:lnSpc>
              <a:spcAft>
                <a:spcPts val="800"/>
              </a:spcAft>
              <a:defRPr/>
            </a:pPr>
            <a:r>
              <a:rPr lang="en-CA" sz="2800" b="1" kern="0" dirty="0" smtClean="0">
                <a:solidFill>
                  <a:srgbClr val="660033"/>
                </a:solidFill>
                <a:latin typeface="Calibri" panose="020F0502020204030204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en-CA" sz="2800" b="1" kern="0" baseline="30000" dirty="0" smtClean="0">
                <a:solidFill>
                  <a:srgbClr val="660033"/>
                </a:solidFill>
                <a:latin typeface="Calibri" panose="020F0502020204030204"/>
                <a:ea typeface="Calibri" panose="020F0502020204030204" pitchFamily="34" charset="0"/>
                <a:cs typeface="Times New Roman" panose="02020603050405020304" pitchFamily="18" charset="0"/>
              </a:rPr>
              <a:t>nd</a:t>
            </a:r>
            <a:r>
              <a:rPr lang="en-CA" sz="2800" b="1" kern="0" dirty="0" smtClean="0">
                <a:solidFill>
                  <a:srgbClr val="660033"/>
                </a:solidFill>
                <a:latin typeface="Calibri" panose="020F0502020204030204"/>
                <a:ea typeface="Calibri" panose="020F0502020204030204" pitchFamily="34" charset="0"/>
                <a:cs typeface="Times New Roman" panose="02020603050405020304" pitchFamily="18" charset="0"/>
              </a:rPr>
              <a:t>       </a:t>
            </a:r>
            <a:r>
              <a:rPr lang="en-CA" sz="2800" b="1" dirty="0" smtClean="0">
                <a:ln w="28575">
                  <a:solidFill>
                    <a:srgbClr val="455F51">
                      <a:lumMod val="60000"/>
                      <a:lumOff val="40000"/>
                    </a:srgbClr>
                  </a:solidFill>
                </a:ln>
                <a:solidFill>
                  <a:srgbClr val="00FF00"/>
                </a:solidFill>
                <a:effectLst>
                  <a:glow rad="571500">
                    <a:srgbClr val="F4DE3A">
                      <a:lumMod val="75000"/>
                    </a:srgbClr>
                  </a:glow>
                </a:effectLst>
                <a:latin typeface="Arial Black" panose="020B0A04020102020204" pitchFamily="34" charset="0"/>
              </a:rPr>
              <a:t>TEQUFAH</a:t>
            </a:r>
            <a:r>
              <a:rPr lang="en-CA" sz="2800" b="1" kern="0" dirty="0" smtClean="0">
                <a:ln w="9525" cap="rnd" cmpd="sng" algn="ctr">
                  <a:solidFill>
                    <a:srgbClr val="0000FF"/>
                  </a:solidFill>
                  <a:prstDash val="solid"/>
                  <a:bevel/>
                </a:ln>
                <a:solidFill>
                  <a:srgbClr val="FFFF00"/>
                </a:solidFill>
                <a:effectLst>
                  <a:glow rad="495300">
                    <a:srgbClr val="00FF99"/>
                  </a:glow>
                </a:effectLst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</a:t>
            </a:r>
            <a:r>
              <a:rPr lang="en-CA" sz="2800" b="1" kern="0" dirty="0" smtClean="0">
                <a:solidFill>
                  <a:srgbClr val="000000"/>
                </a:solidFill>
                <a:effectLst>
                  <a:glow rad="127000">
                    <a:srgbClr val="FFFF00"/>
                  </a:glow>
                </a:effectLst>
                <a:latin typeface="Calibri" panose="020F0502020204030204"/>
                <a:ea typeface="Calibri" panose="020F0502020204030204" pitchFamily="34" charset="0"/>
                <a:cs typeface="Times New Roman" panose="02020603050405020304" pitchFamily="18" charset="0"/>
              </a:rPr>
              <a:t>365</a:t>
            </a:r>
            <a:endParaRPr lang="en-CA" sz="2800" b="1" kern="0" dirty="0">
              <a:solidFill>
                <a:sysClr val="window" lastClr="FFFFFF"/>
              </a:solidFill>
              <a:effectLst>
                <a:glow rad="127000">
                  <a:srgbClr val="FFFF00"/>
                </a:glow>
              </a:effectLst>
              <a:latin typeface="Calibri" panose="020F0502020204030204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Rounded Rectangle 1"/>
          <p:cNvSpPr/>
          <p:nvPr/>
        </p:nvSpPr>
        <p:spPr>
          <a:xfrm>
            <a:off x="8868746" y="992594"/>
            <a:ext cx="2850506" cy="3144623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 w="3810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h="25400" prst="softRound"/>
            </a:sp3d>
          </a:bodyPr>
          <a:lstStyle/>
          <a:p>
            <a:pPr algn="ctr"/>
            <a:r>
              <a:rPr lang="en-CA" sz="2400" dirty="0" smtClean="0">
                <a:solidFill>
                  <a:srgbClr val="002060"/>
                </a:solidFill>
              </a:rPr>
              <a:t>This slide is specifically to expose the New </a:t>
            </a:r>
            <a:r>
              <a:rPr lang="en-CA" sz="2400" dirty="0" err="1" smtClean="0">
                <a:solidFill>
                  <a:srgbClr val="002060"/>
                </a:solidFill>
              </a:rPr>
              <a:t>Moonth</a:t>
            </a:r>
            <a:r>
              <a:rPr lang="en-CA" sz="2400" dirty="0" smtClean="0">
                <a:solidFill>
                  <a:srgbClr val="002060"/>
                </a:solidFill>
              </a:rPr>
              <a:t> day </a:t>
            </a:r>
            <a:r>
              <a:rPr lang="en-CA" sz="2400" b="1" u="sng" dirty="0" smtClean="0">
                <a:solidFill>
                  <a:srgbClr val="002060"/>
                </a:solidFill>
              </a:rPr>
              <a:t>location</a:t>
            </a:r>
            <a:r>
              <a:rPr lang="en-CA" sz="2400" dirty="0">
                <a:solidFill>
                  <a:srgbClr val="002060"/>
                </a:solidFill>
              </a:rPr>
              <a:t> </a:t>
            </a:r>
            <a:r>
              <a:rPr lang="en-CA" sz="2400" dirty="0" smtClean="0">
                <a:solidFill>
                  <a:srgbClr val="002060"/>
                </a:solidFill>
              </a:rPr>
              <a:t>- </a:t>
            </a:r>
            <a:br>
              <a:rPr lang="en-CA" sz="2400" dirty="0" smtClean="0">
                <a:solidFill>
                  <a:srgbClr val="002060"/>
                </a:solidFill>
              </a:rPr>
            </a:br>
            <a:r>
              <a:rPr lang="en-CA" sz="2400" b="1" dirty="0" smtClean="0">
                <a:solidFill>
                  <a:srgbClr val="D73DCC"/>
                </a:solidFill>
              </a:rPr>
              <a:t>in </a:t>
            </a:r>
            <a:r>
              <a:rPr lang="en-CA" sz="2400" b="1" u="sng" dirty="0" smtClean="0">
                <a:solidFill>
                  <a:srgbClr val="D73DCC"/>
                </a:solidFill>
              </a:rPr>
              <a:t>relation to</a:t>
            </a:r>
            <a:r>
              <a:rPr lang="en-CA" sz="2400" b="1" dirty="0" smtClean="0">
                <a:solidFill>
                  <a:srgbClr val="D73DCC"/>
                </a:solidFill>
              </a:rPr>
              <a:t> the Tequfah.</a:t>
            </a:r>
            <a:endParaRPr lang="en-CA" sz="2400" b="1" dirty="0">
              <a:solidFill>
                <a:srgbClr val="D73DCC"/>
              </a:solidFill>
            </a:endParaRPr>
          </a:p>
        </p:txBody>
      </p:sp>
      <p:cxnSp>
        <p:nvCxnSpPr>
          <p:cNvPr id="9" name="Straight Connector 8"/>
          <p:cNvCxnSpPr/>
          <p:nvPr/>
        </p:nvCxnSpPr>
        <p:spPr>
          <a:xfrm flipH="1" flipV="1">
            <a:off x="1875175" y="5461000"/>
            <a:ext cx="5925801" cy="398624"/>
          </a:xfrm>
          <a:prstGeom prst="line">
            <a:avLst/>
          </a:prstGeom>
          <a:ln w="57150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 flipH="1">
            <a:off x="848809" y="5461000"/>
            <a:ext cx="1026366" cy="477327"/>
          </a:xfrm>
          <a:prstGeom prst="straightConnector1">
            <a:avLst/>
          </a:prstGeom>
          <a:ln w="57150">
            <a:solidFill>
              <a:srgbClr val="FFFF00"/>
            </a:solidFill>
            <a:headEnd type="diamond" w="med" len="med"/>
            <a:tailEnd type="triangle" w="med" len="med"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5" name="Group 24"/>
          <p:cNvGrpSpPr/>
          <p:nvPr/>
        </p:nvGrpSpPr>
        <p:grpSpPr>
          <a:xfrm>
            <a:off x="7800974" y="4419477"/>
            <a:ext cx="3915451" cy="542754"/>
            <a:chOff x="7800975" y="33179"/>
            <a:chExt cx="3915451" cy="542754"/>
          </a:xfrm>
        </p:grpSpPr>
        <p:sp>
          <p:nvSpPr>
            <p:cNvPr id="26" name="Rectangle 25"/>
            <p:cNvSpPr/>
            <p:nvPr/>
          </p:nvSpPr>
          <p:spPr>
            <a:xfrm>
              <a:off x="7800975" y="33179"/>
              <a:ext cx="3915451" cy="542754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solidFill>
                <a:schemeClr val="accent5">
                  <a:lumMod val="75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CA" sz="2800" dirty="0" smtClean="0">
                  <a:solidFill>
                    <a:prstClr val="black"/>
                  </a:solidFill>
                </a:rPr>
                <a:t>Cycle		     			Date</a:t>
              </a:r>
              <a:endParaRPr lang="en-CA" sz="2800" dirty="0">
                <a:solidFill>
                  <a:prstClr val="black"/>
                </a:solidFill>
              </a:endParaRPr>
            </a:p>
          </p:txBody>
        </p:sp>
        <p:sp>
          <p:nvSpPr>
            <p:cNvPr id="27" name="Rounded Rectangular Callout 26"/>
            <p:cNvSpPr/>
            <p:nvPr/>
          </p:nvSpPr>
          <p:spPr>
            <a:xfrm>
              <a:off x="8868747" y="94664"/>
              <a:ext cx="1830707" cy="384638"/>
            </a:xfrm>
            <a:prstGeom prst="wedgeRoundRectCallout">
              <a:avLst>
                <a:gd name="adj1" fmla="val 36917"/>
                <a:gd name="adj2" fmla="val 50962"/>
                <a:gd name="adj3" fmla="val 16667"/>
              </a:avLst>
            </a:prstGeom>
            <a:gradFill flip="none" rotWithShape="1">
              <a:gsLst>
                <a:gs pos="27000">
                  <a:schemeClr val="accent5">
                    <a:lumMod val="75000"/>
                    <a:alpha val="0"/>
                  </a:schemeClr>
                </a:gs>
                <a:gs pos="83000">
                  <a:srgbClr val="00FFCC"/>
                </a:gs>
                <a:gs pos="5000">
                  <a:schemeClr val="accent6">
                    <a:lumMod val="75000"/>
                  </a:schemeClr>
                </a:gs>
                <a:gs pos="47000">
                  <a:srgbClr val="FFFF00"/>
                </a:gs>
              </a:gsLst>
              <a:lin ang="2700000" scaled="1"/>
              <a:tileRect/>
            </a:gradFill>
            <a:ln w="57150">
              <a:solidFill>
                <a:srgbClr val="0000FF"/>
              </a:solidFill>
            </a:ln>
            <a:scene3d>
              <a:camera prst="orthographicFront"/>
              <a:lightRig rig="threePt" dir="t"/>
            </a:scene3d>
            <a:sp3d>
              <a:bevelT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CA" b="1" dirty="0" smtClean="0">
                  <a:solidFill>
                    <a:srgbClr val="0000FF"/>
                  </a:solidFill>
                </a:rPr>
                <a:t>Covenant Count</a:t>
              </a:r>
              <a:endParaRPr lang="en-CA" b="1" dirty="0">
                <a:solidFill>
                  <a:srgbClr val="0000FF"/>
                </a:solidFill>
              </a:endParaRPr>
            </a:p>
          </p:txBody>
        </p:sp>
      </p:grpSp>
      <p:cxnSp>
        <p:nvCxnSpPr>
          <p:cNvPr id="8" name="Straight Arrow Connector 7"/>
          <p:cNvCxnSpPr/>
          <p:nvPr/>
        </p:nvCxnSpPr>
        <p:spPr>
          <a:xfrm>
            <a:off x="689554" y="555359"/>
            <a:ext cx="0" cy="821054"/>
          </a:xfrm>
          <a:prstGeom prst="straightConnector1">
            <a:avLst/>
          </a:prstGeom>
          <a:ln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/>
          <p:nvPr/>
        </p:nvCxnSpPr>
        <p:spPr>
          <a:xfrm>
            <a:off x="2959514" y="555359"/>
            <a:ext cx="0" cy="821054"/>
          </a:xfrm>
          <a:prstGeom prst="straightConnector1">
            <a:avLst/>
          </a:prstGeom>
          <a:ln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ctangle 12"/>
          <p:cNvSpPr/>
          <p:nvPr/>
        </p:nvSpPr>
        <p:spPr>
          <a:xfrm>
            <a:off x="5747658" y="2705400"/>
            <a:ext cx="2765542" cy="1030581"/>
          </a:xfrm>
          <a:prstGeom prst="rect">
            <a:avLst/>
          </a:prstGeom>
          <a:noFill/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/>
            <a:r>
              <a:rPr lang="en-CA" dirty="0" smtClean="0">
                <a:solidFill>
                  <a:prstClr val="black"/>
                </a:solidFill>
              </a:rPr>
              <a:t>These are here for our timing location recognition purposes </a:t>
            </a:r>
            <a:r>
              <a:rPr lang="en-CA" u="sng" dirty="0" smtClean="0">
                <a:solidFill>
                  <a:prstClr val="black"/>
                </a:solidFill>
              </a:rPr>
              <a:t>onl</a:t>
            </a:r>
            <a:r>
              <a:rPr lang="en-CA" dirty="0" smtClean="0">
                <a:solidFill>
                  <a:prstClr val="black"/>
                </a:solidFill>
              </a:rPr>
              <a:t>y!</a:t>
            </a:r>
            <a:endParaRPr lang="en-CA" dirty="0">
              <a:solidFill>
                <a:prstClr val="black"/>
              </a:solidFill>
            </a:endParaRPr>
          </a:p>
        </p:txBody>
      </p:sp>
      <p:cxnSp>
        <p:nvCxnSpPr>
          <p:cNvPr id="18" name="Straight Arrow Connector 17"/>
          <p:cNvCxnSpPr/>
          <p:nvPr/>
        </p:nvCxnSpPr>
        <p:spPr>
          <a:xfrm flipH="1" flipV="1">
            <a:off x="7170490" y="2091930"/>
            <a:ext cx="4751" cy="613470"/>
          </a:xfrm>
          <a:prstGeom prst="straightConnector1">
            <a:avLst/>
          </a:prstGeom>
          <a:ln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/>
          <p:nvPr/>
        </p:nvCxnSpPr>
        <p:spPr>
          <a:xfrm flipH="1">
            <a:off x="5392112" y="3069771"/>
            <a:ext cx="355546" cy="2244"/>
          </a:xfrm>
          <a:prstGeom prst="straightConnector1">
            <a:avLst/>
          </a:prstGeom>
          <a:ln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>
          <a:xfrm>
            <a:off x="11716425" y="6471211"/>
            <a:ext cx="428625" cy="365125"/>
          </a:xfrm>
        </p:spPr>
        <p:txBody>
          <a:bodyPr/>
          <a:lstStyle/>
          <a:p>
            <a:fld id="{6D22F896-40B5-4ADD-8801-0D06FADFA095}" type="slidenum">
              <a:rPr lang="en-US" sz="1400" smtClean="0">
                <a:gradFill flip="none" rotWithShape="1">
                  <a:gsLst>
                    <a:gs pos="28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38000"/>
                        <a:lumOff val="62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5400000" scaled="1"/>
                  <a:tileRect/>
                </a:gradFill>
              </a:rPr>
              <a:pPr/>
              <a:t>56</a:t>
            </a:fld>
            <a:endParaRPr lang="en-US" sz="1400" dirty="0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  <p:cxnSp>
        <p:nvCxnSpPr>
          <p:cNvPr id="14" name="Straight Arrow Connector 13"/>
          <p:cNvCxnSpPr/>
          <p:nvPr/>
        </p:nvCxnSpPr>
        <p:spPr>
          <a:xfrm>
            <a:off x="3195873" y="2398665"/>
            <a:ext cx="0" cy="3539662"/>
          </a:xfrm>
          <a:prstGeom prst="straightConnector1">
            <a:avLst/>
          </a:prstGeom>
          <a:ln>
            <a:solidFill>
              <a:srgbClr val="00FF99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Rounded Rectangle 14"/>
          <p:cNvSpPr/>
          <p:nvPr/>
        </p:nvSpPr>
        <p:spPr>
          <a:xfrm>
            <a:off x="3372418" y="5833807"/>
            <a:ext cx="2761213" cy="263698"/>
          </a:xfrm>
          <a:prstGeom prst="roundRect">
            <a:avLst/>
          </a:prstGeom>
          <a:solidFill>
            <a:schemeClr val="tx1">
              <a:lumMod val="5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h="25400" prst="softRound"/>
            </a:sp3d>
          </a:bodyPr>
          <a:lstStyle/>
          <a:p>
            <a:pPr algn="ctr"/>
            <a:r>
              <a:rPr lang="en-CA" dirty="0" smtClean="0">
                <a:solidFill>
                  <a:schemeClr val="accent4">
                    <a:lumMod val="50000"/>
                  </a:schemeClr>
                </a:solidFill>
              </a:rPr>
              <a:t>Mar 23 / 2</a:t>
            </a:r>
            <a:r>
              <a:rPr lang="en-CA" baseline="30000" dirty="0" smtClean="0">
                <a:solidFill>
                  <a:schemeClr val="accent4">
                    <a:lumMod val="50000"/>
                  </a:schemeClr>
                </a:solidFill>
              </a:rPr>
              <a:t>nd</a:t>
            </a:r>
            <a:r>
              <a:rPr lang="en-CA" dirty="0" smtClean="0">
                <a:solidFill>
                  <a:schemeClr val="accent4">
                    <a:lumMod val="50000"/>
                  </a:schemeClr>
                </a:solidFill>
              </a:rPr>
              <a:t> Cycle- Tequfah</a:t>
            </a:r>
            <a:endParaRPr lang="en-CA" dirty="0">
              <a:solidFill>
                <a:schemeClr val="accent4">
                  <a:lumMod val="50000"/>
                </a:schemeClr>
              </a:solidFill>
            </a:endParaRPr>
          </a:p>
        </p:txBody>
      </p:sp>
      <p:cxnSp>
        <p:nvCxnSpPr>
          <p:cNvPr id="19" name="Straight Arrow Connector 18"/>
          <p:cNvCxnSpPr/>
          <p:nvPr/>
        </p:nvCxnSpPr>
        <p:spPr>
          <a:xfrm flipH="1">
            <a:off x="4435813" y="3735981"/>
            <a:ext cx="1311845" cy="2097826"/>
          </a:xfrm>
          <a:prstGeom prst="straightConnector1">
            <a:avLst/>
          </a:prstGeom>
          <a:ln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140018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12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250"/>
                            </p:stCondLst>
                            <p:childTnLst>
                              <p:par>
                                <p:cTn id="22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12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0" dur="12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250"/>
                            </p:stCondLst>
                            <p:childTnLst>
                              <p:par>
                                <p:cTn id="5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250"/>
                            </p:stCondLst>
                            <p:childTnLst>
                              <p:par>
                                <p:cTn id="5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3250"/>
                            </p:stCondLst>
                            <p:childTnLst>
                              <p:par>
                                <p:cTn id="6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750"/>
                            </p:stCondLst>
                            <p:childTnLst>
                              <p:par>
                                <p:cTn id="68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5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9" grpId="0" animBg="1"/>
      <p:bldP spid="33" grpId="0" animBg="1"/>
      <p:bldP spid="34" grpId="0" animBg="1"/>
      <p:bldP spid="37" grpId="0" animBg="1"/>
      <p:bldP spid="2" grpId="0" animBg="1"/>
      <p:bldP spid="13" grpId="0" animBg="1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00975" y="33179"/>
            <a:ext cx="3915451" cy="54275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2800" dirty="0" smtClean="0">
                <a:solidFill>
                  <a:schemeClr val="bg1"/>
                </a:solidFill>
              </a:rPr>
              <a:t>Cycle		     			Date</a:t>
            </a:r>
            <a:endParaRPr lang="en-CA" sz="2800" dirty="0">
              <a:solidFill>
                <a:schemeClr val="bg1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49497" y="43899"/>
            <a:ext cx="3476802" cy="51146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2800" dirty="0" smtClean="0">
                <a:solidFill>
                  <a:schemeClr val="bg1"/>
                </a:solidFill>
              </a:rPr>
              <a:t>Cycle </a:t>
            </a:r>
            <a:r>
              <a:rPr lang="en-CA" sz="3600" b="1" i="1" dirty="0" smtClean="0">
                <a:solidFill>
                  <a:srgbClr val="C00000"/>
                </a:solidFill>
                <a:effectLst/>
                <a:latin typeface="Footlight MT Light" panose="0204060206030A020304" pitchFamily="18" charset="0"/>
              </a:rPr>
              <a:t>Lunar</a:t>
            </a:r>
            <a:r>
              <a:rPr lang="en-CA" sz="2800" dirty="0" smtClean="0">
                <a:solidFill>
                  <a:srgbClr val="C00000"/>
                </a:solidFill>
                <a:effectLst/>
              </a:rPr>
              <a:t> </a:t>
            </a:r>
            <a:r>
              <a:rPr lang="en-CA" sz="2800" dirty="0" smtClean="0">
                <a:solidFill>
                  <a:schemeClr val="bg1"/>
                </a:solidFill>
              </a:rPr>
              <a:t>	Date</a:t>
            </a:r>
            <a:endParaRPr lang="en-CA" sz="2800" dirty="0">
              <a:solidFill>
                <a:schemeClr val="bg1"/>
              </a:solidFill>
            </a:endParaRPr>
          </a:p>
        </p:txBody>
      </p:sp>
      <p:sp>
        <p:nvSpPr>
          <p:cNvPr id="6" name="Rounded Rectangular Callout 5"/>
          <p:cNvSpPr/>
          <p:nvPr/>
        </p:nvSpPr>
        <p:spPr>
          <a:xfrm>
            <a:off x="8868747" y="94664"/>
            <a:ext cx="1830707" cy="384638"/>
          </a:xfrm>
          <a:prstGeom prst="wedgeRoundRectCallout">
            <a:avLst>
              <a:gd name="adj1" fmla="val 36917"/>
              <a:gd name="adj2" fmla="val 50962"/>
              <a:gd name="adj3" fmla="val 16667"/>
            </a:avLst>
          </a:prstGeom>
          <a:gradFill flip="none" rotWithShape="1">
            <a:gsLst>
              <a:gs pos="27000">
                <a:schemeClr val="accent5">
                  <a:lumMod val="75000"/>
                  <a:alpha val="0"/>
                </a:schemeClr>
              </a:gs>
              <a:gs pos="83000">
                <a:srgbClr val="00FFCC"/>
              </a:gs>
              <a:gs pos="5000">
                <a:schemeClr val="accent6">
                  <a:lumMod val="75000"/>
                </a:schemeClr>
              </a:gs>
              <a:gs pos="47000">
                <a:srgbClr val="FFFF00"/>
              </a:gs>
            </a:gsLst>
            <a:lin ang="2700000" scaled="1"/>
            <a:tileRect/>
          </a:gradFill>
          <a:ln w="57150">
            <a:solidFill>
              <a:srgbClr val="0000FF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b="1" dirty="0" smtClean="0">
                <a:solidFill>
                  <a:srgbClr val="0000FF"/>
                </a:solidFill>
              </a:rPr>
              <a:t>Covenant Count</a:t>
            </a:r>
            <a:endParaRPr lang="en-CA" b="1" dirty="0">
              <a:solidFill>
                <a:srgbClr val="0000FF"/>
              </a:solidFill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3820567" y="101984"/>
            <a:ext cx="3898931" cy="618871"/>
          </a:xfrm>
          <a:prstGeom prst="roundRect">
            <a:avLst>
              <a:gd name="adj" fmla="val 50000"/>
            </a:avLst>
          </a:prstGeom>
          <a:solidFill>
            <a:srgbClr val="00FFFF"/>
          </a:solidFill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2800" dirty="0" smtClean="0">
                <a:solidFill>
                  <a:schemeClr val="bg1"/>
                </a:solidFill>
                <a:effectLst>
                  <a:glow rad="177800">
                    <a:srgbClr val="FFFF00"/>
                  </a:glow>
                </a:effectLst>
                <a:latin typeface="Arial Rounded MT Bold" panose="020F0704030504030204" pitchFamily="34" charset="0"/>
              </a:rPr>
              <a:t>CE 11 </a:t>
            </a:r>
            <a:r>
              <a:rPr lang="en-CA" sz="2800" dirty="0" smtClean="0">
                <a:solidFill>
                  <a:prstClr val="black"/>
                </a:solidFill>
                <a:effectLst>
                  <a:glow rad="177800">
                    <a:srgbClr val="FFFF00"/>
                  </a:glow>
                </a:effectLst>
                <a:latin typeface="Arial Rounded MT Bold" panose="020F0704030504030204" pitchFamily="34" charset="0"/>
              </a:rPr>
              <a:t>investigation</a:t>
            </a:r>
            <a:endParaRPr lang="en-CA" sz="2800" dirty="0">
              <a:solidFill>
                <a:prstClr val="black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8581829" y="3846634"/>
            <a:ext cx="2740383" cy="246927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82550" h="38100" prst="coolSlant"/>
            </a:sp3d>
          </a:bodyPr>
          <a:lstStyle/>
          <a:p>
            <a:pPr lvl="0"/>
            <a:r>
              <a:rPr lang="en-CA" sz="1100" b="1" dirty="0" smtClean="0">
                <a:solidFill>
                  <a:srgbClr val="660033"/>
                </a:solidFill>
              </a:rPr>
              <a:t>3</a:t>
            </a:r>
            <a:r>
              <a:rPr lang="en-CA" sz="1100" b="1" baseline="30000" dirty="0" smtClean="0">
                <a:solidFill>
                  <a:srgbClr val="660033"/>
                </a:solidFill>
              </a:rPr>
              <a:t>rd</a:t>
            </a:r>
            <a:r>
              <a:rPr lang="en-CA" sz="1100" b="1" dirty="0" smtClean="0">
                <a:solidFill>
                  <a:srgbClr val="660033"/>
                </a:solidFill>
              </a:rPr>
              <a:t> 					</a:t>
            </a:r>
            <a:r>
              <a:rPr lang="en-CA" sz="1100" dirty="0" smtClean="0">
                <a:solidFill>
                  <a:prstClr val="black"/>
                </a:solidFill>
              </a:rPr>
              <a:t>1</a:t>
            </a:r>
          </a:p>
          <a:p>
            <a:pPr lvl="0"/>
            <a:r>
              <a:rPr lang="en-CA" sz="1100" b="1" dirty="0" smtClean="0">
                <a:solidFill>
                  <a:srgbClr val="660033"/>
                </a:solidFill>
              </a:rPr>
              <a:t>4</a:t>
            </a:r>
            <a:r>
              <a:rPr lang="en-CA" sz="1100" b="1" baseline="30000" dirty="0" smtClean="0">
                <a:solidFill>
                  <a:srgbClr val="660033"/>
                </a:solidFill>
              </a:rPr>
              <a:t>th</a:t>
            </a:r>
            <a:r>
              <a:rPr lang="en-CA" sz="1100" b="1" dirty="0" smtClean="0">
                <a:solidFill>
                  <a:srgbClr val="660033"/>
                </a:solidFill>
              </a:rPr>
              <a:t> </a:t>
            </a:r>
            <a:r>
              <a:rPr lang="en-CA" sz="1100" b="1" dirty="0">
                <a:solidFill>
                  <a:srgbClr val="660033"/>
                </a:solidFill>
              </a:rPr>
              <a:t>					</a:t>
            </a:r>
            <a:r>
              <a:rPr lang="en-CA" sz="1100" dirty="0" smtClean="0">
                <a:solidFill>
                  <a:prstClr val="black"/>
                </a:solidFill>
              </a:rPr>
              <a:t>2</a:t>
            </a:r>
            <a:endParaRPr lang="en-CA" sz="1100" dirty="0">
              <a:solidFill>
                <a:prstClr val="black"/>
              </a:solidFill>
            </a:endParaRPr>
          </a:p>
          <a:p>
            <a:r>
              <a:rPr lang="en-CA" sz="1100" b="1" dirty="0">
                <a:solidFill>
                  <a:srgbClr val="660033"/>
                </a:solidFill>
              </a:rPr>
              <a:t>5</a:t>
            </a:r>
            <a:r>
              <a:rPr lang="en-CA" sz="1100" b="1" baseline="30000" dirty="0">
                <a:solidFill>
                  <a:srgbClr val="660033"/>
                </a:solidFill>
              </a:rPr>
              <a:t>th</a:t>
            </a:r>
            <a:r>
              <a:rPr lang="en-CA" sz="1100" b="1" dirty="0">
                <a:solidFill>
                  <a:srgbClr val="660033"/>
                </a:solidFill>
              </a:rPr>
              <a:t> 				    	</a:t>
            </a:r>
            <a:r>
              <a:rPr lang="en-CA" sz="1100" dirty="0" smtClean="0">
                <a:solidFill>
                  <a:prstClr val="black"/>
                </a:solidFill>
              </a:rPr>
              <a:t>3</a:t>
            </a:r>
          </a:p>
          <a:p>
            <a:pPr lvl="0"/>
            <a:r>
              <a:rPr lang="en-CA" sz="1100" b="1" dirty="0" smtClean="0">
                <a:solidFill>
                  <a:srgbClr val="660033"/>
                </a:solidFill>
              </a:rPr>
              <a:t>6</a:t>
            </a:r>
            <a:r>
              <a:rPr lang="en-CA" sz="1100" b="1" baseline="30000" dirty="0" smtClean="0">
                <a:solidFill>
                  <a:srgbClr val="660033"/>
                </a:solidFill>
              </a:rPr>
              <a:t>th</a:t>
            </a:r>
            <a:r>
              <a:rPr lang="en-CA" sz="1100" dirty="0" smtClean="0">
                <a:solidFill>
                  <a:prstClr val="black"/>
                </a:solidFill>
              </a:rPr>
              <a:t> </a:t>
            </a:r>
            <a:r>
              <a:rPr lang="en-CA" sz="1100" dirty="0">
                <a:solidFill>
                  <a:prstClr val="black"/>
                </a:solidFill>
              </a:rPr>
              <a:t>					</a:t>
            </a:r>
            <a:r>
              <a:rPr lang="en-CA" sz="1100" dirty="0" smtClean="0">
                <a:solidFill>
                  <a:prstClr val="black"/>
                </a:solidFill>
              </a:rPr>
              <a:t>4</a:t>
            </a:r>
          </a:p>
          <a:p>
            <a:pPr lvl="0"/>
            <a:r>
              <a:rPr lang="en-CA" sz="1100" b="1" u="sng" dirty="0" smtClean="0">
                <a:solidFill>
                  <a:srgbClr val="0000FF"/>
                </a:solidFill>
              </a:rPr>
              <a:t>7</a:t>
            </a:r>
            <a:r>
              <a:rPr lang="en-CA" sz="1100" b="1" u="sng" baseline="30000" dirty="0" smtClean="0">
                <a:solidFill>
                  <a:srgbClr val="0000FF"/>
                </a:solidFill>
              </a:rPr>
              <a:t>th</a:t>
            </a:r>
            <a:r>
              <a:rPr lang="en-CA" sz="1100" u="sng" dirty="0" smtClean="0">
                <a:solidFill>
                  <a:srgbClr val="0000FF"/>
                </a:solidFill>
              </a:rPr>
              <a:t> </a:t>
            </a:r>
            <a:r>
              <a:rPr lang="en-CA" sz="1100" u="sng" dirty="0">
                <a:solidFill>
                  <a:srgbClr val="0000FF"/>
                </a:solidFill>
              </a:rPr>
              <a:t>					</a:t>
            </a:r>
            <a:r>
              <a:rPr lang="en-CA" sz="1100" u="sng" dirty="0" smtClean="0">
                <a:solidFill>
                  <a:srgbClr val="0000FF"/>
                </a:solidFill>
              </a:rPr>
              <a:t>5</a:t>
            </a:r>
            <a:endParaRPr lang="en-CA" sz="1100" u="sng" dirty="0">
              <a:solidFill>
                <a:srgbClr val="0000FF"/>
              </a:solidFill>
            </a:endParaRPr>
          </a:p>
          <a:p>
            <a:pPr lvl="0"/>
            <a:r>
              <a:rPr lang="en-CA" sz="1100" b="1" dirty="0">
                <a:solidFill>
                  <a:srgbClr val="660033"/>
                </a:solidFill>
              </a:rPr>
              <a:t>1</a:t>
            </a:r>
            <a:r>
              <a:rPr lang="en-CA" sz="1100" b="1" baseline="30000" dirty="0">
                <a:solidFill>
                  <a:srgbClr val="660033"/>
                </a:solidFill>
              </a:rPr>
              <a:t>st</a:t>
            </a:r>
            <a:r>
              <a:rPr lang="en-CA" sz="1100" dirty="0">
                <a:solidFill>
                  <a:srgbClr val="0000FF"/>
                </a:solidFill>
              </a:rPr>
              <a:t> </a:t>
            </a:r>
            <a:r>
              <a:rPr lang="en-CA" sz="1100" dirty="0">
                <a:solidFill>
                  <a:prstClr val="black"/>
                </a:solidFill>
              </a:rPr>
              <a:t>					</a:t>
            </a:r>
            <a:r>
              <a:rPr lang="en-CA" sz="1100" dirty="0" smtClean="0">
                <a:solidFill>
                  <a:prstClr val="black"/>
                </a:solidFill>
              </a:rPr>
              <a:t>6</a:t>
            </a:r>
            <a:endParaRPr lang="en-CA" sz="1100" dirty="0">
              <a:solidFill>
                <a:prstClr val="black"/>
              </a:solidFill>
            </a:endParaRPr>
          </a:p>
          <a:p>
            <a:pPr lvl="0"/>
            <a:r>
              <a:rPr lang="en-CA" sz="1100" b="1" dirty="0">
                <a:solidFill>
                  <a:srgbClr val="660033"/>
                </a:solidFill>
              </a:rPr>
              <a:t>2</a:t>
            </a:r>
            <a:r>
              <a:rPr lang="en-CA" sz="1100" b="1" baseline="30000" dirty="0">
                <a:solidFill>
                  <a:srgbClr val="660033"/>
                </a:solidFill>
              </a:rPr>
              <a:t>nd</a:t>
            </a:r>
            <a:r>
              <a:rPr lang="en-CA" sz="1100" b="1" dirty="0">
                <a:solidFill>
                  <a:srgbClr val="660033"/>
                </a:solidFill>
              </a:rPr>
              <a:t> 					</a:t>
            </a:r>
            <a:r>
              <a:rPr lang="en-CA" sz="1100" dirty="0" smtClean="0">
                <a:solidFill>
                  <a:prstClr val="black"/>
                </a:solidFill>
              </a:rPr>
              <a:t>7</a:t>
            </a:r>
            <a:endParaRPr lang="en-CA" sz="1100" dirty="0">
              <a:solidFill>
                <a:prstClr val="black"/>
              </a:solidFill>
            </a:endParaRPr>
          </a:p>
          <a:p>
            <a:pPr lvl="0"/>
            <a:r>
              <a:rPr lang="en-CA" sz="1100" b="1" dirty="0">
                <a:solidFill>
                  <a:srgbClr val="660033"/>
                </a:solidFill>
              </a:rPr>
              <a:t>3</a:t>
            </a:r>
            <a:r>
              <a:rPr lang="en-CA" sz="1100" b="1" baseline="30000" dirty="0">
                <a:solidFill>
                  <a:srgbClr val="660033"/>
                </a:solidFill>
              </a:rPr>
              <a:t>rd</a:t>
            </a:r>
            <a:r>
              <a:rPr lang="en-CA" sz="1100" b="1" dirty="0">
                <a:solidFill>
                  <a:srgbClr val="660033"/>
                </a:solidFill>
              </a:rPr>
              <a:t> 					</a:t>
            </a:r>
            <a:r>
              <a:rPr lang="en-CA" sz="1100" dirty="0">
                <a:solidFill>
                  <a:prstClr val="black"/>
                </a:solidFill>
                <a:effectLst/>
              </a:rPr>
              <a:t>8</a:t>
            </a:r>
          </a:p>
          <a:p>
            <a:pPr lvl="0"/>
            <a:r>
              <a:rPr lang="en-CA" sz="1100" b="1" dirty="0">
                <a:solidFill>
                  <a:srgbClr val="660033"/>
                </a:solidFill>
              </a:rPr>
              <a:t>4</a:t>
            </a:r>
            <a:r>
              <a:rPr lang="en-CA" sz="1100" b="1" baseline="30000" dirty="0">
                <a:solidFill>
                  <a:srgbClr val="660033"/>
                </a:solidFill>
              </a:rPr>
              <a:t>th</a:t>
            </a:r>
            <a:r>
              <a:rPr lang="en-CA" sz="1100" b="1" dirty="0">
                <a:solidFill>
                  <a:srgbClr val="660033"/>
                </a:solidFill>
              </a:rPr>
              <a:t> 					</a:t>
            </a:r>
            <a:r>
              <a:rPr lang="en-CA" sz="1100" dirty="0" smtClean="0">
                <a:solidFill>
                  <a:prstClr val="black"/>
                </a:solidFill>
                <a:effectLst/>
              </a:rPr>
              <a:t>9</a:t>
            </a:r>
            <a:endParaRPr lang="en-CA" sz="1100" dirty="0">
              <a:solidFill>
                <a:prstClr val="black"/>
              </a:solidFill>
              <a:effectLst/>
            </a:endParaRPr>
          </a:p>
          <a:p>
            <a:pPr lvl="0"/>
            <a:r>
              <a:rPr lang="en-CA" sz="1100" b="1" dirty="0">
                <a:solidFill>
                  <a:srgbClr val="660033"/>
                </a:solidFill>
              </a:rPr>
              <a:t>5</a:t>
            </a:r>
            <a:r>
              <a:rPr lang="en-CA" sz="1100" b="1" baseline="30000" dirty="0">
                <a:solidFill>
                  <a:srgbClr val="660033"/>
                </a:solidFill>
              </a:rPr>
              <a:t>th</a:t>
            </a:r>
            <a:r>
              <a:rPr lang="en-CA" sz="1100" b="1" dirty="0">
                <a:solidFill>
                  <a:srgbClr val="660033"/>
                </a:solidFill>
              </a:rPr>
              <a:t> 				    	</a:t>
            </a:r>
            <a:r>
              <a:rPr lang="en-CA" sz="1100" dirty="0" smtClean="0">
                <a:solidFill>
                  <a:prstClr val="black"/>
                </a:solidFill>
                <a:effectLst/>
              </a:rPr>
              <a:t>10</a:t>
            </a:r>
            <a:endParaRPr lang="en-CA" sz="1100" dirty="0">
              <a:solidFill>
                <a:prstClr val="black"/>
              </a:solidFill>
              <a:effectLst/>
            </a:endParaRPr>
          </a:p>
          <a:p>
            <a:pPr lvl="0"/>
            <a:r>
              <a:rPr lang="en-CA" sz="1100" b="1" dirty="0">
                <a:solidFill>
                  <a:srgbClr val="660033"/>
                </a:solidFill>
              </a:rPr>
              <a:t>6</a:t>
            </a:r>
            <a:r>
              <a:rPr lang="en-CA" sz="1100" b="1" baseline="30000" dirty="0">
                <a:solidFill>
                  <a:srgbClr val="660033"/>
                </a:solidFill>
              </a:rPr>
              <a:t>th</a:t>
            </a:r>
            <a:r>
              <a:rPr lang="en-CA" sz="1100" dirty="0">
                <a:solidFill>
                  <a:prstClr val="black"/>
                </a:solidFill>
              </a:rPr>
              <a:t> 					</a:t>
            </a:r>
            <a:r>
              <a:rPr lang="en-CA" sz="1100" dirty="0" smtClean="0">
                <a:solidFill>
                  <a:prstClr val="black"/>
                </a:solidFill>
                <a:effectLst/>
              </a:rPr>
              <a:t>11</a:t>
            </a:r>
            <a:endParaRPr lang="en-CA" sz="1100" dirty="0">
              <a:solidFill>
                <a:prstClr val="black"/>
              </a:solidFill>
              <a:effectLst/>
            </a:endParaRPr>
          </a:p>
          <a:p>
            <a:pPr lvl="0"/>
            <a:r>
              <a:rPr lang="en-CA" sz="1100" b="1" u="sng" dirty="0">
                <a:solidFill>
                  <a:srgbClr val="0000FF"/>
                </a:solidFill>
              </a:rPr>
              <a:t>7</a:t>
            </a:r>
            <a:r>
              <a:rPr lang="en-CA" sz="1100" b="1" u="sng" baseline="30000" dirty="0">
                <a:solidFill>
                  <a:srgbClr val="0000FF"/>
                </a:solidFill>
              </a:rPr>
              <a:t>th</a:t>
            </a:r>
            <a:r>
              <a:rPr lang="en-CA" sz="1100" u="sng" dirty="0">
                <a:solidFill>
                  <a:srgbClr val="0000FF"/>
                </a:solidFill>
              </a:rPr>
              <a:t> 					</a:t>
            </a:r>
            <a:r>
              <a:rPr lang="en-CA" sz="1100" u="sng" dirty="0" smtClean="0">
                <a:solidFill>
                  <a:srgbClr val="0000FF"/>
                </a:solidFill>
                <a:effectLst/>
              </a:rPr>
              <a:t>12</a:t>
            </a:r>
            <a:endParaRPr lang="en-CA" sz="1100" u="sng" dirty="0">
              <a:solidFill>
                <a:srgbClr val="0000FF"/>
              </a:solidFill>
              <a:effectLst/>
            </a:endParaRPr>
          </a:p>
          <a:p>
            <a:r>
              <a:rPr lang="en-CA" sz="1100" b="1" dirty="0">
                <a:solidFill>
                  <a:srgbClr val="660033"/>
                </a:solidFill>
              </a:rPr>
              <a:t>1</a:t>
            </a:r>
            <a:r>
              <a:rPr lang="en-CA" sz="1100" b="1" baseline="30000" dirty="0">
                <a:solidFill>
                  <a:srgbClr val="660033"/>
                </a:solidFill>
              </a:rPr>
              <a:t>st</a:t>
            </a:r>
            <a:r>
              <a:rPr lang="en-CA" sz="1100" dirty="0">
                <a:solidFill>
                  <a:srgbClr val="0000FF"/>
                </a:solidFill>
              </a:rPr>
              <a:t> </a:t>
            </a:r>
            <a:r>
              <a:rPr lang="en-CA" sz="1100" dirty="0">
                <a:solidFill>
                  <a:prstClr val="black"/>
                </a:solidFill>
              </a:rPr>
              <a:t>					</a:t>
            </a:r>
            <a:r>
              <a:rPr lang="en-CA" sz="1100" dirty="0" smtClean="0">
                <a:solidFill>
                  <a:prstClr val="black"/>
                </a:solidFill>
                <a:effectLst/>
              </a:rPr>
              <a:t>13</a:t>
            </a:r>
          </a:p>
          <a:p>
            <a:r>
              <a:rPr lang="en-CA" sz="1100" b="1" dirty="0" smtClean="0">
                <a:solidFill>
                  <a:srgbClr val="660033"/>
                </a:solidFill>
              </a:rPr>
              <a:t>2</a:t>
            </a:r>
            <a:r>
              <a:rPr lang="en-CA" sz="1100" b="1" baseline="30000" dirty="0" smtClean="0">
                <a:solidFill>
                  <a:srgbClr val="660033"/>
                </a:solidFill>
              </a:rPr>
              <a:t>nd</a:t>
            </a:r>
            <a:r>
              <a:rPr lang="en-CA" sz="1100" b="1" dirty="0" smtClean="0">
                <a:solidFill>
                  <a:srgbClr val="660033"/>
                </a:solidFill>
              </a:rPr>
              <a:t> </a:t>
            </a:r>
            <a:r>
              <a:rPr lang="en-CA" sz="1100" b="1" dirty="0">
                <a:solidFill>
                  <a:srgbClr val="660033"/>
                </a:solidFill>
              </a:rPr>
              <a:t> </a:t>
            </a:r>
            <a:r>
              <a:rPr lang="en-CA" sz="1100" b="1" dirty="0" smtClean="0">
                <a:solidFill>
                  <a:srgbClr val="660033"/>
                </a:solidFill>
              </a:rPr>
              <a:t>(Apr) 	</a:t>
            </a:r>
            <a:r>
              <a:rPr lang="en-CA" sz="1100" b="1" dirty="0" smtClean="0">
                <a:solidFill>
                  <a:srgbClr val="660033"/>
                </a:solidFill>
                <a:effectLst>
                  <a:glow rad="127000">
                    <a:srgbClr val="00FF99"/>
                  </a:glow>
                </a:effectLst>
              </a:rPr>
              <a:t>Passover</a:t>
            </a:r>
            <a:r>
              <a:rPr lang="en-CA" sz="1100" b="1" dirty="0">
                <a:solidFill>
                  <a:srgbClr val="660033"/>
                </a:solidFill>
              </a:rPr>
              <a:t>		</a:t>
            </a:r>
            <a:r>
              <a:rPr lang="en-CA" sz="1100" b="1" dirty="0" smtClean="0">
                <a:solidFill>
                  <a:prstClr val="black"/>
                </a:solidFill>
                <a:effectLst>
                  <a:glow rad="317500">
                    <a:srgbClr val="00FF99"/>
                  </a:glow>
                </a:effectLst>
              </a:rPr>
              <a:t>14</a:t>
            </a:r>
            <a:endParaRPr lang="en-CA" sz="1100" b="1" dirty="0">
              <a:solidFill>
                <a:prstClr val="black"/>
              </a:solidFill>
              <a:effectLst>
                <a:glow rad="317500">
                  <a:srgbClr val="00FF99"/>
                </a:glow>
              </a:effectLst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9113536" y="3962493"/>
            <a:ext cx="1676971" cy="1000789"/>
          </a:xfrm>
          <a:prstGeom prst="roundRect">
            <a:avLst>
              <a:gd name="adj" fmla="val 50000"/>
            </a:avLst>
          </a:prstGeom>
          <a:solidFill>
            <a:srgbClr val="00FFFF"/>
          </a:solidFill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h="25400" prst="softRound"/>
            </a:sp3d>
          </a:bodyPr>
          <a:lstStyle/>
          <a:p>
            <a:pPr algn="ctr"/>
            <a:r>
              <a:rPr lang="en-CA" sz="2800" dirty="0" smtClean="0">
                <a:solidFill>
                  <a:schemeClr val="bg1"/>
                </a:solidFill>
                <a:effectLst>
                  <a:glow rad="177800">
                    <a:srgbClr val="FFFF00"/>
                  </a:glow>
                </a:effectLst>
              </a:rPr>
              <a:t>1</a:t>
            </a:r>
            <a:r>
              <a:rPr lang="en-CA" sz="2800" baseline="30000" dirty="0" smtClean="0">
                <a:solidFill>
                  <a:schemeClr val="bg1"/>
                </a:solidFill>
                <a:effectLst>
                  <a:glow rad="177800">
                    <a:srgbClr val="FFFF00"/>
                  </a:glow>
                </a:effectLst>
              </a:rPr>
              <a:t>st</a:t>
            </a:r>
            <a:r>
              <a:rPr lang="en-CA" sz="2800" dirty="0" smtClean="0">
                <a:solidFill>
                  <a:schemeClr val="bg1"/>
                </a:solidFill>
                <a:effectLst>
                  <a:glow rad="177800">
                    <a:srgbClr val="FFFF00"/>
                  </a:glow>
                </a:effectLst>
              </a:rPr>
              <a:t>        </a:t>
            </a:r>
            <a:r>
              <a:rPr lang="en-CA" sz="2800" dirty="0" smtClean="0">
                <a:solidFill>
                  <a:schemeClr val="bg1"/>
                </a:solidFill>
              </a:rPr>
              <a:t>Month</a:t>
            </a:r>
            <a:endParaRPr lang="en-CA" sz="2800" dirty="0">
              <a:solidFill>
                <a:schemeClr val="bg1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7786615" y="3223812"/>
            <a:ext cx="4110087" cy="529459"/>
          </a:xfrm>
          <a:prstGeom prst="rect">
            <a:avLst/>
          </a:prstGeom>
          <a:solidFill>
            <a:srgbClr val="FF7C80"/>
          </a:solidFill>
          <a:ln w="38100" cap="flat" cmpd="sng" algn="ctr">
            <a:solidFill>
              <a:srgbClr val="0000FF"/>
            </a:solidFill>
            <a:prstDash val="solid"/>
            <a:miter lim="800000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  <a:sp3d extrusionH="57150">
              <a:bevelT h="25400" prst="softRound"/>
            </a:sp3d>
          </a:bodyPr>
          <a:lstStyle/>
          <a:p>
            <a:pPr lvl="0" defTabSz="914400">
              <a:lnSpc>
                <a:spcPct val="106000"/>
              </a:lnSpc>
              <a:spcAft>
                <a:spcPts val="800"/>
              </a:spcAft>
              <a:defRPr/>
            </a:pPr>
            <a:r>
              <a:rPr kumimoji="0" lang="en-CA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660033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kumimoji="0" lang="en-CA" sz="2800" b="1" i="0" u="none" strike="noStrike" kern="0" cap="none" spc="0" normalizeH="0" baseline="30000" noProof="0" dirty="0" smtClean="0">
                <a:ln>
                  <a:noFill/>
                </a:ln>
                <a:solidFill>
                  <a:srgbClr val="660033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  <a:cs typeface="Times New Roman" panose="02020603050405020304" pitchFamily="18" charset="0"/>
              </a:rPr>
              <a:t>nd</a:t>
            </a:r>
            <a:r>
              <a:rPr kumimoji="0" lang="en-CA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660033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  <a:cs typeface="Times New Roman" panose="02020603050405020304" pitchFamily="18" charset="0"/>
              </a:rPr>
              <a:t>       </a:t>
            </a:r>
            <a:r>
              <a:rPr lang="en-CA" sz="2800" b="1" dirty="0" smtClean="0">
                <a:ln w="28575">
                  <a:solidFill>
                    <a:schemeClr val="bg2">
                      <a:lumMod val="60000"/>
                      <a:lumOff val="40000"/>
                    </a:schemeClr>
                  </a:solidFill>
                </a:ln>
                <a:solidFill>
                  <a:srgbClr val="00FF00"/>
                </a:solidFill>
                <a:effectLst>
                  <a:glow rad="571500">
                    <a:schemeClr val="accent5">
                      <a:lumMod val="75000"/>
                    </a:schemeClr>
                  </a:glow>
                </a:effectLst>
                <a:latin typeface="Arial Black" panose="020B0A04020102020204" pitchFamily="34" charset="0"/>
              </a:rPr>
              <a:t>TEQUFAH</a:t>
            </a:r>
            <a:r>
              <a:rPr kumimoji="0" lang="en-CA" sz="2800" b="1" i="0" u="none" strike="noStrike" kern="0" cap="none" spc="0" normalizeH="0" baseline="0" noProof="0" dirty="0" smtClean="0">
                <a:ln w="9525" cap="rnd" cmpd="sng" algn="ctr">
                  <a:solidFill>
                    <a:srgbClr val="0000FF"/>
                  </a:solidFill>
                  <a:prstDash val="solid"/>
                  <a:bevel/>
                </a:ln>
                <a:solidFill>
                  <a:srgbClr val="FFFF00"/>
                </a:solidFill>
                <a:effectLst>
                  <a:glow rad="495300">
                    <a:srgbClr val="00FF99"/>
                  </a:glow>
                </a:effectLst>
                <a:uLnTx/>
                <a:uFillTx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</a:t>
            </a:r>
            <a:r>
              <a:rPr kumimoji="0" lang="en-CA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>
                  <a:glow rad="127000">
                    <a:srgbClr val="FFFF00"/>
                  </a:glow>
                </a:effectLst>
                <a:uLnTx/>
                <a:uFillTx/>
                <a:latin typeface="Calibri" panose="020F0502020204030204"/>
                <a:ea typeface="Calibri" panose="020F0502020204030204" pitchFamily="34" charset="0"/>
                <a:cs typeface="Times New Roman" panose="02020603050405020304" pitchFamily="18" charset="0"/>
              </a:rPr>
              <a:t>365</a:t>
            </a:r>
            <a:endParaRPr kumimoji="0" lang="en-CA" sz="28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>
                <a:glow rad="127000">
                  <a:srgbClr val="FFFF00"/>
                </a:glow>
              </a:effectLst>
              <a:uLnTx/>
              <a:uFillTx/>
              <a:latin typeface="Calibri" panose="020F0502020204030204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547825" y="607364"/>
            <a:ext cx="2753064" cy="3562984"/>
          </a:xfrm>
          <a:prstGeom prst="rect">
            <a:avLst/>
          </a:prstGeom>
          <a:solidFill>
            <a:schemeClr val="tx1">
              <a:lumMod val="65000"/>
            </a:schemeClr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82550" h="38100" prst="coolSlant"/>
            </a:sp3d>
          </a:bodyPr>
          <a:lstStyle/>
          <a:p>
            <a:pPr lvl="0"/>
            <a:r>
              <a:rPr lang="en-CA" sz="1100" b="1" dirty="0" smtClean="0">
                <a:solidFill>
                  <a:srgbClr val="660033"/>
                </a:solidFill>
              </a:rPr>
              <a:t>5</a:t>
            </a:r>
            <a:r>
              <a:rPr lang="en-CA" sz="1100" b="1" baseline="30000" dirty="0" smtClean="0">
                <a:solidFill>
                  <a:srgbClr val="660033"/>
                </a:solidFill>
              </a:rPr>
              <a:t>th</a:t>
            </a:r>
            <a:r>
              <a:rPr lang="en-CA" sz="1100" b="1" dirty="0" smtClean="0">
                <a:solidFill>
                  <a:srgbClr val="660033"/>
                </a:solidFill>
              </a:rPr>
              <a:t> </a:t>
            </a:r>
            <a:r>
              <a:rPr lang="en-CA" sz="1100" b="1" dirty="0">
                <a:solidFill>
                  <a:srgbClr val="660033"/>
                </a:solidFill>
              </a:rPr>
              <a:t>					</a:t>
            </a:r>
            <a:r>
              <a:rPr lang="en-CA" sz="1100" dirty="0" smtClean="0">
                <a:solidFill>
                  <a:prstClr val="black"/>
                </a:solidFill>
                <a:effectLst/>
              </a:rPr>
              <a:t>10</a:t>
            </a:r>
            <a:endParaRPr lang="en-CA" sz="1100" dirty="0">
              <a:solidFill>
                <a:prstClr val="black"/>
              </a:solidFill>
              <a:effectLst/>
            </a:endParaRPr>
          </a:p>
          <a:p>
            <a:pPr lvl="0"/>
            <a:r>
              <a:rPr lang="en-CA" sz="1100" b="1" dirty="0">
                <a:solidFill>
                  <a:srgbClr val="660033"/>
                </a:solidFill>
              </a:rPr>
              <a:t>6</a:t>
            </a:r>
            <a:r>
              <a:rPr lang="en-CA" sz="1100" b="1" baseline="30000" dirty="0">
                <a:solidFill>
                  <a:srgbClr val="660033"/>
                </a:solidFill>
              </a:rPr>
              <a:t>th</a:t>
            </a:r>
            <a:r>
              <a:rPr lang="en-CA" sz="1100" b="1" dirty="0">
                <a:solidFill>
                  <a:srgbClr val="660033"/>
                </a:solidFill>
              </a:rPr>
              <a:t> 					</a:t>
            </a:r>
            <a:r>
              <a:rPr lang="en-CA" sz="1100" dirty="0" smtClean="0">
                <a:solidFill>
                  <a:prstClr val="black"/>
                </a:solidFill>
                <a:effectLst/>
              </a:rPr>
              <a:t>11</a:t>
            </a:r>
            <a:r>
              <a:rPr lang="en-CA" sz="1100" dirty="0" smtClean="0">
                <a:solidFill>
                  <a:prstClr val="black"/>
                </a:solidFill>
              </a:rPr>
              <a:t> </a:t>
            </a:r>
            <a:r>
              <a:rPr lang="en-CA" sz="1100" b="1" u="sng" dirty="0" smtClean="0">
                <a:solidFill>
                  <a:srgbClr val="0000FF"/>
                </a:solidFill>
              </a:rPr>
              <a:t>7</a:t>
            </a:r>
            <a:r>
              <a:rPr lang="en-CA" sz="1100" b="1" u="sng" baseline="30000" dirty="0" smtClean="0">
                <a:solidFill>
                  <a:srgbClr val="0000FF"/>
                </a:solidFill>
              </a:rPr>
              <a:t>th</a:t>
            </a:r>
            <a:r>
              <a:rPr lang="en-CA" sz="1100" u="sng" dirty="0" smtClean="0">
                <a:solidFill>
                  <a:srgbClr val="0000FF"/>
                </a:solidFill>
              </a:rPr>
              <a:t> </a:t>
            </a:r>
            <a:r>
              <a:rPr lang="en-CA" sz="1100" u="sng" dirty="0">
                <a:solidFill>
                  <a:srgbClr val="0000FF"/>
                </a:solidFill>
              </a:rPr>
              <a:t>					</a:t>
            </a:r>
            <a:r>
              <a:rPr lang="en-CA" sz="1100" u="sng" dirty="0" smtClean="0">
                <a:solidFill>
                  <a:srgbClr val="0000FF"/>
                </a:solidFill>
                <a:effectLst/>
              </a:rPr>
              <a:t>12</a:t>
            </a:r>
            <a:endParaRPr lang="en-CA" sz="1100" u="sng" dirty="0">
              <a:solidFill>
                <a:srgbClr val="0000FF"/>
              </a:solidFill>
              <a:effectLst/>
            </a:endParaRPr>
          </a:p>
          <a:p>
            <a:pPr lvl="0"/>
            <a:r>
              <a:rPr lang="en-CA" sz="1100" b="1" dirty="0">
                <a:solidFill>
                  <a:srgbClr val="660033"/>
                </a:solidFill>
              </a:rPr>
              <a:t>1</a:t>
            </a:r>
            <a:r>
              <a:rPr lang="en-CA" sz="1100" b="1" baseline="30000" dirty="0">
                <a:solidFill>
                  <a:srgbClr val="660033"/>
                </a:solidFill>
              </a:rPr>
              <a:t>st</a:t>
            </a:r>
            <a:r>
              <a:rPr lang="en-CA" sz="1100" b="1" dirty="0">
                <a:solidFill>
                  <a:srgbClr val="660033"/>
                </a:solidFill>
              </a:rPr>
              <a:t> 					</a:t>
            </a:r>
            <a:r>
              <a:rPr lang="en-CA" sz="1100" dirty="0" smtClean="0">
                <a:solidFill>
                  <a:prstClr val="black"/>
                </a:solidFill>
                <a:effectLst/>
              </a:rPr>
              <a:t>13</a:t>
            </a:r>
            <a:endParaRPr lang="en-CA" sz="1100" dirty="0">
              <a:solidFill>
                <a:prstClr val="black"/>
              </a:solidFill>
              <a:effectLst/>
            </a:endParaRPr>
          </a:p>
          <a:p>
            <a:pPr lvl="0"/>
            <a:r>
              <a:rPr lang="en-CA" sz="1100" b="1" dirty="0">
                <a:solidFill>
                  <a:srgbClr val="660033"/>
                </a:solidFill>
              </a:rPr>
              <a:t>2</a:t>
            </a:r>
            <a:r>
              <a:rPr lang="en-CA" sz="1100" b="1" baseline="30000" dirty="0">
                <a:solidFill>
                  <a:srgbClr val="660033"/>
                </a:solidFill>
              </a:rPr>
              <a:t>nd</a:t>
            </a:r>
            <a:r>
              <a:rPr lang="en-CA" sz="1100" b="1" dirty="0">
                <a:solidFill>
                  <a:srgbClr val="660033"/>
                </a:solidFill>
              </a:rPr>
              <a:t> 					</a:t>
            </a:r>
            <a:r>
              <a:rPr lang="en-CA" sz="1100" dirty="0" smtClean="0">
                <a:solidFill>
                  <a:prstClr val="black"/>
                </a:solidFill>
                <a:effectLst/>
              </a:rPr>
              <a:t>14</a:t>
            </a:r>
            <a:endParaRPr lang="en-CA" sz="1100" dirty="0">
              <a:solidFill>
                <a:prstClr val="black"/>
              </a:solidFill>
              <a:effectLst/>
            </a:endParaRPr>
          </a:p>
          <a:p>
            <a:pPr lvl="0"/>
            <a:r>
              <a:rPr lang="en-CA" sz="1100" b="1" dirty="0" smtClean="0">
                <a:solidFill>
                  <a:srgbClr val="660033"/>
                </a:solidFill>
                <a:effectLst/>
              </a:rPr>
              <a:t>3</a:t>
            </a:r>
            <a:r>
              <a:rPr lang="en-CA" sz="1100" b="1" baseline="30000" dirty="0" smtClean="0">
                <a:solidFill>
                  <a:srgbClr val="660033"/>
                </a:solidFill>
                <a:effectLst/>
              </a:rPr>
              <a:t>rd</a:t>
            </a:r>
            <a:r>
              <a:rPr lang="en-CA" sz="1100" b="1" baseline="30000" dirty="0">
                <a:solidFill>
                  <a:srgbClr val="660033"/>
                </a:solidFill>
              </a:rPr>
              <a:t>					</a:t>
            </a:r>
            <a:r>
              <a:rPr lang="en-CA" sz="1100" dirty="0" smtClean="0">
                <a:solidFill>
                  <a:prstClr val="black"/>
                </a:solidFill>
                <a:effectLst>
                  <a:glow rad="127000">
                    <a:srgbClr val="FFFF00"/>
                  </a:glow>
                </a:effectLst>
              </a:rPr>
              <a:t>15</a:t>
            </a:r>
            <a:endParaRPr lang="en-CA" sz="1100" dirty="0">
              <a:solidFill>
                <a:prstClr val="black"/>
              </a:solidFill>
              <a:effectLst>
                <a:glow rad="127000">
                  <a:srgbClr val="FFFF00"/>
                </a:glow>
              </a:effectLst>
            </a:endParaRPr>
          </a:p>
          <a:p>
            <a:pPr lvl="0"/>
            <a:r>
              <a:rPr lang="en-CA" sz="1100" b="1" dirty="0">
                <a:solidFill>
                  <a:srgbClr val="660033"/>
                </a:solidFill>
              </a:rPr>
              <a:t>4</a:t>
            </a:r>
            <a:r>
              <a:rPr lang="en-CA" sz="1100" b="1" baseline="30000" dirty="0">
                <a:solidFill>
                  <a:srgbClr val="660033"/>
                </a:solidFill>
              </a:rPr>
              <a:t>th </a:t>
            </a:r>
            <a:r>
              <a:rPr lang="en-CA" sz="1100" b="1" dirty="0">
                <a:solidFill>
                  <a:srgbClr val="660033"/>
                </a:solidFill>
              </a:rPr>
              <a:t> 					</a:t>
            </a:r>
            <a:r>
              <a:rPr lang="en-CA" sz="1100" dirty="0" smtClean="0">
                <a:solidFill>
                  <a:prstClr val="black"/>
                </a:solidFill>
                <a:effectLst>
                  <a:glow rad="127000">
                    <a:srgbClr val="FFFF00"/>
                  </a:glow>
                </a:effectLst>
              </a:rPr>
              <a:t>16</a:t>
            </a:r>
            <a:endParaRPr lang="en-CA" sz="1100" u="sng" dirty="0">
              <a:solidFill>
                <a:srgbClr val="0000FF"/>
              </a:solidFill>
              <a:effectLst>
                <a:glow rad="127000">
                  <a:srgbClr val="FFFF00"/>
                </a:glow>
              </a:effectLst>
            </a:endParaRPr>
          </a:p>
          <a:p>
            <a:pPr lvl="0"/>
            <a:r>
              <a:rPr lang="en-CA" sz="1100" b="1" dirty="0">
                <a:solidFill>
                  <a:srgbClr val="660033"/>
                </a:solidFill>
              </a:rPr>
              <a:t>5</a:t>
            </a:r>
            <a:r>
              <a:rPr lang="en-CA" sz="1100" b="1" baseline="30000" dirty="0">
                <a:solidFill>
                  <a:srgbClr val="660033"/>
                </a:solidFill>
              </a:rPr>
              <a:t>th</a:t>
            </a:r>
            <a:r>
              <a:rPr lang="en-CA" sz="1100" b="1" dirty="0">
                <a:solidFill>
                  <a:srgbClr val="660033"/>
                </a:solidFill>
              </a:rPr>
              <a:t> 					</a:t>
            </a:r>
            <a:r>
              <a:rPr lang="en-CA" sz="1100" dirty="0" smtClean="0">
                <a:solidFill>
                  <a:prstClr val="black"/>
                </a:solidFill>
                <a:effectLst>
                  <a:glow rad="127000">
                    <a:srgbClr val="FFFF00"/>
                  </a:glow>
                </a:effectLst>
              </a:rPr>
              <a:t>17</a:t>
            </a:r>
            <a:endParaRPr lang="en-CA" sz="1100" dirty="0">
              <a:solidFill>
                <a:prstClr val="black"/>
              </a:solidFill>
              <a:effectLst>
                <a:glow rad="127000">
                  <a:srgbClr val="FFFF00"/>
                </a:glow>
              </a:effectLst>
            </a:endParaRPr>
          </a:p>
          <a:p>
            <a:pPr lvl="0"/>
            <a:r>
              <a:rPr lang="en-CA" sz="1100" b="1" dirty="0">
                <a:solidFill>
                  <a:srgbClr val="660033"/>
                </a:solidFill>
              </a:rPr>
              <a:t>6</a:t>
            </a:r>
            <a:r>
              <a:rPr lang="en-CA" sz="1100" b="1" baseline="30000" dirty="0">
                <a:solidFill>
                  <a:srgbClr val="660033"/>
                </a:solidFill>
              </a:rPr>
              <a:t>th</a:t>
            </a:r>
            <a:r>
              <a:rPr lang="en-CA" sz="1100" b="1" dirty="0">
                <a:solidFill>
                  <a:srgbClr val="660033"/>
                </a:solidFill>
              </a:rPr>
              <a:t> 					</a:t>
            </a:r>
            <a:r>
              <a:rPr lang="en-CA" sz="1100" dirty="0" smtClean="0">
                <a:solidFill>
                  <a:prstClr val="black"/>
                </a:solidFill>
                <a:effectLst>
                  <a:glow rad="127000">
                    <a:srgbClr val="FFFF00"/>
                  </a:glow>
                </a:effectLst>
              </a:rPr>
              <a:t>18</a:t>
            </a:r>
            <a:r>
              <a:rPr lang="en-CA" sz="1100" dirty="0">
                <a:solidFill>
                  <a:prstClr val="black"/>
                </a:solidFill>
              </a:rPr>
              <a:t/>
            </a:r>
            <a:br>
              <a:rPr lang="en-CA" sz="1100" dirty="0">
                <a:solidFill>
                  <a:prstClr val="black"/>
                </a:solidFill>
              </a:rPr>
            </a:br>
            <a:r>
              <a:rPr lang="en-CA" sz="1100" b="1" u="sng" dirty="0">
                <a:solidFill>
                  <a:srgbClr val="0000FF"/>
                </a:solidFill>
              </a:rPr>
              <a:t>7</a:t>
            </a:r>
            <a:r>
              <a:rPr lang="en-CA" sz="1100" b="1" u="sng" baseline="30000" dirty="0">
                <a:solidFill>
                  <a:srgbClr val="0000FF"/>
                </a:solidFill>
              </a:rPr>
              <a:t>th</a:t>
            </a:r>
            <a:r>
              <a:rPr lang="en-CA" sz="1100" u="sng" dirty="0">
                <a:solidFill>
                  <a:srgbClr val="0000FF"/>
                </a:solidFill>
              </a:rPr>
              <a:t> 					</a:t>
            </a:r>
            <a:r>
              <a:rPr lang="en-CA" sz="1100" u="sng" dirty="0" smtClean="0">
                <a:solidFill>
                  <a:srgbClr val="0000FF"/>
                </a:solidFill>
                <a:effectLst>
                  <a:glow rad="127000">
                    <a:srgbClr val="FFFF00"/>
                  </a:glow>
                </a:effectLst>
              </a:rPr>
              <a:t>19</a:t>
            </a:r>
            <a:endParaRPr lang="en-CA" sz="1100" u="sng" dirty="0">
              <a:solidFill>
                <a:srgbClr val="0000FF"/>
              </a:solidFill>
              <a:effectLst>
                <a:glow rad="127000">
                  <a:srgbClr val="FFFF00"/>
                </a:glow>
              </a:effectLst>
            </a:endParaRPr>
          </a:p>
          <a:p>
            <a:pPr lvl="0"/>
            <a:r>
              <a:rPr lang="en-CA" sz="1100" b="1" dirty="0">
                <a:solidFill>
                  <a:srgbClr val="660033"/>
                </a:solidFill>
              </a:rPr>
              <a:t>1</a:t>
            </a:r>
            <a:r>
              <a:rPr lang="en-CA" sz="1100" b="1" baseline="30000" dirty="0">
                <a:solidFill>
                  <a:srgbClr val="660033"/>
                </a:solidFill>
              </a:rPr>
              <a:t>st</a:t>
            </a:r>
            <a:r>
              <a:rPr lang="en-CA" sz="1100" b="1" dirty="0">
                <a:solidFill>
                  <a:srgbClr val="660033"/>
                </a:solidFill>
              </a:rPr>
              <a:t> 					</a:t>
            </a:r>
            <a:r>
              <a:rPr lang="en-CA" sz="1100" dirty="0" smtClean="0">
                <a:solidFill>
                  <a:prstClr val="black"/>
                </a:solidFill>
                <a:effectLst>
                  <a:glow rad="127000">
                    <a:srgbClr val="FFFF00"/>
                  </a:glow>
                </a:effectLst>
              </a:rPr>
              <a:t>20</a:t>
            </a:r>
            <a:endParaRPr lang="en-CA" sz="1100" dirty="0">
              <a:solidFill>
                <a:prstClr val="black"/>
              </a:solidFill>
              <a:effectLst>
                <a:glow rad="127000">
                  <a:srgbClr val="FFFF00"/>
                </a:glow>
              </a:effectLst>
            </a:endParaRPr>
          </a:p>
          <a:p>
            <a:pPr lvl="0"/>
            <a:r>
              <a:rPr lang="en-CA" sz="1100" b="1" dirty="0" smtClean="0">
                <a:solidFill>
                  <a:srgbClr val="660033"/>
                </a:solidFill>
              </a:rPr>
              <a:t>2</a:t>
            </a:r>
            <a:r>
              <a:rPr lang="en-CA" sz="1100" b="1" baseline="30000" dirty="0" smtClean="0">
                <a:solidFill>
                  <a:srgbClr val="660033"/>
                </a:solidFill>
              </a:rPr>
              <a:t>nd</a:t>
            </a:r>
            <a:r>
              <a:rPr lang="en-CA" sz="1100" b="1" dirty="0" smtClean="0">
                <a:solidFill>
                  <a:srgbClr val="660033"/>
                </a:solidFill>
              </a:rPr>
              <a:t> </a:t>
            </a:r>
            <a:r>
              <a:rPr lang="en-CA" sz="1100" b="1" dirty="0">
                <a:solidFill>
                  <a:srgbClr val="660033"/>
                </a:solidFill>
              </a:rPr>
              <a:t>					</a:t>
            </a:r>
            <a:r>
              <a:rPr lang="en-CA" sz="1100" dirty="0" smtClean="0">
                <a:solidFill>
                  <a:prstClr val="black"/>
                </a:solidFill>
                <a:effectLst>
                  <a:glow rad="127000">
                    <a:srgbClr val="FFFF00"/>
                  </a:glow>
                </a:effectLst>
              </a:rPr>
              <a:t>21</a:t>
            </a:r>
            <a:endParaRPr lang="en-CA" sz="1100" dirty="0">
              <a:solidFill>
                <a:prstClr val="black"/>
              </a:solidFill>
              <a:effectLst>
                <a:glow rad="127000">
                  <a:srgbClr val="FFFF00"/>
                </a:glow>
              </a:effectLst>
            </a:endParaRPr>
          </a:p>
          <a:p>
            <a:pPr lvl="0"/>
            <a:r>
              <a:rPr lang="en-CA" sz="1100" b="1" dirty="0">
                <a:solidFill>
                  <a:srgbClr val="660033"/>
                </a:solidFill>
                <a:effectLst/>
              </a:rPr>
              <a:t>3</a:t>
            </a:r>
            <a:r>
              <a:rPr lang="en-CA" sz="1100" b="1" baseline="30000" dirty="0">
                <a:solidFill>
                  <a:srgbClr val="660033"/>
                </a:solidFill>
                <a:effectLst/>
              </a:rPr>
              <a:t>rd</a:t>
            </a:r>
            <a:r>
              <a:rPr lang="en-CA" sz="1100" b="1" baseline="30000" dirty="0">
                <a:solidFill>
                  <a:srgbClr val="660033"/>
                </a:solidFill>
              </a:rPr>
              <a:t>					</a:t>
            </a:r>
            <a:r>
              <a:rPr lang="en-CA" sz="1100" dirty="0" smtClean="0">
                <a:solidFill>
                  <a:prstClr val="black"/>
                </a:solidFill>
                <a:effectLst/>
              </a:rPr>
              <a:t>22</a:t>
            </a:r>
            <a:endParaRPr lang="en-CA" sz="1100" dirty="0">
              <a:solidFill>
                <a:prstClr val="black"/>
              </a:solidFill>
              <a:effectLst/>
            </a:endParaRPr>
          </a:p>
          <a:p>
            <a:r>
              <a:rPr lang="en-CA" sz="1100" b="1" dirty="0">
                <a:solidFill>
                  <a:srgbClr val="660033"/>
                </a:solidFill>
              </a:rPr>
              <a:t>4</a:t>
            </a:r>
            <a:r>
              <a:rPr lang="en-CA" sz="1100" b="1" baseline="30000" dirty="0">
                <a:solidFill>
                  <a:srgbClr val="660033"/>
                </a:solidFill>
              </a:rPr>
              <a:t>th </a:t>
            </a:r>
            <a:r>
              <a:rPr lang="en-CA" sz="1100" b="1" dirty="0">
                <a:solidFill>
                  <a:srgbClr val="660033"/>
                </a:solidFill>
              </a:rPr>
              <a:t> 					</a:t>
            </a:r>
            <a:r>
              <a:rPr lang="en-CA" sz="1100" dirty="0" smtClean="0">
                <a:solidFill>
                  <a:prstClr val="black"/>
                </a:solidFill>
              </a:rPr>
              <a:t>23</a:t>
            </a:r>
          </a:p>
          <a:p>
            <a:pPr lvl="0"/>
            <a:r>
              <a:rPr lang="en-CA" sz="1100" b="1" dirty="0" smtClean="0">
                <a:solidFill>
                  <a:srgbClr val="660033"/>
                </a:solidFill>
                <a:effectLst>
                  <a:glow rad="304800">
                    <a:srgbClr val="FFCCFF"/>
                  </a:glow>
                </a:effectLst>
              </a:rPr>
              <a:t>5</a:t>
            </a:r>
            <a:r>
              <a:rPr lang="en-CA" sz="1100" b="1" baseline="30000" dirty="0" smtClean="0">
                <a:solidFill>
                  <a:srgbClr val="660033"/>
                </a:solidFill>
                <a:effectLst>
                  <a:glow rad="304800">
                    <a:srgbClr val="FFCCFF"/>
                  </a:glow>
                </a:effectLst>
              </a:rPr>
              <a:t>th</a:t>
            </a:r>
            <a:r>
              <a:rPr lang="en-CA" sz="1100" b="1" dirty="0" smtClean="0">
                <a:solidFill>
                  <a:srgbClr val="660033"/>
                </a:solidFill>
              </a:rPr>
              <a:t> </a:t>
            </a:r>
            <a:r>
              <a:rPr lang="en-CA" sz="1100" b="1" dirty="0">
                <a:solidFill>
                  <a:srgbClr val="660033"/>
                </a:solidFill>
              </a:rPr>
              <a:t> </a:t>
            </a:r>
            <a:r>
              <a:rPr lang="en-CA" sz="1100" b="1" dirty="0" smtClean="0">
                <a:solidFill>
                  <a:srgbClr val="660033"/>
                </a:solidFill>
              </a:rPr>
              <a:t> (Thu)		</a:t>
            </a:r>
            <a:r>
              <a:rPr lang="en-CA" sz="1100" b="1" dirty="0" smtClean="0">
                <a:solidFill>
                  <a:schemeClr val="bg1"/>
                </a:solidFill>
                <a:effectLst>
                  <a:glow rad="673100">
                    <a:srgbClr val="FFCCFF"/>
                  </a:glow>
                </a:effectLst>
              </a:rPr>
              <a:t>361</a:t>
            </a:r>
            <a:r>
              <a:rPr lang="en-CA" sz="1100" b="1" dirty="0" smtClean="0">
                <a:solidFill>
                  <a:srgbClr val="660033"/>
                </a:solidFill>
              </a:rPr>
              <a:t>		</a:t>
            </a:r>
            <a:r>
              <a:rPr lang="en-CA" sz="1100" b="1" dirty="0" smtClean="0">
                <a:solidFill>
                  <a:prstClr val="black"/>
                </a:solidFill>
                <a:effectLst>
                  <a:glow rad="609600">
                    <a:srgbClr val="FFCCFF"/>
                  </a:glow>
                </a:effectLst>
              </a:rPr>
              <a:t>24</a:t>
            </a:r>
          </a:p>
          <a:p>
            <a:pPr lvl="0"/>
            <a:r>
              <a:rPr lang="en-CA" sz="1100" b="1" dirty="0" smtClean="0">
                <a:solidFill>
                  <a:srgbClr val="660033"/>
                </a:solidFill>
              </a:rPr>
              <a:t>6</a:t>
            </a:r>
            <a:r>
              <a:rPr lang="en-CA" sz="1100" b="1" baseline="30000" dirty="0" smtClean="0">
                <a:solidFill>
                  <a:srgbClr val="660033"/>
                </a:solidFill>
              </a:rPr>
              <a:t>th</a:t>
            </a:r>
            <a:r>
              <a:rPr lang="en-CA" sz="1100" b="1" dirty="0" smtClean="0">
                <a:solidFill>
                  <a:srgbClr val="660033"/>
                </a:solidFill>
              </a:rPr>
              <a:t> </a:t>
            </a:r>
            <a:r>
              <a:rPr lang="en-CA" sz="1100" b="1" dirty="0">
                <a:solidFill>
                  <a:srgbClr val="660033"/>
                </a:solidFill>
              </a:rPr>
              <a:t>			</a:t>
            </a:r>
            <a:r>
              <a:rPr lang="en-CA" sz="1100" dirty="0" smtClean="0">
                <a:ln>
                  <a:solidFill>
                    <a:sysClr val="windowText" lastClr="000000"/>
                  </a:solidFill>
                </a:ln>
                <a:solidFill>
                  <a:sysClr val="windowText" lastClr="000000"/>
                </a:solidFill>
                <a:effectLst/>
              </a:rPr>
              <a:t>362</a:t>
            </a:r>
            <a:r>
              <a:rPr lang="en-CA" sz="1100" dirty="0">
                <a:solidFill>
                  <a:srgbClr val="660033"/>
                </a:solidFill>
                <a:effectLst/>
              </a:rPr>
              <a:t>		</a:t>
            </a:r>
            <a:r>
              <a:rPr lang="en-CA" sz="1100" dirty="0" smtClean="0">
                <a:solidFill>
                  <a:prstClr val="black"/>
                </a:solidFill>
                <a:effectLst/>
              </a:rPr>
              <a:t>25</a:t>
            </a:r>
            <a:r>
              <a:rPr lang="en-CA" sz="1100" dirty="0">
                <a:solidFill>
                  <a:prstClr val="black"/>
                </a:solidFill>
              </a:rPr>
              <a:t/>
            </a:r>
            <a:br>
              <a:rPr lang="en-CA" sz="1100" dirty="0">
                <a:solidFill>
                  <a:prstClr val="black"/>
                </a:solidFill>
              </a:rPr>
            </a:br>
            <a:r>
              <a:rPr lang="en-CA" sz="1100" b="1" u="sng" dirty="0">
                <a:solidFill>
                  <a:srgbClr val="0000FF"/>
                </a:solidFill>
              </a:rPr>
              <a:t>7</a:t>
            </a:r>
            <a:r>
              <a:rPr lang="en-CA" sz="1100" b="1" u="sng" baseline="30000" dirty="0">
                <a:solidFill>
                  <a:srgbClr val="0000FF"/>
                </a:solidFill>
              </a:rPr>
              <a:t>th</a:t>
            </a:r>
            <a:r>
              <a:rPr lang="en-CA" sz="1100" u="sng" dirty="0">
                <a:solidFill>
                  <a:srgbClr val="0000FF"/>
                </a:solidFill>
              </a:rPr>
              <a:t> 			</a:t>
            </a:r>
            <a:r>
              <a:rPr lang="en-CA" sz="1100" u="sng" dirty="0" smtClean="0">
                <a:solidFill>
                  <a:srgbClr val="0000FF"/>
                </a:solidFill>
              </a:rPr>
              <a:t>363</a:t>
            </a:r>
            <a:r>
              <a:rPr lang="en-CA" sz="1100" u="sng" dirty="0">
                <a:solidFill>
                  <a:srgbClr val="0000FF"/>
                </a:solidFill>
              </a:rPr>
              <a:t>		</a:t>
            </a:r>
            <a:r>
              <a:rPr lang="en-CA" sz="1100" u="sng" dirty="0" smtClean="0">
                <a:solidFill>
                  <a:srgbClr val="0000FF"/>
                </a:solidFill>
              </a:rPr>
              <a:t>26</a:t>
            </a:r>
            <a:endParaRPr lang="en-CA" sz="1100" u="sng" dirty="0">
              <a:solidFill>
                <a:srgbClr val="0000FF"/>
              </a:solidFill>
            </a:endParaRPr>
          </a:p>
          <a:p>
            <a:pPr lvl="0"/>
            <a:r>
              <a:rPr lang="en-CA" sz="1100" b="1" dirty="0">
                <a:solidFill>
                  <a:srgbClr val="660033"/>
                </a:solidFill>
              </a:rPr>
              <a:t>1</a:t>
            </a:r>
            <a:r>
              <a:rPr lang="en-CA" sz="1100" b="1" baseline="30000" dirty="0">
                <a:solidFill>
                  <a:srgbClr val="660033"/>
                </a:solidFill>
              </a:rPr>
              <a:t>st</a:t>
            </a:r>
            <a:r>
              <a:rPr lang="en-CA" sz="1100" b="1" dirty="0">
                <a:solidFill>
                  <a:srgbClr val="660033"/>
                </a:solidFill>
              </a:rPr>
              <a:t> 			</a:t>
            </a:r>
            <a:r>
              <a:rPr lang="en-CA" sz="1100" dirty="0" smtClean="0">
                <a:ln>
                  <a:solidFill>
                    <a:sysClr val="windowText" lastClr="000000"/>
                  </a:solidFill>
                </a:ln>
                <a:solidFill>
                  <a:sysClr val="windowText" lastClr="000000"/>
                </a:solidFill>
              </a:rPr>
              <a:t>364</a:t>
            </a:r>
            <a:r>
              <a:rPr lang="en-CA" sz="1100" b="1" dirty="0">
                <a:solidFill>
                  <a:srgbClr val="660033"/>
                </a:solidFill>
              </a:rPr>
              <a:t>		</a:t>
            </a:r>
            <a:r>
              <a:rPr lang="en-CA" sz="1100" dirty="0" smtClean="0">
                <a:solidFill>
                  <a:prstClr val="black"/>
                </a:solidFill>
              </a:rPr>
              <a:t>27</a:t>
            </a:r>
            <a:endParaRPr lang="en-CA" sz="1100" dirty="0">
              <a:solidFill>
                <a:prstClr val="black"/>
              </a:solidFill>
            </a:endParaRPr>
          </a:p>
          <a:p>
            <a:pPr lvl="0"/>
            <a:r>
              <a:rPr lang="en-CA" sz="1100" b="1" dirty="0">
                <a:solidFill>
                  <a:srgbClr val="660033"/>
                </a:solidFill>
              </a:rPr>
              <a:t>2</a:t>
            </a:r>
            <a:r>
              <a:rPr lang="en-CA" sz="1100" b="1" baseline="30000" dirty="0">
                <a:solidFill>
                  <a:srgbClr val="660033"/>
                </a:solidFill>
              </a:rPr>
              <a:t>nd</a:t>
            </a:r>
            <a:r>
              <a:rPr lang="en-CA" sz="1100" b="1" dirty="0">
                <a:solidFill>
                  <a:srgbClr val="660033"/>
                </a:solidFill>
              </a:rPr>
              <a:t> 			</a:t>
            </a:r>
            <a:r>
              <a:rPr lang="en-CA" sz="1100" b="1" dirty="0" smtClean="0">
                <a:ln>
                  <a:solidFill>
                    <a:sysClr val="windowText" lastClr="000000"/>
                  </a:solidFill>
                </a:ln>
                <a:solidFill>
                  <a:sysClr val="windowText" lastClr="000000"/>
                </a:solidFill>
                <a:effectLst>
                  <a:glow rad="127000">
                    <a:srgbClr val="FFFF00"/>
                  </a:glow>
                </a:effectLst>
              </a:rPr>
              <a:t>365</a:t>
            </a:r>
            <a:r>
              <a:rPr lang="en-CA" sz="1100" b="1" dirty="0">
                <a:solidFill>
                  <a:srgbClr val="660033"/>
                </a:solidFill>
              </a:rPr>
              <a:t>		</a:t>
            </a:r>
            <a:r>
              <a:rPr lang="en-CA" sz="1100" b="1" dirty="0" smtClean="0">
                <a:solidFill>
                  <a:prstClr val="black"/>
                </a:solidFill>
                <a:effectLst>
                  <a:glow rad="127000">
                    <a:srgbClr val="00FF99"/>
                  </a:glow>
                </a:effectLst>
              </a:rPr>
              <a:t>28</a:t>
            </a:r>
            <a:endParaRPr lang="en-CA" sz="1100" b="1" dirty="0">
              <a:solidFill>
                <a:prstClr val="black"/>
              </a:solidFill>
              <a:effectLst>
                <a:glow rad="127000">
                  <a:srgbClr val="00FF99"/>
                </a:glow>
              </a:effectLst>
            </a:endParaRPr>
          </a:p>
          <a:p>
            <a:pPr lvl="0"/>
            <a:r>
              <a:rPr lang="en-CA" sz="1100" b="1" dirty="0">
                <a:solidFill>
                  <a:srgbClr val="660033"/>
                </a:solidFill>
              </a:rPr>
              <a:t>3</a:t>
            </a:r>
            <a:r>
              <a:rPr lang="en-CA" sz="1100" b="1" baseline="30000" dirty="0">
                <a:solidFill>
                  <a:srgbClr val="660033"/>
                </a:solidFill>
              </a:rPr>
              <a:t>rd					</a:t>
            </a:r>
            <a:r>
              <a:rPr lang="en-CA" sz="1100" b="1" dirty="0" smtClean="0">
                <a:solidFill>
                  <a:prstClr val="black"/>
                </a:solidFill>
                <a:effectLst/>
              </a:rPr>
              <a:t>29</a:t>
            </a:r>
            <a:endParaRPr lang="en-CA" sz="1100" b="1" dirty="0">
              <a:solidFill>
                <a:prstClr val="black"/>
              </a:solidFill>
              <a:effectLst/>
            </a:endParaRPr>
          </a:p>
          <a:p>
            <a:r>
              <a:rPr lang="en-CA" sz="1100" b="1" dirty="0">
                <a:solidFill>
                  <a:srgbClr val="660033"/>
                </a:solidFill>
              </a:rPr>
              <a:t>4</a:t>
            </a:r>
            <a:r>
              <a:rPr lang="en-CA" sz="1100" b="1" baseline="30000" dirty="0">
                <a:solidFill>
                  <a:srgbClr val="660033"/>
                </a:solidFill>
              </a:rPr>
              <a:t>th </a:t>
            </a:r>
            <a:r>
              <a:rPr lang="en-CA" sz="1100" b="1" dirty="0">
                <a:solidFill>
                  <a:srgbClr val="660033"/>
                </a:solidFill>
              </a:rPr>
              <a:t> 					</a:t>
            </a:r>
            <a:r>
              <a:rPr lang="en-CA" sz="1100" dirty="0" smtClean="0">
                <a:solidFill>
                  <a:prstClr val="black"/>
                </a:solidFill>
              </a:rPr>
              <a:t>30??</a:t>
            </a:r>
            <a:endParaRPr lang="en-CA" sz="1100" dirty="0">
              <a:solidFill>
                <a:prstClr val="black"/>
              </a:solidFill>
            </a:endParaRPr>
          </a:p>
        </p:txBody>
      </p:sp>
      <p:cxnSp>
        <p:nvCxnSpPr>
          <p:cNvPr id="12" name="Straight Connector 11"/>
          <p:cNvCxnSpPr/>
          <p:nvPr/>
        </p:nvCxnSpPr>
        <p:spPr>
          <a:xfrm flipV="1">
            <a:off x="570211" y="3850367"/>
            <a:ext cx="10557608" cy="6580"/>
          </a:xfrm>
          <a:prstGeom prst="line">
            <a:avLst/>
          </a:prstGeom>
          <a:ln w="57150">
            <a:solidFill>
              <a:srgbClr val="C0000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flipV="1">
            <a:off x="704006" y="6335473"/>
            <a:ext cx="10423813" cy="9519"/>
          </a:xfrm>
          <a:prstGeom prst="line">
            <a:avLst/>
          </a:prstGeom>
          <a:ln w="57150">
            <a:solidFill>
              <a:srgbClr val="00FF99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9" name="Group 28"/>
          <p:cNvGrpSpPr/>
          <p:nvPr/>
        </p:nvGrpSpPr>
        <p:grpSpPr>
          <a:xfrm>
            <a:off x="1349094" y="1938008"/>
            <a:ext cx="1542200" cy="798618"/>
            <a:chOff x="1349094" y="2090408"/>
            <a:chExt cx="1542200" cy="798618"/>
          </a:xfrm>
        </p:grpSpPr>
        <p:cxnSp>
          <p:nvCxnSpPr>
            <p:cNvPr id="18" name="Straight Arrow Connector 17"/>
            <p:cNvCxnSpPr/>
            <p:nvPr/>
          </p:nvCxnSpPr>
          <p:spPr>
            <a:xfrm>
              <a:off x="1844222" y="2343395"/>
              <a:ext cx="1047072" cy="545631"/>
            </a:xfrm>
            <a:prstGeom prst="straightConnector1">
              <a:avLst/>
            </a:prstGeom>
            <a:ln>
              <a:solidFill>
                <a:schemeClr val="bg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" name="Oval 14"/>
            <p:cNvSpPr/>
            <p:nvPr/>
          </p:nvSpPr>
          <p:spPr>
            <a:xfrm>
              <a:off x="1349094" y="2090408"/>
              <a:ext cx="499533" cy="338667"/>
            </a:xfrm>
            <a:prstGeom prst="ellipse">
              <a:avLst/>
            </a:prstGeom>
            <a:ln>
              <a:solidFill>
                <a:schemeClr val="bg1"/>
              </a:solidFill>
            </a:ln>
            <a:scene3d>
              <a:camera prst="orthographicFront"/>
              <a:lightRig rig="threePt" dir="t"/>
            </a:scene3d>
            <a:sp3d>
              <a:bevelT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CA" dirty="0" smtClean="0">
                  <a:latin typeface="Arial" panose="020B0604020202020204" pitchFamily="34" charset="0"/>
                  <a:cs typeface="Arial" panose="020B0604020202020204" pitchFamily="34" charset="0"/>
                </a:rPr>
                <a:t>1</a:t>
              </a:r>
              <a:endParaRPr lang="en-CA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30" name="Group 29"/>
          <p:cNvGrpSpPr/>
          <p:nvPr/>
        </p:nvGrpSpPr>
        <p:grpSpPr>
          <a:xfrm>
            <a:off x="1343293" y="2301924"/>
            <a:ext cx="1549397" cy="595971"/>
            <a:chOff x="1343293" y="2469739"/>
            <a:chExt cx="1549397" cy="595971"/>
          </a:xfrm>
        </p:grpSpPr>
        <p:sp>
          <p:nvSpPr>
            <p:cNvPr id="16" name="Oval 15"/>
            <p:cNvSpPr/>
            <p:nvPr/>
          </p:nvSpPr>
          <p:spPr>
            <a:xfrm>
              <a:off x="1343293" y="2469739"/>
              <a:ext cx="499533" cy="338667"/>
            </a:xfrm>
            <a:prstGeom prst="ellipse">
              <a:avLst/>
            </a:prstGeom>
            <a:ln>
              <a:solidFill>
                <a:schemeClr val="bg1"/>
              </a:solidFill>
            </a:ln>
            <a:scene3d>
              <a:camera prst="orthographicFront"/>
              <a:lightRig rig="threePt" dir="t"/>
            </a:scene3d>
            <a:sp3d>
              <a:bevelT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CA" dirty="0" smtClean="0">
                  <a:latin typeface="Arial" panose="020B0604020202020204" pitchFamily="34" charset="0"/>
                  <a:cs typeface="Arial" panose="020B0604020202020204" pitchFamily="34" charset="0"/>
                </a:rPr>
                <a:t>2</a:t>
              </a:r>
              <a:endParaRPr lang="en-CA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cxnSp>
          <p:nvCxnSpPr>
            <p:cNvPr id="19" name="Straight Arrow Connector 18"/>
            <p:cNvCxnSpPr/>
            <p:nvPr/>
          </p:nvCxnSpPr>
          <p:spPr>
            <a:xfrm>
              <a:off x="1848627" y="2694494"/>
              <a:ext cx="1044063" cy="371216"/>
            </a:xfrm>
            <a:prstGeom prst="straightConnector1">
              <a:avLst/>
            </a:prstGeom>
            <a:ln>
              <a:solidFill>
                <a:schemeClr val="bg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1" name="Group 30"/>
          <p:cNvGrpSpPr/>
          <p:nvPr/>
        </p:nvGrpSpPr>
        <p:grpSpPr>
          <a:xfrm>
            <a:off x="1343293" y="2668563"/>
            <a:ext cx="1548001" cy="384697"/>
            <a:chOff x="1342033" y="2998987"/>
            <a:chExt cx="1548001" cy="384697"/>
          </a:xfrm>
        </p:grpSpPr>
        <p:sp>
          <p:nvSpPr>
            <p:cNvPr id="17" name="Oval 16"/>
            <p:cNvSpPr/>
            <p:nvPr/>
          </p:nvSpPr>
          <p:spPr>
            <a:xfrm>
              <a:off x="1342033" y="2998987"/>
              <a:ext cx="499533" cy="338667"/>
            </a:xfrm>
            <a:prstGeom prst="ellipse">
              <a:avLst/>
            </a:prstGeom>
            <a:solidFill>
              <a:srgbClr val="FF6600"/>
            </a:solidFill>
            <a:ln>
              <a:solidFill>
                <a:schemeClr val="bg1"/>
              </a:solidFill>
            </a:ln>
            <a:scene3d>
              <a:camera prst="orthographicFront"/>
              <a:lightRig rig="threePt" dir="t"/>
            </a:scene3d>
            <a:sp3d>
              <a:bevelT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CA" dirty="0" smtClean="0">
                  <a:latin typeface="Arial" panose="020B0604020202020204" pitchFamily="34" charset="0"/>
                  <a:cs typeface="Arial" panose="020B0604020202020204" pitchFamily="34" charset="0"/>
                </a:rPr>
                <a:t>3</a:t>
              </a:r>
              <a:endParaRPr lang="en-CA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cxnSp>
          <p:nvCxnSpPr>
            <p:cNvPr id="20" name="Straight Arrow Connector 19"/>
            <p:cNvCxnSpPr/>
            <p:nvPr/>
          </p:nvCxnSpPr>
          <p:spPr>
            <a:xfrm>
              <a:off x="1841566" y="3184797"/>
              <a:ext cx="1048468" cy="198887"/>
            </a:xfrm>
            <a:prstGeom prst="straightConnector1">
              <a:avLst/>
            </a:prstGeom>
            <a:ln>
              <a:solidFill>
                <a:schemeClr val="bg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1" name="Rounded Rectangular Callout 20"/>
          <p:cNvSpPr/>
          <p:nvPr/>
        </p:nvSpPr>
        <p:spPr>
          <a:xfrm>
            <a:off x="1154113" y="4179563"/>
            <a:ext cx="7055610" cy="818270"/>
          </a:xfrm>
          <a:prstGeom prst="wedgeRoundRectCallout">
            <a:avLst>
              <a:gd name="adj1" fmla="val -33816"/>
              <a:gd name="adj2" fmla="val -175439"/>
              <a:gd name="adj3" fmla="val 16667"/>
            </a:avLst>
          </a:prstGeom>
          <a:solidFill>
            <a:schemeClr val="accent3">
              <a:lumMod val="60000"/>
              <a:lumOff val="40000"/>
            </a:schemeClr>
          </a:solidFill>
          <a:ln w="76200">
            <a:solidFill>
              <a:srgbClr val="FFCCFF"/>
            </a:solidFill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h="25400" prst="softRound"/>
            </a:sp3d>
          </a:bodyPr>
          <a:lstStyle/>
          <a:p>
            <a:pPr algn="ctr"/>
            <a:r>
              <a:rPr lang="en-CA" sz="2400" dirty="0" smtClean="0">
                <a:solidFill>
                  <a:srgbClr val="FF6600"/>
                </a:solidFill>
              </a:rPr>
              <a:t>This 3</a:t>
            </a:r>
            <a:r>
              <a:rPr lang="en-CA" sz="2400" baseline="30000" dirty="0" smtClean="0">
                <a:solidFill>
                  <a:srgbClr val="FF6600"/>
                </a:solidFill>
              </a:rPr>
              <a:t>rd</a:t>
            </a:r>
            <a:r>
              <a:rPr lang="en-CA" sz="2400" dirty="0" smtClean="0">
                <a:solidFill>
                  <a:srgbClr val="FF6600"/>
                </a:solidFill>
              </a:rPr>
              <a:t> day, </a:t>
            </a:r>
            <a:r>
              <a:rPr lang="en-CA" sz="2400" dirty="0" smtClean="0">
                <a:solidFill>
                  <a:schemeClr val="bg1"/>
                </a:solidFill>
              </a:rPr>
              <a:t>on the 5</a:t>
            </a:r>
            <a:r>
              <a:rPr lang="en-CA" sz="2400" baseline="30000" dirty="0" smtClean="0">
                <a:solidFill>
                  <a:schemeClr val="bg1"/>
                </a:solidFill>
              </a:rPr>
              <a:t>th</a:t>
            </a:r>
            <a:r>
              <a:rPr lang="en-CA" sz="2400" dirty="0" smtClean="0">
                <a:solidFill>
                  <a:schemeClr val="bg1"/>
                </a:solidFill>
              </a:rPr>
              <a:t> cycle of the week) </a:t>
            </a:r>
            <a:r>
              <a:rPr lang="en-CA" sz="2400" b="1" u="sng" dirty="0" smtClean="0">
                <a:solidFill>
                  <a:schemeClr val="bg1"/>
                </a:solidFill>
              </a:rPr>
              <a:t>AFTER THE </a:t>
            </a:r>
            <a:br>
              <a:rPr lang="en-CA" sz="2400" b="1" u="sng" dirty="0" smtClean="0">
                <a:solidFill>
                  <a:schemeClr val="bg1"/>
                </a:solidFill>
              </a:rPr>
            </a:br>
            <a:r>
              <a:rPr lang="en-CA" sz="2400" b="1" dirty="0" smtClean="0">
                <a:solidFill>
                  <a:srgbClr val="FF0000"/>
                </a:solidFill>
              </a:rPr>
              <a:t>(LUNAR) </a:t>
            </a:r>
            <a:r>
              <a:rPr lang="en-CA" sz="2400" b="1" u="sng" dirty="0" smtClean="0">
                <a:solidFill>
                  <a:schemeClr val="bg1"/>
                </a:solidFill>
              </a:rPr>
              <a:t>FEAST</a:t>
            </a:r>
            <a:r>
              <a:rPr lang="en-CA" sz="2400" dirty="0" smtClean="0">
                <a:solidFill>
                  <a:schemeClr val="bg1"/>
                </a:solidFill>
              </a:rPr>
              <a:t> of the </a:t>
            </a:r>
            <a:r>
              <a:rPr lang="en-CA" sz="2400" dirty="0" smtClean="0">
                <a:solidFill>
                  <a:srgbClr val="FF0000"/>
                </a:solidFill>
              </a:rPr>
              <a:t>Yahudim;       </a:t>
            </a:r>
            <a:r>
              <a:rPr lang="en-CA" sz="2400" dirty="0" smtClean="0">
                <a:solidFill>
                  <a:srgbClr val="0070C0"/>
                </a:solidFill>
              </a:rPr>
              <a:t>(Luke 2:42 – 46)</a:t>
            </a:r>
            <a:endParaRPr lang="en-CA" sz="2400" dirty="0">
              <a:solidFill>
                <a:srgbClr val="0070C0"/>
              </a:solidFill>
            </a:endParaRPr>
          </a:p>
        </p:txBody>
      </p:sp>
      <p:sp>
        <p:nvSpPr>
          <p:cNvPr id="24" name="Rounded Rectangular Callout 23"/>
          <p:cNvSpPr/>
          <p:nvPr/>
        </p:nvSpPr>
        <p:spPr>
          <a:xfrm>
            <a:off x="3450032" y="895010"/>
            <a:ext cx="1652910" cy="714134"/>
          </a:xfrm>
          <a:prstGeom prst="wedgeRoundRectCallout">
            <a:avLst>
              <a:gd name="adj1" fmla="val -60710"/>
              <a:gd name="adj2" fmla="val 34104"/>
              <a:gd name="adj3" fmla="val 16667"/>
            </a:avLst>
          </a:prstGeom>
          <a:noFill/>
          <a:ln w="57150">
            <a:solidFill>
              <a:srgbClr val="C000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h="25400" prst="softRound"/>
            </a:sp3d>
          </a:bodyPr>
          <a:lstStyle/>
          <a:p>
            <a:pPr algn="ctr"/>
            <a:r>
              <a:rPr lang="en-CA" sz="2400" dirty="0" smtClean="0">
                <a:ln>
                  <a:solidFill>
                    <a:srgbClr val="0C27AC"/>
                  </a:solidFill>
                </a:ln>
                <a:solidFill>
                  <a:schemeClr val="bg1"/>
                </a:solidFill>
              </a:rPr>
              <a:t>March</a:t>
            </a:r>
            <a:r>
              <a:rPr lang="en-CA" sz="2400" dirty="0" smtClean="0"/>
              <a:t/>
            </a:r>
            <a:br>
              <a:rPr lang="en-CA" sz="2400" dirty="0" smtClean="0"/>
            </a:br>
            <a:r>
              <a:rPr lang="en-CA" sz="2400" b="1" dirty="0" smtClean="0"/>
              <a:t>Gregorian</a:t>
            </a:r>
            <a:endParaRPr lang="en-CA" sz="2400" b="1" dirty="0"/>
          </a:p>
        </p:txBody>
      </p:sp>
      <p:sp>
        <p:nvSpPr>
          <p:cNvPr id="25" name="Rounded Rectangular Callout 24"/>
          <p:cNvSpPr/>
          <p:nvPr/>
        </p:nvSpPr>
        <p:spPr>
          <a:xfrm>
            <a:off x="2026366" y="5469945"/>
            <a:ext cx="4941701" cy="714134"/>
          </a:xfrm>
          <a:prstGeom prst="wedgeRoundRectCallout">
            <a:avLst>
              <a:gd name="adj1" fmla="val 8263"/>
              <a:gd name="adj2" fmla="val -116353"/>
              <a:gd name="adj3" fmla="val 16667"/>
            </a:avLst>
          </a:prstGeom>
          <a:ln w="57150">
            <a:solidFill>
              <a:srgbClr val="C000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h="25400" prst="softRound"/>
            </a:sp3d>
          </a:bodyPr>
          <a:lstStyle/>
          <a:p>
            <a:pPr algn="ctr"/>
            <a:r>
              <a:rPr lang="en-CA" sz="2800" dirty="0" smtClean="0">
                <a:solidFill>
                  <a:schemeClr val="bg1"/>
                </a:solidFill>
              </a:rPr>
              <a:t>Was</a:t>
            </a:r>
            <a:r>
              <a:rPr lang="en-CA" sz="2800" dirty="0" smtClean="0">
                <a:solidFill>
                  <a:srgbClr val="0C27AC"/>
                </a:solidFill>
              </a:rPr>
              <a:t> Yahusha</a:t>
            </a:r>
            <a:r>
              <a:rPr lang="en-CA" sz="2800" dirty="0" smtClean="0"/>
              <a:t> </a:t>
            </a:r>
            <a:r>
              <a:rPr lang="en-CA" sz="2800" dirty="0" smtClean="0">
                <a:solidFill>
                  <a:schemeClr val="bg1"/>
                </a:solidFill>
              </a:rPr>
              <a:t>discovered </a:t>
            </a:r>
            <a:r>
              <a:rPr lang="en-CA" sz="2800" b="1" u="sng" dirty="0" smtClean="0">
                <a:solidFill>
                  <a:schemeClr val="bg1"/>
                </a:solidFill>
              </a:rPr>
              <a:t>HERE</a:t>
            </a:r>
            <a:r>
              <a:rPr lang="en-CA" sz="2800" dirty="0" smtClean="0">
                <a:solidFill>
                  <a:schemeClr val="bg1"/>
                </a:solidFill>
              </a:rPr>
              <a:t>?</a:t>
            </a:r>
            <a:endParaRPr lang="en-CA" sz="2800" dirty="0">
              <a:solidFill>
                <a:schemeClr val="bg1"/>
              </a:solidFill>
            </a:endParaRPr>
          </a:p>
        </p:txBody>
      </p:sp>
      <p:cxnSp>
        <p:nvCxnSpPr>
          <p:cNvPr id="26" name="Straight Arrow Connector 25"/>
          <p:cNvCxnSpPr/>
          <p:nvPr/>
        </p:nvCxnSpPr>
        <p:spPr>
          <a:xfrm flipH="1">
            <a:off x="3135830" y="2304875"/>
            <a:ext cx="2541891" cy="755810"/>
          </a:xfrm>
          <a:prstGeom prst="straightConnector1">
            <a:avLst/>
          </a:prstGeom>
          <a:ln w="76200">
            <a:solidFill>
              <a:srgbClr val="D73DCC"/>
            </a:solidFill>
            <a:tailEnd type="triangle"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Rectangle 26"/>
          <p:cNvSpPr/>
          <p:nvPr/>
        </p:nvSpPr>
        <p:spPr>
          <a:xfrm>
            <a:off x="5028914" y="2773300"/>
            <a:ext cx="1124451" cy="574770"/>
          </a:xfrm>
          <a:prstGeom prst="rect">
            <a:avLst/>
          </a:prstGeom>
          <a:ln w="28575">
            <a:solidFill>
              <a:srgbClr val="D73DCC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h="25400" prst="softRound"/>
            </a:sp3d>
          </a:bodyPr>
          <a:lstStyle/>
          <a:p>
            <a:pPr algn="ctr"/>
            <a:r>
              <a:rPr lang="en-CA" sz="3200" b="1" dirty="0" smtClean="0">
                <a:solidFill>
                  <a:srgbClr val="002060"/>
                </a:solidFill>
                <a:effectLst>
                  <a:glow rad="127000">
                    <a:srgbClr val="FFFF00"/>
                  </a:glow>
                </a:effectLst>
              </a:rPr>
              <a:t>361</a:t>
            </a:r>
            <a:r>
              <a:rPr lang="en-CA" sz="3200" b="1" baseline="30000" dirty="0" smtClean="0">
                <a:solidFill>
                  <a:srgbClr val="002060"/>
                </a:solidFill>
                <a:effectLst>
                  <a:glow rad="127000">
                    <a:srgbClr val="FFFF00"/>
                  </a:glow>
                </a:effectLst>
              </a:rPr>
              <a:t>st</a:t>
            </a:r>
            <a:r>
              <a:rPr lang="en-CA" sz="3200" b="1" dirty="0" smtClean="0">
                <a:solidFill>
                  <a:srgbClr val="002060"/>
                </a:solidFill>
                <a:effectLst>
                  <a:glow rad="127000">
                    <a:srgbClr val="FFFF00"/>
                  </a:glow>
                </a:effectLst>
              </a:rPr>
              <a:t>  </a:t>
            </a:r>
            <a:endParaRPr lang="en-CA" sz="3200" b="1" dirty="0">
              <a:solidFill>
                <a:srgbClr val="002060"/>
              </a:solidFill>
            </a:endParaRPr>
          </a:p>
        </p:txBody>
      </p:sp>
      <p:sp>
        <p:nvSpPr>
          <p:cNvPr id="22" name="Rounded Rectangular Callout 21"/>
          <p:cNvSpPr/>
          <p:nvPr/>
        </p:nvSpPr>
        <p:spPr>
          <a:xfrm>
            <a:off x="5452533" y="979334"/>
            <a:ext cx="6593287" cy="1502179"/>
          </a:xfrm>
          <a:prstGeom prst="wedgeRoundRectCallout">
            <a:avLst>
              <a:gd name="adj1" fmla="val -37514"/>
              <a:gd name="adj2" fmla="val 70499"/>
              <a:gd name="adj3" fmla="val 16667"/>
            </a:avLst>
          </a:prstGeom>
          <a:solidFill>
            <a:schemeClr val="accent3">
              <a:lumMod val="60000"/>
              <a:lumOff val="40000"/>
            </a:schemeClr>
          </a:solidFill>
          <a:ln w="104775">
            <a:solidFill>
              <a:srgbClr val="FFCCFF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h="25400" prst="softRound"/>
            </a:sp3d>
          </a:bodyPr>
          <a:lstStyle/>
          <a:p>
            <a:pPr lvl="0" algn="ctr"/>
            <a:r>
              <a:rPr lang="en-CA" sz="2800" dirty="0" smtClean="0">
                <a:solidFill>
                  <a:srgbClr val="FF6600"/>
                </a:solidFill>
              </a:rPr>
              <a:t>Is there </a:t>
            </a:r>
            <a:r>
              <a:rPr lang="en-CA" sz="2800" u="sng" dirty="0" smtClean="0">
                <a:solidFill>
                  <a:srgbClr val="FF6600"/>
                </a:solidFill>
              </a:rPr>
              <a:t>an</a:t>
            </a:r>
            <a:r>
              <a:rPr lang="en-CA" sz="2800" dirty="0" smtClean="0">
                <a:solidFill>
                  <a:srgbClr val="FF6600"/>
                </a:solidFill>
              </a:rPr>
              <a:t>y</a:t>
            </a:r>
            <a:r>
              <a:rPr lang="en-CA" sz="2800" u="sng" dirty="0" smtClean="0">
                <a:solidFill>
                  <a:srgbClr val="FF6600"/>
                </a:solidFill>
              </a:rPr>
              <a:t>thin</a:t>
            </a:r>
            <a:r>
              <a:rPr lang="en-CA" sz="2800" dirty="0" smtClean="0">
                <a:solidFill>
                  <a:srgbClr val="FF6600"/>
                </a:solidFill>
              </a:rPr>
              <a:t>g about </a:t>
            </a:r>
            <a:r>
              <a:rPr lang="en-CA" sz="2800" dirty="0">
                <a:solidFill>
                  <a:srgbClr val="FF6600"/>
                </a:solidFill>
              </a:rPr>
              <a:t>the </a:t>
            </a:r>
            <a:r>
              <a:rPr lang="en-CA" sz="2800" b="1" dirty="0" smtClean="0">
                <a:solidFill>
                  <a:srgbClr val="0C27AC"/>
                </a:solidFill>
                <a:effectLst>
                  <a:glow rad="127000">
                    <a:srgbClr val="FFCCFF"/>
                  </a:glow>
                </a:effectLst>
              </a:rPr>
              <a:t>361</a:t>
            </a:r>
            <a:r>
              <a:rPr lang="en-CA" sz="2800" b="1" baseline="30000" dirty="0" smtClean="0">
                <a:solidFill>
                  <a:srgbClr val="0C27AC"/>
                </a:solidFill>
                <a:effectLst>
                  <a:glow rad="127000">
                    <a:srgbClr val="FFCCFF"/>
                  </a:glow>
                </a:effectLst>
              </a:rPr>
              <a:t>st</a:t>
            </a:r>
            <a:r>
              <a:rPr lang="en-CA" sz="2800" b="1" dirty="0" smtClean="0">
                <a:solidFill>
                  <a:srgbClr val="0C27AC"/>
                </a:solidFill>
                <a:effectLst>
                  <a:glow rad="127000">
                    <a:srgbClr val="FFCCFF"/>
                  </a:glow>
                </a:effectLst>
              </a:rPr>
              <a:t> </a:t>
            </a:r>
            <a:r>
              <a:rPr lang="en-CA" sz="2800" dirty="0" smtClean="0">
                <a:solidFill>
                  <a:srgbClr val="FF6600"/>
                </a:solidFill>
              </a:rPr>
              <a:t>cycle, </a:t>
            </a:r>
            <a:r>
              <a:rPr lang="en-CA" sz="2800" dirty="0">
                <a:solidFill>
                  <a:srgbClr val="FF6600"/>
                </a:solidFill>
              </a:rPr>
              <a:t>that </a:t>
            </a:r>
            <a:r>
              <a:rPr lang="en-CA" sz="2800" dirty="0" smtClean="0">
                <a:solidFill>
                  <a:srgbClr val="FF6600"/>
                </a:solidFill>
              </a:rPr>
              <a:t>could cause </a:t>
            </a:r>
            <a:r>
              <a:rPr lang="en-CA" sz="2800" dirty="0" smtClean="0">
                <a:solidFill>
                  <a:srgbClr val="0C27AC"/>
                </a:solidFill>
              </a:rPr>
              <a:t>Yahusha</a:t>
            </a:r>
            <a:r>
              <a:rPr lang="en-CA" sz="2800" dirty="0" smtClean="0">
                <a:solidFill>
                  <a:srgbClr val="FF6600"/>
                </a:solidFill>
              </a:rPr>
              <a:t> to be </a:t>
            </a:r>
            <a:r>
              <a:rPr lang="en-CA" sz="2800" dirty="0">
                <a:solidFill>
                  <a:srgbClr val="FF6600"/>
                </a:solidFill>
              </a:rPr>
              <a:t>– </a:t>
            </a:r>
            <a:r>
              <a:rPr lang="en-CA" sz="2800" dirty="0" smtClean="0">
                <a:solidFill>
                  <a:srgbClr val="FF6600"/>
                </a:solidFill>
              </a:rPr>
              <a:t/>
            </a:r>
            <a:br>
              <a:rPr lang="en-CA" sz="2800" dirty="0" smtClean="0">
                <a:solidFill>
                  <a:srgbClr val="FF6600"/>
                </a:solidFill>
              </a:rPr>
            </a:br>
            <a:r>
              <a:rPr lang="en-CA" sz="2800" dirty="0" smtClean="0">
                <a:solidFill>
                  <a:srgbClr val="FF6600"/>
                </a:solidFill>
              </a:rPr>
              <a:t>“</a:t>
            </a:r>
            <a:r>
              <a:rPr lang="en-CA" sz="2800" b="1" i="1" dirty="0">
                <a:solidFill>
                  <a:srgbClr val="0C27AC"/>
                </a:solidFill>
                <a:effectLst>
                  <a:glow rad="101600">
                    <a:srgbClr val="D73DCC">
                      <a:alpha val="60000"/>
                    </a:srgbClr>
                  </a:glow>
                </a:effectLst>
              </a:rPr>
              <a:t>about My Father’s </a:t>
            </a:r>
            <a:r>
              <a:rPr lang="en-CA" sz="2800" b="1" i="1" dirty="0" smtClean="0">
                <a:solidFill>
                  <a:srgbClr val="0C27AC"/>
                </a:solidFill>
                <a:effectLst>
                  <a:glow rad="101600">
                    <a:srgbClr val="D73DCC">
                      <a:alpha val="60000"/>
                    </a:srgbClr>
                  </a:glow>
                </a:effectLst>
              </a:rPr>
              <a:t>business</a:t>
            </a:r>
            <a:r>
              <a:rPr lang="en-CA" sz="2800" dirty="0" smtClean="0">
                <a:solidFill>
                  <a:srgbClr val="FF6600"/>
                </a:solidFill>
              </a:rPr>
              <a:t>”</a:t>
            </a:r>
            <a:r>
              <a:rPr lang="en-CA" sz="2800" dirty="0" smtClean="0">
                <a:solidFill>
                  <a:srgbClr val="0C27AC"/>
                </a:solidFill>
              </a:rPr>
              <a:t> </a:t>
            </a:r>
            <a:r>
              <a:rPr lang="en-CA" sz="2800" dirty="0" smtClean="0">
                <a:solidFill>
                  <a:srgbClr val="FF6600"/>
                </a:solidFill>
              </a:rPr>
              <a:t>(</a:t>
            </a:r>
            <a:r>
              <a:rPr lang="en-CA" sz="2800" dirty="0" smtClean="0">
                <a:solidFill>
                  <a:schemeClr val="bg1"/>
                </a:solidFill>
              </a:rPr>
              <a:t>Luke 2:49</a:t>
            </a:r>
            <a:r>
              <a:rPr lang="en-CA" sz="2800" dirty="0" smtClean="0">
                <a:solidFill>
                  <a:srgbClr val="FF6600"/>
                </a:solidFill>
              </a:rPr>
              <a:t>)? </a:t>
            </a:r>
            <a:endParaRPr lang="en-CA" sz="2800" dirty="0">
              <a:solidFill>
                <a:srgbClr val="FF6600"/>
              </a:solidFill>
            </a:endParaRPr>
          </a:p>
        </p:txBody>
      </p:sp>
      <p:grpSp>
        <p:nvGrpSpPr>
          <p:cNvPr id="28" name="Group 27"/>
          <p:cNvGrpSpPr/>
          <p:nvPr/>
        </p:nvGrpSpPr>
        <p:grpSpPr>
          <a:xfrm>
            <a:off x="888763" y="583331"/>
            <a:ext cx="2002531" cy="1980897"/>
            <a:chOff x="888763" y="583331"/>
            <a:chExt cx="2002531" cy="1980897"/>
          </a:xfrm>
        </p:grpSpPr>
        <p:sp>
          <p:nvSpPr>
            <p:cNvPr id="2" name="Right Brace 1"/>
            <p:cNvSpPr/>
            <p:nvPr/>
          </p:nvSpPr>
          <p:spPr>
            <a:xfrm rot="10800000">
              <a:off x="2641085" y="1531090"/>
              <a:ext cx="250209" cy="1033138"/>
            </a:xfrm>
            <a:prstGeom prst="rightBrace">
              <a:avLst>
                <a:gd name="adj1" fmla="val 50348"/>
                <a:gd name="adj2" fmla="val 77685"/>
              </a:avLst>
            </a:prstGeom>
            <a:ln w="381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>
              <a:scene3d>
                <a:camera prst="orthographicFront"/>
                <a:lightRig rig="threePt" dir="t"/>
              </a:scene3d>
              <a:sp3d extrusionH="57150">
                <a:bevelT h="25400" prst="softRound"/>
              </a:sp3d>
            </a:bodyPr>
            <a:lstStyle/>
            <a:p>
              <a:pPr algn="ctr"/>
              <a:endParaRPr lang="en-CA"/>
            </a:p>
          </p:txBody>
        </p:sp>
        <p:sp>
          <p:nvSpPr>
            <p:cNvPr id="23" name="Rounded Rectangle 22"/>
            <p:cNvSpPr/>
            <p:nvPr/>
          </p:nvSpPr>
          <p:spPr>
            <a:xfrm>
              <a:off x="888763" y="583331"/>
              <a:ext cx="1603178" cy="1279393"/>
            </a:xfrm>
            <a:prstGeom prst="roundRect">
              <a:avLst/>
            </a:prstGeom>
            <a:ln w="38100">
              <a:solidFill>
                <a:schemeClr val="bg1"/>
              </a:solidFill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h="25400" prst="softRound"/>
              </a:sp3d>
            </a:bodyPr>
            <a:lstStyle/>
            <a:p>
              <a:pPr algn="ctr"/>
              <a:r>
                <a:rPr lang="en-CA" sz="2000" b="1" dirty="0" smtClean="0">
                  <a:solidFill>
                    <a:srgbClr val="FF0000"/>
                  </a:solidFill>
                </a:rPr>
                <a:t>Lunar </a:t>
              </a:r>
              <a:r>
                <a:rPr lang="en-CA" sz="2000" dirty="0" smtClean="0">
                  <a:solidFill>
                    <a:schemeClr val="bg1"/>
                  </a:solidFill>
                </a:rPr>
                <a:t>festival of  </a:t>
              </a:r>
              <a:r>
                <a:rPr lang="en-CA" sz="2000" dirty="0" smtClean="0">
                  <a:solidFill>
                    <a:srgbClr val="002060"/>
                  </a:solidFill>
                </a:rPr>
                <a:t>Unleavened Bread (?)</a:t>
              </a:r>
              <a:endParaRPr lang="en-CA" sz="2000" dirty="0">
                <a:solidFill>
                  <a:srgbClr val="002060"/>
                </a:solidFill>
              </a:endParaRPr>
            </a:p>
          </p:txBody>
        </p:sp>
      </p:grpSp>
      <p:cxnSp>
        <p:nvCxnSpPr>
          <p:cNvPr id="40" name="Straight Connector 39"/>
          <p:cNvCxnSpPr/>
          <p:nvPr/>
        </p:nvCxnSpPr>
        <p:spPr>
          <a:xfrm>
            <a:off x="2026366" y="3170768"/>
            <a:ext cx="3002548" cy="7664"/>
          </a:xfrm>
          <a:prstGeom prst="line">
            <a:avLst/>
          </a:prstGeom>
          <a:ln w="19050">
            <a:solidFill>
              <a:srgbClr val="0C27AC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>
          <a:xfrm>
            <a:off x="11749087" y="6492875"/>
            <a:ext cx="428625" cy="365125"/>
          </a:xfrm>
        </p:spPr>
        <p:txBody>
          <a:bodyPr/>
          <a:lstStyle/>
          <a:p>
            <a:fld id="{6D22F896-40B5-4ADD-8801-0D06FADFA095}" type="slidenum">
              <a:rPr lang="en-US" sz="1400" smtClean="0"/>
              <a:t>57</a:t>
            </a:fld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27321026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000"/>
                            </p:stCondLst>
                            <p:childTnLst>
                              <p:par>
                                <p:cTn id="30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8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000"/>
                            </p:stCondLst>
                            <p:childTnLst>
                              <p:par>
                                <p:cTn id="50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2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000"/>
                            </p:stCondLst>
                            <p:childTnLst>
                              <p:par>
                                <p:cTn id="54" presetID="22" presetClass="entr" presetSubtype="2" repeatCount="4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6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8" repeatCount="3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21" grpId="0" animBg="1"/>
      <p:bldP spid="25" grpId="0" animBg="1"/>
      <p:bldP spid="27" grpId="0" animBg="1"/>
      <p:bldP spid="22" grpId="0" animBg="1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6193" y="1811867"/>
            <a:ext cx="11562539" cy="3784600"/>
          </a:xfrm>
        </p:spPr>
        <p:txBody>
          <a:bodyPr>
            <a:norm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marL="457200" lvl="1" indent="0">
              <a:buNone/>
            </a:pPr>
            <a:r>
              <a:rPr lang="en-CA" sz="6100" b="1" dirty="0" smtClean="0">
                <a:ln w="38100">
                  <a:solidFill>
                    <a:srgbClr val="0C27AC"/>
                  </a:solidFill>
                </a:ln>
                <a:solidFill>
                  <a:srgbClr val="FF0000"/>
                </a:solidFill>
                <a:latin typeface="Comic Sans MS" panose="030F0702030302020204" pitchFamily="66" charset="0"/>
              </a:rPr>
              <a:t>				In </a:t>
            </a:r>
            <a:r>
              <a:rPr lang="en-CA" sz="6100" b="1" u="sng" dirty="0" smtClean="0">
                <a:ln w="38100">
                  <a:solidFill>
                    <a:srgbClr val="0C27AC"/>
                  </a:solidFill>
                </a:ln>
                <a:solidFill>
                  <a:srgbClr val="FF0000"/>
                </a:solidFill>
                <a:latin typeface="Comic Sans MS" panose="030F0702030302020204" pitchFamily="66" charset="0"/>
              </a:rPr>
              <a:t>OBEDIENCE</a:t>
            </a:r>
            <a:r>
              <a:rPr lang="en-CA" sz="6100" b="1" dirty="0" smtClean="0">
                <a:ln w="38100">
                  <a:solidFill>
                    <a:srgbClr val="0C27AC"/>
                  </a:solidFill>
                </a:ln>
                <a:solidFill>
                  <a:srgbClr val="FF0000"/>
                </a:solidFill>
                <a:latin typeface="Comic Sans MS" panose="030F0702030302020204" pitchFamily="66" charset="0"/>
              </a:rPr>
              <a:t> to </a:t>
            </a:r>
            <a:r>
              <a:rPr lang="en-CA" sz="7600" dirty="0" smtClean="0">
                <a:ln w="38100">
                  <a:solidFill>
                    <a:srgbClr val="0C27AC"/>
                  </a:solidFill>
                </a:ln>
                <a:solidFill>
                  <a:srgbClr val="FFCCFF"/>
                </a:solidFill>
                <a:latin typeface="Comic Sans MS" panose="030F0702030302020204" pitchFamily="66" charset="0"/>
              </a:rPr>
              <a:t/>
            </a:r>
            <a:br>
              <a:rPr lang="en-CA" sz="7600" dirty="0" smtClean="0">
                <a:ln w="38100">
                  <a:solidFill>
                    <a:srgbClr val="0C27AC"/>
                  </a:solidFill>
                </a:ln>
                <a:solidFill>
                  <a:srgbClr val="FFCCFF"/>
                </a:solidFill>
                <a:latin typeface="Comic Sans MS" panose="030F0702030302020204" pitchFamily="66" charset="0"/>
              </a:rPr>
            </a:br>
            <a:r>
              <a:rPr lang="en-CA" sz="1600" dirty="0" smtClean="0">
                <a:ln w="38100">
                  <a:solidFill>
                    <a:srgbClr val="0C27AC"/>
                  </a:solidFill>
                </a:ln>
                <a:solidFill>
                  <a:srgbClr val="FFCCFF"/>
                </a:solidFill>
                <a:latin typeface="Comic Sans MS" panose="030F0702030302020204" pitchFamily="66" charset="0"/>
              </a:rPr>
              <a:t> </a:t>
            </a:r>
            <a:r>
              <a:rPr lang="en-CA" sz="7600" dirty="0" smtClean="0">
                <a:ln w="38100">
                  <a:solidFill>
                    <a:srgbClr val="0C27AC"/>
                  </a:solidFill>
                </a:ln>
                <a:solidFill>
                  <a:srgbClr val="FFCCFF"/>
                </a:solidFill>
                <a:latin typeface="Comic Sans MS" panose="030F0702030302020204" pitchFamily="66" charset="0"/>
              </a:rPr>
              <a:t/>
            </a:r>
            <a:br>
              <a:rPr lang="en-CA" sz="7600" dirty="0" smtClean="0">
                <a:ln w="38100">
                  <a:solidFill>
                    <a:srgbClr val="0C27AC"/>
                  </a:solidFill>
                </a:ln>
                <a:solidFill>
                  <a:srgbClr val="FFCCFF"/>
                </a:solidFill>
                <a:latin typeface="Comic Sans MS" panose="030F0702030302020204" pitchFamily="66" charset="0"/>
              </a:rPr>
            </a:br>
            <a:r>
              <a:rPr lang="en-CA" sz="7600" b="1" i="1" dirty="0" smtClean="0">
                <a:ln w="38100">
                  <a:solidFill>
                    <a:srgbClr val="0C27AC"/>
                  </a:solidFill>
                </a:ln>
                <a:solidFill>
                  <a:srgbClr val="FFCCFF"/>
                </a:solidFill>
                <a:latin typeface="Comic Sans MS" panose="030F0702030302020204" pitchFamily="66" charset="0"/>
              </a:rPr>
              <a:t>His Father’s Business!</a:t>
            </a:r>
            <a:br>
              <a:rPr lang="en-CA" sz="7600" b="1" i="1" dirty="0" smtClean="0">
                <a:ln w="38100">
                  <a:solidFill>
                    <a:srgbClr val="0C27AC"/>
                  </a:solidFill>
                </a:ln>
                <a:solidFill>
                  <a:srgbClr val="FFCCFF"/>
                </a:solidFill>
                <a:latin typeface="Comic Sans MS" panose="030F0702030302020204" pitchFamily="66" charset="0"/>
              </a:rPr>
            </a:br>
            <a:r>
              <a:rPr lang="en-CA" sz="6000" b="1" i="1" dirty="0" smtClean="0">
                <a:ln w="38100">
                  <a:solidFill>
                    <a:srgbClr val="0C27AC"/>
                  </a:solidFill>
                </a:ln>
                <a:solidFill>
                  <a:srgbClr val="FFCCFF"/>
                </a:solidFill>
                <a:latin typeface="Comic Sans MS" panose="030F0702030302020204" pitchFamily="66" charset="0"/>
              </a:rPr>
              <a:t/>
            </a:r>
            <a:br>
              <a:rPr lang="en-CA" sz="6000" b="1" i="1" dirty="0" smtClean="0">
                <a:ln w="38100">
                  <a:solidFill>
                    <a:srgbClr val="0C27AC"/>
                  </a:solidFill>
                </a:ln>
                <a:solidFill>
                  <a:srgbClr val="FFCCFF"/>
                </a:solidFill>
                <a:latin typeface="Comic Sans MS" panose="030F0702030302020204" pitchFamily="66" charset="0"/>
              </a:rPr>
            </a:br>
            <a:r>
              <a:rPr lang="en-CA" sz="2000" b="1" i="1" dirty="0" smtClean="0">
                <a:ln w="38100">
                  <a:solidFill>
                    <a:srgbClr val="0C27AC"/>
                  </a:solidFill>
                </a:ln>
                <a:solidFill>
                  <a:srgbClr val="FFCCFF"/>
                </a:solidFill>
                <a:latin typeface="Comic Sans MS" panose="030F0702030302020204" pitchFamily="66" charset="0"/>
              </a:rPr>
              <a:t>	 </a:t>
            </a:r>
            <a:r>
              <a:rPr lang="en-CA" sz="3000" dirty="0" smtClean="0"/>
              <a:t>Looking at CE </a:t>
            </a:r>
            <a:r>
              <a:rPr lang="en-CA" sz="3000" b="1" dirty="0" smtClean="0">
                <a:ln>
                  <a:solidFill>
                    <a:srgbClr val="0C27AC"/>
                  </a:solidFill>
                </a:ln>
                <a:effectLst>
                  <a:glow rad="228600">
                    <a:srgbClr val="00FF99"/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11</a:t>
            </a:r>
            <a:r>
              <a:rPr lang="en-CA" sz="3000" dirty="0" smtClean="0"/>
              <a:t>   (</a:t>
            </a:r>
            <a:r>
              <a:rPr lang="en-CA" sz="3000" dirty="0" smtClean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Sliver </a:t>
            </a:r>
            <a:r>
              <a:rPr lang="en-CA" sz="3000" b="1" u="sng" dirty="0" smtClean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AFTER</a:t>
            </a:r>
            <a:r>
              <a:rPr lang="en-CA" sz="3000" dirty="0" smtClean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the Tequfah</a:t>
            </a:r>
            <a:r>
              <a:rPr lang="en-CA" sz="3000" dirty="0" smtClean="0"/>
              <a:t>)</a:t>
            </a:r>
            <a:endParaRPr lang="en-CA" sz="3000" dirty="0"/>
          </a:p>
        </p:txBody>
      </p:sp>
      <p:cxnSp>
        <p:nvCxnSpPr>
          <p:cNvPr id="4" name="Straight Connector 3"/>
          <p:cNvCxnSpPr/>
          <p:nvPr/>
        </p:nvCxnSpPr>
        <p:spPr>
          <a:xfrm>
            <a:off x="3644822" y="5266796"/>
            <a:ext cx="495656" cy="8546"/>
          </a:xfrm>
          <a:prstGeom prst="line">
            <a:avLst/>
          </a:prstGeom>
          <a:ln w="76200">
            <a:solidFill>
              <a:srgbClr val="A5002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Explosion 1 4"/>
          <p:cNvSpPr/>
          <p:nvPr/>
        </p:nvSpPr>
        <p:spPr>
          <a:xfrm>
            <a:off x="6368066" y="3708979"/>
            <a:ext cx="914400" cy="914400"/>
          </a:xfrm>
          <a:prstGeom prst="irregularSeal1">
            <a:avLst/>
          </a:prstGeom>
          <a:ln w="38100">
            <a:solidFill>
              <a:srgbClr val="D73DCC"/>
            </a:solidFill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38100" h="38100"/>
            </a:sp3d>
          </a:bodyPr>
          <a:lstStyle/>
          <a:p>
            <a:pPr algn="ctr"/>
            <a:endParaRPr lang="en-CA"/>
          </a:p>
        </p:txBody>
      </p:sp>
      <p:sp>
        <p:nvSpPr>
          <p:cNvPr id="2" name="Oval 1"/>
          <p:cNvSpPr/>
          <p:nvPr/>
        </p:nvSpPr>
        <p:spPr>
          <a:xfrm>
            <a:off x="4634622" y="642224"/>
            <a:ext cx="5549687" cy="664143"/>
          </a:xfrm>
          <a:prstGeom prst="ellipse">
            <a:avLst/>
          </a:prstGeom>
          <a:solidFill>
            <a:schemeClr val="tx1">
              <a:lumMod val="65000"/>
            </a:schemeClr>
          </a:solidFill>
          <a:ln w="19050">
            <a:solidFill>
              <a:srgbClr val="FF6600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38100" h="38100"/>
            </a:sp3d>
          </a:bodyPr>
          <a:lstStyle/>
          <a:p>
            <a:pPr algn="ctr"/>
            <a:r>
              <a:rPr lang="en-CA" sz="3400" b="1" dirty="0" smtClean="0">
                <a:ln>
                  <a:solidFill>
                    <a:srgbClr val="00FF99"/>
                  </a:solidFill>
                </a:ln>
                <a:solidFill>
                  <a:srgbClr val="D73D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CE 11- Option </a:t>
            </a:r>
            <a:r>
              <a:rPr lang="en-CA" sz="3400" dirty="0">
                <a:solidFill>
                  <a:srgbClr val="FF6600"/>
                </a:solidFill>
                <a:effectLst>
                  <a:glow rad="127000">
                    <a:srgbClr val="FFFF00"/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CA" sz="3400" dirty="0" smtClean="0">
                <a:solidFill>
                  <a:srgbClr val="FF6600"/>
                </a:solidFill>
                <a:effectLst>
                  <a:glow rad="127000">
                    <a:srgbClr val="FFFF00"/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en-CA" dirty="0"/>
          </a:p>
        </p:txBody>
      </p:sp>
      <p:pic>
        <p:nvPicPr>
          <p:cNvPr id="1026" name="Picture 2" descr="See the source image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791988" y="530693"/>
            <a:ext cx="2919057" cy="2235318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ounded Rectangle 5"/>
          <p:cNvSpPr/>
          <p:nvPr/>
        </p:nvSpPr>
        <p:spPr>
          <a:xfrm>
            <a:off x="1000125" y="5610523"/>
            <a:ext cx="10106025" cy="738188"/>
          </a:xfrm>
          <a:prstGeom prst="roundRect">
            <a:avLst>
              <a:gd name="adj" fmla="val 50000"/>
            </a:avLst>
          </a:prstGeom>
          <a:solidFill>
            <a:srgbClr val="FF6600"/>
          </a:solidFill>
          <a:ln w="38100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38100" h="38100"/>
            </a:sp3d>
          </a:bodyPr>
          <a:lstStyle/>
          <a:p>
            <a:pPr algn="ctr"/>
            <a:r>
              <a:rPr lang="en-CA" sz="4000" dirty="0" smtClean="0">
                <a:solidFill>
                  <a:srgbClr val="9933FF"/>
                </a:solidFill>
              </a:rPr>
              <a:t>John 7:6 </a:t>
            </a:r>
            <a:r>
              <a:rPr lang="en-CA" sz="4000" dirty="0" smtClean="0"/>
              <a:t>… but </a:t>
            </a:r>
            <a:r>
              <a:rPr lang="en-CA" sz="4000" u="sng" dirty="0" smtClean="0"/>
              <a:t>YOUR</a:t>
            </a:r>
            <a:r>
              <a:rPr lang="en-CA" sz="4000" dirty="0" smtClean="0"/>
              <a:t> time is </a:t>
            </a:r>
            <a:r>
              <a:rPr lang="en-CA" sz="4000" b="1" u="sng" dirty="0" smtClean="0">
                <a:solidFill>
                  <a:schemeClr val="bg1"/>
                </a:solidFill>
              </a:rPr>
              <a:t>ALWAYS</a:t>
            </a:r>
            <a:r>
              <a:rPr lang="en-CA" sz="4000" dirty="0" smtClean="0"/>
              <a:t> ready! </a:t>
            </a:r>
            <a:endParaRPr lang="en-CA" sz="400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1772900" y="6492875"/>
            <a:ext cx="419100" cy="365125"/>
          </a:xfrm>
        </p:spPr>
        <p:txBody>
          <a:bodyPr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fld id="{6D22F896-40B5-4ADD-8801-0D06FADFA095}" type="slidenum">
              <a:rPr lang="en-US" sz="1400" smtClean="0"/>
              <a:t>58</a:t>
            </a:fld>
            <a:endParaRPr lang="en-US" sz="1400" dirty="0"/>
          </a:p>
        </p:txBody>
      </p:sp>
      <p:cxnSp>
        <p:nvCxnSpPr>
          <p:cNvPr id="9" name="Straight Arrow Connector 8"/>
          <p:cNvCxnSpPr/>
          <p:nvPr/>
        </p:nvCxnSpPr>
        <p:spPr>
          <a:xfrm flipH="1" flipV="1">
            <a:off x="7527450" y="5283728"/>
            <a:ext cx="636836" cy="486480"/>
          </a:xfrm>
          <a:prstGeom prst="straightConnector1">
            <a:avLst/>
          </a:prstGeom>
          <a:ln w="76200">
            <a:solidFill>
              <a:schemeClr val="bg1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Rounded Rectangle 9"/>
          <p:cNvSpPr/>
          <p:nvPr/>
        </p:nvSpPr>
        <p:spPr>
          <a:xfrm>
            <a:off x="8699049" y="715839"/>
            <a:ext cx="544749" cy="554477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lvl="0" algn="ctr"/>
            <a:r>
              <a:rPr lang="en-CA" sz="3400" dirty="0">
                <a:solidFill>
                  <a:srgbClr val="FF6600"/>
                </a:solidFill>
                <a:effectLst>
                  <a:glow rad="127000">
                    <a:srgbClr val="FFFF00"/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</a:t>
            </a:r>
            <a:endParaRPr lang="en-CA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04294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35 0.00139 C -0.02448 0.09583 -0.00117 0.21574 0.05417 0.26782 C 0.12071 0.32731 0.16966 0.26204 0.19466 0.21921 L 0.225 0.15926 C 0.25 0.1162 0.3 0.05301 0.37513 0.12037 C 0.4224 0.16389 0.45508 0.2912 0.42761 0.38634 C 0.40013 0.48079 0.32305 0.50995 0.27552 0.46667 C 0.20143 0.39931 0.20052 0.28843 0.20482 0.2287 L 0.21446 0.15 C 0.21953 0.08796 0.22018 -0.01944 0.15417 -0.07917 C 0.09779 -0.13032 0.02969 -0.09444 0.00235 0.00139 Z " pathEditMode="relative" rAng="1620000" ptsTypes="AAAAAAAAAAA">
                                      <p:cBhvr>
                                        <p:cTn id="6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250" y="1928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500"/>
                            </p:stCondLst>
                            <p:childTnLst>
                              <p:par>
                                <p:cTn id="8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500"/>
                            </p:stCondLst>
                            <p:childTnLst>
                              <p:par>
                                <p:cTn id="14" presetID="1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375E-6 2.59259E-6 C 0.06901 2.59259E-6 0.125 0.05602 0.125 0.125 C 0.125 0.19398 0.06901 0.25 4.375E-6 0.25 C -0.06901 0.25 -0.125 0.19398 -0.125 0.125 C -0.125 0.05602 -0.06901 2.59259E-6 4.375E-6 2.59259E-6 Z " pathEditMode="relative" rAng="0" ptsTypes="AAAAA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250"/>
                            </p:stCondLst>
                            <p:childTnLst>
                              <p:par>
                                <p:cTn id="2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2" grpId="0" animBg="1"/>
      <p:bldP spid="6" grpId="0" animBg="1"/>
      <p:bldP spid="10" grpId="0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60885" y="161925"/>
            <a:ext cx="11493502" cy="1200151"/>
          </a:xfrm>
          <a:prstGeom prst="rect">
            <a:avLst/>
          </a:prstGeom>
        </p:spPr>
      </p:pic>
      <p:pic>
        <p:nvPicPr>
          <p:cNvPr id="5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60884" y="1502877"/>
            <a:ext cx="11427844" cy="381829"/>
          </a:xfrm>
          <a:prstGeom prst="rect">
            <a:avLst/>
          </a:prstGeom>
        </p:spPr>
      </p:pic>
      <p:sp>
        <p:nvSpPr>
          <p:cNvPr id="6" name="Rounded Rectangle 5"/>
          <p:cNvSpPr/>
          <p:nvPr/>
        </p:nvSpPr>
        <p:spPr>
          <a:xfrm>
            <a:off x="385508" y="1499521"/>
            <a:ext cx="450967" cy="364986"/>
          </a:xfrm>
          <a:prstGeom prst="roundRect">
            <a:avLst>
              <a:gd name="adj" fmla="val 29630"/>
            </a:avLst>
          </a:prstGeom>
          <a:noFill/>
          <a:ln w="76200">
            <a:solidFill>
              <a:srgbClr val="00FF99"/>
            </a:solidFill>
          </a:ln>
          <a:effectLst>
            <a:glow rad="127000">
              <a:srgbClr val="FFCCFF"/>
            </a:glo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7" name="Rectangle 6"/>
          <p:cNvSpPr/>
          <p:nvPr/>
        </p:nvSpPr>
        <p:spPr>
          <a:xfrm>
            <a:off x="1140737" y="1042321"/>
            <a:ext cx="2290526" cy="842385"/>
          </a:xfrm>
          <a:prstGeom prst="rect">
            <a:avLst/>
          </a:prstGeom>
          <a:noFill/>
          <a:ln w="57150">
            <a:solidFill>
              <a:srgbClr val="D73DCC"/>
            </a:solidFill>
          </a:ln>
          <a:effectLst>
            <a:glow rad="228600">
              <a:schemeClr val="accent3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pic>
        <p:nvPicPr>
          <p:cNvPr id="8" name="Content Placeholder 3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60884" y="2145667"/>
            <a:ext cx="3478948" cy="4542196"/>
          </a:xfrm>
          <a:prstGeom prst="rect">
            <a:avLst/>
          </a:prstGeom>
        </p:spPr>
      </p:pic>
      <p:pic>
        <p:nvPicPr>
          <p:cNvPr id="9" name="Content Placeholder 3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017623" y="3335382"/>
            <a:ext cx="3553097" cy="3004457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6586286" y="5133391"/>
            <a:ext cx="426758" cy="389466"/>
          </a:xfrm>
          <a:prstGeom prst="rect">
            <a:avLst/>
          </a:prstGeom>
          <a:noFill/>
          <a:ln w="57150">
            <a:solidFill>
              <a:srgbClr val="0C27AC"/>
            </a:solidFill>
          </a:ln>
          <a:effectLst>
            <a:glow rad="127000">
              <a:srgbClr val="FFFF00"/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1" name="Rounded Rectangular Callout 10"/>
          <p:cNvSpPr/>
          <p:nvPr/>
        </p:nvSpPr>
        <p:spPr>
          <a:xfrm>
            <a:off x="6011200" y="3009986"/>
            <a:ext cx="1919307" cy="612648"/>
          </a:xfrm>
          <a:prstGeom prst="wedgeRoundRectCallout">
            <a:avLst>
              <a:gd name="adj1" fmla="val -8986"/>
              <a:gd name="adj2" fmla="val 263513"/>
              <a:gd name="adj3" fmla="val 16667"/>
            </a:avLst>
          </a:prstGeom>
          <a:solidFill>
            <a:schemeClr val="accent2">
              <a:lumMod val="75000"/>
            </a:schemeClr>
          </a:solidFill>
          <a:ln w="57150">
            <a:solidFill>
              <a:srgbClr val="0C27AC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38100" h="38100"/>
            </a:sp3d>
          </a:bodyPr>
          <a:lstStyle/>
          <a:p>
            <a:pPr algn="ctr"/>
            <a:r>
              <a:rPr lang="en-CA" sz="3200" b="1" dirty="0" smtClean="0">
                <a:solidFill>
                  <a:srgbClr val="0C27AC"/>
                </a:solidFill>
                <a:effectLst>
                  <a:glow rad="127000">
                    <a:srgbClr val="FFFF00"/>
                  </a:glow>
                </a:effectLst>
              </a:rPr>
              <a:t>Tequfah</a:t>
            </a:r>
            <a:endParaRPr lang="en-CA" sz="3200" b="1" dirty="0">
              <a:solidFill>
                <a:srgbClr val="0C27AC"/>
              </a:solidFill>
              <a:effectLst>
                <a:glow rad="127000">
                  <a:srgbClr val="FFFF00"/>
                </a:glow>
              </a:effectLst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7081175" y="5133391"/>
            <a:ext cx="426758" cy="389466"/>
          </a:xfrm>
          <a:prstGeom prst="rect">
            <a:avLst/>
          </a:prstGeom>
          <a:noFill/>
          <a:ln w="57150">
            <a:solidFill>
              <a:srgbClr val="00FF99"/>
            </a:solidFill>
          </a:ln>
          <a:effectLst>
            <a:glow rad="127000">
              <a:srgbClr val="FFFF00"/>
            </a:glo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3" name="Rounded Rectangular Callout 12"/>
          <p:cNvSpPr/>
          <p:nvPr/>
        </p:nvSpPr>
        <p:spPr>
          <a:xfrm>
            <a:off x="6853084" y="4266421"/>
            <a:ext cx="4428911" cy="612648"/>
          </a:xfrm>
          <a:prstGeom prst="wedgeRoundRectCallout">
            <a:avLst>
              <a:gd name="adj1" fmla="val -38287"/>
              <a:gd name="adj2" fmla="val 86837"/>
              <a:gd name="adj3" fmla="val 16667"/>
            </a:avLst>
          </a:prstGeom>
          <a:solidFill>
            <a:schemeClr val="accent2">
              <a:lumMod val="75000"/>
            </a:schemeClr>
          </a:solidFill>
          <a:ln w="57150">
            <a:solidFill>
              <a:srgbClr val="0C27AC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38100" h="38100"/>
            </a:sp3d>
          </a:bodyPr>
          <a:lstStyle/>
          <a:p>
            <a:pPr algn="ctr"/>
            <a:r>
              <a:rPr lang="en-CA" sz="3200" b="1" dirty="0" smtClean="0">
                <a:solidFill>
                  <a:srgbClr val="0C27AC"/>
                </a:solidFill>
                <a:effectLst>
                  <a:glow rad="127000">
                    <a:srgbClr val="FFFF00"/>
                  </a:glow>
                </a:effectLst>
              </a:rPr>
              <a:t>A Shaneh New Year Day</a:t>
            </a:r>
            <a:endParaRPr lang="en-CA" sz="3200" b="1" dirty="0">
              <a:solidFill>
                <a:srgbClr val="0C27AC"/>
              </a:solidFill>
              <a:effectLst>
                <a:glow rad="127000">
                  <a:srgbClr val="FFFF00"/>
                </a:glow>
              </a:effectLst>
            </a:endParaRPr>
          </a:p>
        </p:txBody>
      </p:sp>
      <p:sp>
        <p:nvSpPr>
          <p:cNvPr id="14" name="Rounded Rectangular Callout 13"/>
          <p:cNvSpPr/>
          <p:nvPr/>
        </p:nvSpPr>
        <p:spPr>
          <a:xfrm>
            <a:off x="2897101" y="4799764"/>
            <a:ext cx="3417597" cy="463421"/>
          </a:xfrm>
          <a:prstGeom prst="wedgeRoundRectCallout">
            <a:avLst>
              <a:gd name="adj1" fmla="val 56996"/>
              <a:gd name="adj2" fmla="val 39284"/>
              <a:gd name="adj3" fmla="val 16667"/>
            </a:avLst>
          </a:prstGeom>
          <a:solidFill>
            <a:schemeClr val="accent3">
              <a:lumMod val="40000"/>
              <a:lumOff val="60000"/>
            </a:schemeClr>
          </a:solidFill>
          <a:ln w="38100">
            <a:solidFill>
              <a:srgbClr val="FF66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2800" b="1" dirty="0" smtClean="0">
                <a:solidFill>
                  <a:schemeClr val="bg1"/>
                </a:solidFill>
              </a:rPr>
              <a:t>(Also) Conjunction</a:t>
            </a:r>
            <a:endParaRPr lang="en-CA" sz="2800" b="1" dirty="0">
              <a:solidFill>
                <a:schemeClr val="bg1"/>
              </a:solidFill>
            </a:endParaRPr>
          </a:p>
        </p:txBody>
      </p:sp>
      <p:sp>
        <p:nvSpPr>
          <p:cNvPr id="16" name="Rounded Rectangular Callout 15"/>
          <p:cNvSpPr/>
          <p:nvPr/>
        </p:nvSpPr>
        <p:spPr>
          <a:xfrm>
            <a:off x="9395329" y="5321219"/>
            <a:ext cx="2629001" cy="1129192"/>
          </a:xfrm>
          <a:prstGeom prst="wedgeRoundRectCallout">
            <a:avLst>
              <a:gd name="adj1" fmla="val -80330"/>
              <a:gd name="adj2" fmla="val -33970"/>
              <a:gd name="adj3" fmla="val 16667"/>
            </a:avLst>
          </a:prstGeom>
          <a:solidFill>
            <a:schemeClr val="accent3">
              <a:lumMod val="40000"/>
              <a:lumOff val="60000"/>
            </a:schemeClr>
          </a:solidFill>
          <a:ln w="38100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2800" b="1" dirty="0" smtClean="0">
                <a:solidFill>
                  <a:schemeClr val="bg1"/>
                </a:solidFill>
              </a:rPr>
              <a:t>5</a:t>
            </a:r>
            <a:r>
              <a:rPr lang="en-CA" sz="2800" b="1" baseline="30000" dirty="0" smtClean="0">
                <a:solidFill>
                  <a:schemeClr val="bg1"/>
                </a:solidFill>
              </a:rPr>
              <a:t>th</a:t>
            </a:r>
            <a:r>
              <a:rPr lang="en-CA" sz="2800" b="1" dirty="0" smtClean="0">
                <a:solidFill>
                  <a:schemeClr val="bg1"/>
                </a:solidFill>
              </a:rPr>
              <a:t> Cycle, New </a:t>
            </a:r>
            <a:r>
              <a:rPr lang="en-CA" sz="2800" b="1" dirty="0" err="1" smtClean="0">
                <a:solidFill>
                  <a:schemeClr val="bg1"/>
                </a:solidFill>
              </a:rPr>
              <a:t>Moonth</a:t>
            </a:r>
            <a:r>
              <a:rPr lang="en-CA" sz="2800" b="1" dirty="0" smtClean="0">
                <a:solidFill>
                  <a:schemeClr val="bg1"/>
                </a:solidFill>
              </a:rPr>
              <a:t> Day</a:t>
            </a:r>
            <a:endParaRPr lang="en-CA" sz="2800" b="1" dirty="0">
              <a:solidFill>
                <a:schemeClr val="bg1"/>
              </a:solidFill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8122360" y="5150323"/>
            <a:ext cx="426758" cy="389466"/>
          </a:xfrm>
          <a:prstGeom prst="rect">
            <a:avLst/>
          </a:prstGeom>
          <a:noFill/>
          <a:ln w="57150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5" name="Rounded Rectangular Callout 14"/>
          <p:cNvSpPr/>
          <p:nvPr/>
        </p:nvSpPr>
        <p:spPr>
          <a:xfrm>
            <a:off x="6246382" y="6260291"/>
            <a:ext cx="2096343" cy="463421"/>
          </a:xfrm>
          <a:prstGeom prst="wedgeRoundRectCallout">
            <a:avLst>
              <a:gd name="adj1" fmla="val 22424"/>
              <a:gd name="adj2" fmla="val -194484"/>
              <a:gd name="adj3" fmla="val 16667"/>
            </a:avLst>
          </a:prstGeom>
          <a:solidFill>
            <a:schemeClr val="accent3">
              <a:lumMod val="40000"/>
              <a:lumOff val="60000"/>
            </a:schemeClr>
          </a:solidFill>
          <a:ln w="3810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2800" b="1" dirty="0" smtClean="0">
                <a:solidFill>
                  <a:schemeClr val="bg1"/>
                </a:solidFill>
              </a:rPr>
              <a:t>Sliver Moon</a:t>
            </a:r>
            <a:endParaRPr lang="en-CA" sz="2800" b="1" dirty="0">
              <a:solidFill>
                <a:schemeClr val="bg1"/>
              </a:solidFill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7603035" y="5150017"/>
            <a:ext cx="426758" cy="389466"/>
          </a:xfrm>
          <a:prstGeom prst="rect">
            <a:avLst/>
          </a:prstGeom>
          <a:noFill/>
          <a:ln w="5715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9" name="Rounded Rectangular Callout 18"/>
          <p:cNvSpPr/>
          <p:nvPr/>
        </p:nvSpPr>
        <p:spPr>
          <a:xfrm>
            <a:off x="1326346" y="536840"/>
            <a:ext cx="1919307" cy="489040"/>
          </a:xfrm>
          <a:prstGeom prst="wedgeRoundRectCallout">
            <a:avLst>
              <a:gd name="adj1" fmla="val -957"/>
              <a:gd name="adj2" fmla="val 44788"/>
              <a:gd name="adj3" fmla="val 16667"/>
            </a:avLst>
          </a:prstGeom>
          <a:solidFill>
            <a:schemeClr val="accent2">
              <a:lumMod val="75000"/>
            </a:schemeClr>
          </a:solidFill>
          <a:ln w="57150">
            <a:solidFill>
              <a:srgbClr val="0C27AC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38100" h="38100"/>
            </a:sp3d>
          </a:bodyPr>
          <a:lstStyle/>
          <a:p>
            <a:pPr algn="ctr"/>
            <a:r>
              <a:rPr lang="en-CA" sz="3200" b="1" dirty="0" smtClean="0">
                <a:solidFill>
                  <a:srgbClr val="0C27AC"/>
                </a:solidFill>
                <a:effectLst>
                  <a:glow rad="127000">
                    <a:srgbClr val="FFFF00"/>
                  </a:glow>
                </a:effectLst>
              </a:rPr>
              <a:t>Tequfah</a:t>
            </a:r>
            <a:endParaRPr lang="en-CA" sz="3200" b="1" dirty="0">
              <a:solidFill>
                <a:srgbClr val="0C27AC"/>
              </a:solidFill>
              <a:effectLst>
                <a:glow rad="127000">
                  <a:srgbClr val="FFFF00"/>
                </a:glow>
              </a:effectLst>
            </a:endParaRPr>
          </a:p>
        </p:txBody>
      </p:sp>
      <p:sp>
        <p:nvSpPr>
          <p:cNvPr id="2" name="Rounded Rectangle 1"/>
          <p:cNvSpPr/>
          <p:nvPr/>
        </p:nvSpPr>
        <p:spPr>
          <a:xfrm>
            <a:off x="1140737" y="2867025"/>
            <a:ext cx="4843886" cy="1561073"/>
          </a:xfrm>
          <a:prstGeom prst="roundRect">
            <a:avLst>
              <a:gd name="adj" fmla="val 50000"/>
            </a:avLst>
          </a:prstGeom>
          <a:solidFill>
            <a:schemeClr val="accent3">
              <a:lumMod val="60000"/>
              <a:lumOff val="40000"/>
            </a:schemeClr>
          </a:solidFill>
          <a:ln w="38100">
            <a:solidFill>
              <a:srgbClr val="3E3EF0"/>
            </a:solidFill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38100" h="38100"/>
            </a:sp3d>
          </a:bodyPr>
          <a:lstStyle/>
          <a:p>
            <a:pPr algn="ctr"/>
            <a:r>
              <a:rPr lang="en-CA" sz="2400" dirty="0" smtClean="0">
                <a:solidFill>
                  <a:srgbClr val="9933FF"/>
                </a:solidFill>
              </a:rPr>
              <a:t>Tequfah is still on the 2</a:t>
            </a:r>
            <a:r>
              <a:rPr lang="en-CA" sz="2400" baseline="30000" dirty="0" smtClean="0">
                <a:solidFill>
                  <a:srgbClr val="9933FF"/>
                </a:solidFill>
              </a:rPr>
              <a:t>nd</a:t>
            </a:r>
            <a:r>
              <a:rPr lang="en-CA" sz="2400" dirty="0" smtClean="0">
                <a:solidFill>
                  <a:srgbClr val="9933FF"/>
                </a:solidFill>
              </a:rPr>
              <a:t> Cycle of the week, 12</a:t>
            </a:r>
            <a:r>
              <a:rPr lang="en-CA" sz="2400" baseline="30000" dirty="0" smtClean="0">
                <a:solidFill>
                  <a:srgbClr val="9933FF"/>
                </a:solidFill>
              </a:rPr>
              <a:t>th</a:t>
            </a:r>
            <a:r>
              <a:rPr lang="en-CA" sz="2400" dirty="0" smtClean="0">
                <a:solidFill>
                  <a:srgbClr val="9933FF"/>
                </a:solidFill>
              </a:rPr>
              <a:t> month, 365</a:t>
            </a:r>
            <a:r>
              <a:rPr lang="en-CA" sz="2400" baseline="30000" dirty="0" smtClean="0">
                <a:solidFill>
                  <a:srgbClr val="9933FF"/>
                </a:solidFill>
              </a:rPr>
              <a:t>th</a:t>
            </a:r>
            <a:r>
              <a:rPr lang="en-CA" sz="2400" dirty="0" smtClean="0">
                <a:solidFill>
                  <a:srgbClr val="9933FF"/>
                </a:solidFill>
              </a:rPr>
              <a:t> cycle, </a:t>
            </a:r>
            <a:br>
              <a:rPr lang="en-CA" sz="2400" dirty="0" smtClean="0">
                <a:solidFill>
                  <a:srgbClr val="9933FF"/>
                </a:solidFill>
              </a:rPr>
            </a:br>
            <a:r>
              <a:rPr lang="en-CA" sz="2400" dirty="0" smtClean="0">
                <a:solidFill>
                  <a:srgbClr val="9933FF"/>
                </a:solidFill>
              </a:rPr>
              <a:t>(or </a:t>
            </a:r>
            <a:r>
              <a:rPr lang="en-CA" sz="2400" dirty="0" smtClean="0">
                <a:solidFill>
                  <a:schemeClr val="bg1"/>
                </a:solidFill>
              </a:rPr>
              <a:t>March 23 Gregorian</a:t>
            </a:r>
            <a:r>
              <a:rPr lang="en-CA" sz="2400" dirty="0" smtClean="0">
                <a:solidFill>
                  <a:srgbClr val="9933FF"/>
                </a:solidFill>
              </a:rPr>
              <a:t>.)</a:t>
            </a:r>
            <a:endParaRPr lang="en-CA" sz="2400" dirty="0">
              <a:solidFill>
                <a:srgbClr val="9933FF"/>
              </a:solidFill>
            </a:endParaRPr>
          </a:p>
        </p:txBody>
      </p:sp>
      <p:cxnSp>
        <p:nvCxnSpPr>
          <p:cNvPr id="20" name="Straight Arrow Connector 19"/>
          <p:cNvCxnSpPr/>
          <p:nvPr/>
        </p:nvCxnSpPr>
        <p:spPr>
          <a:xfrm flipH="1" flipV="1">
            <a:off x="7013044" y="5522857"/>
            <a:ext cx="1397531" cy="506468"/>
          </a:xfrm>
          <a:prstGeom prst="straightConnector1">
            <a:avLst/>
          </a:prstGeom>
          <a:ln w="38100">
            <a:solidFill>
              <a:srgbClr val="FF66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4" name="Content Placeholder 3"/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338309" y="1994419"/>
            <a:ext cx="3899948" cy="756228"/>
          </a:xfrm>
          <a:prstGeom prst="rect">
            <a:avLst/>
          </a:prstGeom>
        </p:spPr>
      </p:pic>
      <p:sp>
        <p:nvSpPr>
          <p:cNvPr id="21" name="Rectangle 20"/>
          <p:cNvSpPr/>
          <p:nvPr/>
        </p:nvSpPr>
        <p:spPr>
          <a:xfrm>
            <a:off x="8110296" y="3773019"/>
            <a:ext cx="426758" cy="389466"/>
          </a:xfrm>
          <a:prstGeom prst="rect">
            <a:avLst/>
          </a:prstGeom>
          <a:noFill/>
          <a:ln w="57150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22" name="Curved Up Arrow 21"/>
          <p:cNvSpPr/>
          <p:nvPr/>
        </p:nvSpPr>
        <p:spPr>
          <a:xfrm rot="12680193">
            <a:off x="8547439" y="2313877"/>
            <a:ext cx="3675796" cy="2356979"/>
          </a:xfrm>
          <a:prstGeom prst="curvedUpArrow">
            <a:avLst>
              <a:gd name="adj1" fmla="val 14630"/>
              <a:gd name="adj2" fmla="val 32139"/>
              <a:gd name="adj3" fmla="val 25000"/>
            </a:avLst>
          </a:prstGeom>
          <a:gradFill>
            <a:gsLst>
              <a:gs pos="0">
                <a:srgbClr val="FFFF00"/>
              </a:gs>
              <a:gs pos="36000">
                <a:srgbClr val="FF6600"/>
              </a:gs>
              <a:gs pos="83000">
                <a:schemeClr val="bg1"/>
              </a:gs>
            </a:gsLst>
            <a:lin ang="5400000" scaled="1"/>
          </a:gradFill>
          <a:ln w="38100">
            <a:solidFill>
              <a:srgbClr val="9933FF"/>
            </a:solidFill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>
              <a:solidFill>
                <a:schemeClr val="tx1"/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>
          <a:xfrm>
            <a:off x="11788728" y="6492001"/>
            <a:ext cx="381000" cy="365125"/>
          </a:xfrm>
        </p:spPr>
        <p:txBody>
          <a:bodyPr/>
          <a:lstStyle/>
          <a:p>
            <a:fld id="{6D22F896-40B5-4ADD-8801-0D06FADFA095}" type="slidenum">
              <a:rPr lang="en-US" sz="1400" smtClean="0"/>
              <a:t>59</a:t>
            </a:fld>
            <a:endParaRPr lang="en-US" sz="1400" dirty="0"/>
          </a:p>
        </p:txBody>
      </p:sp>
      <p:sp>
        <p:nvSpPr>
          <p:cNvPr id="23" name="Rounded Rectangle 22"/>
          <p:cNvSpPr/>
          <p:nvPr/>
        </p:nvSpPr>
        <p:spPr>
          <a:xfrm>
            <a:off x="1140737" y="1458175"/>
            <a:ext cx="804795" cy="437541"/>
          </a:xfrm>
          <a:prstGeom prst="roundRect">
            <a:avLst>
              <a:gd name="adj" fmla="val 43346"/>
            </a:avLst>
          </a:prstGeom>
          <a:noFill/>
          <a:ln w="38100">
            <a:solidFill>
              <a:srgbClr val="00FF00"/>
            </a:solidFill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2861236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1" presetClass="entr" presetSubtype="1" repeatCount="5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5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750"/>
                            </p:stCondLst>
                            <p:childTnLst>
                              <p:par>
                                <p:cTn id="3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1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250"/>
                            </p:stCondLst>
                            <p:childTnLst>
                              <p:par>
                                <p:cTn id="5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000"/>
                            </p:stCondLst>
                            <p:childTnLst>
                              <p:par>
                                <p:cTn id="96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6" grpId="0" animBg="1"/>
      <p:bldP spid="17" grpId="0" animBg="1"/>
      <p:bldP spid="15" grpId="0" animBg="1"/>
      <p:bldP spid="18" grpId="0" animBg="1"/>
      <p:bldP spid="19" grpId="0" animBg="1"/>
      <p:bldP spid="2" grpId="0" animBg="1"/>
      <p:bldP spid="21" grpId="0" animBg="1"/>
      <p:bldP spid="22" grpId="0" animBg="1"/>
      <p:bldP spid="23" grpId="0" animBg="1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00975" y="33179"/>
            <a:ext cx="3915451" cy="54275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2800" dirty="0" smtClean="0">
                <a:solidFill>
                  <a:schemeClr val="bg1"/>
                </a:solidFill>
              </a:rPr>
              <a:t>Cycle		     			Date</a:t>
            </a:r>
            <a:endParaRPr lang="en-CA" sz="2800" dirty="0">
              <a:solidFill>
                <a:schemeClr val="bg1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49497" y="43899"/>
            <a:ext cx="3476802" cy="51146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2800" dirty="0" smtClean="0">
                <a:solidFill>
                  <a:schemeClr val="bg1"/>
                </a:solidFill>
              </a:rPr>
              <a:t>Cycle </a:t>
            </a:r>
            <a:r>
              <a:rPr lang="en-CA" sz="3600" b="1" i="1" dirty="0" smtClean="0">
                <a:solidFill>
                  <a:srgbClr val="C00000"/>
                </a:solidFill>
                <a:effectLst/>
                <a:latin typeface="Footlight MT Light" panose="0204060206030A020304" pitchFamily="18" charset="0"/>
              </a:rPr>
              <a:t>Lunar</a:t>
            </a:r>
            <a:r>
              <a:rPr lang="en-CA" sz="2800" dirty="0" smtClean="0">
                <a:solidFill>
                  <a:srgbClr val="C00000"/>
                </a:solidFill>
                <a:effectLst/>
              </a:rPr>
              <a:t> </a:t>
            </a:r>
            <a:r>
              <a:rPr lang="en-CA" sz="2800" dirty="0" smtClean="0">
                <a:solidFill>
                  <a:schemeClr val="bg1"/>
                </a:solidFill>
              </a:rPr>
              <a:t>	Date</a:t>
            </a:r>
            <a:endParaRPr lang="en-CA" sz="2800" dirty="0">
              <a:solidFill>
                <a:schemeClr val="bg1"/>
              </a:solidFill>
            </a:endParaRPr>
          </a:p>
        </p:txBody>
      </p:sp>
      <p:sp>
        <p:nvSpPr>
          <p:cNvPr id="6" name="Rounded Rectangular Callout 5"/>
          <p:cNvSpPr/>
          <p:nvPr/>
        </p:nvSpPr>
        <p:spPr>
          <a:xfrm>
            <a:off x="8868747" y="94664"/>
            <a:ext cx="1830707" cy="384638"/>
          </a:xfrm>
          <a:prstGeom prst="wedgeRoundRectCallout">
            <a:avLst>
              <a:gd name="adj1" fmla="val 36917"/>
              <a:gd name="adj2" fmla="val 50962"/>
              <a:gd name="adj3" fmla="val 16667"/>
            </a:avLst>
          </a:prstGeom>
          <a:gradFill flip="none" rotWithShape="1">
            <a:gsLst>
              <a:gs pos="27000">
                <a:schemeClr val="accent5">
                  <a:lumMod val="75000"/>
                  <a:alpha val="0"/>
                </a:schemeClr>
              </a:gs>
              <a:gs pos="83000">
                <a:srgbClr val="00FFCC"/>
              </a:gs>
              <a:gs pos="5000">
                <a:schemeClr val="accent6">
                  <a:lumMod val="75000"/>
                </a:schemeClr>
              </a:gs>
              <a:gs pos="47000">
                <a:srgbClr val="FFFF00"/>
              </a:gs>
            </a:gsLst>
            <a:lin ang="2700000" scaled="1"/>
            <a:tileRect/>
          </a:gradFill>
          <a:ln w="57150">
            <a:solidFill>
              <a:srgbClr val="0000FF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b="1" dirty="0" smtClean="0">
                <a:solidFill>
                  <a:srgbClr val="0000FF"/>
                </a:solidFill>
              </a:rPr>
              <a:t>Covenant Count</a:t>
            </a:r>
            <a:endParaRPr lang="en-CA" b="1" dirty="0">
              <a:solidFill>
                <a:srgbClr val="0000FF"/>
              </a:solidFill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3820567" y="108182"/>
            <a:ext cx="3898931" cy="618871"/>
          </a:xfrm>
          <a:prstGeom prst="roundRect">
            <a:avLst>
              <a:gd name="adj" fmla="val 50000"/>
            </a:avLst>
          </a:prstGeom>
          <a:solidFill>
            <a:srgbClr val="00FFFF"/>
          </a:solidFill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CA" sz="2800" dirty="0" smtClean="0">
                <a:solidFill>
                  <a:schemeClr val="bg1"/>
                </a:solidFill>
                <a:effectLst>
                  <a:glow rad="177800">
                    <a:srgbClr val="FFFF00"/>
                  </a:glow>
                </a:effectLst>
                <a:latin typeface="Arial Rounded MT Bold" panose="020F0704030504030204" pitchFamily="34" charset="0"/>
              </a:rPr>
              <a:t>CE 11 </a:t>
            </a:r>
            <a:r>
              <a:rPr lang="en-CA" sz="2800" dirty="0" smtClean="0">
                <a:solidFill>
                  <a:prstClr val="black"/>
                </a:solidFill>
                <a:effectLst>
                  <a:glow rad="177800">
                    <a:srgbClr val="FFFF00"/>
                  </a:glow>
                </a:effectLst>
                <a:latin typeface="Arial Rounded MT Bold" panose="020F0704030504030204" pitchFamily="34" charset="0"/>
              </a:rPr>
              <a:t>investigation</a:t>
            </a:r>
            <a:endParaRPr lang="en-CA" sz="2800" dirty="0">
              <a:solidFill>
                <a:prstClr val="black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8530005" y="1373855"/>
            <a:ext cx="2740383" cy="518990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82550" h="38100" prst="coolSlant"/>
            </a:sp3d>
          </a:bodyPr>
          <a:lstStyle/>
          <a:p>
            <a:pPr lvl="0"/>
            <a:r>
              <a:rPr lang="en-CA" sz="1100" b="1" dirty="0" smtClean="0">
                <a:solidFill>
                  <a:srgbClr val="660033"/>
                </a:solidFill>
              </a:rPr>
              <a:t>3</a:t>
            </a:r>
            <a:r>
              <a:rPr lang="en-CA" sz="1100" b="1" baseline="30000" dirty="0" smtClean="0">
                <a:solidFill>
                  <a:srgbClr val="660033"/>
                </a:solidFill>
              </a:rPr>
              <a:t>rd</a:t>
            </a:r>
            <a:r>
              <a:rPr lang="en-CA" sz="1100" b="1" dirty="0" smtClean="0">
                <a:solidFill>
                  <a:srgbClr val="660033"/>
                </a:solidFill>
              </a:rPr>
              <a:t> 					</a:t>
            </a:r>
            <a:r>
              <a:rPr lang="en-CA" sz="1100" dirty="0" smtClean="0">
                <a:solidFill>
                  <a:prstClr val="black"/>
                </a:solidFill>
              </a:rPr>
              <a:t>1</a:t>
            </a:r>
          </a:p>
          <a:p>
            <a:pPr lvl="0"/>
            <a:r>
              <a:rPr lang="en-CA" sz="1100" b="1" dirty="0" smtClean="0">
                <a:solidFill>
                  <a:srgbClr val="660033"/>
                </a:solidFill>
              </a:rPr>
              <a:t>4</a:t>
            </a:r>
            <a:r>
              <a:rPr lang="en-CA" sz="1100" b="1" baseline="30000" dirty="0" smtClean="0">
                <a:solidFill>
                  <a:srgbClr val="660033"/>
                </a:solidFill>
              </a:rPr>
              <a:t>th</a:t>
            </a:r>
            <a:r>
              <a:rPr lang="en-CA" sz="1100" b="1" dirty="0" smtClean="0">
                <a:solidFill>
                  <a:srgbClr val="660033"/>
                </a:solidFill>
              </a:rPr>
              <a:t> </a:t>
            </a:r>
            <a:r>
              <a:rPr lang="en-CA" sz="1100" b="1" dirty="0">
                <a:solidFill>
                  <a:srgbClr val="660033"/>
                </a:solidFill>
              </a:rPr>
              <a:t>					</a:t>
            </a:r>
            <a:r>
              <a:rPr lang="en-CA" sz="1100" dirty="0" smtClean="0">
                <a:solidFill>
                  <a:prstClr val="black"/>
                </a:solidFill>
              </a:rPr>
              <a:t>2</a:t>
            </a:r>
            <a:endParaRPr lang="en-CA" sz="1100" dirty="0">
              <a:solidFill>
                <a:prstClr val="black"/>
              </a:solidFill>
            </a:endParaRPr>
          </a:p>
          <a:p>
            <a:r>
              <a:rPr lang="en-CA" sz="1100" b="1" dirty="0">
                <a:solidFill>
                  <a:srgbClr val="660033"/>
                </a:solidFill>
              </a:rPr>
              <a:t>5</a:t>
            </a:r>
            <a:r>
              <a:rPr lang="en-CA" sz="1100" b="1" baseline="30000" dirty="0">
                <a:solidFill>
                  <a:srgbClr val="660033"/>
                </a:solidFill>
              </a:rPr>
              <a:t>th</a:t>
            </a:r>
            <a:r>
              <a:rPr lang="en-CA" sz="1100" b="1" dirty="0">
                <a:solidFill>
                  <a:srgbClr val="660033"/>
                </a:solidFill>
              </a:rPr>
              <a:t> 				    	</a:t>
            </a:r>
            <a:r>
              <a:rPr lang="en-CA" sz="1100" dirty="0" smtClean="0">
                <a:solidFill>
                  <a:prstClr val="black"/>
                </a:solidFill>
              </a:rPr>
              <a:t>3</a:t>
            </a:r>
          </a:p>
          <a:p>
            <a:pPr lvl="0"/>
            <a:r>
              <a:rPr lang="en-CA" sz="1100" b="1" dirty="0" smtClean="0">
                <a:solidFill>
                  <a:srgbClr val="660033"/>
                </a:solidFill>
              </a:rPr>
              <a:t>6</a:t>
            </a:r>
            <a:r>
              <a:rPr lang="en-CA" sz="1100" b="1" baseline="30000" dirty="0" smtClean="0">
                <a:solidFill>
                  <a:srgbClr val="660033"/>
                </a:solidFill>
              </a:rPr>
              <a:t>th</a:t>
            </a:r>
            <a:r>
              <a:rPr lang="en-CA" sz="1100" dirty="0" smtClean="0">
                <a:solidFill>
                  <a:prstClr val="black"/>
                </a:solidFill>
              </a:rPr>
              <a:t> </a:t>
            </a:r>
            <a:r>
              <a:rPr lang="en-CA" sz="1100" dirty="0">
                <a:solidFill>
                  <a:prstClr val="black"/>
                </a:solidFill>
              </a:rPr>
              <a:t>					</a:t>
            </a:r>
            <a:r>
              <a:rPr lang="en-CA" sz="1100" dirty="0" smtClean="0">
                <a:solidFill>
                  <a:prstClr val="black"/>
                </a:solidFill>
              </a:rPr>
              <a:t>4</a:t>
            </a:r>
          </a:p>
          <a:p>
            <a:pPr lvl="0"/>
            <a:r>
              <a:rPr lang="en-CA" sz="1100" b="1" u="sng" dirty="0" smtClean="0">
                <a:solidFill>
                  <a:srgbClr val="0000FF"/>
                </a:solidFill>
              </a:rPr>
              <a:t>7</a:t>
            </a:r>
            <a:r>
              <a:rPr lang="en-CA" sz="1100" b="1" u="sng" baseline="30000" dirty="0" smtClean="0">
                <a:solidFill>
                  <a:srgbClr val="0000FF"/>
                </a:solidFill>
              </a:rPr>
              <a:t>th</a:t>
            </a:r>
            <a:r>
              <a:rPr lang="en-CA" sz="1100" u="sng" dirty="0" smtClean="0">
                <a:solidFill>
                  <a:srgbClr val="0000FF"/>
                </a:solidFill>
              </a:rPr>
              <a:t> </a:t>
            </a:r>
            <a:r>
              <a:rPr lang="en-CA" sz="1100" u="sng" dirty="0">
                <a:solidFill>
                  <a:srgbClr val="0000FF"/>
                </a:solidFill>
              </a:rPr>
              <a:t>					</a:t>
            </a:r>
            <a:r>
              <a:rPr lang="en-CA" sz="1100" u="sng" dirty="0" smtClean="0">
                <a:solidFill>
                  <a:srgbClr val="0000FF"/>
                </a:solidFill>
              </a:rPr>
              <a:t>5</a:t>
            </a:r>
            <a:endParaRPr lang="en-CA" sz="1100" u="sng" dirty="0">
              <a:solidFill>
                <a:srgbClr val="0000FF"/>
              </a:solidFill>
            </a:endParaRPr>
          </a:p>
          <a:p>
            <a:pPr lvl="0"/>
            <a:r>
              <a:rPr lang="en-CA" sz="1100" b="1" dirty="0">
                <a:solidFill>
                  <a:srgbClr val="660033"/>
                </a:solidFill>
              </a:rPr>
              <a:t>1</a:t>
            </a:r>
            <a:r>
              <a:rPr lang="en-CA" sz="1100" b="1" baseline="30000" dirty="0">
                <a:solidFill>
                  <a:srgbClr val="660033"/>
                </a:solidFill>
              </a:rPr>
              <a:t>st</a:t>
            </a:r>
            <a:r>
              <a:rPr lang="en-CA" sz="1100" dirty="0">
                <a:solidFill>
                  <a:srgbClr val="0000FF"/>
                </a:solidFill>
              </a:rPr>
              <a:t> </a:t>
            </a:r>
            <a:r>
              <a:rPr lang="en-CA" sz="1100" dirty="0">
                <a:solidFill>
                  <a:prstClr val="black"/>
                </a:solidFill>
              </a:rPr>
              <a:t>					</a:t>
            </a:r>
            <a:r>
              <a:rPr lang="en-CA" sz="1100" dirty="0" smtClean="0">
                <a:solidFill>
                  <a:prstClr val="black"/>
                </a:solidFill>
              </a:rPr>
              <a:t>6</a:t>
            </a:r>
            <a:endParaRPr lang="en-CA" sz="1100" dirty="0">
              <a:solidFill>
                <a:prstClr val="black"/>
              </a:solidFill>
            </a:endParaRPr>
          </a:p>
          <a:p>
            <a:pPr lvl="0"/>
            <a:r>
              <a:rPr lang="en-CA" sz="1100" b="1" dirty="0">
                <a:solidFill>
                  <a:srgbClr val="660033"/>
                </a:solidFill>
              </a:rPr>
              <a:t>2</a:t>
            </a:r>
            <a:r>
              <a:rPr lang="en-CA" sz="1100" b="1" baseline="30000" dirty="0">
                <a:solidFill>
                  <a:srgbClr val="660033"/>
                </a:solidFill>
              </a:rPr>
              <a:t>nd</a:t>
            </a:r>
            <a:r>
              <a:rPr lang="en-CA" sz="1100" b="1" dirty="0">
                <a:solidFill>
                  <a:srgbClr val="660033"/>
                </a:solidFill>
              </a:rPr>
              <a:t> 					</a:t>
            </a:r>
            <a:r>
              <a:rPr lang="en-CA" sz="1100" dirty="0" smtClean="0">
                <a:solidFill>
                  <a:prstClr val="black"/>
                </a:solidFill>
              </a:rPr>
              <a:t>7</a:t>
            </a:r>
            <a:endParaRPr lang="en-CA" sz="1100" dirty="0">
              <a:solidFill>
                <a:prstClr val="black"/>
              </a:solidFill>
            </a:endParaRPr>
          </a:p>
          <a:p>
            <a:pPr lvl="0"/>
            <a:r>
              <a:rPr lang="en-CA" sz="1100" b="1" dirty="0">
                <a:solidFill>
                  <a:srgbClr val="660033"/>
                </a:solidFill>
              </a:rPr>
              <a:t>3</a:t>
            </a:r>
            <a:r>
              <a:rPr lang="en-CA" sz="1100" b="1" baseline="30000" dirty="0">
                <a:solidFill>
                  <a:srgbClr val="660033"/>
                </a:solidFill>
              </a:rPr>
              <a:t>rd</a:t>
            </a:r>
            <a:r>
              <a:rPr lang="en-CA" sz="1100" b="1" dirty="0">
                <a:solidFill>
                  <a:srgbClr val="660033"/>
                </a:solidFill>
              </a:rPr>
              <a:t> 					</a:t>
            </a:r>
            <a:r>
              <a:rPr lang="en-CA" sz="1100" dirty="0">
                <a:solidFill>
                  <a:prstClr val="black"/>
                </a:solidFill>
                <a:effectLst/>
              </a:rPr>
              <a:t>8</a:t>
            </a:r>
          </a:p>
          <a:p>
            <a:pPr lvl="0"/>
            <a:r>
              <a:rPr lang="en-CA" sz="1100" b="1" dirty="0">
                <a:solidFill>
                  <a:srgbClr val="660033"/>
                </a:solidFill>
              </a:rPr>
              <a:t>4</a:t>
            </a:r>
            <a:r>
              <a:rPr lang="en-CA" sz="1100" b="1" baseline="30000" dirty="0">
                <a:solidFill>
                  <a:srgbClr val="660033"/>
                </a:solidFill>
              </a:rPr>
              <a:t>th</a:t>
            </a:r>
            <a:r>
              <a:rPr lang="en-CA" sz="1100" b="1" dirty="0">
                <a:solidFill>
                  <a:srgbClr val="660033"/>
                </a:solidFill>
              </a:rPr>
              <a:t> 					</a:t>
            </a:r>
            <a:r>
              <a:rPr lang="en-CA" sz="1100" dirty="0" smtClean="0">
                <a:solidFill>
                  <a:prstClr val="black"/>
                </a:solidFill>
                <a:effectLst/>
              </a:rPr>
              <a:t>9</a:t>
            </a:r>
            <a:endParaRPr lang="en-CA" sz="1100" dirty="0">
              <a:solidFill>
                <a:prstClr val="black"/>
              </a:solidFill>
              <a:effectLst/>
            </a:endParaRPr>
          </a:p>
          <a:p>
            <a:pPr lvl="0"/>
            <a:r>
              <a:rPr lang="en-CA" sz="1100" b="1" dirty="0">
                <a:solidFill>
                  <a:srgbClr val="660033"/>
                </a:solidFill>
              </a:rPr>
              <a:t>5</a:t>
            </a:r>
            <a:r>
              <a:rPr lang="en-CA" sz="1100" b="1" baseline="30000" dirty="0">
                <a:solidFill>
                  <a:srgbClr val="660033"/>
                </a:solidFill>
              </a:rPr>
              <a:t>th</a:t>
            </a:r>
            <a:r>
              <a:rPr lang="en-CA" sz="1100" b="1" dirty="0">
                <a:solidFill>
                  <a:srgbClr val="660033"/>
                </a:solidFill>
              </a:rPr>
              <a:t> 				    	</a:t>
            </a:r>
            <a:r>
              <a:rPr lang="en-CA" sz="1100" dirty="0" smtClean="0">
                <a:solidFill>
                  <a:prstClr val="black"/>
                </a:solidFill>
                <a:effectLst/>
              </a:rPr>
              <a:t>10</a:t>
            </a:r>
            <a:endParaRPr lang="en-CA" sz="1100" dirty="0">
              <a:solidFill>
                <a:prstClr val="black"/>
              </a:solidFill>
              <a:effectLst/>
            </a:endParaRPr>
          </a:p>
          <a:p>
            <a:pPr lvl="0"/>
            <a:r>
              <a:rPr lang="en-CA" sz="1100" b="1" dirty="0">
                <a:solidFill>
                  <a:srgbClr val="660033"/>
                </a:solidFill>
              </a:rPr>
              <a:t>6</a:t>
            </a:r>
            <a:r>
              <a:rPr lang="en-CA" sz="1100" b="1" baseline="30000" dirty="0">
                <a:solidFill>
                  <a:srgbClr val="660033"/>
                </a:solidFill>
              </a:rPr>
              <a:t>th</a:t>
            </a:r>
            <a:r>
              <a:rPr lang="en-CA" sz="1100" dirty="0">
                <a:solidFill>
                  <a:prstClr val="black"/>
                </a:solidFill>
              </a:rPr>
              <a:t> 					</a:t>
            </a:r>
            <a:r>
              <a:rPr lang="en-CA" sz="1100" dirty="0" smtClean="0">
                <a:solidFill>
                  <a:prstClr val="black"/>
                </a:solidFill>
                <a:effectLst/>
              </a:rPr>
              <a:t>11</a:t>
            </a:r>
            <a:endParaRPr lang="en-CA" sz="1100" dirty="0">
              <a:solidFill>
                <a:prstClr val="black"/>
              </a:solidFill>
              <a:effectLst/>
            </a:endParaRPr>
          </a:p>
          <a:p>
            <a:pPr lvl="0"/>
            <a:r>
              <a:rPr lang="en-CA" sz="1100" b="1" u="sng" dirty="0">
                <a:solidFill>
                  <a:srgbClr val="0000FF"/>
                </a:solidFill>
              </a:rPr>
              <a:t>7</a:t>
            </a:r>
            <a:r>
              <a:rPr lang="en-CA" sz="1100" b="1" u="sng" baseline="30000" dirty="0">
                <a:solidFill>
                  <a:srgbClr val="0000FF"/>
                </a:solidFill>
              </a:rPr>
              <a:t>th</a:t>
            </a:r>
            <a:r>
              <a:rPr lang="en-CA" sz="1100" u="sng" dirty="0">
                <a:solidFill>
                  <a:srgbClr val="0000FF"/>
                </a:solidFill>
              </a:rPr>
              <a:t> 					</a:t>
            </a:r>
            <a:r>
              <a:rPr lang="en-CA" sz="1100" u="sng" dirty="0" smtClean="0">
                <a:solidFill>
                  <a:srgbClr val="0000FF"/>
                </a:solidFill>
                <a:effectLst/>
              </a:rPr>
              <a:t>12</a:t>
            </a:r>
            <a:endParaRPr lang="en-CA" sz="1100" u="sng" dirty="0">
              <a:solidFill>
                <a:srgbClr val="0000FF"/>
              </a:solidFill>
              <a:effectLst/>
            </a:endParaRPr>
          </a:p>
          <a:p>
            <a:pPr lvl="0"/>
            <a:r>
              <a:rPr lang="en-CA" sz="1100" b="1" dirty="0">
                <a:solidFill>
                  <a:srgbClr val="660033"/>
                </a:solidFill>
              </a:rPr>
              <a:t>1</a:t>
            </a:r>
            <a:r>
              <a:rPr lang="en-CA" sz="1100" b="1" baseline="30000" dirty="0">
                <a:solidFill>
                  <a:srgbClr val="660033"/>
                </a:solidFill>
              </a:rPr>
              <a:t>st</a:t>
            </a:r>
            <a:r>
              <a:rPr lang="en-CA" sz="1100" dirty="0">
                <a:solidFill>
                  <a:srgbClr val="0000FF"/>
                </a:solidFill>
              </a:rPr>
              <a:t> </a:t>
            </a:r>
            <a:r>
              <a:rPr lang="en-CA" sz="1100" dirty="0">
                <a:solidFill>
                  <a:prstClr val="black"/>
                </a:solidFill>
              </a:rPr>
              <a:t>					</a:t>
            </a:r>
            <a:r>
              <a:rPr lang="en-CA" sz="1100" dirty="0" smtClean="0">
                <a:solidFill>
                  <a:prstClr val="black"/>
                </a:solidFill>
                <a:effectLst/>
              </a:rPr>
              <a:t>13</a:t>
            </a:r>
            <a:endParaRPr lang="en-CA" sz="1100" dirty="0">
              <a:solidFill>
                <a:prstClr val="black"/>
              </a:solidFill>
              <a:effectLst/>
            </a:endParaRPr>
          </a:p>
          <a:p>
            <a:pPr lvl="0"/>
            <a:r>
              <a:rPr lang="en-CA" sz="1100" b="1" dirty="0">
                <a:solidFill>
                  <a:srgbClr val="660033"/>
                </a:solidFill>
              </a:rPr>
              <a:t>2</a:t>
            </a:r>
            <a:r>
              <a:rPr lang="en-CA" sz="1100" b="1" baseline="30000" dirty="0">
                <a:solidFill>
                  <a:srgbClr val="660033"/>
                </a:solidFill>
              </a:rPr>
              <a:t>nd</a:t>
            </a:r>
            <a:r>
              <a:rPr lang="en-CA" sz="1100" b="1" dirty="0">
                <a:solidFill>
                  <a:srgbClr val="660033"/>
                </a:solidFill>
              </a:rPr>
              <a:t> 					</a:t>
            </a:r>
            <a:r>
              <a:rPr lang="en-CA" sz="1100" b="1" dirty="0" smtClean="0">
                <a:solidFill>
                  <a:prstClr val="black"/>
                </a:solidFill>
                <a:effectLst>
                  <a:glow rad="317500">
                    <a:srgbClr val="FF0000"/>
                  </a:glow>
                </a:effectLst>
              </a:rPr>
              <a:t>14</a:t>
            </a:r>
            <a:endParaRPr lang="en-CA" sz="1100" b="1" dirty="0">
              <a:solidFill>
                <a:prstClr val="black"/>
              </a:solidFill>
              <a:effectLst>
                <a:glow rad="317500">
                  <a:srgbClr val="FF0000"/>
                </a:glow>
              </a:effectLst>
            </a:endParaRPr>
          </a:p>
          <a:p>
            <a:pPr lvl="0"/>
            <a:r>
              <a:rPr lang="en-CA" sz="1100" b="1" dirty="0">
                <a:solidFill>
                  <a:srgbClr val="660033"/>
                </a:solidFill>
              </a:rPr>
              <a:t>3</a:t>
            </a:r>
            <a:r>
              <a:rPr lang="en-CA" sz="1100" b="1" baseline="30000" dirty="0">
                <a:solidFill>
                  <a:srgbClr val="660033"/>
                </a:solidFill>
              </a:rPr>
              <a:t>rd</a:t>
            </a:r>
            <a:r>
              <a:rPr lang="en-CA" sz="1100" b="1" dirty="0">
                <a:solidFill>
                  <a:srgbClr val="660033"/>
                </a:solidFill>
              </a:rPr>
              <a:t> 					</a:t>
            </a:r>
            <a:r>
              <a:rPr lang="en-CA" sz="1100" b="1" dirty="0" smtClean="0">
                <a:solidFill>
                  <a:prstClr val="black"/>
                </a:solidFill>
                <a:effectLst>
                  <a:glow rad="317500">
                    <a:srgbClr val="00B0F0"/>
                  </a:glow>
                </a:effectLst>
              </a:rPr>
              <a:t>15</a:t>
            </a:r>
            <a:endParaRPr lang="en-CA" sz="1100" b="1" dirty="0">
              <a:solidFill>
                <a:prstClr val="black"/>
              </a:solidFill>
              <a:effectLst>
                <a:glow rad="317500">
                  <a:srgbClr val="00B0F0"/>
                </a:glow>
              </a:effectLst>
            </a:endParaRPr>
          </a:p>
          <a:p>
            <a:pPr lvl="0"/>
            <a:r>
              <a:rPr lang="en-CA" sz="1100" b="1" dirty="0">
                <a:solidFill>
                  <a:srgbClr val="660033"/>
                </a:solidFill>
              </a:rPr>
              <a:t>4</a:t>
            </a:r>
            <a:r>
              <a:rPr lang="en-CA" sz="1100" b="1" baseline="30000" dirty="0">
                <a:solidFill>
                  <a:srgbClr val="660033"/>
                </a:solidFill>
              </a:rPr>
              <a:t>th</a:t>
            </a:r>
            <a:r>
              <a:rPr lang="en-CA" sz="1100" b="1" dirty="0">
                <a:solidFill>
                  <a:srgbClr val="660033"/>
                </a:solidFill>
              </a:rPr>
              <a:t> 					</a:t>
            </a:r>
            <a:r>
              <a:rPr lang="en-CA" sz="1100" b="1" dirty="0" smtClean="0">
                <a:solidFill>
                  <a:prstClr val="black"/>
                </a:solidFill>
                <a:effectLst>
                  <a:glow rad="317500">
                    <a:srgbClr val="00B0F0"/>
                  </a:glow>
                </a:effectLst>
              </a:rPr>
              <a:t>16</a:t>
            </a:r>
          </a:p>
          <a:p>
            <a:pPr lvl="0"/>
            <a:r>
              <a:rPr lang="en-CA" sz="1100" b="1" dirty="0" smtClean="0">
                <a:solidFill>
                  <a:srgbClr val="660033"/>
                </a:solidFill>
              </a:rPr>
              <a:t>5</a:t>
            </a:r>
            <a:r>
              <a:rPr lang="en-CA" sz="1100" b="1" baseline="30000" dirty="0" smtClean="0">
                <a:solidFill>
                  <a:srgbClr val="660033"/>
                </a:solidFill>
              </a:rPr>
              <a:t>th</a:t>
            </a:r>
            <a:r>
              <a:rPr lang="en-CA" sz="1100" b="1" dirty="0" smtClean="0">
                <a:solidFill>
                  <a:srgbClr val="660033"/>
                </a:solidFill>
              </a:rPr>
              <a:t> </a:t>
            </a:r>
            <a:r>
              <a:rPr lang="en-CA" sz="1100" b="1" dirty="0">
                <a:solidFill>
                  <a:srgbClr val="660033"/>
                </a:solidFill>
              </a:rPr>
              <a:t>				    	</a:t>
            </a:r>
            <a:r>
              <a:rPr lang="en-CA" sz="1100" b="1" dirty="0" smtClean="0">
                <a:solidFill>
                  <a:prstClr val="black"/>
                </a:solidFill>
                <a:effectLst>
                  <a:glow rad="317500">
                    <a:srgbClr val="00B0F0"/>
                  </a:glow>
                </a:effectLst>
              </a:rPr>
              <a:t>17</a:t>
            </a:r>
            <a:endParaRPr lang="en-CA" sz="1100" b="1" dirty="0">
              <a:solidFill>
                <a:prstClr val="black"/>
              </a:solidFill>
              <a:effectLst>
                <a:glow rad="317500">
                  <a:srgbClr val="00B0F0"/>
                </a:glow>
              </a:effectLst>
            </a:endParaRPr>
          </a:p>
          <a:p>
            <a:pPr lvl="0"/>
            <a:r>
              <a:rPr lang="en-CA" sz="1100" b="1" dirty="0">
                <a:solidFill>
                  <a:srgbClr val="660033"/>
                </a:solidFill>
              </a:rPr>
              <a:t>6</a:t>
            </a:r>
            <a:r>
              <a:rPr lang="en-CA" sz="1100" b="1" baseline="30000" dirty="0">
                <a:solidFill>
                  <a:srgbClr val="660033"/>
                </a:solidFill>
              </a:rPr>
              <a:t>th</a:t>
            </a:r>
            <a:r>
              <a:rPr lang="en-CA" sz="1100" dirty="0">
                <a:solidFill>
                  <a:prstClr val="black"/>
                </a:solidFill>
              </a:rPr>
              <a:t> 					</a:t>
            </a:r>
            <a:r>
              <a:rPr lang="en-CA" sz="1100" b="1" dirty="0" smtClean="0">
                <a:solidFill>
                  <a:prstClr val="black"/>
                </a:solidFill>
                <a:effectLst>
                  <a:glow rad="317500">
                    <a:srgbClr val="00B0F0"/>
                  </a:glow>
                </a:effectLst>
              </a:rPr>
              <a:t>18</a:t>
            </a:r>
            <a:endParaRPr lang="en-CA" sz="1100" b="1" dirty="0">
              <a:solidFill>
                <a:prstClr val="black"/>
              </a:solidFill>
              <a:effectLst>
                <a:glow rad="317500">
                  <a:srgbClr val="00B0F0"/>
                </a:glow>
              </a:effectLst>
            </a:endParaRPr>
          </a:p>
          <a:p>
            <a:pPr lvl="0"/>
            <a:r>
              <a:rPr lang="en-CA" sz="1100" b="1" u="sng" dirty="0">
                <a:solidFill>
                  <a:srgbClr val="0000FF"/>
                </a:solidFill>
              </a:rPr>
              <a:t>7</a:t>
            </a:r>
            <a:r>
              <a:rPr lang="en-CA" sz="1100" b="1" u="sng" baseline="30000" dirty="0">
                <a:solidFill>
                  <a:srgbClr val="0000FF"/>
                </a:solidFill>
              </a:rPr>
              <a:t>th</a:t>
            </a:r>
            <a:r>
              <a:rPr lang="en-CA" sz="1100" u="sng" dirty="0">
                <a:solidFill>
                  <a:srgbClr val="0000FF"/>
                </a:solidFill>
              </a:rPr>
              <a:t> 					</a:t>
            </a:r>
            <a:r>
              <a:rPr lang="en-CA" sz="1100" b="1" u="sng" dirty="0" smtClean="0">
                <a:solidFill>
                  <a:srgbClr val="0000FF"/>
                </a:solidFill>
                <a:effectLst>
                  <a:glow rad="317500">
                    <a:srgbClr val="00B0F0"/>
                  </a:glow>
                </a:effectLst>
              </a:rPr>
              <a:t>19</a:t>
            </a:r>
          </a:p>
          <a:p>
            <a:pPr lvl="0"/>
            <a:r>
              <a:rPr lang="en-CA" sz="1100" b="1" dirty="0" smtClean="0">
                <a:solidFill>
                  <a:srgbClr val="660033"/>
                </a:solidFill>
              </a:rPr>
              <a:t>1</a:t>
            </a:r>
            <a:r>
              <a:rPr lang="en-CA" sz="1100" b="1" baseline="30000" dirty="0" smtClean="0">
                <a:solidFill>
                  <a:srgbClr val="660033"/>
                </a:solidFill>
              </a:rPr>
              <a:t>st</a:t>
            </a:r>
            <a:r>
              <a:rPr lang="en-CA" sz="1100" dirty="0" smtClean="0">
                <a:solidFill>
                  <a:srgbClr val="0000FF"/>
                </a:solidFill>
              </a:rPr>
              <a:t> </a:t>
            </a:r>
            <a:r>
              <a:rPr lang="en-CA" sz="1100" dirty="0">
                <a:solidFill>
                  <a:prstClr val="black"/>
                </a:solidFill>
              </a:rPr>
              <a:t>					</a:t>
            </a:r>
            <a:r>
              <a:rPr lang="en-CA" sz="1100" b="1" dirty="0" smtClean="0">
                <a:solidFill>
                  <a:prstClr val="black"/>
                </a:solidFill>
                <a:effectLst>
                  <a:glow rad="317500">
                    <a:srgbClr val="00B0F0"/>
                  </a:glow>
                </a:effectLst>
              </a:rPr>
              <a:t>20</a:t>
            </a:r>
            <a:endParaRPr lang="en-CA" sz="1100" b="1" dirty="0">
              <a:solidFill>
                <a:prstClr val="black"/>
              </a:solidFill>
              <a:effectLst>
                <a:glow rad="317500">
                  <a:srgbClr val="00B0F0"/>
                </a:glow>
              </a:effectLst>
            </a:endParaRPr>
          </a:p>
          <a:p>
            <a:pPr lvl="0"/>
            <a:r>
              <a:rPr lang="en-CA" sz="1100" b="1" dirty="0">
                <a:solidFill>
                  <a:srgbClr val="660033"/>
                </a:solidFill>
              </a:rPr>
              <a:t>2</a:t>
            </a:r>
            <a:r>
              <a:rPr lang="en-CA" sz="1100" b="1" baseline="30000" dirty="0">
                <a:solidFill>
                  <a:srgbClr val="660033"/>
                </a:solidFill>
              </a:rPr>
              <a:t>nd</a:t>
            </a:r>
            <a:r>
              <a:rPr lang="en-CA" sz="1100" b="1" dirty="0">
                <a:solidFill>
                  <a:srgbClr val="660033"/>
                </a:solidFill>
              </a:rPr>
              <a:t> 					</a:t>
            </a:r>
            <a:r>
              <a:rPr lang="en-CA" sz="1100" b="1" dirty="0" smtClean="0">
                <a:solidFill>
                  <a:prstClr val="black"/>
                </a:solidFill>
                <a:effectLst>
                  <a:glow rad="317500">
                    <a:srgbClr val="00B0F0"/>
                  </a:glow>
                </a:effectLst>
              </a:rPr>
              <a:t>21</a:t>
            </a:r>
            <a:endParaRPr lang="en-CA" sz="1100" b="1" dirty="0">
              <a:solidFill>
                <a:prstClr val="black"/>
              </a:solidFill>
              <a:effectLst>
                <a:glow rad="317500">
                  <a:srgbClr val="00B0F0"/>
                </a:glow>
              </a:effectLst>
            </a:endParaRPr>
          </a:p>
          <a:p>
            <a:pPr lvl="0"/>
            <a:r>
              <a:rPr lang="en-CA" sz="1100" b="1" dirty="0">
                <a:solidFill>
                  <a:srgbClr val="660033"/>
                </a:solidFill>
              </a:rPr>
              <a:t>3</a:t>
            </a:r>
            <a:r>
              <a:rPr lang="en-CA" sz="1100" b="1" baseline="30000" dirty="0">
                <a:solidFill>
                  <a:srgbClr val="660033"/>
                </a:solidFill>
              </a:rPr>
              <a:t>rd</a:t>
            </a:r>
            <a:r>
              <a:rPr lang="en-CA" sz="1100" b="1" dirty="0">
                <a:solidFill>
                  <a:srgbClr val="660033"/>
                </a:solidFill>
              </a:rPr>
              <a:t> 					</a:t>
            </a:r>
            <a:r>
              <a:rPr lang="en-CA" sz="1100" dirty="0" smtClean="0">
                <a:solidFill>
                  <a:prstClr val="black"/>
                </a:solidFill>
                <a:effectLst/>
              </a:rPr>
              <a:t>22</a:t>
            </a:r>
            <a:endParaRPr lang="en-CA" sz="1100" dirty="0">
              <a:solidFill>
                <a:prstClr val="black"/>
              </a:solidFill>
              <a:effectLst/>
            </a:endParaRPr>
          </a:p>
          <a:p>
            <a:pPr lvl="0"/>
            <a:r>
              <a:rPr lang="en-CA" sz="1100" b="1" dirty="0">
                <a:solidFill>
                  <a:srgbClr val="660033"/>
                </a:solidFill>
              </a:rPr>
              <a:t>4</a:t>
            </a:r>
            <a:r>
              <a:rPr lang="en-CA" sz="1100" b="1" baseline="30000" dirty="0">
                <a:solidFill>
                  <a:srgbClr val="660033"/>
                </a:solidFill>
              </a:rPr>
              <a:t>th</a:t>
            </a:r>
            <a:r>
              <a:rPr lang="en-CA" sz="1100" b="1" dirty="0">
                <a:solidFill>
                  <a:srgbClr val="660033"/>
                </a:solidFill>
              </a:rPr>
              <a:t> 					</a:t>
            </a:r>
            <a:r>
              <a:rPr lang="en-CA" sz="1100" dirty="0" smtClean="0">
                <a:solidFill>
                  <a:prstClr val="black"/>
                </a:solidFill>
              </a:rPr>
              <a:t>23</a:t>
            </a:r>
            <a:endParaRPr lang="en-CA" sz="1100" dirty="0">
              <a:solidFill>
                <a:prstClr val="black"/>
              </a:solidFill>
            </a:endParaRPr>
          </a:p>
          <a:p>
            <a:pPr lvl="0"/>
            <a:r>
              <a:rPr lang="en-CA" sz="1100" b="1" dirty="0">
                <a:solidFill>
                  <a:srgbClr val="660033"/>
                </a:solidFill>
              </a:rPr>
              <a:t>5</a:t>
            </a:r>
            <a:r>
              <a:rPr lang="en-CA" sz="1100" b="1" baseline="30000" dirty="0">
                <a:solidFill>
                  <a:srgbClr val="660033"/>
                </a:solidFill>
              </a:rPr>
              <a:t>th</a:t>
            </a:r>
            <a:r>
              <a:rPr lang="en-CA" sz="1100" b="1" dirty="0">
                <a:solidFill>
                  <a:srgbClr val="660033"/>
                </a:solidFill>
              </a:rPr>
              <a:t> 				    	</a:t>
            </a:r>
            <a:r>
              <a:rPr lang="en-CA" sz="1100" dirty="0" smtClean="0">
                <a:solidFill>
                  <a:prstClr val="black"/>
                </a:solidFill>
              </a:rPr>
              <a:t>24</a:t>
            </a:r>
            <a:endParaRPr lang="en-CA" sz="1100" dirty="0">
              <a:solidFill>
                <a:prstClr val="black"/>
              </a:solidFill>
            </a:endParaRPr>
          </a:p>
          <a:p>
            <a:pPr lvl="0"/>
            <a:r>
              <a:rPr lang="en-CA" sz="1100" b="1" dirty="0">
                <a:solidFill>
                  <a:srgbClr val="660033"/>
                </a:solidFill>
              </a:rPr>
              <a:t>6</a:t>
            </a:r>
            <a:r>
              <a:rPr lang="en-CA" sz="1100" b="1" baseline="30000" dirty="0">
                <a:solidFill>
                  <a:srgbClr val="660033"/>
                </a:solidFill>
              </a:rPr>
              <a:t>th</a:t>
            </a:r>
            <a:r>
              <a:rPr lang="en-CA" sz="1100" dirty="0">
                <a:solidFill>
                  <a:prstClr val="black"/>
                </a:solidFill>
              </a:rPr>
              <a:t> 					</a:t>
            </a:r>
            <a:r>
              <a:rPr lang="en-CA" sz="1100" dirty="0" smtClean="0">
                <a:solidFill>
                  <a:prstClr val="black"/>
                </a:solidFill>
              </a:rPr>
              <a:t>25</a:t>
            </a:r>
            <a:endParaRPr lang="en-CA" sz="1100" dirty="0">
              <a:solidFill>
                <a:prstClr val="black"/>
              </a:solidFill>
            </a:endParaRPr>
          </a:p>
          <a:p>
            <a:pPr lvl="0"/>
            <a:r>
              <a:rPr lang="en-CA" sz="1100" b="1" u="sng" dirty="0">
                <a:solidFill>
                  <a:srgbClr val="0000FF"/>
                </a:solidFill>
                <a:effectLst>
                  <a:glow rad="330200">
                    <a:srgbClr val="FFCCFF"/>
                  </a:glow>
                </a:effectLst>
              </a:rPr>
              <a:t>7</a:t>
            </a:r>
            <a:r>
              <a:rPr lang="en-CA" sz="1100" b="1" u="sng" baseline="30000" dirty="0">
                <a:solidFill>
                  <a:srgbClr val="0000FF"/>
                </a:solidFill>
                <a:effectLst>
                  <a:glow rad="330200">
                    <a:srgbClr val="FFCCFF"/>
                  </a:glow>
                </a:effectLst>
              </a:rPr>
              <a:t>th</a:t>
            </a:r>
            <a:r>
              <a:rPr lang="en-CA" sz="1100" u="sng" dirty="0">
                <a:solidFill>
                  <a:srgbClr val="0000FF"/>
                </a:solidFill>
              </a:rPr>
              <a:t> 					</a:t>
            </a:r>
            <a:r>
              <a:rPr lang="en-CA" sz="1100" b="1" u="sng" dirty="0" smtClean="0">
                <a:solidFill>
                  <a:srgbClr val="0000FF"/>
                </a:solidFill>
                <a:effectLst>
                  <a:glow rad="127000">
                    <a:srgbClr val="FFCCFF"/>
                  </a:glow>
                </a:effectLst>
              </a:rPr>
              <a:t>26</a:t>
            </a:r>
          </a:p>
          <a:p>
            <a:pPr lvl="0"/>
            <a:r>
              <a:rPr lang="en-CA" sz="1100" b="1" dirty="0" smtClean="0">
                <a:solidFill>
                  <a:srgbClr val="660033"/>
                </a:solidFill>
              </a:rPr>
              <a:t>1</a:t>
            </a:r>
            <a:r>
              <a:rPr lang="en-CA" sz="1100" b="1" baseline="30000" dirty="0" smtClean="0">
                <a:solidFill>
                  <a:srgbClr val="660033"/>
                </a:solidFill>
              </a:rPr>
              <a:t>st</a:t>
            </a:r>
            <a:r>
              <a:rPr lang="en-CA" sz="1100" dirty="0" smtClean="0">
                <a:solidFill>
                  <a:srgbClr val="0000FF"/>
                </a:solidFill>
              </a:rPr>
              <a:t> </a:t>
            </a:r>
            <a:r>
              <a:rPr lang="en-CA" sz="1100" dirty="0">
                <a:solidFill>
                  <a:prstClr val="black"/>
                </a:solidFill>
              </a:rPr>
              <a:t>					</a:t>
            </a:r>
            <a:r>
              <a:rPr lang="en-CA" sz="1100" b="1" dirty="0" smtClean="0">
                <a:solidFill>
                  <a:prstClr val="black"/>
                </a:solidFill>
                <a:effectLst/>
              </a:rPr>
              <a:t>27</a:t>
            </a:r>
            <a:endParaRPr lang="en-CA" sz="1100" b="1" dirty="0">
              <a:solidFill>
                <a:prstClr val="black"/>
              </a:solidFill>
              <a:effectLst/>
            </a:endParaRPr>
          </a:p>
          <a:p>
            <a:pPr lvl="0"/>
            <a:r>
              <a:rPr lang="en-CA" sz="1100" b="1" dirty="0">
                <a:solidFill>
                  <a:srgbClr val="660033"/>
                </a:solidFill>
              </a:rPr>
              <a:t>2</a:t>
            </a:r>
            <a:r>
              <a:rPr lang="en-CA" sz="1100" b="1" baseline="30000" dirty="0">
                <a:solidFill>
                  <a:srgbClr val="660033"/>
                </a:solidFill>
              </a:rPr>
              <a:t>nd</a:t>
            </a:r>
            <a:r>
              <a:rPr lang="en-CA" sz="1100" b="1" dirty="0">
                <a:solidFill>
                  <a:srgbClr val="660033"/>
                </a:solidFill>
              </a:rPr>
              <a:t> 					</a:t>
            </a:r>
            <a:r>
              <a:rPr lang="en-CA" sz="1100" dirty="0" smtClean="0">
                <a:solidFill>
                  <a:prstClr val="black"/>
                </a:solidFill>
              </a:rPr>
              <a:t>28</a:t>
            </a:r>
            <a:endParaRPr lang="en-CA" sz="1100" dirty="0">
              <a:solidFill>
                <a:prstClr val="black"/>
              </a:solidFill>
            </a:endParaRPr>
          </a:p>
          <a:p>
            <a:pPr lvl="0"/>
            <a:r>
              <a:rPr lang="en-CA" sz="1100" b="1" dirty="0">
                <a:solidFill>
                  <a:srgbClr val="660033"/>
                </a:solidFill>
              </a:rPr>
              <a:t>3</a:t>
            </a:r>
            <a:r>
              <a:rPr lang="en-CA" sz="1100" b="1" baseline="30000" dirty="0">
                <a:solidFill>
                  <a:srgbClr val="660033"/>
                </a:solidFill>
              </a:rPr>
              <a:t>rd</a:t>
            </a:r>
            <a:r>
              <a:rPr lang="en-CA" sz="1100" b="1" dirty="0">
                <a:solidFill>
                  <a:srgbClr val="660033"/>
                </a:solidFill>
              </a:rPr>
              <a:t> 					</a:t>
            </a:r>
            <a:r>
              <a:rPr lang="en-CA" sz="1100" dirty="0" smtClean="0">
                <a:solidFill>
                  <a:prstClr val="black"/>
                </a:solidFill>
              </a:rPr>
              <a:t>29</a:t>
            </a:r>
            <a:endParaRPr lang="en-CA" sz="1100" dirty="0">
              <a:solidFill>
                <a:prstClr val="black"/>
              </a:solidFill>
            </a:endParaRPr>
          </a:p>
          <a:p>
            <a:pPr lvl="0"/>
            <a:r>
              <a:rPr lang="en-CA" sz="1100" b="1" dirty="0">
                <a:solidFill>
                  <a:srgbClr val="660033"/>
                </a:solidFill>
              </a:rPr>
              <a:t>4</a:t>
            </a:r>
            <a:r>
              <a:rPr lang="en-CA" sz="1100" b="1" baseline="30000" dirty="0">
                <a:solidFill>
                  <a:srgbClr val="660033"/>
                </a:solidFill>
              </a:rPr>
              <a:t>th</a:t>
            </a:r>
            <a:r>
              <a:rPr lang="en-CA" sz="1100" b="1" dirty="0">
                <a:solidFill>
                  <a:srgbClr val="660033"/>
                </a:solidFill>
              </a:rPr>
              <a:t> 					</a:t>
            </a:r>
            <a:r>
              <a:rPr lang="en-CA" sz="1100" dirty="0" smtClean="0">
                <a:solidFill>
                  <a:prstClr val="black"/>
                </a:solidFill>
              </a:rPr>
              <a:t>30</a:t>
            </a:r>
            <a:endParaRPr lang="en-CA" sz="1100" dirty="0">
              <a:solidFill>
                <a:prstClr val="black"/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8868748" y="1621248"/>
            <a:ext cx="1954762" cy="556801"/>
          </a:xfrm>
          <a:prstGeom prst="roundRect">
            <a:avLst>
              <a:gd name="adj" fmla="val 50000"/>
            </a:avLst>
          </a:prstGeom>
          <a:solidFill>
            <a:srgbClr val="00FFFF"/>
          </a:solidFill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2800" dirty="0" smtClean="0">
                <a:solidFill>
                  <a:schemeClr val="bg1"/>
                </a:solidFill>
                <a:effectLst>
                  <a:glow rad="177800">
                    <a:srgbClr val="FFFF00"/>
                  </a:glow>
                </a:effectLst>
              </a:rPr>
              <a:t>1</a:t>
            </a:r>
            <a:r>
              <a:rPr lang="en-CA" sz="2800" baseline="30000" dirty="0" smtClean="0">
                <a:solidFill>
                  <a:schemeClr val="bg1"/>
                </a:solidFill>
                <a:effectLst>
                  <a:glow rad="177800">
                    <a:srgbClr val="FFFF00"/>
                  </a:glow>
                </a:effectLst>
              </a:rPr>
              <a:t>st</a:t>
            </a:r>
            <a:r>
              <a:rPr lang="en-CA" sz="2800" dirty="0" smtClean="0">
                <a:solidFill>
                  <a:schemeClr val="bg1"/>
                </a:solidFill>
                <a:effectLst>
                  <a:glow rad="177800">
                    <a:srgbClr val="FFFF00"/>
                  </a:glow>
                </a:effectLst>
              </a:rPr>
              <a:t> </a:t>
            </a:r>
            <a:r>
              <a:rPr lang="en-CA" sz="2800" dirty="0" smtClean="0">
                <a:solidFill>
                  <a:schemeClr val="bg1"/>
                </a:solidFill>
              </a:rPr>
              <a:t>Month</a:t>
            </a:r>
            <a:endParaRPr lang="en-CA" sz="2800" dirty="0">
              <a:solidFill>
                <a:schemeClr val="bg1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7845152" y="862501"/>
            <a:ext cx="4110087" cy="529459"/>
          </a:xfrm>
          <a:prstGeom prst="rect">
            <a:avLst/>
          </a:prstGeom>
          <a:solidFill>
            <a:srgbClr val="FF7C80"/>
          </a:solidFill>
          <a:ln w="38100" cap="flat" cmpd="sng" algn="ctr">
            <a:solidFill>
              <a:srgbClr val="0000FF"/>
            </a:solidFill>
            <a:prstDash val="solid"/>
            <a:miter lim="800000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  <a:sp3d extrusionH="57150">
              <a:bevelT h="25400" prst="softRound"/>
            </a:sp3d>
          </a:bodyPr>
          <a:lstStyle/>
          <a:p>
            <a:pPr lvl="0" defTabSz="914400">
              <a:lnSpc>
                <a:spcPct val="106000"/>
              </a:lnSpc>
              <a:spcAft>
                <a:spcPts val="800"/>
              </a:spcAft>
              <a:defRPr/>
            </a:pPr>
            <a:r>
              <a:rPr kumimoji="0" lang="en-CA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660033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kumimoji="0" lang="en-CA" sz="2800" b="1" i="0" u="none" strike="noStrike" kern="0" cap="none" spc="0" normalizeH="0" baseline="30000" noProof="0" dirty="0" smtClean="0">
                <a:ln>
                  <a:noFill/>
                </a:ln>
                <a:solidFill>
                  <a:srgbClr val="660033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  <a:cs typeface="Times New Roman" panose="02020603050405020304" pitchFamily="18" charset="0"/>
              </a:rPr>
              <a:t>nd</a:t>
            </a:r>
            <a:r>
              <a:rPr kumimoji="0" lang="en-CA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660033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  <a:cs typeface="Times New Roman" panose="02020603050405020304" pitchFamily="18" charset="0"/>
              </a:rPr>
              <a:t>       </a:t>
            </a:r>
            <a:r>
              <a:rPr lang="en-CA" sz="2800" b="1" dirty="0" smtClean="0">
                <a:ln w="28575">
                  <a:solidFill>
                    <a:schemeClr val="bg2">
                      <a:lumMod val="60000"/>
                      <a:lumOff val="40000"/>
                    </a:schemeClr>
                  </a:solidFill>
                </a:ln>
                <a:solidFill>
                  <a:srgbClr val="00FF00"/>
                </a:solidFill>
                <a:effectLst>
                  <a:glow rad="571500">
                    <a:schemeClr val="accent5">
                      <a:lumMod val="75000"/>
                    </a:schemeClr>
                  </a:glow>
                </a:effectLst>
                <a:latin typeface="Arial Black" panose="020B0A04020102020204" pitchFamily="34" charset="0"/>
              </a:rPr>
              <a:t>TEQUFAH</a:t>
            </a:r>
            <a:r>
              <a:rPr kumimoji="0" lang="en-CA" sz="2800" b="1" i="0" u="none" strike="noStrike" kern="0" cap="none" spc="0" normalizeH="0" baseline="0" noProof="0" dirty="0" smtClean="0">
                <a:ln w="9525" cap="rnd" cmpd="sng" algn="ctr">
                  <a:solidFill>
                    <a:srgbClr val="0000FF"/>
                  </a:solidFill>
                  <a:prstDash val="solid"/>
                  <a:bevel/>
                </a:ln>
                <a:solidFill>
                  <a:srgbClr val="FFFF00"/>
                </a:solidFill>
                <a:effectLst>
                  <a:glow rad="495300">
                    <a:srgbClr val="00FF99"/>
                  </a:glow>
                </a:effectLst>
                <a:uLnTx/>
                <a:uFillTx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</a:t>
            </a:r>
            <a:r>
              <a:rPr kumimoji="0" lang="en-CA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>
                  <a:glow rad="127000">
                    <a:srgbClr val="FFFF00"/>
                  </a:glow>
                </a:effectLst>
                <a:uLnTx/>
                <a:uFillTx/>
                <a:latin typeface="Calibri" panose="020F0502020204030204"/>
                <a:ea typeface="Calibri" panose="020F0502020204030204" pitchFamily="34" charset="0"/>
                <a:cs typeface="Times New Roman" panose="02020603050405020304" pitchFamily="18" charset="0"/>
              </a:rPr>
              <a:t>365</a:t>
            </a:r>
            <a:endParaRPr kumimoji="0" lang="en-CA" sz="28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>
                <a:glow rad="127000">
                  <a:srgbClr val="FFFF00"/>
                </a:glow>
              </a:effectLst>
              <a:uLnTx/>
              <a:uFillTx/>
              <a:latin typeface="Calibri" panose="020F0502020204030204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548544" y="1665836"/>
            <a:ext cx="2753064" cy="5106155"/>
          </a:xfrm>
          <a:prstGeom prst="rect">
            <a:avLst/>
          </a:prstGeom>
          <a:solidFill>
            <a:schemeClr val="tx1">
              <a:lumMod val="65000"/>
            </a:schemeClr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82550" h="38100" prst="coolSlant"/>
            </a:sp3d>
          </a:bodyPr>
          <a:lstStyle/>
          <a:p>
            <a:pPr lvl="0"/>
            <a:r>
              <a:rPr lang="en-CA" sz="1100" b="1" dirty="0" smtClean="0">
                <a:solidFill>
                  <a:srgbClr val="660033"/>
                </a:solidFill>
                <a:effectLst>
                  <a:glow rad="127000">
                    <a:srgbClr val="FFFF00"/>
                  </a:glow>
                </a:effectLst>
              </a:rPr>
              <a:t>5</a:t>
            </a:r>
            <a:r>
              <a:rPr lang="en-CA" sz="1100" b="1" baseline="30000" dirty="0" smtClean="0">
                <a:solidFill>
                  <a:srgbClr val="660033"/>
                </a:solidFill>
                <a:effectLst>
                  <a:glow rad="127000">
                    <a:srgbClr val="FFFF00"/>
                  </a:glow>
                </a:effectLst>
              </a:rPr>
              <a:t>th</a:t>
            </a:r>
            <a:r>
              <a:rPr lang="en-CA" sz="1100" b="1" dirty="0" smtClean="0">
                <a:solidFill>
                  <a:srgbClr val="660033"/>
                </a:solidFill>
              </a:rPr>
              <a:t> </a:t>
            </a:r>
            <a:r>
              <a:rPr lang="en-CA" sz="1100" b="1" dirty="0">
                <a:solidFill>
                  <a:srgbClr val="660033"/>
                </a:solidFill>
              </a:rPr>
              <a:t>				    	</a:t>
            </a:r>
            <a:r>
              <a:rPr lang="en-CA" sz="1100" dirty="0" smtClean="0">
                <a:solidFill>
                  <a:prstClr val="black"/>
                </a:solidFill>
              </a:rPr>
              <a:t>1</a:t>
            </a:r>
            <a:endParaRPr lang="en-CA" sz="1100" dirty="0">
              <a:solidFill>
                <a:prstClr val="black"/>
              </a:solidFill>
            </a:endParaRPr>
          </a:p>
          <a:p>
            <a:pPr lvl="0"/>
            <a:r>
              <a:rPr lang="en-CA" sz="1100" b="1" dirty="0">
                <a:solidFill>
                  <a:srgbClr val="660033"/>
                </a:solidFill>
              </a:rPr>
              <a:t>6</a:t>
            </a:r>
            <a:r>
              <a:rPr lang="en-CA" sz="1100" b="1" baseline="30000" dirty="0">
                <a:solidFill>
                  <a:srgbClr val="660033"/>
                </a:solidFill>
              </a:rPr>
              <a:t>th</a:t>
            </a:r>
            <a:r>
              <a:rPr lang="en-CA" sz="1100" dirty="0">
                <a:solidFill>
                  <a:prstClr val="black"/>
                </a:solidFill>
              </a:rPr>
              <a:t> 					</a:t>
            </a:r>
            <a:r>
              <a:rPr lang="en-CA" sz="1100" dirty="0" smtClean="0">
                <a:solidFill>
                  <a:prstClr val="black"/>
                </a:solidFill>
              </a:rPr>
              <a:t>2</a:t>
            </a:r>
            <a:endParaRPr lang="en-CA" sz="1100" dirty="0">
              <a:solidFill>
                <a:prstClr val="black"/>
              </a:solidFill>
            </a:endParaRPr>
          </a:p>
          <a:p>
            <a:pPr lvl="0"/>
            <a:r>
              <a:rPr lang="en-CA" sz="1100" b="1" u="sng" dirty="0">
                <a:solidFill>
                  <a:srgbClr val="0000FF"/>
                </a:solidFill>
              </a:rPr>
              <a:t>7</a:t>
            </a:r>
            <a:r>
              <a:rPr lang="en-CA" sz="1100" b="1" u="sng" baseline="30000" dirty="0">
                <a:solidFill>
                  <a:srgbClr val="0000FF"/>
                </a:solidFill>
              </a:rPr>
              <a:t>th</a:t>
            </a:r>
            <a:r>
              <a:rPr lang="en-CA" sz="1100" u="sng" dirty="0">
                <a:solidFill>
                  <a:srgbClr val="0000FF"/>
                </a:solidFill>
              </a:rPr>
              <a:t> 					</a:t>
            </a:r>
            <a:r>
              <a:rPr lang="en-CA" sz="1100" u="sng" dirty="0" smtClean="0">
                <a:solidFill>
                  <a:srgbClr val="0000FF"/>
                </a:solidFill>
              </a:rPr>
              <a:t>3</a:t>
            </a:r>
            <a:endParaRPr lang="en-CA" sz="1100" u="sng" dirty="0">
              <a:solidFill>
                <a:srgbClr val="0000FF"/>
              </a:solidFill>
            </a:endParaRPr>
          </a:p>
          <a:p>
            <a:r>
              <a:rPr lang="en-CA" sz="1100" b="1" dirty="0">
                <a:solidFill>
                  <a:srgbClr val="660033"/>
                </a:solidFill>
              </a:rPr>
              <a:t>1</a:t>
            </a:r>
            <a:r>
              <a:rPr lang="en-CA" sz="1100" b="1" baseline="30000" dirty="0">
                <a:solidFill>
                  <a:srgbClr val="660033"/>
                </a:solidFill>
              </a:rPr>
              <a:t>st</a:t>
            </a:r>
            <a:r>
              <a:rPr lang="en-CA" sz="1100" dirty="0">
                <a:solidFill>
                  <a:srgbClr val="0000FF"/>
                </a:solidFill>
              </a:rPr>
              <a:t> </a:t>
            </a:r>
            <a:r>
              <a:rPr lang="en-CA" sz="1100" dirty="0">
                <a:solidFill>
                  <a:prstClr val="black"/>
                </a:solidFill>
              </a:rPr>
              <a:t>					</a:t>
            </a:r>
            <a:r>
              <a:rPr lang="en-CA" sz="1100" dirty="0" smtClean="0">
                <a:solidFill>
                  <a:prstClr val="black"/>
                </a:solidFill>
              </a:rPr>
              <a:t>4</a:t>
            </a:r>
          </a:p>
          <a:p>
            <a:pPr lvl="0"/>
            <a:r>
              <a:rPr lang="en-CA" sz="1100" b="1" dirty="0" smtClean="0">
                <a:solidFill>
                  <a:srgbClr val="660033"/>
                </a:solidFill>
              </a:rPr>
              <a:t>2</a:t>
            </a:r>
            <a:r>
              <a:rPr lang="en-CA" sz="1100" b="1" baseline="30000" dirty="0" smtClean="0">
                <a:solidFill>
                  <a:srgbClr val="660033"/>
                </a:solidFill>
              </a:rPr>
              <a:t>nd</a:t>
            </a:r>
            <a:r>
              <a:rPr lang="en-CA" sz="1100" b="1" dirty="0" smtClean="0">
                <a:solidFill>
                  <a:srgbClr val="660033"/>
                </a:solidFill>
              </a:rPr>
              <a:t> </a:t>
            </a:r>
            <a:r>
              <a:rPr lang="en-CA" sz="1100" b="1" dirty="0">
                <a:solidFill>
                  <a:srgbClr val="660033"/>
                </a:solidFill>
              </a:rPr>
              <a:t>					</a:t>
            </a:r>
            <a:r>
              <a:rPr lang="en-CA" sz="1100" dirty="0" smtClean="0">
                <a:solidFill>
                  <a:prstClr val="black"/>
                </a:solidFill>
              </a:rPr>
              <a:t>5</a:t>
            </a:r>
          </a:p>
          <a:p>
            <a:pPr lvl="0"/>
            <a:r>
              <a:rPr lang="en-CA" sz="1100" b="1" dirty="0" smtClean="0">
                <a:solidFill>
                  <a:srgbClr val="660033"/>
                </a:solidFill>
                <a:effectLst/>
              </a:rPr>
              <a:t>3</a:t>
            </a:r>
            <a:r>
              <a:rPr lang="en-CA" sz="1100" b="1" baseline="30000" dirty="0" smtClean="0">
                <a:solidFill>
                  <a:srgbClr val="660033"/>
                </a:solidFill>
                <a:effectLst/>
              </a:rPr>
              <a:t>rd</a:t>
            </a:r>
            <a:r>
              <a:rPr lang="en-CA" sz="1100" b="1" baseline="30000" dirty="0" smtClean="0">
                <a:solidFill>
                  <a:srgbClr val="660033"/>
                </a:solidFill>
              </a:rPr>
              <a:t>					</a:t>
            </a:r>
            <a:r>
              <a:rPr lang="en-CA" sz="1100" dirty="0" smtClean="0">
                <a:solidFill>
                  <a:prstClr val="black"/>
                </a:solidFill>
              </a:rPr>
              <a:t>6</a:t>
            </a:r>
          </a:p>
          <a:p>
            <a:pPr lvl="0"/>
            <a:r>
              <a:rPr lang="en-CA" sz="1100" b="1" dirty="0" smtClean="0">
                <a:solidFill>
                  <a:srgbClr val="660033"/>
                </a:solidFill>
              </a:rPr>
              <a:t>4</a:t>
            </a:r>
            <a:r>
              <a:rPr lang="en-CA" sz="1100" b="1" baseline="30000" dirty="0" smtClean="0">
                <a:solidFill>
                  <a:srgbClr val="660033"/>
                </a:solidFill>
              </a:rPr>
              <a:t>th </a:t>
            </a:r>
            <a:r>
              <a:rPr lang="en-CA" sz="1100" b="1" dirty="0" smtClean="0">
                <a:solidFill>
                  <a:srgbClr val="660033"/>
                </a:solidFill>
              </a:rPr>
              <a:t> 					</a:t>
            </a:r>
            <a:r>
              <a:rPr lang="en-CA" sz="1100" dirty="0" smtClean="0">
                <a:solidFill>
                  <a:prstClr val="black"/>
                </a:solidFill>
              </a:rPr>
              <a:t>7</a:t>
            </a:r>
            <a:endParaRPr lang="en-CA" sz="1100" u="sng" dirty="0" smtClean="0">
              <a:solidFill>
                <a:srgbClr val="0000FF"/>
              </a:solidFill>
            </a:endParaRPr>
          </a:p>
          <a:p>
            <a:pPr lvl="0"/>
            <a:r>
              <a:rPr lang="en-CA" sz="1100" b="1" dirty="0" smtClean="0">
                <a:solidFill>
                  <a:srgbClr val="660033"/>
                </a:solidFill>
              </a:rPr>
              <a:t>5</a:t>
            </a:r>
            <a:r>
              <a:rPr lang="en-CA" sz="1100" b="1" baseline="30000" dirty="0" smtClean="0">
                <a:solidFill>
                  <a:srgbClr val="660033"/>
                </a:solidFill>
              </a:rPr>
              <a:t>th</a:t>
            </a:r>
            <a:r>
              <a:rPr lang="en-CA" sz="1100" b="1" dirty="0" smtClean="0">
                <a:solidFill>
                  <a:srgbClr val="660033"/>
                </a:solidFill>
              </a:rPr>
              <a:t> 					</a:t>
            </a:r>
            <a:r>
              <a:rPr lang="en-CA" sz="1100" dirty="0" smtClean="0">
                <a:solidFill>
                  <a:prstClr val="black"/>
                </a:solidFill>
                <a:effectLst/>
              </a:rPr>
              <a:t>8</a:t>
            </a:r>
          </a:p>
          <a:p>
            <a:pPr lvl="0"/>
            <a:r>
              <a:rPr lang="en-CA" sz="1100" b="1" dirty="0" smtClean="0">
                <a:solidFill>
                  <a:srgbClr val="660033"/>
                </a:solidFill>
              </a:rPr>
              <a:t>6</a:t>
            </a:r>
            <a:r>
              <a:rPr lang="en-CA" sz="1100" b="1" baseline="30000" dirty="0" smtClean="0">
                <a:solidFill>
                  <a:srgbClr val="660033"/>
                </a:solidFill>
              </a:rPr>
              <a:t>th</a:t>
            </a:r>
            <a:r>
              <a:rPr lang="en-CA" sz="1100" b="1" dirty="0" smtClean="0">
                <a:solidFill>
                  <a:srgbClr val="660033"/>
                </a:solidFill>
              </a:rPr>
              <a:t> 					</a:t>
            </a:r>
            <a:r>
              <a:rPr lang="en-CA" sz="1100" dirty="0" smtClean="0">
                <a:solidFill>
                  <a:prstClr val="black"/>
                </a:solidFill>
                <a:effectLst/>
              </a:rPr>
              <a:t>9</a:t>
            </a:r>
            <a:r>
              <a:rPr lang="en-CA" sz="1100" dirty="0" smtClean="0">
                <a:solidFill>
                  <a:prstClr val="black"/>
                </a:solidFill>
              </a:rPr>
              <a:t/>
            </a:r>
            <a:br>
              <a:rPr lang="en-CA" sz="1100" dirty="0" smtClean="0">
                <a:solidFill>
                  <a:prstClr val="black"/>
                </a:solidFill>
              </a:rPr>
            </a:br>
            <a:r>
              <a:rPr lang="en-CA" sz="1100" b="1" u="sng" dirty="0" smtClean="0">
                <a:solidFill>
                  <a:srgbClr val="0000FF"/>
                </a:solidFill>
              </a:rPr>
              <a:t>7</a:t>
            </a:r>
            <a:r>
              <a:rPr lang="en-CA" sz="1100" b="1" u="sng" baseline="30000" dirty="0" smtClean="0">
                <a:solidFill>
                  <a:srgbClr val="0000FF"/>
                </a:solidFill>
              </a:rPr>
              <a:t>th</a:t>
            </a:r>
            <a:r>
              <a:rPr lang="en-CA" sz="1100" u="sng" dirty="0" smtClean="0">
                <a:solidFill>
                  <a:srgbClr val="0000FF"/>
                </a:solidFill>
              </a:rPr>
              <a:t> 					</a:t>
            </a:r>
            <a:r>
              <a:rPr lang="en-CA" sz="1100" u="sng" dirty="0" smtClean="0">
                <a:solidFill>
                  <a:srgbClr val="0000FF"/>
                </a:solidFill>
                <a:effectLst/>
              </a:rPr>
              <a:t>10</a:t>
            </a:r>
          </a:p>
          <a:p>
            <a:pPr lvl="0"/>
            <a:r>
              <a:rPr lang="en-CA" sz="1100" b="1" dirty="0" smtClean="0">
                <a:solidFill>
                  <a:srgbClr val="660033"/>
                </a:solidFill>
              </a:rPr>
              <a:t>1</a:t>
            </a:r>
            <a:r>
              <a:rPr lang="en-CA" sz="1100" b="1" baseline="30000" dirty="0" smtClean="0">
                <a:solidFill>
                  <a:srgbClr val="660033"/>
                </a:solidFill>
              </a:rPr>
              <a:t>st</a:t>
            </a:r>
            <a:r>
              <a:rPr lang="en-CA" sz="1100" b="1" dirty="0" smtClean="0">
                <a:solidFill>
                  <a:srgbClr val="660033"/>
                </a:solidFill>
              </a:rPr>
              <a:t> 					</a:t>
            </a:r>
            <a:r>
              <a:rPr lang="en-CA" sz="1100" dirty="0" smtClean="0">
                <a:solidFill>
                  <a:prstClr val="black"/>
                </a:solidFill>
                <a:effectLst/>
              </a:rPr>
              <a:t>11</a:t>
            </a:r>
          </a:p>
          <a:p>
            <a:pPr lvl="0"/>
            <a:r>
              <a:rPr lang="en-CA" sz="1100" b="1" dirty="0" smtClean="0">
                <a:solidFill>
                  <a:srgbClr val="660033"/>
                </a:solidFill>
              </a:rPr>
              <a:t>2</a:t>
            </a:r>
            <a:r>
              <a:rPr lang="en-CA" sz="1100" b="1" baseline="30000" dirty="0" smtClean="0">
                <a:solidFill>
                  <a:srgbClr val="660033"/>
                </a:solidFill>
              </a:rPr>
              <a:t>nd</a:t>
            </a:r>
            <a:r>
              <a:rPr lang="en-CA" sz="1100" b="1" dirty="0" smtClean="0">
                <a:solidFill>
                  <a:srgbClr val="660033"/>
                </a:solidFill>
              </a:rPr>
              <a:t> </a:t>
            </a:r>
            <a:r>
              <a:rPr lang="en-CA" sz="1100" b="1" dirty="0">
                <a:solidFill>
                  <a:srgbClr val="660033"/>
                </a:solidFill>
              </a:rPr>
              <a:t>					</a:t>
            </a:r>
            <a:r>
              <a:rPr lang="en-CA" sz="1100" dirty="0" smtClean="0">
                <a:solidFill>
                  <a:prstClr val="black"/>
                </a:solidFill>
                <a:effectLst/>
              </a:rPr>
              <a:t>12</a:t>
            </a:r>
            <a:endParaRPr lang="en-CA" sz="1100" dirty="0">
              <a:solidFill>
                <a:prstClr val="black"/>
              </a:solidFill>
              <a:effectLst/>
            </a:endParaRPr>
          </a:p>
          <a:p>
            <a:pPr lvl="0"/>
            <a:r>
              <a:rPr lang="en-CA" sz="1100" b="1" dirty="0">
                <a:solidFill>
                  <a:srgbClr val="660033"/>
                </a:solidFill>
              </a:rPr>
              <a:t>3</a:t>
            </a:r>
            <a:r>
              <a:rPr lang="en-CA" sz="1100" b="1" baseline="30000" dirty="0">
                <a:solidFill>
                  <a:srgbClr val="660033"/>
                </a:solidFill>
              </a:rPr>
              <a:t>rd</a:t>
            </a:r>
            <a:r>
              <a:rPr lang="en-CA" sz="1100" b="1" dirty="0">
                <a:solidFill>
                  <a:srgbClr val="660033"/>
                </a:solidFill>
              </a:rPr>
              <a:t> 					</a:t>
            </a:r>
            <a:r>
              <a:rPr lang="en-CA" sz="1100" dirty="0" smtClean="0">
                <a:solidFill>
                  <a:prstClr val="black"/>
                </a:solidFill>
                <a:effectLst/>
              </a:rPr>
              <a:t>13</a:t>
            </a:r>
            <a:endParaRPr lang="en-CA" sz="1100" dirty="0">
              <a:solidFill>
                <a:prstClr val="black"/>
              </a:solidFill>
              <a:effectLst/>
            </a:endParaRPr>
          </a:p>
          <a:p>
            <a:pPr lvl="0"/>
            <a:r>
              <a:rPr lang="en-CA" sz="1100" b="1" dirty="0">
                <a:solidFill>
                  <a:srgbClr val="660033"/>
                </a:solidFill>
              </a:rPr>
              <a:t>4</a:t>
            </a:r>
            <a:r>
              <a:rPr lang="en-CA" sz="1100" b="1" baseline="30000" dirty="0">
                <a:solidFill>
                  <a:srgbClr val="660033"/>
                </a:solidFill>
              </a:rPr>
              <a:t>th</a:t>
            </a:r>
            <a:r>
              <a:rPr lang="en-CA" sz="1100" b="1" dirty="0">
                <a:solidFill>
                  <a:srgbClr val="660033"/>
                </a:solidFill>
              </a:rPr>
              <a:t> 					</a:t>
            </a:r>
            <a:r>
              <a:rPr lang="en-CA" sz="1100" b="1" dirty="0" smtClean="0">
                <a:solidFill>
                  <a:prstClr val="black"/>
                </a:solidFill>
                <a:effectLst>
                  <a:glow rad="127000">
                    <a:srgbClr val="D73DCC"/>
                  </a:glow>
                </a:effectLst>
              </a:rPr>
              <a:t>14</a:t>
            </a:r>
            <a:endParaRPr lang="en-CA" sz="1100" b="1" dirty="0">
              <a:solidFill>
                <a:prstClr val="black"/>
              </a:solidFill>
              <a:effectLst>
                <a:glow rad="127000">
                  <a:srgbClr val="D73DCC"/>
                </a:glow>
              </a:effectLst>
            </a:endParaRPr>
          </a:p>
          <a:p>
            <a:pPr lvl="0"/>
            <a:r>
              <a:rPr lang="en-CA" sz="1100" b="1" dirty="0">
                <a:solidFill>
                  <a:srgbClr val="660033"/>
                </a:solidFill>
              </a:rPr>
              <a:t>5</a:t>
            </a:r>
            <a:r>
              <a:rPr lang="en-CA" sz="1100" b="1" baseline="30000" dirty="0">
                <a:solidFill>
                  <a:srgbClr val="660033"/>
                </a:solidFill>
              </a:rPr>
              <a:t>th</a:t>
            </a:r>
            <a:r>
              <a:rPr lang="en-CA" sz="1100" b="1" dirty="0">
                <a:solidFill>
                  <a:srgbClr val="660033"/>
                </a:solidFill>
              </a:rPr>
              <a:t> 				    	</a:t>
            </a:r>
            <a:r>
              <a:rPr lang="en-CA" sz="1100" b="1" dirty="0" smtClean="0">
                <a:solidFill>
                  <a:prstClr val="black"/>
                </a:solidFill>
                <a:effectLst>
                  <a:glow rad="127000">
                    <a:srgbClr val="FFFF00"/>
                  </a:glow>
                </a:effectLst>
              </a:rPr>
              <a:t>15</a:t>
            </a:r>
            <a:endParaRPr lang="en-CA" sz="1100" b="1" dirty="0">
              <a:solidFill>
                <a:prstClr val="black"/>
              </a:solidFill>
              <a:effectLst>
                <a:glow rad="127000">
                  <a:srgbClr val="FFFF00"/>
                </a:glow>
              </a:effectLst>
            </a:endParaRPr>
          </a:p>
          <a:p>
            <a:pPr lvl="0"/>
            <a:r>
              <a:rPr lang="en-CA" sz="1100" b="1" dirty="0">
                <a:solidFill>
                  <a:srgbClr val="660033"/>
                </a:solidFill>
              </a:rPr>
              <a:t>6</a:t>
            </a:r>
            <a:r>
              <a:rPr lang="en-CA" sz="1100" b="1" baseline="30000" dirty="0">
                <a:solidFill>
                  <a:srgbClr val="660033"/>
                </a:solidFill>
              </a:rPr>
              <a:t>th</a:t>
            </a:r>
            <a:r>
              <a:rPr lang="en-CA" sz="1100" dirty="0">
                <a:solidFill>
                  <a:prstClr val="black"/>
                </a:solidFill>
              </a:rPr>
              <a:t> 					</a:t>
            </a:r>
            <a:r>
              <a:rPr lang="en-CA" sz="1100" b="1" dirty="0" smtClean="0">
                <a:solidFill>
                  <a:prstClr val="black"/>
                </a:solidFill>
                <a:effectLst>
                  <a:glow rad="127000">
                    <a:srgbClr val="FFFF00"/>
                  </a:glow>
                </a:effectLst>
              </a:rPr>
              <a:t>16</a:t>
            </a:r>
            <a:endParaRPr lang="en-CA" sz="1100" b="1" dirty="0">
              <a:solidFill>
                <a:prstClr val="black"/>
              </a:solidFill>
              <a:effectLst>
                <a:glow rad="127000">
                  <a:srgbClr val="FFFF00"/>
                </a:glow>
              </a:effectLst>
            </a:endParaRPr>
          </a:p>
          <a:p>
            <a:pPr lvl="0"/>
            <a:r>
              <a:rPr lang="en-CA" sz="1100" b="1" u="sng" dirty="0">
                <a:solidFill>
                  <a:srgbClr val="0000FF"/>
                </a:solidFill>
              </a:rPr>
              <a:t>7</a:t>
            </a:r>
            <a:r>
              <a:rPr lang="en-CA" sz="1100" b="1" u="sng" baseline="30000" dirty="0">
                <a:solidFill>
                  <a:srgbClr val="0000FF"/>
                </a:solidFill>
              </a:rPr>
              <a:t>th</a:t>
            </a:r>
            <a:r>
              <a:rPr lang="en-CA" sz="1100" u="sng" dirty="0">
                <a:solidFill>
                  <a:srgbClr val="0000FF"/>
                </a:solidFill>
              </a:rPr>
              <a:t> 					</a:t>
            </a:r>
            <a:r>
              <a:rPr lang="en-CA" sz="1100" b="1" u="sng" dirty="0" smtClean="0">
                <a:solidFill>
                  <a:srgbClr val="0000FF"/>
                </a:solidFill>
                <a:effectLst>
                  <a:glow rad="127000">
                    <a:srgbClr val="FFFF00"/>
                  </a:glow>
                </a:effectLst>
              </a:rPr>
              <a:t>17</a:t>
            </a:r>
            <a:endParaRPr lang="en-CA" sz="1100" b="1" u="sng" dirty="0">
              <a:solidFill>
                <a:srgbClr val="0000FF"/>
              </a:solidFill>
              <a:effectLst>
                <a:glow rad="127000">
                  <a:srgbClr val="FFFF00"/>
                </a:glow>
              </a:effectLst>
            </a:endParaRPr>
          </a:p>
          <a:p>
            <a:pPr lvl="0"/>
            <a:r>
              <a:rPr lang="en-CA" sz="1100" b="1" dirty="0">
                <a:solidFill>
                  <a:srgbClr val="660033"/>
                </a:solidFill>
              </a:rPr>
              <a:t>1</a:t>
            </a:r>
            <a:r>
              <a:rPr lang="en-CA" sz="1100" b="1" baseline="30000" dirty="0">
                <a:solidFill>
                  <a:srgbClr val="660033"/>
                </a:solidFill>
              </a:rPr>
              <a:t>st</a:t>
            </a:r>
            <a:r>
              <a:rPr lang="en-CA" sz="1100" dirty="0">
                <a:solidFill>
                  <a:srgbClr val="0000FF"/>
                </a:solidFill>
              </a:rPr>
              <a:t> </a:t>
            </a:r>
            <a:r>
              <a:rPr lang="en-CA" sz="1100" dirty="0">
                <a:solidFill>
                  <a:prstClr val="black"/>
                </a:solidFill>
              </a:rPr>
              <a:t>					</a:t>
            </a:r>
            <a:r>
              <a:rPr lang="en-CA" sz="1100" b="1" dirty="0" smtClean="0">
                <a:solidFill>
                  <a:prstClr val="black"/>
                </a:solidFill>
                <a:effectLst>
                  <a:glow rad="127000">
                    <a:srgbClr val="FFFF00"/>
                  </a:glow>
                </a:effectLst>
              </a:rPr>
              <a:t>18</a:t>
            </a:r>
            <a:endParaRPr lang="en-CA" sz="1100" b="1" dirty="0">
              <a:solidFill>
                <a:prstClr val="black"/>
              </a:solidFill>
              <a:effectLst>
                <a:glow rad="127000">
                  <a:srgbClr val="FFFF00"/>
                </a:glow>
              </a:effectLst>
            </a:endParaRPr>
          </a:p>
          <a:p>
            <a:pPr lvl="0"/>
            <a:r>
              <a:rPr lang="en-CA" sz="1100" b="1" dirty="0">
                <a:solidFill>
                  <a:srgbClr val="660033"/>
                </a:solidFill>
              </a:rPr>
              <a:t>2</a:t>
            </a:r>
            <a:r>
              <a:rPr lang="en-CA" sz="1100" b="1" baseline="30000" dirty="0">
                <a:solidFill>
                  <a:srgbClr val="660033"/>
                </a:solidFill>
              </a:rPr>
              <a:t>nd</a:t>
            </a:r>
            <a:r>
              <a:rPr lang="en-CA" sz="1100" b="1" dirty="0">
                <a:solidFill>
                  <a:srgbClr val="660033"/>
                </a:solidFill>
              </a:rPr>
              <a:t> 					</a:t>
            </a:r>
            <a:r>
              <a:rPr lang="en-CA" sz="1100" b="1" dirty="0" smtClean="0">
                <a:solidFill>
                  <a:prstClr val="black"/>
                </a:solidFill>
                <a:effectLst>
                  <a:glow rad="127000">
                    <a:srgbClr val="FFFF00"/>
                  </a:glow>
                </a:effectLst>
              </a:rPr>
              <a:t>19</a:t>
            </a:r>
            <a:endParaRPr lang="en-CA" sz="1100" b="1" dirty="0">
              <a:solidFill>
                <a:prstClr val="black"/>
              </a:solidFill>
              <a:effectLst>
                <a:glow rad="127000">
                  <a:srgbClr val="FFFF00"/>
                </a:glow>
              </a:effectLst>
            </a:endParaRPr>
          </a:p>
          <a:p>
            <a:pPr lvl="0"/>
            <a:r>
              <a:rPr lang="en-CA" sz="1100" b="1" dirty="0">
                <a:solidFill>
                  <a:srgbClr val="660033"/>
                </a:solidFill>
              </a:rPr>
              <a:t>3</a:t>
            </a:r>
            <a:r>
              <a:rPr lang="en-CA" sz="1100" b="1" baseline="30000" dirty="0">
                <a:solidFill>
                  <a:srgbClr val="660033"/>
                </a:solidFill>
              </a:rPr>
              <a:t>rd					</a:t>
            </a:r>
            <a:r>
              <a:rPr lang="en-CA" sz="1100" b="1" dirty="0" smtClean="0">
                <a:solidFill>
                  <a:prstClr val="black"/>
                </a:solidFill>
                <a:effectLst>
                  <a:glow rad="127000">
                    <a:srgbClr val="FFFF00"/>
                  </a:glow>
                </a:effectLst>
              </a:rPr>
              <a:t>20</a:t>
            </a:r>
            <a:endParaRPr lang="en-CA" sz="1100" b="1" dirty="0">
              <a:solidFill>
                <a:prstClr val="black"/>
              </a:solidFill>
              <a:effectLst>
                <a:glow rad="127000">
                  <a:srgbClr val="FFFF00"/>
                </a:glow>
              </a:effectLst>
            </a:endParaRPr>
          </a:p>
          <a:p>
            <a:pPr lvl="0"/>
            <a:r>
              <a:rPr lang="en-CA" sz="1100" b="1" dirty="0">
                <a:solidFill>
                  <a:srgbClr val="660033"/>
                </a:solidFill>
              </a:rPr>
              <a:t>4</a:t>
            </a:r>
            <a:r>
              <a:rPr lang="en-CA" sz="1100" b="1" baseline="30000" dirty="0">
                <a:solidFill>
                  <a:srgbClr val="660033"/>
                </a:solidFill>
              </a:rPr>
              <a:t>th </a:t>
            </a:r>
            <a:r>
              <a:rPr lang="en-CA" sz="1100" b="1" dirty="0">
                <a:solidFill>
                  <a:srgbClr val="660033"/>
                </a:solidFill>
              </a:rPr>
              <a:t> 					</a:t>
            </a:r>
            <a:r>
              <a:rPr lang="en-CA" sz="1100" b="1" dirty="0" smtClean="0">
                <a:solidFill>
                  <a:prstClr val="black"/>
                </a:solidFill>
                <a:effectLst>
                  <a:glow rad="127000">
                    <a:srgbClr val="FFFF00"/>
                  </a:glow>
                </a:effectLst>
              </a:rPr>
              <a:t>21</a:t>
            </a:r>
            <a:endParaRPr lang="en-CA" sz="1100" b="1" u="sng" dirty="0">
              <a:solidFill>
                <a:srgbClr val="0000FF"/>
              </a:solidFill>
              <a:effectLst>
                <a:glow rad="127000">
                  <a:srgbClr val="FFFF00"/>
                </a:glow>
              </a:effectLst>
            </a:endParaRPr>
          </a:p>
          <a:p>
            <a:pPr lvl="0"/>
            <a:r>
              <a:rPr lang="en-CA" sz="1100" b="1" dirty="0">
                <a:solidFill>
                  <a:srgbClr val="660033"/>
                </a:solidFill>
              </a:rPr>
              <a:t>5</a:t>
            </a:r>
            <a:r>
              <a:rPr lang="en-CA" sz="1100" b="1" baseline="30000" dirty="0">
                <a:solidFill>
                  <a:srgbClr val="660033"/>
                </a:solidFill>
              </a:rPr>
              <a:t>th</a:t>
            </a:r>
            <a:r>
              <a:rPr lang="en-CA" sz="1100" b="1" dirty="0">
                <a:solidFill>
                  <a:srgbClr val="660033"/>
                </a:solidFill>
              </a:rPr>
              <a:t> 					</a:t>
            </a:r>
            <a:r>
              <a:rPr lang="en-CA" sz="1100" dirty="0" smtClean="0">
                <a:solidFill>
                  <a:prstClr val="black"/>
                </a:solidFill>
                <a:effectLst/>
              </a:rPr>
              <a:t>22</a:t>
            </a:r>
            <a:endParaRPr lang="en-CA" sz="1100" dirty="0">
              <a:solidFill>
                <a:prstClr val="black"/>
              </a:solidFill>
              <a:effectLst/>
            </a:endParaRPr>
          </a:p>
          <a:p>
            <a:pPr lvl="0"/>
            <a:r>
              <a:rPr lang="en-CA" sz="1100" b="1" dirty="0">
                <a:solidFill>
                  <a:srgbClr val="660033"/>
                </a:solidFill>
              </a:rPr>
              <a:t>6</a:t>
            </a:r>
            <a:r>
              <a:rPr lang="en-CA" sz="1100" b="1" baseline="30000" dirty="0">
                <a:solidFill>
                  <a:srgbClr val="660033"/>
                </a:solidFill>
              </a:rPr>
              <a:t>th</a:t>
            </a:r>
            <a:r>
              <a:rPr lang="en-CA" sz="1100" b="1" dirty="0">
                <a:solidFill>
                  <a:srgbClr val="660033"/>
                </a:solidFill>
              </a:rPr>
              <a:t> 					</a:t>
            </a:r>
            <a:r>
              <a:rPr lang="en-CA" sz="1100" dirty="0" smtClean="0">
                <a:solidFill>
                  <a:prstClr val="black"/>
                </a:solidFill>
              </a:rPr>
              <a:t>23</a:t>
            </a:r>
            <a:r>
              <a:rPr lang="en-CA" sz="1100" dirty="0">
                <a:solidFill>
                  <a:prstClr val="black"/>
                </a:solidFill>
              </a:rPr>
              <a:t/>
            </a:r>
            <a:br>
              <a:rPr lang="en-CA" sz="1100" dirty="0">
                <a:solidFill>
                  <a:prstClr val="black"/>
                </a:solidFill>
              </a:rPr>
            </a:br>
            <a:r>
              <a:rPr lang="en-CA" sz="1100" b="1" u="sng" dirty="0">
                <a:solidFill>
                  <a:srgbClr val="0000FF"/>
                </a:solidFill>
                <a:effectLst>
                  <a:glow rad="215900">
                    <a:srgbClr val="FFCCFF"/>
                  </a:glow>
                </a:effectLst>
              </a:rPr>
              <a:t>7</a:t>
            </a:r>
            <a:r>
              <a:rPr lang="en-CA" sz="1100" b="1" u="sng" baseline="30000" dirty="0">
                <a:solidFill>
                  <a:srgbClr val="0000FF"/>
                </a:solidFill>
                <a:effectLst>
                  <a:glow rad="215900">
                    <a:srgbClr val="FFCCFF"/>
                  </a:glow>
                </a:effectLst>
              </a:rPr>
              <a:t>th</a:t>
            </a:r>
            <a:r>
              <a:rPr lang="en-CA" sz="1100" b="1" u="sng" dirty="0">
                <a:solidFill>
                  <a:srgbClr val="0000FF"/>
                </a:solidFill>
                <a:effectLst>
                  <a:glow rad="215900">
                    <a:srgbClr val="FFCCFF"/>
                  </a:glow>
                </a:effectLst>
              </a:rPr>
              <a:t> </a:t>
            </a:r>
            <a:r>
              <a:rPr lang="en-CA" sz="1100" u="sng" dirty="0">
                <a:solidFill>
                  <a:srgbClr val="0000FF"/>
                </a:solidFill>
              </a:rPr>
              <a:t>					</a:t>
            </a:r>
            <a:r>
              <a:rPr lang="en-CA" sz="1100" b="1" u="sng" dirty="0" smtClean="0">
                <a:solidFill>
                  <a:srgbClr val="0000FF"/>
                </a:solidFill>
                <a:effectLst>
                  <a:glow rad="152400">
                    <a:srgbClr val="FFCCFF"/>
                  </a:glow>
                </a:effectLst>
              </a:rPr>
              <a:t>24</a:t>
            </a:r>
            <a:r>
              <a:rPr lang="en-CA" sz="1100" b="1" dirty="0" smtClean="0">
                <a:solidFill>
                  <a:srgbClr val="660033"/>
                </a:solidFill>
              </a:rPr>
              <a:t> </a:t>
            </a:r>
            <a:r>
              <a:rPr lang="en-CA" sz="1100" b="1" dirty="0">
                <a:solidFill>
                  <a:srgbClr val="660033"/>
                </a:solidFill>
              </a:rPr>
              <a:t>1</a:t>
            </a:r>
            <a:r>
              <a:rPr lang="en-CA" sz="1100" b="1" baseline="30000" dirty="0">
                <a:solidFill>
                  <a:srgbClr val="660033"/>
                </a:solidFill>
              </a:rPr>
              <a:t>st</a:t>
            </a:r>
            <a:r>
              <a:rPr lang="en-CA" sz="1100" dirty="0">
                <a:solidFill>
                  <a:srgbClr val="0000FF"/>
                </a:solidFill>
              </a:rPr>
              <a:t> </a:t>
            </a:r>
            <a:r>
              <a:rPr lang="en-CA" sz="1100" dirty="0">
                <a:solidFill>
                  <a:prstClr val="black"/>
                </a:solidFill>
              </a:rPr>
              <a:t>					</a:t>
            </a:r>
            <a:r>
              <a:rPr lang="en-CA" sz="1100" dirty="0" smtClean="0">
                <a:solidFill>
                  <a:prstClr val="black"/>
                </a:solidFill>
                <a:effectLst/>
              </a:rPr>
              <a:t>25</a:t>
            </a:r>
            <a:endParaRPr lang="en-CA" sz="1100" dirty="0">
              <a:solidFill>
                <a:prstClr val="black"/>
              </a:solidFill>
              <a:effectLst/>
            </a:endParaRPr>
          </a:p>
          <a:p>
            <a:pPr lvl="0"/>
            <a:r>
              <a:rPr lang="en-CA" sz="1100" b="1" dirty="0">
                <a:solidFill>
                  <a:srgbClr val="660033"/>
                </a:solidFill>
              </a:rPr>
              <a:t>2</a:t>
            </a:r>
            <a:r>
              <a:rPr lang="en-CA" sz="1100" b="1" baseline="30000" dirty="0">
                <a:solidFill>
                  <a:srgbClr val="660033"/>
                </a:solidFill>
              </a:rPr>
              <a:t>nd</a:t>
            </a:r>
            <a:r>
              <a:rPr lang="en-CA" sz="1100" b="1" dirty="0">
                <a:solidFill>
                  <a:srgbClr val="660033"/>
                </a:solidFill>
              </a:rPr>
              <a:t> 					</a:t>
            </a:r>
            <a:r>
              <a:rPr lang="en-CA" sz="1100" dirty="0" smtClean="0">
                <a:solidFill>
                  <a:prstClr val="black"/>
                </a:solidFill>
              </a:rPr>
              <a:t>27</a:t>
            </a:r>
            <a:endParaRPr lang="en-CA" sz="1100" dirty="0">
              <a:solidFill>
                <a:prstClr val="black"/>
              </a:solidFill>
            </a:endParaRPr>
          </a:p>
          <a:p>
            <a:pPr lvl="0"/>
            <a:r>
              <a:rPr lang="en-CA" sz="1100" b="1" dirty="0">
                <a:solidFill>
                  <a:srgbClr val="660033"/>
                </a:solidFill>
                <a:effectLst>
                  <a:glow rad="127000">
                    <a:srgbClr val="FFFF00"/>
                  </a:glow>
                </a:effectLst>
              </a:rPr>
              <a:t>3</a:t>
            </a:r>
            <a:r>
              <a:rPr lang="en-CA" sz="1100" b="1" baseline="30000" dirty="0">
                <a:solidFill>
                  <a:srgbClr val="660033"/>
                </a:solidFill>
                <a:effectLst>
                  <a:glow rad="127000">
                    <a:srgbClr val="FFFF00"/>
                  </a:glow>
                </a:effectLst>
              </a:rPr>
              <a:t>rd</a:t>
            </a:r>
            <a:r>
              <a:rPr lang="en-CA" sz="1100" b="1" baseline="30000" dirty="0">
                <a:solidFill>
                  <a:srgbClr val="660033"/>
                </a:solidFill>
              </a:rPr>
              <a:t>					</a:t>
            </a:r>
            <a:r>
              <a:rPr lang="en-CA" sz="1100" dirty="0" smtClean="0">
                <a:solidFill>
                  <a:prstClr val="black"/>
                </a:solidFill>
              </a:rPr>
              <a:t>28</a:t>
            </a:r>
            <a:endParaRPr lang="en-CA" sz="1100" dirty="0">
              <a:solidFill>
                <a:prstClr val="black"/>
              </a:solidFill>
            </a:endParaRPr>
          </a:p>
          <a:p>
            <a:r>
              <a:rPr lang="en-CA" sz="1100" b="1" dirty="0">
                <a:solidFill>
                  <a:srgbClr val="660033"/>
                </a:solidFill>
              </a:rPr>
              <a:t>4</a:t>
            </a:r>
            <a:r>
              <a:rPr lang="en-CA" sz="1100" b="1" baseline="30000" dirty="0">
                <a:solidFill>
                  <a:srgbClr val="660033"/>
                </a:solidFill>
              </a:rPr>
              <a:t>th </a:t>
            </a:r>
            <a:r>
              <a:rPr lang="en-CA" sz="1100" b="1" dirty="0">
                <a:solidFill>
                  <a:srgbClr val="660033"/>
                </a:solidFill>
              </a:rPr>
              <a:t> 					</a:t>
            </a:r>
            <a:r>
              <a:rPr lang="en-CA" sz="1100" dirty="0" smtClean="0">
                <a:solidFill>
                  <a:prstClr val="black"/>
                </a:solidFill>
              </a:rPr>
              <a:t>2</a:t>
            </a:r>
          </a:p>
          <a:p>
            <a:r>
              <a:rPr lang="en-CA" sz="1100" b="1" dirty="0" smtClean="0">
                <a:solidFill>
                  <a:srgbClr val="660033"/>
                </a:solidFill>
              </a:rPr>
              <a:t>5</a:t>
            </a:r>
            <a:r>
              <a:rPr lang="en-CA" sz="1100" b="1" baseline="30000" dirty="0" smtClean="0">
                <a:solidFill>
                  <a:srgbClr val="660033"/>
                </a:solidFill>
              </a:rPr>
              <a:t>th</a:t>
            </a:r>
            <a:r>
              <a:rPr lang="en-CA" sz="1100" b="1" dirty="0" smtClean="0">
                <a:solidFill>
                  <a:srgbClr val="660033"/>
                </a:solidFill>
              </a:rPr>
              <a:t> </a:t>
            </a:r>
            <a:r>
              <a:rPr lang="en-CA" sz="1100" b="1" dirty="0">
                <a:solidFill>
                  <a:srgbClr val="660033"/>
                </a:solidFill>
              </a:rPr>
              <a:t>				    	</a:t>
            </a:r>
            <a:r>
              <a:rPr lang="en-CA" sz="1100" dirty="0" smtClean="0">
                <a:solidFill>
                  <a:prstClr val="black"/>
                </a:solidFill>
              </a:rPr>
              <a:t>2</a:t>
            </a:r>
            <a:endParaRPr lang="en-CA" sz="1100" dirty="0">
              <a:solidFill>
                <a:prstClr val="black"/>
              </a:solidFill>
            </a:endParaRPr>
          </a:p>
        </p:txBody>
      </p:sp>
      <p:cxnSp>
        <p:nvCxnSpPr>
          <p:cNvPr id="12" name="Straight Connector 11"/>
          <p:cNvCxnSpPr/>
          <p:nvPr/>
        </p:nvCxnSpPr>
        <p:spPr>
          <a:xfrm>
            <a:off x="556602" y="1415483"/>
            <a:ext cx="10424744" cy="77"/>
          </a:xfrm>
          <a:prstGeom prst="line">
            <a:avLst/>
          </a:prstGeom>
          <a:ln w="57150">
            <a:solidFill>
              <a:srgbClr val="C00000"/>
            </a:solidFill>
          </a:ln>
          <a:effectLst>
            <a:glow rad="101600">
              <a:schemeClr val="accent3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flipV="1">
            <a:off x="634445" y="5843909"/>
            <a:ext cx="10423813" cy="9519"/>
          </a:xfrm>
          <a:prstGeom prst="line">
            <a:avLst/>
          </a:prstGeom>
          <a:ln w="57150">
            <a:solidFill>
              <a:srgbClr val="00FF99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Group 2"/>
          <p:cNvGrpSpPr/>
          <p:nvPr/>
        </p:nvGrpSpPr>
        <p:grpSpPr>
          <a:xfrm>
            <a:off x="1325448" y="4806473"/>
            <a:ext cx="1553805" cy="1016001"/>
            <a:chOff x="1316395" y="4887865"/>
            <a:chExt cx="1553805" cy="1016001"/>
          </a:xfrm>
        </p:grpSpPr>
        <p:cxnSp>
          <p:nvCxnSpPr>
            <p:cNvPr id="18" name="Straight Arrow Connector 17"/>
            <p:cNvCxnSpPr/>
            <p:nvPr/>
          </p:nvCxnSpPr>
          <p:spPr>
            <a:xfrm>
              <a:off x="1822989" y="5075931"/>
              <a:ext cx="1047211" cy="386333"/>
            </a:xfrm>
            <a:prstGeom prst="straightConnector1">
              <a:avLst/>
            </a:prstGeom>
            <a:ln>
              <a:solidFill>
                <a:schemeClr val="bg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" name="Group 1"/>
            <p:cNvGrpSpPr/>
            <p:nvPr/>
          </p:nvGrpSpPr>
          <p:grpSpPr>
            <a:xfrm>
              <a:off x="1316395" y="4887865"/>
              <a:ext cx="1551014" cy="1016001"/>
              <a:chOff x="1316395" y="4869759"/>
              <a:chExt cx="1551014" cy="1016001"/>
            </a:xfrm>
          </p:grpSpPr>
          <p:sp>
            <p:nvSpPr>
              <p:cNvPr id="15" name="Oval 14"/>
              <p:cNvSpPr/>
              <p:nvPr/>
            </p:nvSpPr>
            <p:spPr>
              <a:xfrm>
                <a:off x="1320800" y="4869759"/>
                <a:ext cx="499533" cy="338667"/>
              </a:xfrm>
              <a:prstGeom prst="ellipse">
                <a:avLst/>
              </a:prstGeom>
              <a:ln>
                <a:solidFill>
                  <a:schemeClr val="bg1"/>
                </a:solidFill>
              </a:ln>
              <a:scene3d>
                <a:camera prst="orthographicFront"/>
                <a:lightRig rig="threePt" dir="t"/>
              </a:scene3d>
              <a:sp3d>
                <a:bevelT prst="angle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CA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1</a:t>
                </a:r>
                <a:endParaRPr lang="en-CA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" name="Oval 15"/>
              <p:cNvSpPr/>
              <p:nvPr/>
            </p:nvSpPr>
            <p:spPr>
              <a:xfrm>
                <a:off x="1319051" y="5208426"/>
                <a:ext cx="499533" cy="338667"/>
              </a:xfrm>
              <a:prstGeom prst="ellipse">
                <a:avLst/>
              </a:prstGeom>
              <a:ln>
                <a:solidFill>
                  <a:schemeClr val="bg1"/>
                </a:solidFill>
              </a:ln>
              <a:scene3d>
                <a:camera prst="orthographicFront"/>
                <a:lightRig rig="threePt" dir="t"/>
              </a:scene3d>
              <a:sp3d>
                <a:bevelT prst="angle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CA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2</a:t>
                </a:r>
                <a:endParaRPr lang="en-CA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" name="Oval 16"/>
              <p:cNvSpPr/>
              <p:nvPr/>
            </p:nvSpPr>
            <p:spPr>
              <a:xfrm>
                <a:off x="1316395" y="5547093"/>
                <a:ext cx="499533" cy="338667"/>
              </a:xfrm>
              <a:prstGeom prst="ellipse">
                <a:avLst/>
              </a:prstGeom>
              <a:solidFill>
                <a:srgbClr val="FF6600"/>
              </a:solidFill>
              <a:ln>
                <a:solidFill>
                  <a:schemeClr val="bg1"/>
                </a:solidFill>
              </a:ln>
              <a:scene3d>
                <a:camera prst="orthographicFront"/>
                <a:lightRig rig="threePt" dir="t"/>
              </a:scene3d>
              <a:sp3d>
                <a:bevelT prst="angle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CA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3</a:t>
                </a:r>
                <a:endParaRPr lang="en-CA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cxnSp>
            <p:nvCxnSpPr>
              <p:cNvPr id="19" name="Straight Arrow Connector 18"/>
              <p:cNvCxnSpPr/>
              <p:nvPr/>
            </p:nvCxnSpPr>
            <p:spPr>
              <a:xfrm>
                <a:off x="1818584" y="5398355"/>
                <a:ext cx="1048825" cy="233405"/>
              </a:xfrm>
              <a:prstGeom prst="straightConnector1">
                <a:avLst/>
              </a:prstGeom>
              <a:ln>
                <a:solidFill>
                  <a:schemeClr val="bg1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" name="Straight Arrow Connector 19"/>
              <p:cNvCxnSpPr/>
              <p:nvPr/>
            </p:nvCxnSpPr>
            <p:spPr>
              <a:xfrm>
                <a:off x="1815928" y="5732903"/>
                <a:ext cx="1051481" cy="68028"/>
              </a:xfrm>
              <a:prstGeom prst="straightConnector1">
                <a:avLst/>
              </a:prstGeom>
              <a:ln>
                <a:solidFill>
                  <a:schemeClr val="bg1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21" name="Rounded Rectangular Callout 20"/>
          <p:cNvSpPr/>
          <p:nvPr/>
        </p:nvSpPr>
        <p:spPr>
          <a:xfrm>
            <a:off x="348681" y="6050405"/>
            <a:ext cx="6943772" cy="758230"/>
          </a:xfrm>
          <a:prstGeom prst="wedgeRoundRectCallout">
            <a:avLst>
              <a:gd name="adj1" fmla="val -31444"/>
              <a:gd name="adj2" fmla="val -82975"/>
              <a:gd name="adj3" fmla="val 16667"/>
            </a:avLst>
          </a:prstGeom>
          <a:solidFill>
            <a:schemeClr val="accent2"/>
          </a:solidFill>
          <a:ln w="76200">
            <a:solidFill>
              <a:srgbClr val="FF6600"/>
            </a:solidFill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h="25400" prst="softRound"/>
            </a:sp3d>
          </a:bodyPr>
          <a:lstStyle/>
          <a:p>
            <a:pPr algn="ctr"/>
            <a:r>
              <a:rPr lang="en-CA" sz="2400" dirty="0" smtClean="0">
                <a:solidFill>
                  <a:srgbClr val="FF6600"/>
                </a:solidFill>
              </a:rPr>
              <a:t>The 3</a:t>
            </a:r>
            <a:r>
              <a:rPr lang="en-CA" sz="2400" baseline="30000" dirty="0" smtClean="0">
                <a:solidFill>
                  <a:srgbClr val="FF6600"/>
                </a:solidFill>
              </a:rPr>
              <a:t>rd</a:t>
            </a:r>
            <a:r>
              <a:rPr lang="en-CA" sz="2400" dirty="0" smtClean="0">
                <a:solidFill>
                  <a:srgbClr val="FF6600"/>
                </a:solidFill>
              </a:rPr>
              <a:t> cycle – (</a:t>
            </a:r>
            <a:r>
              <a:rPr lang="en-CA" sz="2400" dirty="0" smtClean="0">
                <a:solidFill>
                  <a:srgbClr val="3E3EF0"/>
                </a:solidFill>
              </a:rPr>
              <a:t>a 7</a:t>
            </a:r>
            <a:r>
              <a:rPr lang="en-CA" sz="2400" baseline="30000" dirty="0" smtClean="0">
                <a:solidFill>
                  <a:srgbClr val="3E3EF0"/>
                </a:solidFill>
              </a:rPr>
              <a:t>th</a:t>
            </a:r>
            <a:r>
              <a:rPr lang="en-CA" sz="2400" dirty="0" smtClean="0">
                <a:solidFill>
                  <a:srgbClr val="3E3EF0"/>
                </a:solidFill>
              </a:rPr>
              <a:t> day Sabbath</a:t>
            </a:r>
            <a:r>
              <a:rPr lang="en-CA" sz="2400" dirty="0" smtClean="0">
                <a:solidFill>
                  <a:srgbClr val="FF6600"/>
                </a:solidFill>
              </a:rPr>
              <a:t>) - </a:t>
            </a:r>
            <a:r>
              <a:rPr lang="en-CA" sz="2400" b="1" u="sng" dirty="0" smtClean="0">
                <a:solidFill>
                  <a:schemeClr val="bg1"/>
                </a:solidFill>
              </a:rPr>
              <a:t>AFTER THE </a:t>
            </a:r>
            <a:br>
              <a:rPr lang="en-CA" sz="2400" b="1" u="sng" dirty="0" smtClean="0">
                <a:solidFill>
                  <a:schemeClr val="bg1"/>
                </a:solidFill>
              </a:rPr>
            </a:br>
            <a:r>
              <a:rPr lang="en-CA" sz="2400" b="1" dirty="0" smtClean="0">
                <a:solidFill>
                  <a:srgbClr val="FF0000"/>
                </a:solidFill>
              </a:rPr>
              <a:t>(LUNAR)</a:t>
            </a:r>
            <a:r>
              <a:rPr lang="en-CA" sz="2400" b="1" dirty="0">
                <a:solidFill>
                  <a:srgbClr val="FF0000"/>
                </a:solidFill>
              </a:rPr>
              <a:t> </a:t>
            </a:r>
            <a:r>
              <a:rPr lang="en-CA" sz="2400" b="1" u="sng" dirty="0" smtClean="0">
                <a:solidFill>
                  <a:schemeClr val="bg1"/>
                </a:solidFill>
              </a:rPr>
              <a:t>FEAST</a:t>
            </a:r>
            <a:r>
              <a:rPr lang="en-CA" sz="2400" dirty="0" smtClean="0">
                <a:solidFill>
                  <a:schemeClr val="bg1"/>
                </a:solidFill>
              </a:rPr>
              <a:t> of the </a:t>
            </a:r>
            <a:r>
              <a:rPr lang="en-CA" sz="2400" dirty="0" smtClean="0">
                <a:solidFill>
                  <a:srgbClr val="FF0000"/>
                </a:solidFill>
              </a:rPr>
              <a:t>Yahudim.</a:t>
            </a:r>
            <a:r>
              <a:rPr lang="en-CA" sz="2400" dirty="0">
                <a:solidFill>
                  <a:srgbClr val="0C27AC"/>
                </a:solidFill>
              </a:rPr>
              <a:t> </a:t>
            </a:r>
            <a:r>
              <a:rPr lang="en-CA" sz="2400" dirty="0" smtClean="0">
                <a:solidFill>
                  <a:srgbClr val="0C27AC"/>
                </a:solidFill>
              </a:rPr>
              <a:t>      Luke 2:42 - 46</a:t>
            </a:r>
            <a:endParaRPr lang="en-CA" sz="2400" dirty="0">
              <a:solidFill>
                <a:srgbClr val="0C27AC"/>
              </a:solidFill>
            </a:endParaRPr>
          </a:p>
        </p:txBody>
      </p:sp>
      <p:sp>
        <p:nvSpPr>
          <p:cNvPr id="22" name="Rounded Rectangular Callout 21"/>
          <p:cNvSpPr/>
          <p:nvPr/>
        </p:nvSpPr>
        <p:spPr>
          <a:xfrm>
            <a:off x="3433624" y="2376032"/>
            <a:ext cx="7302108" cy="2525837"/>
          </a:xfrm>
          <a:prstGeom prst="wedgeRoundRectCallout">
            <a:avLst>
              <a:gd name="adj1" fmla="val 48791"/>
              <a:gd name="adj2" fmla="val 76298"/>
              <a:gd name="adj3" fmla="val 16667"/>
            </a:avLst>
          </a:prstGeom>
          <a:solidFill>
            <a:schemeClr val="accent3">
              <a:lumMod val="60000"/>
              <a:lumOff val="40000"/>
            </a:schemeClr>
          </a:solidFill>
          <a:ln w="104775">
            <a:solidFill>
              <a:srgbClr val="FFCCFF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h="25400" prst="softRound"/>
            </a:sp3d>
          </a:bodyPr>
          <a:lstStyle/>
          <a:p>
            <a:pPr lvl="0" algn="ctr"/>
            <a:r>
              <a:rPr lang="en-CA" sz="3200" b="1" u="sng" dirty="0" smtClean="0">
                <a:solidFill>
                  <a:srgbClr val="C00000"/>
                </a:solidFill>
                <a:effectLst>
                  <a:glow rad="127000">
                    <a:srgbClr val="00B050"/>
                  </a:glow>
                </a:effectLst>
              </a:rPr>
              <a:t>After</a:t>
            </a:r>
            <a:r>
              <a:rPr lang="en-CA" sz="3200" u="sng" dirty="0" smtClean="0">
                <a:solidFill>
                  <a:srgbClr val="C00000"/>
                </a:solidFill>
              </a:rPr>
              <a:t> </a:t>
            </a:r>
            <a:r>
              <a:rPr lang="en-CA" sz="3200" u="sng" dirty="0">
                <a:solidFill>
                  <a:srgbClr val="C00000"/>
                </a:solidFill>
              </a:rPr>
              <a:t>the </a:t>
            </a:r>
            <a:r>
              <a:rPr lang="en-CA" sz="3200" u="sng" dirty="0" smtClean="0">
                <a:solidFill>
                  <a:srgbClr val="C00000"/>
                </a:solidFill>
              </a:rPr>
              <a:t>Mo-</a:t>
            </a:r>
            <a:r>
              <a:rPr lang="en-CA" sz="3200" u="sng" dirty="0" err="1" smtClean="0">
                <a:solidFill>
                  <a:srgbClr val="C00000"/>
                </a:solidFill>
              </a:rPr>
              <a:t>edim</a:t>
            </a:r>
            <a:r>
              <a:rPr lang="en-CA" sz="3200" u="sng" dirty="0" smtClean="0">
                <a:solidFill>
                  <a:srgbClr val="C00000"/>
                </a:solidFill>
              </a:rPr>
              <a:t> </a:t>
            </a:r>
            <a:r>
              <a:rPr lang="en-CA" sz="3200" u="sng" dirty="0">
                <a:solidFill>
                  <a:srgbClr val="C00000"/>
                </a:solidFill>
              </a:rPr>
              <a:t>of </a:t>
            </a:r>
            <a:r>
              <a:rPr lang="en-CA" sz="3200" u="sng" dirty="0" smtClean="0">
                <a:solidFill>
                  <a:srgbClr val="0C27AC"/>
                </a:solidFill>
              </a:rPr>
              <a:t>Yahuah</a:t>
            </a:r>
            <a:r>
              <a:rPr lang="en-CA" sz="3200" dirty="0" smtClean="0">
                <a:solidFill>
                  <a:srgbClr val="0C27AC"/>
                </a:solidFill>
              </a:rPr>
              <a:t>: - </a:t>
            </a:r>
            <a:r>
              <a:rPr lang="en-CA" sz="3200" dirty="0" smtClean="0">
                <a:solidFill>
                  <a:srgbClr val="FF6600"/>
                </a:solidFill>
              </a:rPr>
              <a:t>Is there </a:t>
            </a:r>
            <a:r>
              <a:rPr lang="en-CA" sz="3200" b="1" u="sng" dirty="0" smtClean="0">
                <a:solidFill>
                  <a:srgbClr val="3E3EF0"/>
                </a:solidFill>
              </a:rPr>
              <a:t>a</a:t>
            </a:r>
            <a:r>
              <a:rPr lang="en-CA" sz="3200" b="1" dirty="0" smtClean="0">
                <a:solidFill>
                  <a:srgbClr val="3E3EF0"/>
                </a:solidFill>
              </a:rPr>
              <a:t> </a:t>
            </a:r>
            <a:r>
              <a:rPr lang="en-CA" sz="3200" b="1" u="sng" dirty="0" smtClean="0">
                <a:solidFill>
                  <a:srgbClr val="3E3EF0"/>
                </a:solidFill>
              </a:rPr>
              <a:t>Torah statute</a:t>
            </a:r>
            <a:r>
              <a:rPr lang="en-CA" sz="3200" dirty="0" smtClean="0">
                <a:solidFill>
                  <a:srgbClr val="FF6600"/>
                </a:solidFill>
              </a:rPr>
              <a:t> concerning </a:t>
            </a:r>
            <a:r>
              <a:rPr lang="en-CA" sz="3200" dirty="0">
                <a:solidFill>
                  <a:srgbClr val="FF6600"/>
                </a:solidFill>
              </a:rPr>
              <a:t>the </a:t>
            </a:r>
            <a:r>
              <a:rPr lang="en-CA" sz="3200" b="1" dirty="0" smtClean="0">
                <a:solidFill>
                  <a:srgbClr val="0C27AC"/>
                </a:solidFill>
                <a:effectLst>
                  <a:glow rad="127000">
                    <a:srgbClr val="FFCCFF"/>
                  </a:glow>
                </a:effectLst>
              </a:rPr>
              <a:t>26</a:t>
            </a:r>
            <a:r>
              <a:rPr lang="en-CA" sz="3200" b="1" baseline="30000" dirty="0" smtClean="0">
                <a:solidFill>
                  <a:srgbClr val="0C27AC"/>
                </a:solidFill>
                <a:effectLst>
                  <a:glow rad="127000">
                    <a:srgbClr val="FFCCFF"/>
                  </a:glow>
                </a:effectLst>
              </a:rPr>
              <a:t>th</a:t>
            </a:r>
            <a:r>
              <a:rPr lang="en-CA" sz="3200" dirty="0" smtClean="0">
                <a:solidFill>
                  <a:srgbClr val="FF6600"/>
                </a:solidFill>
              </a:rPr>
              <a:t> </a:t>
            </a:r>
            <a:r>
              <a:rPr lang="en-CA" sz="3200" dirty="0">
                <a:solidFill>
                  <a:srgbClr val="FF6600"/>
                </a:solidFill>
              </a:rPr>
              <a:t>cycle of the </a:t>
            </a:r>
            <a:r>
              <a:rPr lang="en-CA" sz="3200" b="1" dirty="0" smtClean="0">
                <a:solidFill>
                  <a:srgbClr val="0C27AC"/>
                </a:solidFill>
              </a:rPr>
              <a:t>1</a:t>
            </a:r>
            <a:r>
              <a:rPr lang="en-CA" sz="3200" b="1" baseline="30000" dirty="0" smtClean="0">
                <a:solidFill>
                  <a:srgbClr val="0C27AC"/>
                </a:solidFill>
              </a:rPr>
              <a:t>st</a:t>
            </a:r>
            <a:r>
              <a:rPr lang="en-CA" sz="3200" dirty="0" smtClean="0">
                <a:solidFill>
                  <a:srgbClr val="FF6600"/>
                </a:solidFill>
              </a:rPr>
              <a:t> month, </a:t>
            </a:r>
            <a:r>
              <a:rPr lang="en-CA" sz="3200" u="sng" dirty="0" smtClean="0">
                <a:solidFill>
                  <a:srgbClr val="FF6600"/>
                </a:solidFill>
              </a:rPr>
              <a:t>that could require </a:t>
            </a:r>
            <a:r>
              <a:rPr lang="en-CA" sz="3200" u="sng" dirty="0" smtClean="0">
                <a:solidFill>
                  <a:srgbClr val="0C27AC"/>
                </a:solidFill>
              </a:rPr>
              <a:t>Yahusha</a:t>
            </a:r>
            <a:r>
              <a:rPr lang="en-CA" sz="3200" u="sng" dirty="0" smtClean="0">
                <a:solidFill>
                  <a:srgbClr val="FF6600"/>
                </a:solidFill>
              </a:rPr>
              <a:t> to </a:t>
            </a:r>
            <a:r>
              <a:rPr lang="en-CA" sz="3200" b="1" u="sng" dirty="0" smtClean="0">
                <a:ln>
                  <a:solidFill>
                    <a:srgbClr val="3E3EF0"/>
                  </a:solidFill>
                </a:ln>
                <a:solidFill>
                  <a:srgbClr val="FF6600"/>
                </a:solidFill>
              </a:rPr>
              <a:t>DO</a:t>
            </a:r>
            <a:r>
              <a:rPr lang="en-CA" sz="3200" b="1" dirty="0" smtClean="0">
                <a:ln>
                  <a:solidFill>
                    <a:srgbClr val="3E3EF0"/>
                  </a:solidFill>
                </a:ln>
                <a:solidFill>
                  <a:srgbClr val="FF6600"/>
                </a:solidFill>
              </a:rPr>
              <a:t>,</a:t>
            </a:r>
            <a:r>
              <a:rPr lang="en-CA" sz="3200" dirty="0" smtClean="0">
                <a:solidFill>
                  <a:srgbClr val="FF6600"/>
                </a:solidFill>
              </a:rPr>
              <a:t> </a:t>
            </a:r>
            <a:r>
              <a:rPr lang="en-CA" sz="3200" u="sng" dirty="0" smtClean="0">
                <a:solidFill>
                  <a:srgbClr val="FF6600"/>
                </a:solidFill>
              </a:rPr>
              <a:t>and </a:t>
            </a:r>
            <a:r>
              <a:rPr lang="en-CA" sz="3200" b="1" u="sng" dirty="0" smtClean="0">
                <a:ln>
                  <a:solidFill>
                    <a:srgbClr val="3E3EF0"/>
                  </a:solidFill>
                </a:ln>
                <a:solidFill>
                  <a:srgbClr val="FF6600"/>
                </a:solidFill>
              </a:rPr>
              <a:t>EXCLAIM</a:t>
            </a:r>
            <a:r>
              <a:rPr lang="en-CA" sz="3200" b="1" dirty="0" smtClean="0">
                <a:ln>
                  <a:solidFill>
                    <a:srgbClr val="3E3EF0"/>
                  </a:solidFill>
                </a:ln>
                <a:solidFill>
                  <a:srgbClr val="FF6600"/>
                </a:solidFill>
              </a:rPr>
              <a:t> </a:t>
            </a:r>
            <a:r>
              <a:rPr lang="en-CA" sz="3200" dirty="0" smtClean="0">
                <a:solidFill>
                  <a:srgbClr val="FF6600"/>
                </a:solidFill>
              </a:rPr>
              <a:t> – </a:t>
            </a:r>
            <a:br>
              <a:rPr lang="en-CA" sz="3200" dirty="0" smtClean="0">
                <a:solidFill>
                  <a:srgbClr val="FF6600"/>
                </a:solidFill>
              </a:rPr>
            </a:br>
            <a:r>
              <a:rPr lang="en-CA" sz="3200" dirty="0" smtClean="0">
                <a:solidFill>
                  <a:srgbClr val="FF6600"/>
                </a:solidFill>
              </a:rPr>
              <a:t>“</a:t>
            </a:r>
            <a:r>
              <a:rPr lang="en-CA" sz="3200" b="1" dirty="0" smtClean="0">
                <a:ln>
                  <a:solidFill>
                    <a:srgbClr val="3E3EF0"/>
                  </a:solidFill>
                </a:ln>
                <a:solidFill>
                  <a:srgbClr val="FF6600"/>
                </a:solidFill>
              </a:rPr>
              <a:t>I </a:t>
            </a:r>
            <a:r>
              <a:rPr lang="en-CA" sz="3200" b="1" u="sng" dirty="0" smtClean="0">
                <a:ln>
                  <a:solidFill>
                    <a:srgbClr val="3E3EF0"/>
                  </a:solidFill>
                </a:ln>
                <a:solidFill>
                  <a:srgbClr val="FF6600"/>
                </a:solidFill>
              </a:rPr>
              <a:t>MUST</a:t>
            </a:r>
            <a:r>
              <a:rPr lang="en-CA" sz="3200" b="1" dirty="0" smtClean="0">
                <a:ln>
                  <a:solidFill>
                    <a:srgbClr val="3E3EF0"/>
                  </a:solidFill>
                </a:ln>
                <a:solidFill>
                  <a:srgbClr val="FF6600"/>
                </a:solidFill>
              </a:rPr>
              <a:t> </a:t>
            </a:r>
            <a:r>
              <a:rPr lang="en-CA" sz="3200" dirty="0" smtClean="0">
                <a:solidFill>
                  <a:srgbClr val="FF6600"/>
                </a:solidFill>
              </a:rPr>
              <a:t>be </a:t>
            </a:r>
            <a:r>
              <a:rPr lang="en-CA" sz="3200" b="1" u="sng" dirty="0" smtClean="0">
                <a:solidFill>
                  <a:srgbClr val="3E3EF0"/>
                </a:solidFill>
              </a:rPr>
              <a:t>IN</a:t>
            </a:r>
            <a:r>
              <a:rPr lang="en-CA" sz="3200" u="sng" dirty="0" smtClean="0">
                <a:solidFill>
                  <a:srgbClr val="3E3EF0"/>
                </a:solidFill>
              </a:rPr>
              <a:t> the house</a:t>
            </a:r>
            <a:r>
              <a:rPr lang="en-CA" sz="3200" dirty="0" smtClean="0">
                <a:solidFill>
                  <a:srgbClr val="3E3EF0"/>
                </a:solidFill>
              </a:rPr>
              <a:t> of My Father!?” </a:t>
            </a:r>
            <a:endParaRPr lang="en-CA" sz="3200" dirty="0">
              <a:solidFill>
                <a:srgbClr val="3E3EF0"/>
              </a:solidFill>
            </a:endParaRPr>
          </a:p>
        </p:txBody>
      </p:sp>
      <p:sp>
        <p:nvSpPr>
          <p:cNvPr id="24" name="Rounded Rectangular Callout 23"/>
          <p:cNvSpPr/>
          <p:nvPr/>
        </p:nvSpPr>
        <p:spPr>
          <a:xfrm>
            <a:off x="2515908" y="772273"/>
            <a:ext cx="2093720" cy="819644"/>
          </a:xfrm>
          <a:prstGeom prst="wedgeRoundRectCallout">
            <a:avLst>
              <a:gd name="adj1" fmla="val -124285"/>
              <a:gd name="adj2" fmla="val 67398"/>
              <a:gd name="adj3" fmla="val 16667"/>
            </a:avLst>
          </a:prstGeom>
          <a:solidFill>
            <a:schemeClr val="tx1">
              <a:lumMod val="65000"/>
            </a:schemeClr>
          </a:solidFill>
          <a:ln w="57150">
            <a:solidFill>
              <a:srgbClr val="C000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h="25400" prst="softRound"/>
            </a:sp3d>
          </a:bodyPr>
          <a:lstStyle/>
          <a:p>
            <a:pPr algn="ctr"/>
            <a:r>
              <a:rPr lang="en-CA" sz="2400" dirty="0" smtClean="0">
                <a:solidFill>
                  <a:schemeClr val="bg1"/>
                </a:solidFill>
              </a:rPr>
              <a:t>March 26 </a:t>
            </a:r>
            <a:br>
              <a:rPr lang="en-CA" sz="2400" dirty="0" smtClean="0">
                <a:solidFill>
                  <a:schemeClr val="bg1"/>
                </a:solidFill>
              </a:rPr>
            </a:br>
            <a:r>
              <a:rPr lang="en-CA" sz="2400" b="1" dirty="0" smtClean="0"/>
              <a:t>Gregorian</a:t>
            </a:r>
            <a:endParaRPr lang="en-CA" sz="2400" b="1" dirty="0"/>
          </a:p>
        </p:txBody>
      </p:sp>
      <p:sp>
        <p:nvSpPr>
          <p:cNvPr id="25" name="Rounded Rectangular Callout 24"/>
          <p:cNvSpPr/>
          <p:nvPr/>
        </p:nvSpPr>
        <p:spPr>
          <a:xfrm>
            <a:off x="3301608" y="5145139"/>
            <a:ext cx="4961859" cy="611577"/>
          </a:xfrm>
          <a:prstGeom prst="wedgeRoundRectCallout">
            <a:avLst>
              <a:gd name="adj1" fmla="val -53016"/>
              <a:gd name="adj2" fmla="val 39638"/>
              <a:gd name="adj3" fmla="val 16667"/>
            </a:avLst>
          </a:prstGeom>
          <a:ln w="57150">
            <a:solidFill>
              <a:srgbClr val="C000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h="25400" prst="softRound"/>
            </a:sp3d>
          </a:bodyPr>
          <a:lstStyle/>
          <a:p>
            <a:pPr algn="ctr"/>
            <a:r>
              <a:rPr lang="en-CA" sz="2800" dirty="0" smtClean="0">
                <a:solidFill>
                  <a:srgbClr val="0C27AC"/>
                </a:solidFill>
              </a:rPr>
              <a:t>Was Yahusha</a:t>
            </a:r>
            <a:r>
              <a:rPr lang="en-CA" sz="2800" dirty="0" smtClean="0"/>
              <a:t> </a:t>
            </a:r>
            <a:r>
              <a:rPr lang="en-CA" sz="2800" dirty="0" smtClean="0">
                <a:solidFill>
                  <a:schemeClr val="bg1"/>
                </a:solidFill>
              </a:rPr>
              <a:t>discovered </a:t>
            </a:r>
            <a:r>
              <a:rPr lang="en-CA" sz="2800" b="1" u="sng" dirty="0" smtClean="0">
                <a:solidFill>
                  <a:schemeClr val="bg1"/>
                </a:solidFill>
              </a:rPr>
              <a:t>HERE</a:t>
            </a:r>
            <a:r>
              <a:rPr lang="en-CA" sz="2800" dirty="0" smtClean="0">
                <a:solidFill>
                  <a:schemeClr val="bg1"/>
                </a:solidFill>
              </a:rPr>
              <a:t>?</a:t>
            </a:r>
            <a:endParaRPr lang="en-CA" sz="2800" dirty="0">
              <a:solidFill>
                <a:schemeClr val="bg1"/>
              </a:solidFill>
            </a:endParaRPr>
          </a:p>
        </p:txBody>
      </p:sp>
      <p:grpSp>
        <p:nvGrpSpPr>
          <p:cNvPr id="14" name="Group 13"/>
          <p:cNvGrpSpPr/>
          <p:nvPr/>
        </p:nvGrpSpPr>
        <p:grpSpPr>
          <a:xfrm>
            <a:off x="1023392" y="3180019"/>
            <a:ext cx="1853070" cy="2047280"/>
            <a:chOff x="1023392" y="3180019"/>
            <a:chExt cx="1853070" cy="2047280"/>
          </a:xfrm>
        </p:grpSpPr>
        <p:sp>
          <p:nvSpPr>
            <p:cNvPr id="27" name="Right Brace 26"/>
            <p:cNvSpPr/>
            <p:nvPr/>
          </p:nvSpPr>
          <p:spPr>
            <a:xfrm rot="10800000">
              <a:off x="2626894" y="4222979"/>
              <a:ext cx="249568" cy="1004320"/>
            </a:xfrm>
            <a:prstGeom prst="rightBrace">
              <a:avLst>
                <a:gd name="adj1" fmla="val 50348"/>
                <a:gd name="adj2" fmla="val 77685"/>
              </a:avLst>
            </a:prstGeom>
            <a:ln w="381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>
              <a:scene3d>
                <a:camera prst="orthographicFront"/>
                <a:lightRig rig="threePt" dir="t"/>
              </a:scene3d>
              <a:sp3d extrusionH="57150">
                <a:bevelT h="25400" prst="softRound"/>
              </a:sp3d>
            </a:bodyPr>
            <a:lstStyle/>
            <a:p>
              <a:pPr algn="ctr"/>
              <a:endParaRPr lang="en-CA"/>
            </a:p>
          </p:txBody>
        </p:sp>
        <p:sp>
          <p:nvSpPr>
            <p:cNvPr id="26" name="Rounded Rectangle 25"/>
            <p:cNvSpPr/>
            <p:nvPr/>
          </p:nvSpPr>
          <p:spPr>
            <a:xfrm>
              <a:off x="1023392" y="3180019"/>
              <a:ext cx="1603178" cy="1423729"/>
            </a:xfrm>
            <a:prstGeom prst="roundRect">
              <a:avLst/>
            </a:prstGeom>
            <a:ln w="38100">
              <a:solidFill>
                <a:schemeClr val="bg1"/>
              </a:solidFill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h="25400" prst="softRound"/>
              </a:sp3d>
            </a:bodyPr>
            <a:lstStyle/>
            <a:p>
              <a:pPr algn="ctr"/>
              <a:r>
                <a:rPr lang="en-CA" sz="2000" b="1" dirty="0" smtClean="0">
                  <a:solidFill>
                    <a:srgbClr val="FF0000"/>
                  </a:solidFill>
                </a:rPr>
                <a:t>Lunar </a:t>
              </a:r>
              <a:r>
                <a:rPr lang="en-CA" sz="2000" dirty="0" smtClean="0">
                  <a:solidFill>
                    <a:schemeClr val="bg1"/>
                  </a:solidFill>
                </a:rPr>
                <a:t>festival of  </a:t>
              </a:r>
              <a:r>
                <a:rPr lang="en-CA" sz="2000" dirty="0" smtClean="0">
                  <a:solidFill>
                    <a:srgbClr val="002060"/>
                  </a:solidFill>
                </a:rPr>
                <a:t>Unleavened Bread (?)</a:t>
              </a:r>
              <a:endParaRPr lang="en-CA" sz="2000" dirty="0">
                <a:solidFill>
                  <a:srgbClr val="002060"/>
                </a:solidFill>
              </a:endParaRPr>
            </a:p>
          </p:txBody>
        </p:sp>
      </p:grpSp>
      <p:sp>
        <p:nvSpPr>
          <p:cNvPr id="23" name="Rounded Rectangular Callout 22"/>
          <p:cNvSpPr/>
          <p:nvPr/>
        </p:nvSpPr>
        <p:spPr>
          <a:xfrm>
            <a:off x="1023392" y="2068925"/>
            <a:ext cx="1732118" cy="1037175"/>
          </a:xfrm>
          <a:prstGeom prst="wedgeRoundRectCallout">
            <a:avLst>
              <a:gd name="adj1" fmla="val -54771"/>
              <a:gd name="adj2" fmla="val -63446"/>
              <a:gd name="adj3" fmla="val 16667"/>
            </a:avLst>
          </a:prstGeom>
          <a:solidFill>
            <a:schemeClr val="accent4">
              <a:lumMod val="40000"/>
              <a:lumOff val="60000"/>
            </a:schemeClr>
          </a:solidFill>
          <a:ln w="3810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h="25400" prst="softRound"/>
            </a:sp3d>
          </a:bodyPr>
          <a:lstStyle/>
          <a:p>
            <a:pPr algn="ctr"/>
            <a:r>
              <a:rPr lang="en-CA" b="1" dirty="0" smtClean="0">
                <a:solidFill>
                  <a:srgbClr val="C00000"/>
                </a:solidFill>
              </a:rPr>
              <a:t>5</a:t>
            </a:r>
            <a:r>
              <a:rPr lang="en-CA" b="1" baseline="30000" dirty="0" smtClean="0">
                <a:solidFill>
                  <a:srgbClr val="C00000"/>
                </a:solidFill>
              </a:rPr>
              <a:t>th</a:t>
            </a:r>
            <a:r>
              <a:rPr lang="en-CA" b="1" dirty="0" smtClean="0">
                <a:solidFill>
                  <a:srgbClr val="C00000"/>
                </a:solidFill>
              </a:rPr>
              <a:t> Cycle – </a:t>
            </a:r>
            <a:br>
              <a:rPr lang="en-CA" b="1" dirty="0" smtClean="0">
                <a:solidFill>
                  <a:srgbClr val="C00000"/>
                </a:solidFill>
              </a:rPr>
            </a:br>
            <a:r>
              <a:rPr lang="en-CA" b="1" dirty="0" smtClean="0">
                <a:solidFill>
                  <a:srgbClr val="C00000"/>
                </a:solidFill>
              </a:rPr>
              <a:t>New </a:t>
            </a:r>
            <a:r>
              <a:rPr lang="en-CA" b="1" dirty="0" err="1" smtClean="0">
                <a:solidFill>
                  <a:srgbClr val="C00000"/>
                </a:solidFill>
              </a:rPr>
              <a:t>Moonth</a:t>
            </a:r>
            <a:r>
              <a:rPr lang="en-CA" b="1" dirty="0">
                <a:solidFill>
                  <a:srgbClr val="C00000"/>
                </a:solidFill>
              </a:rPr>
              <a:t> </a:t>
            </a:r>
            <a:r>
              <a:rPr lang="en-CA" b="1" dirty="0" smtClean="0">
                <a:solidFill>
                  <a:srgbClr val="C00000"/>
                </a:solidFill>
              </a:rPr>
              <a:t>Day </a:t>
            </a:r>
            <a:endParaRPr lang="en-CA" b="1" dirty="0">
              <a:solidFill>
                <a:srgbClr val="C00000"/>
              </a:solidFill>
            </a:endParaRPr>
          </a:p>
        </p:txBody>
      </p:sp>
      <p:sp>
        <p:nvSpPr>
          <p:cNvPr id="28" name="Rounded Rectangular Callout 27"/>
          <p:cNvSpPr/>
          <p:nvPr/>
        </p:nvSpPr>
        <p:spPr>
          <a:xfrm>
            <a:off x="10841104" y="2231510"/>
            <a:ext cx="1309581" cy="1012925"/>
          </a:xfrm>
          <a:prstGeom prst="wedgeRoundRectCallout">
            <a:avLst>
              <a:gd name="adj1" fmla="val -28704"/>
              <a:gd name="adj2" fmla="val 92202"/>
              <a:gd name="adj3" fmla="val 16667"/>
            </a:avLst>
          </a:prstGeom>
          <a:solidFill>
            <a:schemeClr val="accent6">
              <a:lumMod val="40000"/>
              <a:lumOff val="60000"/>
            </a:schemeClr>
          </a:solidFill>
          <a:ln w="38100">
            <a:solidFill>
              <a:srgbClr val="9933FF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h="25400" prst="softRound"/>
            </a:sp3d>
          </a:bodyPr>
          <a:lstStyle/>
          <a:p>
            <a:pPr algn="ctr"/>
            <a:r>
              <a:rPr lang="en-CA" b="1" dirty="0" smtClean="0">
                <a:solidFill>
                  <a:srgbClr val="3E3EF0"/>
                </a:solidFill>
              </a:rPr>
              <a:t>Yahuah’s </a:t>
            </a:r>
            <a:r>
              <a:rPr lang="en-CA" b="1" dirty="0" err="1" smtClean="0">
                <a:solidFill>
                  <a:srgbClr val="3E3EF0"/>
                </a:solidFill>
              </a:rPr>
              <a:t>Moedim</a:t>
            </a:r>
            <a:r>
              <a:rPr lang="en-CA" b="1" dirty="0" smtClean="0">
                <a:solidFill>
                  <a:srgbClr val="3E3EF0"/>
                </a:solidFill>
              </a:rPr>
              <a:t>!</a:t>
            </a:r>
            <a:br>
              <a:rPr lang="en-CA" b="1" dirty="0" smtClean="0">
                <a:solidFill>
                  <a:srgbClr val="3E3EF0"/>
                </a:solidFill>
              </a:rPr>
            </a:br>
            <a:r>
              <a:rPr lang="en-CA" b="1" dirty="0" smtClean="0">
                <a:solidFill>
                  <a:srgbClr val="3E3EF0"/>
                </a:solidFill>
                <a:sym typeface="Wingdings" panose="05000000000000000000" pitchFamily="2" charset="2"/>
              </a:rPr>
              <a:t></a:t>
            </a:r>
            <a:endParaRPr lang="en-CA" b="1" dirty="0">
              <a:solidFill>
                <a:srgbClr val="3E3EF0"/>
              </a:solidFill>
            </a:endParaRPr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11778231" y="6491590"/>
            <a:ext cx="372454" cy="365125"/>
          </a:xfrm>
        </p:spPr>
        <p:txBody>
          <a:bodyPr/>
          <a:lstStyle/>
          <a:p>
            <a:fld id="{6D22F896-40B5-4ADD-8801-0D06FADFA095}" type="slidenum">
              <a:rPr lang="en-US" sz="1400" smtClean="0"/>
              <a:t>60</a:t>
            </a:fld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42393366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8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1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" dur="12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"/>
                            </p:stCondLst>
                            <p:childTnLst>
                              <p:par>
                                <p:cTn id="46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3" dur="12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21" grpId="0" animBg="1"/>
      <p:bldP spid="22" grpId="0" animBg="1"/>
      <p:bldP spid="25" grpId="0" animBg="1"/>
      <p:bldP spid="28" grpId="0" animBg="1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C:\Users\Rae\Desktop\Edit Tschoepe for CCC\2. Galatians &amp; Beggerly Elements\Galatians Art\questions12bkg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66801" y="0"/>
            <a:ext cx="1342390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val 3"/>
          <p:cNvSpPr/>
          <p:nvPr/>
        </p:nvSpPr>
        <p:spPr>
          <a:xfrm>
            <a:off x="3429000" y="350044"/>
            <a:ext cx="8382000" cy="4260056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9933FF"/>
            </a:solidFill>
          </a:ln>
          <a:scene3d>
            <a:camera prst="orthographicFront"/>
            <a:lightRig rig="threePt" dir="t"/>
          </a:scene3d>
          <a:sp3d>
            <a:bevelT w="1397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38100" h="38100"/>
            </a:sp3d>
          </a:bodyPr>
          <a:lstStyle/>
          <a:p>
            <a:pPr algn="ctr"/>
            <a:r>
              <a:rPr lang="en-CA" sz="3400" dirty="0" smtClean="0">
                <a:solidFill>
                  <a:srgbClr val="9933FF"/>
                </a:solidFill>
              </a:rPr>
              <a:t>Considering CE </a:t>
            </a:r>
            <a:r>
              <a:rPr lang="en-CA" sz="3400" dirty="0" smtClean="0">
                <a:solidFill>
                  <a:srgbClr val="9933FF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11, </a:t>
            </a:r>
            <a:r>
              <a:rPr lang="en-CA" sz="3400" dirty="0" smtClean="0">
                <a:solidFill>
                  <a:srgbClr val="9933FF"/>
                </a:solidFill>
              </a:rPr>
              <a:t>have you found any specific Scriptural reason why Yahusha would declare He was being obedient </a:t>
            </a:r>
            <a:br>
              <a:rPr lang="en-CA" sz="3400" dirty="0" smtClean="0">
                <a:solidFill>
                  <a:srgbClr val="9933FF"/>
                </a:solidFill>
              </a:rPr>
            </a:br>
            <a:r>
              <a:rPr lang="en-CA" sz="3400" dirty="0" smtClean="0">
                <a:solidFill>
                  <a:srgbClr val="9933FF"/>
                </a:solidFill>
              </a:rPr>
              <a:t>to the Will of  Yahuah</a:t>
            </a:r>
            <a:br>
              <a:rPr lang="en-CA" sz="3400" dirty="0" smtClean="0">
                <a:solidFill>
                  <a:srgbClr val="9933FF"/>
                </a:solidFill>
              </a:rPr>
            </a:br>
            <a:r>
              <a:rPr lang="en-CA" sz="3400" b="1" dirty="0" smtClean="0">
                <a:solidFill>
                  <a:schemeClr val="bg1"/>
                </a:solidFill>
              </a:rPr>
              <a:t>on Abib 26?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811000" y="6492875"/>
            <a:ext cx="381000" cy="365125"/>
          </a:xfrm>
        </p:spPr>
        <p:txBody>
          <a:bodyPr/>
          <a:lstStyle/>
          <a:p>
            <a:fld id="{6D22F896-40B5-4ADD-8801-0D06FADFA095}" type="slidenum">
              <a:rPr lang="en-US" sz="1400" smtClean="0">
                <a:solidFill>
                  <a:schemeClr val="bg1"/>
                </a:solidFill>
              </a:rPr>
              <a:t>61</a:t>
            </a:fld>
            <a:endParaRPr lang="en-US" sz="1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02512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6194" y="395893"/>
            <a:ext cx="11621806" cy="5424933"/>
          </a:xfrm>
        </p:spPr>
        <p:txBody>
          <a:bodyPr>
            <a:norm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r>
              <a:rPr lang="en-CA" sz="6500" b="1" dirty="0" smtClean="0">
                <a:ln w="38100">
                  <a:solidFill>
                    <a:srgbClr val="0C27AC"/>
                  </a:solidFill>
                </a:ln>
                <a:solidFill>
                  <a:srgbClr val="FF0000"/>
                </a:solidFill>
                <a:latin typeface="Comic Sans MS" panose="030F0702030302020204" pitchFamily="66" charset="0"/>
              </a:rPr>
              <a:t>In </a:t>
            </a:r>
            <a:r>
              <a:rPr lang="en-CA" sz="6500" b="1" u="sng" dirty="0" smtClean="0">
                <a:ln w="38100">
                  <a:solidFill>
                    <a:srgbClr val="0C27AC"/>
                  </a:solidFill>
                </a:ln>
                <a:solidFill>
                  <a:srgbClr val="FF0000"/>
                </a:solidFill>
                <a:latin typeface="Comic Sans MS" panose="030F0702030302020204" pitchFamily="66" charset="0"/>
              </a:rPr>
              <a:t>OBEDIENCE</a:t>
            </a:r>
            <a:r>
              <a:rPr lang="en-CA" sz="6500" b="1" dirty="0" smtClean="0">
                <a:ln w="38100">
                  <a:solidFill>
                    <a:srgbClr val="0C27AC"/>
                  </a:solidFill>
                </a:ln>
                <a:solidFill>
                  <a:srgbClr val="FF0000"/>
                </a:solidFill>
                <a:latin typeface="Comic Sans MS" panose="030F0702030302020204" pitchFamily="66" charset="0"/>
              </a:rPr>
              <a:t> to -</a:t>
            </a:r>
            <a:r>
              <a:rPr lang="en-CA" sz="8000" dirty="0" smtClean="0">
                <a:ln w="38100">
                  <a:solidFill>
                    <a:srgbClr val="0C27AC"/>
                  </a:solidFill>
                </a:ln>
                <a:solidFill>
                  <a:srgbClr val="FFCCFF"/>
                </a:solidFill>
                <a:latin typeface="Comic Sans MS" panose="030F0702030302020204" pitchFamily="66" charset="0"/>
              </a:rPr>
              <a:t/>
            </a:r>
            <a:br>
              <a:rPr lang="en-CA" sz="8000" dirty="0" smtClean="0">
                <a:ln w="38100">
                  <a:solidFill>
                    <a:srgbClr val="0C27AC"/>
                  </a:solidFill>
                </a:ln>
                <a:solidFill>
                  <a:srgbClr val="FFCCFF"/>
                </a:solidFill>
                <a:latin typeface="Comic Sans MS" panose="030F0702030302020204" pitchFamily="66" charset="0"/>
              </a:rPr>
            </a:br>
            <a:r>
              <a:rPr lang="en-CA" sz="4400" dirty="0" smtClean="0">
                <a:ln w="38100">
                  <a:solidFill>
                    <a:srgbClr val="0C27AC"/>
                  </a:solidFill>
                </a:ln>
                <a:solidFill>
                  <a:srgbClr val="FFCCFF"/>
                </a:solidFill>
                <a:latin typeface="Comic Sans MS" panose="030F0702030302020204" pitchFamily="66" charset="0"/>
              </a:rPr>
              <a:t> </a:t>
            </a:r>
            <a:r>
              <a:rPr lang="en-CA" sz="8000" dirty="0" smtClean="0">
                <a:ln w="38100">
                  <a:solidFill>
                    <a:srgbClr val="0C27AC"/>
                  </a:solidFill>
                </a:ln>
                <a:solidFill>
                  <a:srgbClr val="FFCCFF"/>
                </a:solidFill>
                <a:latin typeface="Comic Sans MS" panose="030F0702030302020204" pitchFamily="66" charset="0"/>
              </a:rPr>
              <a:t/>
            </a:r>
            <a:br>
              <a:rPr lang="en-CA" sz="8000" dirty="0" smtClean="0">
                <a:ln w="38100">
                  <a:solidFill>
                    <a:srgbClr val="0C27AC"/>
                  </a:solidFill>
                </a:ln>
                <a:solidFill>
                  <a:srgbClr val="FFCCFF"/>
                </a:solidFill>
                <a:latin typeface="Comic Sans MS" panose="030F0702030302020204" pitchFamily="66" charset="0"/>
              </a:rPr>
            </a:br>
            <a:r>
              <a:rPr lang="en-CA" sz="8000" b="1" i="1" dirty="0" smtClean="0">
                <a:ln w="38100">
                  <a:solidFill>
                    <a:srgbClr val="0C27AC"/>
                  </a:solidFill>
                </a:ln>
                <a:solidFill>
                  <a:srgbClr val="FFCCFF"/>
                </a:solidFill>
                <a:latin typeface="Comic Sans MS" panose="030F0702030302020204" pitchFamily="66" charset="0"/>
              </a:rPr>
              <a:t>His Father’s Business!</a:t>
            </a:r>
            <a:br>
              <a:rPr lang="en-CA" sz="8000" b="1" i="1" dirty="0" smtClean="0">
                <a:ln w="38100">
                  <a:solidFill>
                    <a:srgbClr val="0C27AC"/>
                  </a:solidFill>
                </a:ln>
                <a:solidFill>
                  <a:srgbClr val="FFCCFF"/>
                </a:solidFill>
                <a:latin typeface="Comic Sans MS" panose="030F0702030302020204" pitchFamily="66" charset="0"/>
              </a:rPr>
            </a:br>
            <a:r>
              <a:rPr lang="en-CA" sz="8000" b="1" i="1" dirty="0" smtClean="0">
                <a:ln w="38100">
                  <a:solidFill>
                    <a:srgbClr val="0C27AC"/>
                  </a:solidFill>
                </a:ln>
                <a:solidFill>
                  <a:srgbClr val="FFCCFF"/>
                </a:solidFill>
                <a:latin typeface="Comic Sans MS" panose="030F0702030302020204" pitchFamily="66" charset="0"/>
              </a:rPr>
              <a:t>				 </a:t>
            </a:r>
            <a:r>
              <a:rPr lang="en-CA" sz="3400" dirty="0" smtClean="0"/>
              <a:t>Looking at CE </a:t>
            </a:r>
            <a:r>
              <a:rPr lang="en-CA" sz="3400" b="1" dirty="0" smtClean="0">
                <a:ln>
                  <a:solidFill>
                    <a:srgbClr val="0C27AC"/>
                  </a:solidFill>
                </a:ln>
                <a:solidFill>
                  <a:srgbClr val="FFFF00"/>
                </a:solidFill>
                <a:effectLst>
                  <a:glow rad="127000">
                    <a:srgbClr val="FFCCFF"/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13</a:t>
            </a:r>
            <a:r>
              <a:rPr lang="en-CA" sz="3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CA" sz="3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4" name="Straight Connector 3"/>
          <p:cNvCxnSpPr/>
          <p:nvPr/>
        </p:nvCxnSpPr>
        <p:spPr>
          <a:xfrm>
            <a:off x="7096539" y="4055165"/>
            <a:ext cx="487938" cy="1415"/>
          </a:xfrm>
          <a:prstGeom prst="line">
            <a:avLst/>
          </a:prstGeom>
          <a:ln w="76200">
            <a:solidFill>
              <a:srgbClr val="00FF99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Rounded Rectangle 1"/>
          <p:cNvSpPr/>
          <p:nvPr/>
        </p:nvSpPr>
        <p:spPr>
          <a:xfrm>
            <a:off x="518011" y="4442382"/>
            <a:ext cx="11244364" cy="1988237"/>
          </a:xfrm>
          <a:prstGeom prst="roundRect">
            <a:avLst>
              <a:gd name="adj" fmla="val 50000"/>
            </a:avLst>
          </a:prstGeom>
          <a:solidFill>
            <a:srgbClr val="FF6600"/>
          </a:solidFill>
          <a:ln w="76200">
            <a:solidFill>
              <a:srgbClr val="FFCCFF"/>
            </a:solidFill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/>
          </a:bodyPr>
          <a:lstStyle/>
          <a:p>
            <a:r>
              <a:rPr lang="en-US" sz="2800" b="1" dirty="0" smtClean="0">
                <a:solidFill>
                  <a:srgbClr val="C00000"/>
                </a:solidFill>
              </a:rPr>
              <a:t>Luke </a:t>
            </a:r>
            <a:r>
              <a:rPr lang="en-US" sz="2800" b="1" dirty="0">
                <a:solidFill>
                  <a:srgbClr val="C00000"/>
                </a:solidFill>
              </a:rPr>
              <a:t>2:49</a:t>
            </a:r>
            <a:r>
              <a:rPr lang="en-US" sz="2800" dirty="0">
                <a:solidFill>
                  <a:srgbClr val="C00000"/>
                </a:solidFill>
              </a:rPr>
              <a:t>  </a:t>
            </a:r>
            <a:r>
              <a:rPr lang="en-US" sz="2800" dirty="0">
                <a:solidFill>
                  <a:srgbClr val="00FF99"/>
                </a:solidFill>
              </a:rPr>
              <a:t>He said to them, Why were you looking for me? </a:t>
            </a:r>
            <a:r>
              <a:rPr lang="en-US" sz="2800" b="1" dirty="0">
                <a:solidFill>
                  <a:srgbClr val="3E3EF0"/>
                </a:solidFill>
                <a:effectLst>
                  <a:glow rad="127000">
                    <a:srgbClr val="FFFF00"/>
                  </a:glow>
                </a:effectLst>
              </a:rPr>
              <a:t>did you not </a:t>
            </a:r>
            <a:r>
              <a:rPr lang="en-US" sz="2800" b="1" dirty="0" smtClean="0">
                <a:solidFill>
                  <a:srgbClr val="3E3EF0"/>
                </a:solidFill>
                <a:effectLst>
                  <a:glow rad="127000">
                    <a:srgbClr val="FFFF00"/>
                  </a:glow>
                </a:effectLst>
              </a:rPr>
              <a:t>	know </a:t>
            </a:r>
            <a:r>
              <a:rPr lang="en-US" sz="2800" b="1" dirty="0">
                <a:solidFill>
                  <a:srgbClr val="3E3EF0"/>
                </a:solidFill>
                <a:effectLst>
                  <a:glow rad="127000">
                    <a:srgbClr val="FFFF00"/>
                  </a:glow>
                </a:effectLst>
              </a:rPr>
              <a:t>that I would be</a:t>
            </a:r>
            <a:r>
              <a:rPr lang="en-US" sz="4000" b="1" dirty="0">
                <a:solidFill>
                  <a:srgbClr val="3E3EF0"/>
                </a:solidFill>
                <a:effectLst>
                  <a:glow rad="127000">
                    <a:srgbClr val="FFFF00"/>
                  </a:glow>
                </a:effectLst>
              </a:rPr>
              <a:t> </a:t>
            </a:r>
            <a:r>
              <a:rPr lang="en-US" sz="4000" b="1" u="sng" dirty="0" smtClean="0">
                <a:solidFill>
                  <a:srgbClr val="3E3EF0"/>
                </a:solidFill>
                <a:effectLst>
                  <a:glow rad="127000">
                    <a:srgbClr val="FFFF00"/>
                  </a:glow>
                </a:effectLst>
                <a:latin typeface="Arial Black" panose="020B0A04020102020204" pitchFamily="34" charset="0"/>
              </a:rPr>
              <a:t>IN THE HOUSE</a:t>
            </a:r>
            <a:r>
              <a:rPr lang="en-US" sz="4000" b="1" dirty="0" smtClean="0">
                <a:solidFill>
                  <a:srgbClr val="3E3EF0"/>
                </a:solidFill>
                <a:effectLst>
                  <a:glow rad="127000">
                    <a:srgbClr val="FFFF00"/>
                  </a:glow>
                </a:effectLst>
                <a:latin typeface="Arial Black" panose="020B0A04020102020204" pitchFamily="34" charset="0"/>
              </a:rPr>
              <a:t> </a:t>
            </a:r>
            <a:r>
              <a:rPr lang="en-US" sz="2800" b="1" dirty="0" smtClean="0">
                <a:solidFill>
                  <a:srgbClr val="3E3EF0"/>
                </a:solidFill>
                <a:effectLst>
                  <a:glow rad="127000">
                    <a:srgbClr val="FFFF00"/>
                  </a:glow>
                </a:effectLst>
              </a:rPr>
              <a:t>of </a:t>
            </a:r>
            <a:r>
              <a:rPr lang="en-US" sz="2800" b="1" dirty="0">
                <a:solidFill>
                  <a:srgbClr val="3E3EF0"/>
                </a:solidFill>
                <a:effectLst>
                  <a:glow rad="127000">
                    <a:srgbClr val="FFFF00"/>
                  </a:glow>
                </a:effectLst>
              </a:rPr>
              <a:t>my Father</a:t>
            </a:r>
            <a:r>
              <a:rPr lang="en-US" sz="2800" b="1" dirty="0" smtClean="0">
                <a:solidFill>
                  <a:srgbClr val="3E3EF0"/>
                </a:solidFill>
                <a:effectLst>
                  <a:glow rad="127000">
                    <a:srgbClr val="FFFF00"/>
                  </a:glow>
                </a:effectLst>
              </a:rPr>
              <a:t>?      											</a:t>
            </a:r>
            <a:r>
              <a:rPr lang="en-US" dirty="0" smtClean="0">
                <a:solidFill>
                  <a:schemeClr val="bg1"/>
                </a:solidFill>
                <a:effectLst/>
              </a:rPr>
              <a:t>Ancient Eastern Texts: Aramaic </a:t>
            </a:r>
            <a:r>
              <a:rPr lang="en-US" sz="2000" dirty="0" smtClean="0">
                <a:solidFill>
                  <a:schemeClr val="bg1"/>
                </a:solidFill>
                <a:effectLst/>
              </a:rPr>
              <a:t>of  the </a:t>
            </a:r>
            <a:r>
              <a:rPr lang="en-US" sz="2000" dirty="0" err="1" smtClean="0">
                <a:solidFill>
                  <a:schemeClr val="bg1"/>
                </a:solidFill>
                <a:effectLst/>
              </a:rPr>
              <a:t>Peshitta</a:t>
            </a:r>
            <a:endParaRPr lang="en-US" sz="2000" dirty="0">
              <a:solidFill>
                <a:schemeClr val="bg1"/>
              </a:solidFill>
              <a:effectLst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11737975" y="6492875"/>
            <a:ext cx="400049" cy="365125"/>
          </a:xfrm>
        </p:spPr>
        <p:txBody>
          <a:bodyPr/>
          <a:lstStyle/>
          <a:p>
            <a:fld id="{6D22F896-40B5-4ADD-8801-0D06FADFA095}" type="slidenum">
              <a:rPr lang="en-US" sz="1400" smtClean="0"/>
              <a:t>62</a:t>
            </a:fld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18862215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25"/>
          <p:cNvPicPr preferRelativeResize="0">
            <a:picLocks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6191" y="2296141"/>
            <a:ext cx="6209734" cy="4269391"/>
          </a:xfrm>
          <a:prstGeom prst="rect">
            <a:avLst/>
          </a:prstGeom>
        </p:spPr>
      </p:pic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65959" y="1493748"/>
            <a:ext cx="11486608" cy="488321"/>
          </a:xfrm>
          <a:prstGeom prst="rect">
            <a:avLst/>
          </a:prstGeom>
        </p:spPr>
      </p:pic>
      <p:pic>
        <p:nvPicPr>
          <p:cNvPr id="5" name="Content Placeholder 3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60885" y="161925"/>
            <a:ext cx="11493502" cy="1200151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4989251" y="5251058"/>
            <a:ext cx="524141" cy="415068"/>
          </a:xfrm>
          <a:prstGeom prst="rect">
            <a:avLst/>
          </a:prstGeom>
          <a:noFill/>
          <a:ln w="57150">
            <a:solidFill>
              <a:srgbClr val="0C27AC"/>
            </a:solidFill>
          </a:ln>
          <a:effectLst>
            <a:glow rad="127000">
              <a:srgbClr val="FFFF00"/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0" name="Rounded Rectangular Callout 9"/>
          <p:cNvSpPr/>
          <p:nvPr/>
        </p:nvSpPr>
        <p:spPr>
          <a:xfrm>
            <a:off x="459020" y="4445844"/>
            <a:ext cx="2096343" cy="463421"/>
          </a:xfrm>
          <a:prstGeom prst="wedgeRoundRectCallout">
            <a:avLst>
              <a:gd name="adj1" fmla="val -33073"/>
              <a:gd name="adj2" fmla="val 199480"/>
              <a:gd name="adj3" fmla="val 16667"/>
            </a:avLst>
          </a:prstGeom>
          <a:solidFill>
            <a:schemeClr val="accent3">
              <a:lumMod val="40000"/>
              <a:lumOff val="60000"/>
            </a:schemeClr>
          </a:solidFill>
          <a:ln w="38100">
            <a:solidFill>
              <a:srgbClr val="FF66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2800" b="1" dirty="0" smtClean="0">
                <a:solidFill>
                  <a:schemeClr val="bg1"/>
                </a:solidFill>
              </a:rPr>
              <a:t>Conjunction</a:t>
            </a:r>
            <a:endParaRPr lang="en-CA" sz="2800" b="1" dirty="0">
              <a:solidFill>
                <a:schemeClr val="bg1"/>
              </a:solidFill>
            </a:endParaRPr>
          </a:p>
        </p:txBody>
      </p:sp>
      <p:sp>
        <p:nvSpPr>
          <p:cNvPr id="15" name="Rounded Rectangular Callout 14"/>
          <p:cNvSpPr/>
          <p:nvPr/>
        </p:nvSpPr>
        <p:spPr>
          <a:xfrm>
            <a:off x="1887842" y="5202705"/>
            <a:ext cx="2257898" cy="463421"/>
          </a:xfrm>
          <a:prstGeom prst="wedgeRoundRectCallout">
            <a:avLst>
              <a:gd name="adj1" fmla="val 81504"/>
              <a:gd name="adj2" fmla="val -185231"/>
              <a:gd name="adj3" fmla="val 16667"/>
            </a:avLst>
          </a:prstGeom>
          <a:solidFill>
            <a:schemeClr val="accent3">
              <a:lumMod val="40000"/>
              <a:lumOff val="60000"/>
            </a:schemeClr>
          </a:solidFill>
          <a:ln w="3810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2800" b="1" dirty="0" smtClean="0">
                <a:solidFill>
                  <a:schemeClr val="bg1"/>
                </a:solidFill>
              </a:rPr>
              <a:t>Sliver Moon</a:t>
            </a:r>
            <a:endParaRPr lang="en-CA" sz="2800" b="1" dirty="0">
              <a:solidFill>
                <a:schemeClr val="bg1"/>
              </a:solidFill>
            </a:endParaRPr>
          </a:p>
        </p:txBody>
      </p:sp>
      <p:sp>
        <p:nvSpPr>
          <p:cNvPr id="11" name="Rounded Rectangular Callout 10"/>
          <p:cNvSpPr/>
          <p:nvPr/>
        </p:nvSpPr>
        <p:spPr>
          <a:xfrm>
            <a:off x="2178574" y="3443099"/>
            <a:ext cx="1919307" cy="612648"/>
          </a:xfrm>
          <a:prstGeom prst="wedgeRoundRectCallout">
            <a:avLst>
              <a:gd name="adj1" fmla="val 88919"/>
              <a:gd name="adj2" fmla="val 225023"/>
              <a:gd name="adj3" fmla="val 16667"/>
            </a:avLst>
          </a:prstGeom>
          <a:solidFill>
            <a:schemeClr val="accent2">
              <a:lumMod val="75000"/>
            </a:schemeClr>
          </a:solidFill>
          <a:ln w="57150">
            <a:solidFill>
              <a:srgbClr val="0C27AC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38100" h="38100"/>
            </a:sp3d>
          </a:bodyPr>
          <a:lstStyle/>
          <a:p>
            <a:pPr algn="ctr"/>
            <a:r>
              <a:rPr lang="en-CA" sz="3200" b="1" dirty="0" smtClean="0">
                <a:solidFill>
                  <a:srgbClr val="0C27AC"/>
                </a:solidFill>
                <a:effectLst>
                  <a:glow rad="127000">
                    <a:srgbClr val="FFFF00"/>
                  </a:glow>
                </a:effectLst>
              </a:rPr>
              <a:t>Tequfah</a:t>
            </a:r>
            <a:endParaRPr lang="en-CA" sz="3200" b="1" dirty="0">
              <a:solidFill>
                <a:srgbClr val="0C27AC"/>
              </a:solidFill>
              <a:effectLst>
                <a:glow rad="127000">
                  <a:srgbClr val="FFFF00"/>
                </a:glow>
              </a:effectLst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416685" y="5627409"/>
            <a:ext cx="426758" cy="389466"/>
          </a:xfrm>
          <a:prstGeom prst="rect">
            <a:avLst/>
          </a:prstGeom>
          <a:noFill/>
          <a:ln w="57150">
            <a:solidFill>
              <a:srgbClr val="FF66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4" name="Rectangle 13"/>
          <p:cNvSpPr/>
          <p:nvPr/>
        </p:nvSpPr>
        <p:spPr>
          <a:xfrm>
            <a:off x="4990211" y="4201667"/>
            <a:ext cx="484788" cy="389466"/>
          </a:xfrm>
          <a:prstGeom prst="rect">
            <a:avLst/>
          </a:prstGeom>
          <a:noFill/>
          <a:ln w="5715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6" name="Rectangle 15"/>
          <p:cNvSpPr/>
          <p:nvPr/>
        </p:nvSpPr>
        <p:spPr>
          <a:xfrm>
            <a:off x="5511650" y="4201667"/>
            <a:ext cx="426758" cy="389466"/>
          </a:xfrm>
          <a:prstGeom prst="rect">
            <a:avLst/>
          </a:prstGeom>
          <a:noFill/>
          <a:ln w="57150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7" name="Rounded Rectangular Callout 16"/>
          <p:cNvSpPr/>
          <p:nvPr/>
        </p:nvSpPr>
        <p:spPr>
          <a:xfrm>
            <a:off x="4986815" y="2413337"/>
            <a:ext cx="2268542" cy="1129192"/>
          </a:xfrm>
          <a:prstGeom prst="wedgeRoundRectCallout">
            <a:avLst>
              <a:gd name="adj1" fmla="val -17380"/>
              <a:gd name="adj2" fmla="val 104648"/>
              <a:gd name="adj3" fmla="val 16667"/>
            </a:avLst>
          </a:prstGeom>
          <a:solidFill>
            <a:schemeClr val="accent3">
              <a:lumMod val="40000"/>
              <a:lumOff val="60000"/>
            </a:schemeClr>
          </a:solidFill>
          <a:ln w="38100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2800" b="1" dirty="0" smtClean="0">
                <a:solidFill>
                  <a:schemeClr val="bg1"/>
                </a:solidFill>
              </a:rPr>
              <a:t>New </a:t>
            </a:r>
            <a:r>
              <a:rPr lang="en-CA" sz="2800" b="1" dirty="0" err="1" smtClean="0">
                <a:solidFill>
                  <a:schemeClr val="bg1"/>
                </a:solidFill>
              </a:rPr>
              <a:t>Moonth</a:t>
            </a:r>
            <a:r>
              <a:rPr lang="en-CA" sz="2800" b="1" dirty="0" smtClean="0">
                <a:solidFill>
                  <a:schemeClr val="bg1"/>
                </a:solidFill>
              </a:rPr>
              <a:t> Day</a:t>
            </a:r>
            <a:endParaRPr lang="en-CA" sz="2800" b="1" dirty="0">
              <a:solidFill>
                <a:schemeClr val="bg1"/>
              </a:solidFill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5537796" y="5251058"/>
            <a:ext cx="476311" cy="415068"/>
          </a:xfrm>
          <a:prstGeom prst="rect">
            <a:avLst/>
          </a:prstGeom>
          <a:noFill/>
          <a:ln w="57150">
            <a:solidFill>
              <a:srgbClr val="0C27AC"/>
            </a:solidFill>
          </a:ln>
          <a:effectLst>
            <a:glow rad="127000">
              <a:srgbClr val="FFFF00"/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20" name="Rounded Rectangle 19"/>
          <p:cNvSpPr/>
          <p:nvPr/>
        </p:nvSpPr>
        <p:spPr>
          <a:xfrm>
            <a:off x="454890" y="1549276"/>
            <a:ext cx="450967" cy="364986"/>
          </a:xfrm>
          <a:prstGeom prst="roundRect">
            <a:avLst>
              <a:gd name="adj" fmla="val 29630"/>
            </a:avLst>
          </a:prstGeom>
          <a:noFill/>
          <a:ln w="76200">
            <a:solidFill>
              <a:srgbClr val="00FF99"/>
            </a:solidFill>
          </a:ln>
          <a:effectLst>
            <a:glow rad="127000">
              <a:srgbClr val="FFCCFF"/>
            </a:glo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9" name="Rectangle 18"/>
          <p:cNvSpPr/>
          <p:nvPr/>
        </p:nvSpPr>
        <p:spPr>
          <a:xfrm>
            <a:off x="1140736" y="974777"/>
            <a:ext cx="2449139" cy="967237"/>
          </a:xfrm>
          <a:prstGeom prst="rect">
            <a:avLst/>
          </a:prstGeom>
          <a:noFill/>
          <a:ln w="57150">
            <a:solidFill>
              <a:srgbClr val="D73DCC"/>
            </a:solidFill>
          </a:ln>
          <a:effectLst>
            <a:glow rad="228600">
              <a:schemeClr val="accent3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21" name="Rounded Rectangular Callout 20"/>
          <p:cNvSpPr/>
          <p:nvPr/>
        </p:nvSpPr>
        <p:spPr>
          <a:xfrm>
            <a:off x="1374471" y="517590"/>
            <a:ext cx="1919307" cy="489040"/>
          </a:xfrm>
          <a:prstGeom prst="wedgeRoundRectCallout">
            <a:avLst>
              <a:gd name="adj1" fmla="val -957"/>
              <a:gd name="adj2" fmla="val 44788"/>
              <a:gd name="adj3" fmla="val 16667"/>
            </a:avLst>
          </a:prstGeom>
          <a:solidFill>
            <a:schemeClr val="accent2">
              <a:lumMod val="75000"/>
            </a:schemeClr>
          </a:solidFill>
          <a:ln w="57150">
            <a:solidFill>
              <a:srgbClr val="0C27AC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38100" h="38100"/>
            </a:sp3d>
          </a:bodyPr>
          <a:lstStyle/>
          <a:p>
            <a:pPr algn="ctr"/>
            <a:r>
              <a:rPr lang="en-CA" sz="3200" b="1" dirty="0" smtClean="0">
                <a:solidFill>
                  <a:srgbClr val="0C27AC"/>
                </a:solidFill>
                <a:effectLst>
                  <a:glow rad="127000">
                    <a:srgbClr val="FFFF00"/>
                  </a:glow>
                </a:effectLst>
              </a:rPr>
              <a:t>Tequfah</a:t>
            </a:r>
            <a:endParaRPr lang="en-CA" sz="3200" b="1" dirty="0">
              <a:solidFill>
                <a:srgbClr val="0C27AC"/>
              </a:solidFill>
              <a:effectLst>
                <a:glow rad="127000">
                  <a:srgbClr val="FFFF00"/>
                </a:glow>
              </a:effectLst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5001899" y="3800921"/>
            <a:ext cx="519959" cy="389466"/>
          </a:xfrm>
          <a:prstGeom prst="rect">
            <a:avLst/>
          </a:prstGeom>
          <a:noFill/>
          <a:ln w="57150">
            <a:solidFill>
              <a:srgbClr val="0C27AC"/>
            </a:solidFill>
          </a:ln>
          <a:effectLst>
            <a:glow rad="50800">
              <a:srgbClr val="FFFF00"/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cxnSp>
        <p:nvCxnSpPr>
          <p:cNvPr id="3" name="Straight Arrow Connector 2"/>
          <p:cNvCxnSpPr/>
          <p:nvPr/>
        </p:nvCxnSpPr>
        <p:spPr>
          <a:xfrm>
            <a:off x="4065363" y="3949635"/>
            <a:ext cx="921452" cy="0"/>
          </a:xfrm>
          <a:prstGeom prst="straightConnector1">
            <a:avLst/>
          </a:prstGeom>
          <a:ln w="76200">
            <a:solidFill>
              <a:srgbClr val="9933FF"/>
            </a:solidFill>
            <a:tailEnd type="triangle"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/>
          <p:cNvCxnSpPr/>
          <p:nvPr/>
        </p:nvCxnSpPr>
        <p:spPr>
          <a:xfrm flipH="1" flipV="1">
            <a:off x="895874" y="5943664"/>
            <a:ext cx="1281718" cy="259173"/>
          </a:xfrm>
          <a:prstGeom prst="straightConnector1">
            <a:avLst/>
          </a:prstGeom>
          <a:ln w="1905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Rounded Rectangular Callout 22"/>
          <p:cNvSpPr/>
          <p:nvPr/>
        </p:nvSpPr>
        <p:spPr>
          <a:xfrm>
            <a:off x="2665603" y="6121777"/>
            <a:ext cx="4986068" cy="612648"/>
          </a:xfrm>
          <a:prstGeom prst="wedgeRoundRectCallout">
            <a:avLst>
              <a:gd name="adj1" fmla="val 12035"/>
              <a:gd name="adj2" fmla="val -119519"/>
              <a:gd name="adj3" fmla="val 16667"/>
            </a:avLst>
          </a:prstGeom>
          <a:solidFill>
            <a:schemeClr val="accent2">
              <a:lumMod val="75000"/>
            </a:schemeClr>
          </a:solidFill>
          <a:ln w="57150">
            <a:solidFill>
              <a:srgbClr val="0C27AC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38100" h="38100"/>
            </a:sp3d>
          </a:bodyPr>
          <a:lstStyle/>
          <a:p>
            <a:pPr algn="ctr"/>
            <a:r>
              <a:rPr lang="en-CA" sz="3200" b="1" dirty="0" smtClean="0">
                <a:solidFill>
                  <a:srgbClr val="0C27AC"/>
                </a:solidFill>
                <a:effectLst>
                  <a:glow rad="127000">
                    <a:srgbClr val="FFFF00"/>
                  </a:glow>
                </a:effectLst>
              </a:rPr>
              <a:t>The  Shaneh New Year Day</a:t>
            </a:r>
            <a:endParaRPr lang="en-CA" sz="3200" b="1" dirty="0">
              <a:solidFill>
                <a:srgbClr val="0C27AC"/>
              </a:solidFill>
              <a:effectLst>
                <a:glow rad="127000">
                  <a:srgbClr val="FFFF00"/>
                </a:glow>
              </a:effectLst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744325" y="6448165"/>
            <a:ext cx="385102" cy="365125"/>
          </a:xfrm>
        </p:spPr>
        <p:txBody>
          <a:bodyPr/>
          <a:lstStyle/>
          <a:p>
            <a:fld id="{6D22F896-40B5-4ADD-8801-0D06FADFA095}" type="slidenum">
              <a:rPr lang="en-US" sz="1400" smtClean="0"/>
              <a:t>63</a:t>
            </a:fld>
            <a:endParaRPr lang="en-US" sz="1400" dirty="0"/>
          </a:p>
        </p:txBody>
      </p:sp>
      <p:sp>
        <p:nvSpPr>
          <p:cNvPr id="24" name="Rounded Rectangle 23"/>
          <p:cNvSpPr/>
          <p:nvPr/>
        </p:nvSpPr>
        <p:spPr>
          <a:xfrm>
            <a:off x="1140737" y="1487359"/>
            <a:ext cx="804795" cy="437541"/>
          </a:xfrm>
          <a:prstGeom prst="roundRect">
            <a:avLst>
              <a:gd name="adj" fmla="val 43346"/>
            </a:avLst>
          </a:prstGeom>
          <a:noFill/>
          <a:ln w="38100">
            <a:solidFill>
              <a:srgbClr val="00FF00"/>
            </a:solidFill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2" name="Rounded Rectangular Callout 11"/>
          <p:cNvSpPr/>
          <p:nvPr/>
        </p:nvSpPr>
        <p:spPr>
          <a:xfrm>
            <a:off x="7623390" y="2113741"/>
            <a:ext cx="4449320" cy="4634192"/>
          </a:xfrm>
          <a:prstGeom prst="wedgeRoundRectCallout">
            <a:avLst>
              <a:gd name="adj1" fmla="val -59446"/>
              <a:gd name="adj2" fmla="val -28210"/>
              <a:gd name="adj3" fmla="val 16667"/>
            </a:avLst>
          </a:prstGeom>
          <a:solidFill>
            <a:schemeClr val="accent3">
              <a:lumMod val="40000"/>
              <a:lumOff val="60000"/>
            </a:schemeClr>
          </a:solidFill>
          <a:ln w="76200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38100" h="38100"/>
            </a:sp3d>
          </a:bodyPr>
          <a:lstStyle/>
          <a:p>
            <a:pPr algn="ctr"/>
            <a:r>
              <a:rPr lang="en-CA" sz="3200" dirty="0" smtClean="0">
                <a:solidFill>
                  <a:schemeClr val="bg1"/>
                </a:solidFill>
              </a:rPr>
              <a:t>As documented by Morgenstern, </a:t>
            </a:r>
            <a:r>
              <a:rPr lang="en-CA" sz="3200" u="sng" dirty="0" smtClean="0">
                <a:solidFill>
                  <a:schemeClr val="bg1"/>
                </a:solidFill>
              </a:rPr>
              <a:t>and </a:t>
            </a:r>
            <a:r>
              <a:rPr lang="en-CA" sz="3200" dirty="0" smtClean="0">
                <a:solidFill>
                  <a:schemeClr val="bg1"/>
                </a:solidFill>
              </a:rPr>
              <a:t>p</a:t>
            </a:r>
            <a:r>
              <a:rPr lang="en-CA" sz="3200" u="sng" dirty="0" smtClean="0">
                <a:solidFill>
                  <a:schemeClr val="bg1"/>
                </a:solidFill>
              </a:rPr>
              <a:t>roven</a:t>
            </a:r>
            <a:r>
              <a:rPr lang="en-CA" sz="3200" dirty="0" smtClean="0">
                <a:solidFill>
                  <a:schemeClr val="bg1"/>
                </a:solidFill>
              </a:rPr>
              <a:t>, the sliver moon </a:t>
            </a:r>
            <a:r>
              <a:rPr lang="en-CA" sz="3200" b="1" u="sng" dirty="0" smtClean="0">
                <a:solidFill>
                  <a:schemeClr val="bg1"/>
                </a:solidFill>
              </a:rPr>
              <a:t>PRIOR TO THE TEQUFAH</a:t>
            </a:r>
            <a:r>
              <a:rPr lang="en-CA" sz="3200" dirty="0" smtClean="0">
                <a:solidFill>
                  <a:schemeClr val="bg1"/>
                </a:solidFill>
              </a:rPr>
              <a:t> was chosen in this era, as the beginning of their new year. (</a:t>
            </a:r>
            <a:r>
              <a:rPr lang="en-CA" sz="3200" dirty="0" smtClean="0">
                <a:solidFill>
                  <a:srgbClr val="FF0000"/>
                </a:solidFill>
              </a:rPr>
              <a:t>Most likely a 13</a:t>
            </a:r>
            <a:r>
              <a:rPr lang="en-CA" sz="3200" baseline="30000" dirty="0" smtClean="0">
                <a:solidFill>
                  <a:srgbClr val="FF0000"/>
                </a:solidFill>
              </a:rPr>
              <a:t>th</a:t>
            </a:r>
            <a:r>
              <a:rPr lang="en-CA" sz="3200" dirty="0" smtClean="0">
                <a:solidFill>
                  <a:srgbClr val="FF0000"/>
                </a:solidFill>
              </a:rPr>
              <a:t> lunar month!</a:t>
            </a:r>
            <a:r>
              <a:rPr lang="en-CA" sz="3200" dirty="0" smtClean="0">
                <a:solidFill>
                  <a:schemeClr val="bg1"/>
                </a:solidFill>
              </a:rPr>
              <a:t>)</a:t>
            </a:r>
            <a:endParaRPr lang="en-CA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64431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250"/>
                            </p:stCondLst>
                            <p:childTnLst>
                              <p:par>
                                <p:cTn id="11" presetID="21" presetClass="entr" presetSubtype="1" repeatCount="5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500"/>
                            </p:stCondLst>
                            <p:childTnLst>
                              <p:par>
                                <p:cTn id="4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000"/>
                            </p:stCondLst>
                            <p:childTnLst>
                              <p:par>
                                <p:cTn id="8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2500"/>
                            </p:stCondLst>
                            <p:childTnLst>
                              <p:par>
                                <p:cTn id="8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8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500"/>
                            </p:stCondLst>
                            <p:childTnLst>
                              <p:par>
                                <p:cTn id="94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0" grpId="0" animBg="1"/>
      <p:bldP spid="15" grpId="0" animBg="1"/>
      <p:bldP spid="11" grpId="0" animBg="1"/>
      <p:bldP spid="13" grpId="0" animBg="1"/>
      <p:bldP spid="14" grpId="0" animBg="1"/>
      <p:bldP spid="16" grpId="0" animBg="1"/>
      <p:bldP spid="17" grpId="0" animBg="1"/>
      <p:bldP spid="18" grpId="0" animBg="1"/>
      <p:bldP spid="20" grpId="0" animBg="1"/>
      <p:bldP spid="19" grpId="0" animBg="1"/>
      <p:bldP spid="21" grpId="0" animBg="1"/>
      <p:bldP spid="22" grpId="0" animBg="1"/>
      <p:bldP spid="23" grpId="0" animBg="1"/>
      <p:bldP spid="24" grpId="0" animBg="1"/>
      <p:bldP spid="12" grpId="0" animBg="1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388508" y="4206275"/>
            <a:ext cx="2740383" cy="2597999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82550" h="38100" prst="coolSlant"/>
            </a:sp3d>
          </a:bodyPr>
          <a:lstStyle/>
          <a:p>
            <a:pPr lvl="0"/>
            <a:r>
              <a:rPr lang="en-CA" sz="1100" b="1" dirty="0" smtClean="0">
                <a:solidFill>
                  <a:srgbClr val="660033"/>
                </a:solidFill>
              </a:rPr>
              <a:t>6</a:t>
            </a:r>
            <a:r>
              <a:rPr lang="en-CA" sz="1100" b="1" baseline="30000" dirty="0" smtClean="0">
                <a:solidFill>
                  <a:srgbClr val="660033"/>
                </a:solidFill>
              </a:rPr>
              <a:t>th</a:t>
            </a:r>
            <a:r>
              <a:rPr lang="en-CA" sz="1100" dirty="0" smtClean="0">
                <a:solidFill>
                  <a:prstClr val="black"/>
                </a:solidFill>
              </a:rPr>
              <a:t> 					1</a:t>
            </a:r>
          </a:p>
          <a:p>
            <a:pPr lvl="0"/>
            <a:r>
              <a:rPr lang="en-CA" sz="1100" b="1" u="sng" dirty="0" smtClean="0">
                <a:solidFill>
                  <a:srgbClr val="0000FF"/>
                </a:solidFill>
              </a:rPr>
              <a:t>7</a:t>
            </a:r>
            <a:r>
              <a:rPr lang="en-CA" sz="1100" b="1" u="sng" baseline="30000" dirty="0" smtClean="0">
                <a:solidFill>
                  <a:srgbClr val="0000FF"/>
                </a:solidFill>
              </a:rPr>
              <a:t>th</a:t>
            </a:r>
            <a:r>
              <a:rPr lang="en-CA" sz="1100" u="sng" dirty="0" smtClean="0">
                <a:solidFill>
                  <a:srgbClr val="0000FF"/>
                </a:solidFill>
              </a:rPr>
              <a:t> 					2</a:t>
            </a:r>
          </a:p>
          <a:p>
            <a:pPr lvl="0"/>
            <a:r>
              <a:rPr lang="en-CA" sz="1100" b="1" dirty="0" smtClean="0">
                <a:solidFill>
                  <a:srgbClr val="660033"/>
                </a:solidFill>
                <a:effectLst>
                  <a:glow rad="304800">
                    <a:srgbClr val="00FF99"/>
                  </a:glow>
                </a:effectLst>
              </a:rPr>
              <a:t>1</a:t>
            </a:r>
            <a:r>
              <a:rPr lang="en-CA" sz="1100" b="1" baseline="30000" dirty="0" smtClean="0">
                <a:solidFill>
                  <a:srgbClr val="660033"/>
                </a:solidFill>
                <a:effectLst>
                  <a:glow rad="304800">
                    <a:srgbClr val="00FF99"/>
                  </a:glow>
                </a:effectLst>
              </a:rPr>
              <a:t>st</a:t>
            </a:r>
            <a:r>
              <a:rPr lang="en-CA" sz="1100" dirty="0" smtClean="0">
                <a:solidFill>
                  <a:srgbClr val="0000FF"/>
                </a:solidFill>
                <a:effectLst>
                  <a:glow rad="304800">
                    <a:srgbClr val="00FF99"/>
                  </a:glow>
                </a:effectLst>
              </a:rPr>
              <a:t> </a:t>
            </a:r>
            <a:r>
              <a:rPr lang="en-CA" sz="1100" dirty="0" smtClean="0">
                <a:solidFill>
                  <a:prstClr val="black"/>
                </a:solidFill>
              </a:rPr>
              <a:t>					</a:t>
            </a:r>
            <a:r>
              <a:rPr lang="en-CA" sz="1100" b="1" dirty="0" smtClean="0">
                <a:solidFill>
                  <a:prstClr val="black"/>
                </a:solidFill>
                <a:effectLst>
                  <a:glow rad="266700">
                    <a:srgbClr val="00FF99"/>
                  </a:glow>
                </a:effectLst>
              </a:rPr>
              <a:t>3</a:t>
            </a:r>
          </a:p>
          <a:p>
            <a:pPr lvl="0"/>
            <a:r>
              <a:rPr lang="en-CA" sz="1100" b="1" dirty="0" smtClean="0">
                <a:solidFill>
                  <a:srgbClr val="660033"/>
                </a:solidFill>
                <a:effectLst/>
              </a:rPr>
              <a:t>2</a:t>
            </a:r>
            <a:r>
              <a:rPr lang="en-CA" sz="1100" b="1" baseline="30000" dirty="0" smtClean="0">
                <a:solidFill>
                  <a:srgbClr val="660033"/>
                </a:solidFill>
                <a:effectLst/>
              </a:rPr>
              <a:t>nd</a:t>
            </a:r>
            <a:r>
              <a:rPr lang="en-CA" sz="1100" b="1" dirty="0" smtClean="0">
                <a:solidFill>
                  <a:srgbClr val="660033"/>
                </a:solidFill>
                <a:effectLst/>
              </a:rPr>
              <a:t> </a:t>
            </a:r>
            <a:r>
              <a:rPr lang="en-CA" sz="1100" b="1" dirty="0" smtClean="0">
                <a:solidFill>
                  <a:srgbClr val="660033"/>
                </a:solidFill>
              </a:rPr>
              <a:t>					</a:t>
            </a:r>
            <a:r>
              <a:rPr lang="en-CA" sz="1100" b="1" dirty="0" smtClean="0">
                <a:solidFill>
                  <a:prstClr val="black"/>
                </a:solidFill>
                <a:effectLst/>
              </a:rPr>
              <a:t>4</a:t>
            </a:r>
          </a:p>
          <a:p>
            <a:pPr lvl="0"/>
            <a:r>
              <a:rPr lang="en-CA" sz="1100" b="1" dirty="0" smtClean="0">
                <a:solidFill>
                  <a:srgbClr val="660033"/>
                </a:solidFill>
              </a:rPr>
              <a:t>3</a:t>
            </a:r>
            <a:r>
              <a:rPr lang="en-CA" sz="1100" b="1" baseline="30000" dirty="0" smtClean="0">
                <a:solidFill>
                  <a:srgbClr val="660033"/>
                </a:solidFill>
              </a:rPr>
              <a:t>rd</a:t>
            </a:r>
            <a:r>
              <a:rPr lang="en-CA" sz="1100" b="1" dirty="0" smtClean="0">
                <a:solidFill>
                  <a:srgbClr val="660033"/>
                </a:solidFill>
              </a:rPr>
              <a:t> 					</a:t>
            </a:r>
            <a:r>
              <a:rPr lang="en-CA" sz="1100" dirty="0" smtClean="0">
                <a:solidFill>
                  <a:prstClr val="black"/>
                </a:solidFill>
              </a:rPr>
              <a:t>5</a:t>
            </a:r>
          </a:p>
          <a:p>
            <a:pPr lvl="0"/>
            <a:r>
              <a:rPr lang="en-CA" sz="1100" b="1" dirty="0" smtClean="0">
                <a:solidFill>
                  <a:srgbClr val="660033"/>
                </a:solidFill>
              </a:rPr>
              <a:t>4</a:t>
            </a:r>
            <a:r>
              <a:rPr lang="en-CA" sz="1100" b="1" baseline="30000" dirty="0" smtClean="0">
                <a:solidFill>
                  <a:srgbClr val="660033"/>
                </a:solidFill>
              </a:rPr>
              <a:t>th</a:t>
            </a:r>
            <a:r>
              <a:rPr lang="en-CA" sz="1100" b="1" dirty="0" smtClean="0">
                <a:solidFill>
                  <a:srgbClr val="660033"/>
                </a:solidFill>
              </a:rPr>
              <a:t> 					</a:t>
            </a:r>
            <a:r>
              <a:rPr lang="en-CA" sz="1100" dirty="0" smtClean="0">
                <a:solidFill>
                  <a:prstClr val="black"/>
                </a:solidFill>
              </a:rPr>
              <a:t>6</a:t>
            </a:r>
          </a:p>
          <a:p>
            <a:pPr lvl="0"/>
            <a:r>
              <a:rPr lang="en-CA" sz="1100" b="1" dirty="0" smtClean="0">
                <a:solidFill>
                  <a:srgbClr val="660033"/>
                </a:solidFill>
              </a:rPr>
              <a:t>5</a:t>
            </a:r>
            <a:r>
              <a:rPr lang="en-CA" sz="1100" b="1" baseline="30000" dirty="0" smtClean="0">
                <a:solidFill>
                  <a:srgbClr val="660033"/>
                </a:solidFill>
              </a:rPr>
              <a:t>th</a:t>
            </a:r>
            <a:r>
              <a:rPr lang="en-CA" sz="1100" b="1" dirty="0" smtClean="0">
                <a:solidFill>
                  <a:srgbClr val="660033"/>
                </a:solidFill>
              </a:rPr>
              <a:t> 				    	</a:t>
            </a:r>
            <a:r>
              <a:rPr lang="en-CA" sz="1100" dirty="0" smtClean="0">
                <a:solidFill>
                  <a:prstClr val="black"/>
                </a:solidFill>
              </a:rPr>
              <a:t>7</a:t>
            </a:r>
          </a:p>
          <a:p>
            <a:pPr lvl="0"/>
            <a:r>
              <a:rPr lang="en-CA" sz="1100" b="1" dirty="0" smtClean="0">
                <a:solidFill>
                  <a:srgbClr val="660033"/>
                </a:solidFill>
              </a:rPr>
              <a:t>6</a:t>
            </a:r>
            <a:r>
              <a:rPr lang="en-CA" sz="1100" b="1" baseline="30000" dirty="0" smtClean="0">
                <a:solidFill>
                  <a:srgbClr val="660033"/>
                </a:solidFill>
              </a:rPr>
              <a:t>th</a:t>
            </a:r>
            <a:r>
              <a:rPr lang="en-CA" sz="1100" dirty="0" smtClean="0">
                <a:solidFill>
                  <a:prstClr val="black"/>
                </a:solidFill>
              </a:rPr>
              <a:t> 					8</a:t>
            </a:r>
          </a:p>
          <a:p>
            <a:pPr lvl="0"/>
            <a:r>
              <a:rPr lang="en-CA" sz="1100" b="1" u="sng" dirty="0" smtClean="0">
                <a:solidFill>
                  <a:srgbClr val="0000FF"/>
                </a:solidFill>
              </a:rPr>
              <a:t>7</a:t>
            </a:r>
            <a:r>
              <a:rPr lang="en-CA" sz="1100" b="1" u="sng" baseline="30000" dirty="0" smtClean="0">
                <a:solidFill>
                  <a:srgbClr val="0000FF"/>
                </a:solidFill>
              </a:rPr>
              <a:t>th</a:t>
            </a:r>
            <a:r>
              <a:rPr lang="en-CA" sz="1100" u="sng" dirty="0" smtClean="0">
                <a:solidFill>
                  <a:srgbClr val="0000FF"/>
                </a:solidFill>
              </a:rPr>
              <a:t> 					9</a:t>
            </a:r>
          </a:p>
          <a:p>
            <a:pPr lvl="0"/>
            <a:r>
              <a:rPr lang="en-CA" sz="1100" b="1" dirty="0" smtClean="0">
                <a:solidFill>
                  <a:srgbClr val="660033"/>
                </a:solidFill>
              </a:rPr>
              <a:t>1</a:t>
            </a:r>
            <a:r>
              <a:rPr lang="en-CA" sz="1100" b="1" baseline="30000" dirty="0" smtClean="0">
                <a:solidFill>
                  <a:srgbClr val="660033"/>
                </a:solidFill>
              </a:rPr>
              <a:t>st</a:t>
            </a:r>
            <a:r>
              <a:rPr lang="en-CA" sz="1100" dirty="0" smtClean="0">
                <a:solidFill>
                  <a:srgbClr val="0000FF"/>
                </a:solidFill>
              </a:rPr>
              <a:t> </a:t>
            </a:r>
            <a:r>
              <a:rPr lang="en-CA" sz="1100" dirty="0" smtClean="0">
                <a:solidFill>
                  <a:prstClr val="black"/>
                </a:solidFill>
              </a:rPr>
              <a:t>					10</a:t>
            </a:r>
          </a:p>
          <a:p>
            <a:pPr lvl="0"/>
            <a:r>
              <a:rPr lang="en-CA" sz="1100" b="1" dirty="0" smtClean="0">
                <a:solidFill>
                  <a:srgbClr val="660033"/>
                </a:solidFill>
              </a:rPr>
              <a:t>2</a:t>
            </a:r>
            <a:r>
              <a:rPr lang="en-CA" sz="1100" b="1" baseline="30000" dirty="0" smtClean="0">
                <a:solidFill>
                  <a:srgbClr val="660033"/>
                </a:solidFill>
              </a:rPr>
              <a:t>nd</a:t>
            </a:r>
            <a:r>
              <a:rPr lang="en-CA" sz="1100" b="1" dirty="0" smtClean="0">
                <a:solidFill>
                  <a:srgbClr val="660033"/>
                </a:solidFill>
              </a:rPr>
              <a:t> 					</a:t>
            </a:r>
            <a:r>
              <a:rPr lang="en-CA" sz="1100" dirty="0" smtClean="0">
                <a:solidFill>
                  <a:prstClr val="black"/>
                </a:solidFill>
              </a:rPr>
              <a:t>11</a:t>
            </a:r>
          </a:p>
          <a:p>
            <a:pPr lvl="0"/>
            <a:r>
              <a:rPr lang="en-CA" sz="1100" b="1" dirty="0" smtClean="0">
                <a:solidFill>
                  <a:srgbClr val="660033"/>
                </a:solidFill>
              </a:rPr>
              <a:t>3</a:t>
            </a:r>
            <a:r>
              <a:rPr lang="en-CA" sz="1100" b="1" baseline="30000" dirty="0" smtClean="0">
                <a:solidFill>
                  <a:srgbClr val="660033"/>
                </a:solidFill>
              </a:rPr>
              <a:t>rd</a:t>
            </a:r>
            <a:r>
              <a:rPr lang="en-CA" sz="1100" b="1" dirty="0" smtClean="0">
                <a:solidFill>
                  <a:srgbClr val="660033"/>
                </a:solidFill>
              </a:rPr>
              <a:t> 					</a:t>
            </a:r>
            <a:r>
              <a:rPr lang="en-CA" sz="1100" dirty="0" smtClean="0">
                <a:solidFill>
                  <a:prstClr val="black"/>
                </a:solidFill>
              </a:rPr>
              <a:t>12</a:t>
            </a:r>
          </a:p>
          <a:p>
            <a:pPr lvl="0"/>
            <a:r>
              <a:rPr lang="en-CA" sz="1100" b="1" dirty="0" smtClean="0">
                <a:solidFill>
                  <a:srgbClr val="660033"/>
                </a:solidFill>
              </a:rPr>
              <a:t>4</a:t>
            </a:r>
            <a:r>
              <a:rPr lang="en-CA" sz="1100" b="1" baseline="30000" dirty="0" smtClean="0">
                <a:solidFill>
                  <a:srgbClr val="660033"/>
                </a:solidFill>
              </a:rPr>
              <a:t>th</a:t>
            </a:r>
            <a:r>
              <a:rPr lang="en-CA" sz="1100" b="1" dirty="0" smtClean="0">
                <a:solidFill>
                  <a:srgbClr val="660033"/>
                </a:solidFill>
              </a:rPr>
              <a:t> </a:t>
            </a:r>
            <a:r>
              <a:rPr lang="en-CA" sz="1100" b="1" dirty="0">
                <a:solidFill>
                  <a:srgbClr val="660033"/>
                </a:solidFill>
              </a:rPr>
              <a:t>					</a:t>
            </a:r>
            <a:r>
              <a:rPr lang="en-CA" sz="1100" dirty="0" smtClean="0">
                <a:solidFill>
                  <a:prstClr val="black"/>
                </a:solidFill>
              </a:rPr>
              <a:t>13</a:t>
            </a:r>
            <a:endParaRPr lang="en-CA" sz="1100" dirty="0">
              <a:solidFill>
                <a:prstClr val="black"/>
              </a:solidFill>
            </a:endParaRPr>
          </a:p>
          <a:p>
            <a:r>
              <a:rPr lang="en-CA" sz="1100" b="1" dirty="0">
                <a:solidFill>
                  <a:srgbClr val="660033"/>
                </a:solidFill>
              </a:rPr>
              <a:t>5</a:t>
            </a:r>
            <a:r>
              <a:rPr lang="en-CA" sz="1100" b="1" baseline="30000" dirty="0">
                <a:solidFill>
                  <a:srgbClr val="660033"/>
                </a:solidFill>
              </a:rPr>
              <a:t>th</a:t>
            </a:r>
            <a:r>
              <a:rPr lang="en-CA" sz="1100" b="1" dirty="0">
                <a:solidFill>
                  <a:srgbClr val="660033"/>
                </a:solidFill>
              </a:rPr>
              <a:t> 				    	</a:t>
            </a:r>
            <a:r>
              <a:rPr lang="en-CA" sz="1100" dirty="0" smtClean="0">
                <a:solidFill>
                  <a:prstClr val="black"/>
                </a:solidFill>
              </a:rPr>
              <a:t>14</a:t>
            </a:r>
          </a:p>
          <a:p>
            <a:r>
              <a:rPr lang="en-CA" sz="1100" b="1" dirty="0" smtClean="0">
                <a:solidFill>
                  <a:srgbClr val="660033"/>
                </a:solidFill>
              </a:rPr>
              <a:t>6</a:t>
            </a:r>
            <a:r>
              <a:rPr lang="en-CA" sz="1100" b="1" baseline="30000" dirty="0" smtClean="0">
                <a:solidFill>
                  <a:srgbClr val="660033"/>
                </a:solidFill>
              </a:rPr>
              <a:t>th</a:t>
            </a:r>
            <a:r>
              <a:rPr lang="en-CA" sz="1100" dirty="0" smtClean="0">
                <a:solidFill>
                  <a:prstClr val="black"/>
                </a:solidFill>
              </a:rPr>
              <a:t> </a:t>
            </a:r>
            <a:r>
              <a:rPr lang="en-CA" sz="1100" dirty="0">
                <a:solidFill>
                  <a:prstClr val="black"/>
                </a:solidFill>
              </a:rPr>
              <a:t>					</a:t>
            </a:r>
            <a:r>
              <a:rPr lang="en-CA" sz="1100" dirty="0" smtClean="0">
                <a:solidFill>
                  <a:prstClr val="black"/>
                </a:solidFill>
              </a:rPr>
              <a:t>15</a:t>
            </a:r>
            <a:endParaRPr lang="en-CA" sz="1100" dirty="0">
              <a:solidFill>
                <a:prstClr val="black"/>
              </a:solidFill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8868747" y="5032966"/>
            <a:ext cx="1676971" cy="1000789"/>
          </a:xfrm>
          <a:prstGeom prst="roundRect">
            <a:avLst>
              <a:gd name="adj" fmla="val 50000"/>
            </a:avLst>
          </a:prstGeom>
          <a:solidFill>
            <a:srgbClr val="00FFFF"/>
          </a:solidFill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38100" h="38100"/>
            </a:sp3d>
          </a:bodyPr>
          <a:lstStyle/>
          <a:p>
            <a:pPr algn="ctr"/>
            <a:r>
              <a:rPr lang="en-CA" sz="2800" dirty="0" smtClean="0">
                <a:solidFill>
                  <a:schemeClr val="bg1"/>
                </a:solidFill>
                <a:effectLst>
                  <a:glow rad="177800">
                    <a:srgbClr val="FFFF00"/>
                  </a:glow>
                </a:effectLst>
              </a:rPr>
              <a:t>1</a:t>
            </a:r>
            <a:r>
              <a:rPr lang="en-CA" sz="2800" baseline="30000" dirty="0" smtClean="0">
                <a:solidFill>
                  <a:schemeClr val="bg1"/>
                </a:solidFill>
                <a:effectLst>
                  <a:glow rad="177800">
                    <a:srgbClr val="FFFF00"/>
                  </a:glow>
                </a:effectLst>
              </a:rPr>
              <a:t>st</a:t>
            </a:r>
            <a:r>
              <a:rPr lang="en-CA" sz="2800" dirty="0" smtClean="0">
                <a:solidFill>
                  <a:schemeClr val="bg1"/>
                </a:solidFill>
                <a:effectLst>
                  <a:glow rad="177800">
                    <a:srgbClr val="FFFF00"/>
                  </a:glow>
                </a:effectLst>
              </a:rPr>
              <a:t>  CC       </a:t>
            </a:r>
            <a:r>
              <a:rPr lang="en-CA" sz="2800" dirty="0" smtClean="0">
                <a:solidFill>
                  <a:schemeClr val="bg1"/>
                </a:solidFill>
              </a:rPr>
              <a:t>Month</a:t>
            </a:r>
            <a:endParaRPr lang="en-CA" sz="2800" dirty="0">
              <a:solidFill>
                <a:schemeClr val="bg1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7800975" y="33179"/>
            <a:ext cx="3915451" cy="54275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2800" dirty="0" smtClean="0">
                <a:solidFill>
                  <a:schemeClr val="bg1"/>
                </a:solidFill>
              </a:rPr>
              <a:t>Cycle		     			Date</a:t>
            </a:r>
            <a:endParaRPr lang="en-CA" sz="2800" dirty="0">
              <a:solidFill>
                <a:schemeClr val="bg1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49497" y="43899"/>
            <a:ext cx="3476802" cy="51146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2800" dirty="0" smtClean="0">
                <a:solidFill>
                  <a:schemeClr val="bg1"/>
                </a:solidFill>
              </a:rPr>
              <a:t>Cycle </a:t>
            </a:r>
            <a:r>
              <a:rPr lang="en-CA" sz="3600" b="1" i="1" dirty="0" smtClean="0">
                <a:solidFill>
                  <a:srgbClr val="C00000"/>
                </a:solidFill>
                <a:effectLst/>
                <a:latin typeface="Footlight MT Light" panose="0204060206030A020304" pitchFamily="18" charset="0"/>
              </a:rPr>
              <a:t>Lunar</a:t>
            </a:r>
            <a:r>
              <a:rPr lang="en-CA" sz="2800" dirty="0" smtClean="0">
                <a:solidFill>
                  <a:srgbClr val="C00000"/>
                </a:solidFill>
                <a:effectLst/>
              </a:rPr>
              <a:t> </a:t>
            </a:r>
            <a:r>
              <a:rPr lang="en-CA" sz="2800" dirty="0" smtClean="0">
                <a:solidFill>
                  <a:schemeClr val="bg1"/>
                </a:solidFill>
              </a:rPr>
              <a:t>	Date</a:t>
            </a:r>
            <a:endParaRPr lang="en-CA" sz="2800" dirty="0">
              <a:solidFill>
                <a:schemeClr val="bg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570211" y="555360"/>
            <a:ext cx="2753064" cy="5238538"/>
          </a:xfrm>
          <a:prstGeom prst="rect">
            <a:avLst/>
          </a:prstGeom>
          <a:solidFill>
            <a:schemeClr val="tx1">
              <a:lumMod val="65000"/>
            </a:schemeClr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82550" h="38100" prst="coolSlant"/>
            </a:sp3d>
          </a:bodyPr>
          <a:lstStyle/>
          <a:p>
            <a:r>
              <a:rPr lang="en-CA" sz="1100" b="1" dirty="0" smtClean="0">
                <a:solidFill>
                  <a:srgbClr val="660033"/>
                </a:solidFill>
              </a:rPr>
              <a:t>6</a:t>
            </a:r>
            <a:r>
              <a:rPr lang="en-CA" sz="1100" b="1" baseline="30000" dirty="0" smtClean="0">
                <a:solidFill>
                  <a:srgbClr val="660033"/>
                </a:solidFill>
              </a:rPr>
              <a:t>th</a:t>
            </a:r>
            <a:r>
              <a:rPr lang="en-CA" sz="1100" b="1" dirty="0" smtClean="0">
                <a:solidFill>
                  <a:srgbClr val="660033"/>
                </a:solidFill>
              </a:rPr>
              <a:t> </a:t>
            </a:r>
            <a:r>
              <a:rPr lang="en-CA" sz="1100" b="1" dirty="0">
                <a:solidFill>
                  <a:srgbClr val="660033"/>
                </a:solidFill>
              </a:rPr>
              <a:t>					</a:t>
            </a:r>
            <a:r>
              <a:rPr lang="en-CA" sz="1100" b="1" dirty="0" smtClean="0">
                <a:solidFill>
                  <a:schemeClr val="bg1"/>
                </a:solidFill>
                <a:effectLst>
                  <a:glow rad="127000">
                    <a:srgbClr val="FFFF00"/>
                  </a:glow>
                </a:effectLst>
              </a:rPr>
              <a:t>1</a:t>
            </a:r>
            <a:r>
              <a:rPr lang="en-CA" sz="1100" dirty="0">
                <a:solidFill>
                  <a:prstClr val="black"/>
                </a:solidFill>
              </a:rPr>
              <a:t/>
            </a:r>
            <a:br>
              <a:rPr lang="en-CA" sz="1100" dirty="0">
                <a:solidFill>
                  <a:prstClr val="black"/>
                </a:solidFill>
              </a:rPr>
            </a:br>
            <a:r>
              <a:rPr lang="en-CA" sz="1100" b="1" u="sng" dirty="0">
                <a:solidFill>
                  <a:srgbClr val="0000FF"/>
                </a:solidFill>
              </a:rPr>
              <a:t>7</a:t>
            </a:r>
            <a:r>
              <a:rPr lang="en-CA" sz="1100" b="1" u="sng" baseline="30000" dirty="0">
                <a:solidFill>
                  <a:srgbClr val="0000FF"/>
                </a:solidFill>
              </a:rPr>
              <a:t>th</a:t>
            </a:r>
            <a:r>
              <a:rPr lang="en-CA" sz="1100" u="sng" dirty="0">
                <a:solidFill>
                  <a:srgbClr val="0000FF"/>
                </a:solidFill>
              </a:rPr>
              <a:t> 					</a:t>
            </a:r>
            <a:r>
              <a:rPr lang="en-CA" sz="1100" u="sng" dirty="0" smtClean="0">
                <a:solidFill>
                  <a:srgbClr val="0000FF"/>
                </a:solidFill>
              </a:rPr>
              <a:t>2</a:t>
            </a:r>
            <a:endParaRPr lang="en-CA" sz="1100" u="sng" dirty="0">
              <a:solidFill>
                <a:srgbClr val="0000FF"/>
              </a:solidFill>
            </a:endParaRPr>
          </a:p>
          <a:p>
            <a:r>
              <a:rPr lang="en-CA" sz="1100" b="1" dirty="0">
                <a:solidFill>
                  <a:srgbClr val="660033"/>
                </a:solidFill>
              </a:rPr>
              <a:t>1</a:t>
            </a:r>
            <a:r>
              <a:rPr lang="en-CA" sz="1100" b="1" baseline="30000" dirty="0">
                <a:solidFill>
                  <a:srgbClr val="660033"/>
                </a:solidFill>
              </a:rPr>
              <a:t>st</a:t>
            </a:r>
            <a:r>
              <a:rPr lang="en-CA" sz="1100" b="1" dirty="0">
                <a:solidFill>
                  <a:srgbClr val="660033"/>
                </a:solidFill>
              </a:rPr>
              <a:t> 					</a:t>
            </a:r>
            <a:r>
              <a:rPr lang="en-CA" sz="1100" dirty="0" smtClean="0">
                <a:solidFill>
                  <a:schemeClr val="bg1"/>
                </a:solidFill>
              </a:rPr>
              <a:t>3</a:t>
            </a:r>
            <a:endParaRPr lang="en-CA" sz="1100" dirty="0">
              <a:solidFill>
                <a:schemeClr val="bg1"/>
              </a:solidFill>
            </a:endParaRPr>
          </a:p>
          <a:p>
            <a:r>
              <a:rPr lang="en-CA" sz="1100" b="1" dirty="0">
                <a:solidFill>
                  <a:srgbClr val="660033"/>
                </a:solidFill>
              </a:rPr>
              <a:t>2</a:t>
            </a:r>
            <a:r>
              <a:rPr lang="en-CA" sz="1100" b="1" baseline="30000" dirty="0">
                <a:solidFill>
                  <a:srgbClr val="660033"/>
                </a:solidFill>
              </a:rPr>
              <a:t>nd</a:t>
            </a:r>
            <a:r>
              <a:rPr lang="en-CA" sz="1100" b="1" dirty="0">
                <a:solidFill>
                  <a:srgbClr val="660033"/>
                </a:solidFill>
              </a:rPr>
              <a:t> 					</a:t>
            </a:r>
            <a:r>
              <a:rPr lang="en-CA" sz="1100" dirty="0" smtClean="0">
                <a:solidFill>
                  <a:schemeClr val="bg1"/>
                </a:solidFill>
              </a:rPr>
              <a:t>4</a:t>
            </a:r>
            <a:endParaRPr lang="en-CA" sz="1100" dirty="0">
              <a:solidFill>
                <a:schemeClr val="bg1"/>
              </a:solidFill>
            </a:endParaRPr>
          </a:p>
          <a:p>
            <a:pPr lvl="0"/>
            <a:r>
              <a:rPr lang="en-CA" sz="1100" b="1" dirty="0">
                <a:solidFill>
                  <a:srgbClr val="660033"/>
                </a:solidFill>
              </a:rPr>
              <a:t>3</a:t>
            </a:r>
            <a:r>
              <a:rPr lang="en-CA" sz="1100" b="1" baseline="30000" dirty="0">
                <a:solidFill>
                  <a:srgbClr val="660033"/>
                </a:solidFill>
              </a:rPr>
              <a:t>rd</a:t>
            </a:r>
            <a:r>
              <a:rPr lang="en-CA" sz="1100" b="1" dirty="0">
                <a:solidFill>
                  <a:srgbClr val="660033"/>
                </a:solidFill>
              </a:rPr>
              <a:t> 					</a:t>
            </a:r>
            <a:r>
              <a:rPr lang="en-CA" sz="1100" dirty="0" smtClean="0">
                <a:solidFill>
                  <a:schemeClr val="bg1"/>
                </a:solidFill>
              </a:rPr>
              <a:t>5</a:t>
            </a:r>
            <a:endParaRPr lang="en-CA" sz="1100" dirty="0">
              <a:solidFill>
                <a:schemeClr val="bg1"/>
              </a:solidFill>
            </a:endParaRPr>
          </a:p>
          <a:p>
            <a:pPr lvl="0"/>
            <a:r>
              <a:rPr lang="en-CA" sz="1100" b="1" dirty="0">
                <a:solidFill>
                  <a:srgbClr val="660033"/>
                </a:solidFill>
              </a:rPr>
              <a:t>4</a:t>
            </a:r>
            <a:r>
              <a:rPr lang="en-CA" sz="1100" b="1" baseline="30000" dirty="0">
                <a:solidFill>
                  <a:srgbClr val="660033"/>
                </a:solidFill>
              </a:rPr>
              <a:t>th</a:t>
            </a:r>
            <a:r>
              <a:rPr lang="en-CA" sz="1100" b="1" dirty="0">
                <a:solidFill>
                  <a:srgbClr val="660033"/>
                </a:solidFill>
              </a:rPr>
              <a:t> 					</a:t>
            </a:r>
            <a:r>
              <a:rPr lang="en-CA" sz="1100" dirty="0" smtClean="0">
                <a:solidFill>
                  <a:prstClr val="black"/>
                </a:solidFill>
              </a:rPr>
              <a:t>6</a:t>
            </a:r>
            <a:endParaRPr lang="en-CA" sz="1100" dirty="0">
              <a:solidFill>
                <a:prstClr val="black"/>
              </a:solidFill>
            </a:endParaRPr>
          </a:p>
          <a:p>
            <a:pPr lvl="0"/>
            <a:r>
              <a:rPr lang="en-CA" sz="1100" b="1" dirty="0">
                <a:solidFill>
                  <a:srgbClr val="660033"/>
                </a:solidFill>
              </a:rPr>
              <a:t>5</a:t>
            </a:r>
            <a:r>
              <a:rPr lang="en-CA" sz="1100" b="1" baseline="30000" dirty="0">
                <a:solidFill>
                  <a:srgbClr val="660033"/>
                </a:solidFill>
              </a:rPr>
              <a:t>th</a:t>
            </a:r>
            <a:r>
              <a:rPr lang="en-CA" sz="1100" b="1" dirty="0">
                <a:solidFill>
                  <a:srgbClr val="660033"/>
                </a:solidFill>
              </a:rPr>
              <a:t> 				    	</a:t>
            </a:r>
            <a:r>
              <a:rPr lang="en-CA" sz="1100" dirty="0" smtClean="0">
                <a:solidFill>
                  <a:prstClr val="black"/>
                </a:solidFill>
              </a:rPr>
              <a:t>7</a:t>
            </a:r>
            <a:endParaRPr lang="en-CA" sz="1100" dirty="0">
              <a:solidFill>
                <a:prstClr val="black"/>
              </a:solidFill>
            </a:endParaRPr>
          </a:p>
          <a:p>
            <a:pPr lvl="0"/>
            <a:r>
              <a:rPr lang="en-CA" sz="1100" b="1" dirty="0">
                <a:solidFill>
                  <a:srgbClr val="660033"/>
                </a:solidFill>
              </a:rPr>
              <a:t>6</a:t>
            </a:r>
            <a:r>
              <a:rPr lang="en-CA" sz="1100" b="1" baseline="30000" dirty="0">
                <a:solidFill>
                  <a:srgbClr val="660033"/>
                </a:solidFill>
              </a:rPr>
              <a:t>th</a:t>
            </a:r>
            <a:r>
              <a:rPr lang="en-CA" sz="1100" dirty="0">
                <a:solidFill>
                  <a:prstClr val="black"/>
                </a:solidFill>
              </a:rPr>
              <a:t> 					</a:t>
            </a:r>
            <a:r>
              <a:rPr lang="en-CA" sz="1100" dirty="0" smtClean="0">
                <a:solidFill>
                  <a:prstClr val="black"/>
                </a:solidFill>
              </a:rPr>
              <a:t>8</a:t>
            </a:r>
            <a:endParaRPr lang="en-CA" sz="1100" dirty="0">
              <a:solidFill>
                <a:prstClr val="black"/>
              </a:solidFill>
            </a:endParaRPr>
          </a:p>
          <a:p>
            <a:pPr lvl="0"/>
            <a:r>
              <a:rPr lang="en-CA" sz="1100" b="1" u="sng" dirty="0">
                <a:solidFill>
                  <a:srgbClr val="0000FF"/>
                </a:solidFill>
              </a:rPr>
              <a:t>7</a:t>
            </a:r>
            <a:r>
              <a:rPr lang="en-CA" sz="1100" b="1" u="sng" baseline="30000" dirty="0">
                <a:solidFill>
                  <a:srgbClr val="0000FF"/>
                </a:solidFill>
              </a:rPr>
              <a:t>th</a:t>
            </a:r>
            <a:r>
              <a:rPr lang="en-CA" sz="1100" u="sng" dirty="0">
                <a:solidFill>
                  <a:srgbClr val="0000FF"/>
                </a:solidFill>
              </a:rPr>
              <a:t> 					</a:t>
            </a:r>
            <a:r>
              <a:rPr lang="en-CA" sz="1100" u="sng" dirty="0" smtClean="0">
                <a:solidFill>
                  <a:srgbClr val="0000FF"/>
                </a:solidFill>
              </a:rPr>
              <a:t>9</a:t>
            </a:r>
            <a:endParaRPr lang="en-CA" sz="1100" u="sng" dirty="0">
              <a:solidFill>
                <a:srgbClr val="0000FF"/>
              </a:solidFill>
            </a:endParaRPr>
          </a:p>
          <a:p>
            <a:r>
              <a:rPr lang="en-CA" sz="1100" b="1" dirty="0">
                <a:solidFill>
                  <a:srgbClr val="660033"/>
                </a:solidFill>
              </a:rPr>
              <a:t>1</a:t>
            </a:r>
            <a:r>
              <a:rPr lang="en-CA" sz="1100" b="1" baseline="30000" dirty="0">
                <a:solidFill>
                  <a:srgbClr val="660033"/>
                </a:solidFill>
              </a:rPr>
              <a:t>st</a:t>
            </a:r>
            <a:r>
              <a:rPr lang="en-CA" sz="1100" dirty="0">
                <a:solidFill>
                  <a:srgbClr val="0000FF"/>
                </a:solidFill>
              </a:rPr>
              <a:t> </a:t>
            </a:r>
            <a:r>
              <a:rPr lang="en-CA" sz="1100" dirty="0">
                <a:solidFill>
                  <a:prstClr val="black"/>
                </a:solidFill>
              </a:rPr>
              <a:t>					</a:t>
            </a:r>
            <a:r>
              <a:rPr lang="en-CA" sz="1100" dirty="0" smtClean="0">
                <a:solidFill>
                  <a:prstClr val="black"/>
                </a:solidFill>
              </a:rPr>
              <a:t>10</a:t>
            </a:r>
          </a:p>
          <a:p>
            <a:pPr lvl="0"/>
            <a:r>
              <a:rPr lang="en-CA" sz="1100" b="1" dirty="0" smtClean="0">
                <a:solidFill>
                  <a:srgbClr val="660033"/>
                </a:solidFill>
              </a:rPr>
              <a:t>2</a:t>
            </a:r>
            <a:r>
              <a:rPr lang="en-CA" sz="1100" b="1" baseline="30000" dirty="0" smtClean="0">
                <a:solidFill>
                  <a:srgbClr val="660033"/>
                </a:solidFill>
              </a:rPr>
              <a:t>nd</a:t>
            </a:r>
            <a:r>
              <a:rPr lang="en-CA" sz="1100" b="1" dirty="0" smtClean="0">
                <a:solidFill>
                  <a:srgbClr val="660033"/>
                </a:solidFill>
              </a:rPr>
              <a:t> </a:t>
            </a:r>
            <a:r>
              <a:rPr lang="en-CA" sz="1100" b="1" dirty="0">
                <a:solidFill>
                  <a:srgbClr val="660033"/>
                </a:solidFill>
              </a:rPr>
              <a:t>					</a:t>
            </a:r>
            <a:r>
              <a:rPr lang="en-CA" sz="1100" dirty="0" smtClean="0">
                <a:solidFill>
                  <a:prstClr val="black"/>
                </a:solidFill>
              </a:rPr>
              <a:t>11</a:t>
            </a:r>
          </a:p>
          <a:p>
            <a:pPr lvl="0"/>
            <a:r>
              <a:rPr lang="en-CA" sz="1100" b="1" dirty="0" smtClean="0">
                <a:solidFill>
                  <a:srgbClr val="660033"/>
                </a:solidFill>
              </a:rPr>
              <a:t>3</a:t>
            </a:r>
            <a:r>
              <a:rPr lang="en-CA" sz="1100" b="1" baseline="30000" dirty="0" smtClean="0">
                <a:solidFill>
                  <a:srgbClr val="660033"/>
                </a:solidFill>
              </a:rPr>
              <a:t>rd</a:t>
            </a:r>
            <a:r>
              <a:rPr lang="en-CA" sz="1100" b="1" baseline="30000" dirty="0">
                <a:solidFill>
                  <a:srgbClr val="660033"/>
                </a:solidFill>
              </a:rPr>
              <a:t>					</a:t>
            </a:r>
            <a:r>
              <a:rPr lang="en-CA" sz="1100" dirty="0" smtClean="0">
                <a:solidFill>
                  <a:prstClr val="black"/>
                </a:solidFill>
              </a:rPr>
              <a:t>12</a:t>
            </a:r>
            <a:endParaRPr lang="en-CA" sz="1100" dirty="0">
              <a:solidFill>
                <a:prstClr val="black"/>
              </a:solidFill>
            </a:endParaRPr>
          </a:p>
          <a:p>
            <a:pPr lvl="0"/>
            <a:r>
              <a:rPr lang="en-CA" sz="1100" b="1" dirty="0">
                <a:solidFill>
                  <a:srgbClr val="660033"/>
                </a:solidFill>
              </a:rPr>
              <a:t>4</a:t>
            </a:r>
            <a:r>
              <a:rPr lang="en-CA" sz="1100" b="1" baseline="30000" dirty="0">
                <a:solidFill>
                  <a:srgbClr val="660033"/>
                </a:solidFill>
              </a:rPr>
              <a:t>th </a:t>
            </a:r>
            <a:r>
              <a:rPr lang="en-CA" sz="1100" b="1" dirty="0">
                <a:solidFill>
                  <a:srgbClr val="660033"/>
                </a:solidFill>
              </a:rPr>
              <a:t> 					</a:t>
            </a:r>
            <a:r>
              <a:rPr lang="en-CA" sz="1100" dirty="0" smtClean="0">
                <a:solidFill>
                  <a:prstClr val="black"/>
                </a:solidFill>
              </a:rPr>
              <a:t>13</a:t>
            </a:r>
            <a:endParaRPr lang="en-CA" sz="1100" u="sng" dirty="0">
              <a:solidFill>
                <a:srgbClr val="0000FF"/>
              </a:solidFill>
            </a:endParaRPr>
          </a:p>
          <a:p>
            <a:pPr lvl="0"/>
            <a:r>
              <a:rPr lang="en-CA" sz="1100" b="1" dirty="0">
                <a:solidFill>
                  <a:srgbClr val="660033"/>
                </a:solidFill>
              </a:rPr>
              <a:t>5</a:t>
            </a:r>
            <a:r>
              <a:rPr lang="en-CA" sz="1100" b="1" baseline="30000" dirty="0">
                <a:solidFill>
                  <a:srgbClr val="660033"/>
                </a:solidFill>
              </a:rPr>
              <a:t>th</a:t>
            </a:r>
            <a:r>
              <a:rPr lang="en-CA" sz="1100" b="1" dirty="0">
                <a:solidFill>
                  <a:srgbClr val="660033"/>
                </a:solidFill>
              </a:rPr>
              <a:t> 					</a:t>
            </a:r>
            <a:r>
              <a:rPr lang="en-CA" sz="1100" b="1" dirty="0" smtClean="0">
                <a:solidFill>
                  <a:prstClr val="black"/>
                </a:solidFill>
                <a:effectLst>
                  <a:glow rad="127000">
                    <a:srgbClr val="FFCCFF"/>
                  </a:glow>
                </a:effectLst>
              </a:rPr>
              <a:t>14</a:t>
            </a:r>
            <a:endParaRPr lang="en-CA" sz="1100" b="1" dirty="0">
              <a:solidFill>
                <a:prstClr val="black"/>
              </a:solidFill>
              <a:effectLst>
                <a:glow rad="127000">
                  <a:srgbClr val="FFCCFF"/>
                </a:glow>
              </a:effectLst>
            </a:endParaRPr>
          </a:p>
          <a:p>
            <a:pPr lvl="0"/>
            <a:r>
              <a:rPr lang="en-CA" sz="1100" b="1" dirty="0">
                <a:solidFill>
                  <a:srgbClr val="660033"/>
                </a:solidFill>
              </a:rPr>
              <a:t>6</a:t>
            </a:r>
            <a:r>
              <a:rPr lang="en-CA" sz="1100" b="1" baseline="30000" dirty="0">
                <a:solidFill>
                  <a:srgbClr val="660033"/>
                </a:solidFill>
              </a:rPr>
              <a:t>th</a:t>
            </a:r>
            <a:r>
              <a:rPr lang="en-CA" sz="1100" b="1" dirty="0">
                <a:solidFill>
                  <a:srgbClr val="660033"/>
                </a:solidFill>
              </a:rPr>
              <a:t> 					</a:t>
            </a:r>
            <a:r>
              <a:rPr lang="en-CA" sz="1100" b="1" dirty="0" smtClean="0">
                <a:solidFill>
                  <a:prstClr val="black"/>
                </a:solidFill>
                <a:effectLst>
                  <a:glow rad="127000">
                    <a:srgbClr val="FFFF00"/>
                  </a:glow>
                </a:effectLst>
              </a:rPr>
              <a:t>15</a:t>
            </a:r>
            <a:r>
              <a:rPr lang="en-CA" sz="1100" dirty="0">
                <a:solidFill>
                  <a:prstClr val="black"/>
                </a:solidFill>
              </a:rPr>
              <a:t/>
            </a:r>
            <a:br>
              <a:rPr lang="en-CA" sz="1100" dirty="0">
                <a:solidFill>
                  <a:prstClr val="black"/>
                </a:solidFill>
              </a:rPr>
            </a:br>
            <a:r>
              <a:rPr lang="en-CA" sz="1100" b="1" u="sng" dirty="0">
                <a:solidFill>
                  <a:srgbClr val="0000FF"/>
                </a:solidFill>
              </a:rPr>
              <a:t>7</a:t>
            </a:r>
            <a:r>
              <a:rPr lang="en-CA" sz="1100" b="1" u="sng" baseline="30000" dirty="0">
                <a:solidFill>
                  <a:srgbClr val="0000FF"/>
                </a:solidFill>
              </a:rPr>
              <a:t>th</a:t>
            </a:r>
            <a:r>
              <a:rPr lang="en-CA" sz="1100" u="sng" dirty="0">
                <a:solidFill>
                  <a:srgbClr val="0000FF"/>
                </a:solidFill>
              </a:rPr>
              <a:t> 					</a:t>
            </a:r>
            <a:r>
              <a:rPr lang="en-CA" sz="1100" b="1" u="sng" dirty="0" smtClean="0">
                <a:solidFill>
                  <a:srgbClr val="0000FF"/>
                </a:solidFill>
                <a:effectLst>
                  <a:glow rad="127000">
                    <a:srgbClr val="FFFF00"/>
                  </a:glow>
                </a:effectLst>
              </a:rPr>
              <a:t>16</a:t>
            </a:r>
          </a:p>
          <a:p>
            <a:pPr lvl="0"/>
            <a:r>
              <a:rPr lang="en-CA" sz="1100" b="1" dirty="0" smtClean="0">
                <a:solidFill>
                  <a:srgbClr val="660033"/>
                </a:solidFill>
              </a:rPr>
              <a:t>1</a:t>
            </a:r>
            <a:r>
              <a:rPr lang="en-CA" sz="1100" b="1" baseline="30000" dirty="0" smtClean="0">
                <a:solidFill>
                  <a:srgbClr val="660033"/>
                </a:solidFill>
              </a:rPr>
              <a:t>st</a:t>
            </a:r>
            <a:r>
              <a:rPr lang="en-CA" sz="1100" b="1" dirty="0" smtClean="0">
                <a:solidFill>
                  <a:srgbClr val="660033"/>
                </a:solidFill>
              </a:rPr>
              <a:t> </a:t>
            </a:r>
            <a:r>
              <a:rPr lang="en-CA" sz="1100" b="1" dirty="0">
                <a:solidFill>
                  <a:srgbClr val="660033"/>
                </a:solidFill>
              </a:rPr>
              <a:t>					</a:t>
            </a:r>
            <a:r>
              <a:rPr lang="en-CA" sz="1100" b="1" dirty="0" smtClean="0">
                <a:solidFill>
                  <a:prstClr val="black"/>
                </a:solidFill>
                <a:effectLst>
                  <a:glow rad="127000">
                    <a:srgbClr val="FFFF00"/>
                  </a:glow>
                </a:effectLst>
              </a:rPr>
              <a:t>17</a:t>
            </a:r>
            <a:endParaRPr lang="en-CA" sz="1100" b="1" dirty="0">
              <a:solidFill>
                <a:prstClr val="black"/>
              </a:solidFill>
              <a:effectLst>
                <a:glow rad="127000">
                  <a:srgbClr val="FFFF00"/>
                </a:glow>
              </a:effectLst>
            </a:endParaRPr>
          </a:p>
          <a:p>
            <a:pPr lvl="0"/>
            <a:r>
              <a:rPr lang="en-CA" sz="1100" b="1" dirty="0">
                <a:solidFill>
                  <a:srgbClr val="660033"/>
                </a:solidFill>
              </a:rPr>
              <a:t>2</a:t>
            </a:r>
            <a:r>
              <a:rPr lang="en-CA" sz="1100" b="1" baseline="30000" dirty="0">
                <a:solidFill>
                  <a:srgbClr val="660033"/>
                </a:solidFill>
              </a:rPr>
              <a:t>nd</a:t>
            </a:r>
            <a:r>
              <a:rPr lang="en-CA" sz="1100" b="1" dirty="0">
                <a:solidFill>
                  <a:srgbClr val="660033"/>
                </a:solidFill>
              </a:rPr>
              <a:t> 					</a:t>
            </a:r>
            <a:r>
              <a:rPr lang="en-CA" sz="1100" b="1" dirty="0" smtClean="0">
                <a:solidFill>
                  <a:prstClr val="black"/>
                </a:solidFill>
                <a:effectLst>
                  <a:glow rad="127000">
                    <a:srgbClr val="FFFF00"/>
                  </a:glow>
                </a:effectLst>
              </a:rPr>
              <a:t>18</a:t>
            </a:r>
            <a:endParaRPr lang="en-CA" sz="1100" b="1" dirty="0">
              <a:solidFill>
                <a:prstClr val="black"/>
              </a:solidFill>
              <a:effectLst>
                <a:glow rad="127000">
                  <a:srgbClr val="FFFF00"/>
                </a:glow>
              </a:effectLst>
            </a:endParaRPr>
          </a:p>
          <a:p>
            <a:pPr lvl="0"/>
            <a:r>
              <a:rPr lang="en-CA" sz="1100" b="1" dirty="0">
                <a:solidFill>
                  <a:srgbClr val="660033"/>
                </a:solidFill>
              </a:rPr>
              <a:t>3</a:t>
            </a:r>
            <a:r>
              <a:rPr lang="en-CA" sz="1100" b="1" baseline="30000" dirty="0">
                <a:solidFill>
                  <a:srgbClr val="660033"/>
                </a:solidFill>
              </a:rPr>
              <a:t>rd</a:t>
            </a:r>
            <a:r>
              <a:rPr lang="en-CA" sz="1100" b="1" dirty="0">
                <a:solidFill>
                  <a:srgbClr val="660033"/>
                </a:solidFill>
              </a:rPr>
              <a:t> 					</a:t>
            </a:r>
            <a:r>
              <a:rPr lang="en-CA" sz="1100" b="1" dirty="0" smtClean="0">
                <a:solidFill>
                  <a:prstClr val="black"/>
                </a:solidFill>
                <a:effectLst>
                  <a:glow rad="127000">
                    <a:srgbClr val="FFFF00"/>
                  </a:glow>
                </a:effectLst>
              </a:rPr>
              <a:t>19</a:t>
            </a:r>
            <a:endParaRPr lang="en-CA" sz="1100" b="1" dirty="0">
              <a:solidFill>
                <a:prstClr val="black"/>
              </a:solidFill>
              <a:effectLst>
                <a:glow rad="127000">
                  <a:srgbClr val="FFFF00"/>
                </a:glow>
              </a:effectLst>
            </a:endParaRPr>
          </a:p>
          <a:p>
            <a:pPr lvl="0"/>
            <a:r>
              <a:rPr lang="en-CA" sz="1100" b="1" dirty="0">
                <a:solidFill>
                  <a:srgbClr val="660033"/>
                </a:solidFill>
              </a:rPr>
              <a:t>4</a:t>
            </a:r>
            <a:r>
              <a:rPr lang="en-CA" sz="1100" b="1" baseline="30000" dirty="0">
                <a:solidFill>
                  <a:srgbClr val="660033"/>
                </a:solidFill>
              </a:rPr>
              <a:t>th</a:t>
            </a:r>
            <a:r>
              <a:rPr lang="en-CA" sz="1100" b="1" dirty="0">
                <a:solidFill>
                  <a:srgbClr val="660033"/>
                </a:solidFill>
              </a:rPr>
              <a:t> 					</a:t>
            </a:r>
            <a:r>
              <a:rPr lang="en-CA" sz="1100" b="1" dirty="0" smtClean="0">
                <a:solidFill>
                  <a:prstClr val="black"/>
                </a:solidFill>
                <a:effectLst>
                  <a:glow rad="127000">
                    <a:srgbClr val="FFFF00"/>
                  </a:glow>
                </a:effectLst>
              </a:rPr>
              <a:t>20</a:t>
            </a:r>
            <a:endParaRPr lang="en-CA" sz="1100" b="1" dirty="0">
              <a:solidFill>
                <a:prstClr val="black"/>
              </a:solidFill>
              <a:effectLst>
                <a:glow rad="127000">
                  <a:srgbClr val="FFFF00"/>
                </a:glow>
              </a:effectLst>
            </a:endParaRPr>
          </a:p>
          <a:p>
            <a:pPr lvl="0"/>
            <a:r>
              <a:rPr lang="en-CA" sz="1100" b="1" dirty="0">
                <a:solidFill>
                  <a:sysClr val="windowText" lastClr="000000"/>
                </a:solidFill>
                <a:effectLst>
                  <a:glow rad="127000">
                    <a:srgbClr val="00FF99"/>
                  </a:glow>
                </a:effectLst>
              </a:rPr>
              <a:t>5</a:t>
            </a:r>
            <a:r>
              <a:rPr lang="en-CA" sz="1100" b="1" baseline="30000" dirty="0">
                <a:solidFill>
                  <a:sysClr val="windowText" lastClr="000000"/>
                </a:solidFill>
                <a:effectLst>
                  <a:glow rad="127000">
                    <a:srgbClr val="00FF99"/>
                  </a:glow>
                </a:effectLst>
              </a:rPr>
              <a:t>th</a:t>
            </a:r>
            <a:r>
              <a:rPr lang="en-CA" sz="1100" b="1" dirty="0">
                <a:solidFill>
                  <a:srgbClr val="660033"/>
                </a:solidFill>
              </a:rPr>
              <a:t>  </a:t>
            </a:r>
            <a:r>
              <a:rPr lang="en-CA" sz="1100" b="1" dirty="0" smtClean="0">
                <a:solidFill>
                  <a:srgbClr val="660033"/>
                </a:solidFill>
              </a:rPr>
              <a:t> (Thu) 				</a:t>
            </a:r>
            <a:r>
              <a:rPr lang="en-CA" sz="1100" b="1" dirty="0" smtClean="0">
                <a:solidFill>
                  <a:prstClr val="black"/>
                </a:solidFill>
                <a:effectLst>
                  <a:glow rad="127000">
                    <a:srgbClr val="FFFF00"/>
                  </a:glow>
                </a:effectLst>
              </a:rPr>
              <a:t>21</a:t>
            </a:r>
            <a:endParaRPr lang="en-CA" sz="1100" b="1" dirty="0">
              <a:solidFill>
                <a:prstClr val="black"/>
              </a:solidFill>
              <a:effectLst>
                <a:glow rad="127000">
                  <a:srgbClr val="FFFF00"/>
                </a:glow>
              </a:effectLst>
            </a:endParaRPr>
          </a:p>
          <a:p>
            <a:pPr lvl="0"/>
            <a:r>
              <a:rPr lang="en-CA" sz="1100" b="1" dirty="0">
                <a:solidFill>
                  <a:srgbClr val="660033"/>
                </a:solidFill>
              </a:rPr>
              <a:t>6</a:t>
            </a:r>
            <a:r>
              <a:rPr lang="en-CA" sz="1100" b="1" baseline="30000" dirty="0">
                <a:solidFill>
                  <a:srgbClr val="660033"/>
                </a:solidFill>
              </a:rPr>
              <a:t>th</a:t>
            </a:r>
            <a:r>
              <a:rPr lang="en-CA" sz="1100" dirty="0">
                <a:solidFill>
                  <a:prstClr val="black"/>
                </a:solidFill>
              </a:rPr>
              <a:t> 					</a:t>
            </a:r>
            <a:r>
              <a:rPr lang="en-CA" sz="1100" dirty="0" smtClean="0">
                <a:solidFill>
                  <a:prstClr val="black"/>
                </a:solidFill>
                <a:effectLst/>
              </a:rPr>
              <a:t>22</a:t>
            </a:r>
            <a:endParaRPr lang="en-CA" sz="1100" dirty="0">
              <a:solidFill>
                <a:prstClr val="black"/>
              </a:solidFill>
              <a:effectLst/>
            </a:endParaRPr>
          </a:p>
          <a:p>
            <a:pPr lvl="0"/>
            <a:r>
              <a:rPr lang="en-CA" sz="1100" b="1" u="sng" dirty="0">
                <a:solidFill>
                  <a:srgbClr val="0000FF"/>
                </a:solidFill>
              </a:rPr>
              <a:t>7</a:t>
            </a:r>
            <a:r>
              <a:rPr lang="en-CA" sz="1100" b="1" u="sng" baseline="30000" dirty="0">
                <a:solidFill>
                  <a:srgbClr val="0000FF"/>
                </a:solidFill>
              </a:rPr>
              <a:t>th</a:t>
            </a:r>
            <a:r>
              <a:rPr lang="en-CA" sz="1100" u="sng" dirty="0">
                <a:solidFill>
                  <a:srgbClr val="0000FF"/>
                </a:solidFill>
              </a:rPr>
              <a:t> 					</a:t>
            </a:r>
            <a:r>
              <a:rPr lang="en-CA" sz="1100" u="sng" dirty="0" smtClean="0">
                <a:solidFill>
                  <a:srgbClr val="0000FF"/>
                </a:solidFill>
              </a:rPr>
              <a:t>23</a:t>
            </a:r>
            <a:endParaRPr lang="en-CA" sz="1100" u="sng" dirty="0">
              <a:solidFill>
                <a:srgbClr val="0000FF"/>
              </a:solidFill>
            </a:endParaRPr>
          </a:p>
          <a:p>
            <a:pPr lvl="0"/>
            <a:r>
              <a:rPr lang="en-CA" sz="1100" b="1" dirty="0">
                <a:solidFill>
                  <a:srgbClr val="660033"/>
                </a:solidFill>
                <a:effectLst>
                  <a:glow rad="190500">
                    <a:srgbClr val="00FF99"/>
                  </a:glow>
                </a:effectLst>
              </a:rPr>
              <a:t>1</a:t>
            </a:r>
            <a:r>
              <a:rPr lang="en-CA" sz="1100" b="1" baseline="30000" dirty="0">
                <a:solidFill>
                  <a:srgbClr val="660033"/>
                </a:solidFill>
                <a:effectLst>
                  <a:glow rad="190500">
                    <a:srgbClr val="00FF99"/>
                  </a:glow>
                </a:effectLst>
              </a:rPr>
              <a:t>s</a:t>
            </a:r>
            <a:r>
              <a:rPr lang="en-CA" sz="1100" b="1" baseline="30000" dirty="0">
                <a:solidFill>
                  <a:srgbClr val="660033"/>
                </a:solidFill>
              </a:rPr>
              <a:t>t</a:t>
            </a:r>
            <a:r>
              <a:rPr lang="en-CA" sz="1100" dirty="0">
                <a:solidFill>
                  <a:srgbClr val="0000FF"/>
                </a:solidFill>
              </a:rPr>
              <a:t> </a:t>
            </a:r>
            <a:r>
              <a:rPr lang="en-CA" sz="1100" dirty="0">
                <a:solidFill>
                  <a:prstClr val="black"/>
                </a:solidFill>
              </a:rPr>
              <a:t>					</a:t>
            </a:r>
            <a:r>
              <a:rPr lang="en-CA" sz="1100" b="1" dirty="0" smtClean="0">
                <a:solidFill>
                  <a:prstClr val="black"/>
                </a:solidFill>
                <a:effectLst>
                  <a:glow rad="266700">
                    <a:srgbClr val="00FF99"/>
                  </a:glow>
                </a:effectLst>
              </a:rPr>
              <a:t>24</a:t>
            </a:r>
            <a:endParaRPr lang="en-CA" sz="1100" b="1" dirty="0">
              <a:solidFill>
                <a:prstClr val="black"/>
              </a:solidFill>
              <a:effectLst>
                <a:glow rad="266700">
                  <a:srgbClr val="00FF99"/>
                </a:glow>
              </a:effectLst>
            </a:endParaRPr>
          </a:p>
          <a:p>
            <a:pPr lvl="0"/>
            <a:r>
              <a:rPr lang="en-CA" sz="1100" b="1" dirty="0">
                <a:solidFill>
                  <a:srgbClr val="660033"/>
                </a:solidFill>
                <a:effectLst/>
              </a:rPr>
              <a:t>2</a:t>
            </a:r>
            <a:r>
              <a:rPr lang="en-CA" sz="1100" b="1" baseline="30000" dirty="0">
                <a:solidFill>
                  <a:srgbClr val="660033"/>
                </a:solidFill>
                <a:effectLst/>
              </a:rPr>
              <a:t>nd</a:t>
            </a:r>
            <a:r>
              <a:rPr lang="en-CA" sz="1100" b="1" dirty="0">
                <a:solidFill>
                  <a:srgbClr val="660033"/>
                </a:solidFill>
                <a:effectLst>
                  <a:glow rad="127000">
                    <a:srgbClr val="00FF99"/>
                  </a:glow>
                </a:effectLst>
              </a:rPr>
              <a:t> </a:t>
            </a:r>
            <a:r>
              <a:rPr lang="en-CA" sz="1100" b="1" dirty="0">
                <a:solidFill>
                  <a:srgbClr val="660033"/>
                </a:solidFill>
              </a:rPr>
              <a:t>					</a:t>
            </a:r>
            <a:r>
              <a:rPr lang="en-CA" sz="1100" dirty="0" smtClean="0">
                <a:solidFill>
                  <a:prstClr val="black"/>
                </a:solidFill>
                <a:effectLst/>
              </a:rPr>
              <a:t>25</a:t>
            </a:r>
            <a:endParaRPr lang="en-CA" sz="1100" dirty="0">
              <a:solidFill>
                <a:prstClr val="black"/>
              </a:solidFill>
              <a:effectLst/>
            </a:endParaRPr>
          </a:p>
          <a:p>
            <a:pPr lvl="0"/>
            <a:r>
              <a:rPr lang="en-CA" sz="1100" b="1" dirty="0">
                <a:solidFill>
                  <a:srgbClr val="660033"/>
                </a:solidFill>
              </a:rPr>
              <a:t>3</a:t>
            </a:r>
            <a:r>
              <a:rPr lang="en-CA" sz="1100" b="1" baseline="30000" dirty="0">
                <a:solidFill>
                  <a:srgbClr val="660033"/>
                </a:solidFill>
              </a:rPr>
              <a:t>rd					</a:t>
            </a:r>
            <a:r>
              <a:rPr lang="en-CA" sz="1100" dirty="0" smtClean="0">
                <a:solidFill>
                  <a:prstClr val="black"/>
                </a:solidFill>
              </a:rPr>
              <a:t>26</a:t>
            </a:r>
            <a:endParaRPr lang="en-CA" sz="1100" dirty="0">
              <a:solidFill>
                <a:prstClr val="black"/>
              </a:solidFill>
            </a:endParaRPr>
          </a:p>
          <a:p>
            <a:pPr lvl="0"/>
            <a:r>
              <a:rPr lang="en-CA" sz="1100" b="1" dirty="0">
                <a:solidFill>
                  <a:srgbClr val="660033"/>
                </a:solidFill>
              </a:rPr>
              <a:t>4</a:t>
            </a:r>
            <a:r>
              <a:rPr lang="en-CA" sz="1100" b="1" baseline="30000" dirty="0">
                <a:solidFill>
                  <a:srgbClr val="660033"/>
                </a:solidFill>
              </a:rPr>
              <a:t>th </a:t>
            </a:r>
            <a:r>
              <a:rPr lang="en-CA" sz="1100" b="1" dirty="0">
                <a:solidFill>
                  <a:srgbClr val="660033"/>
                </a:solidFill>
              </a:rPr>
              <a:t> 					</a:t>
            </a:r>
            <a:r>
              <a:rPr lang="en-CA" sz="1100" dirty="0" smtClean="0">
                <a:solidFill>
                  <a:prstClr val="black"/>
                </a:solidFill>
              </a:rPr>
              <a:t>27</a:t>
            </a:r>
            <a:endParaRPr lang="en-CA" sz="1100" u="sng" dirty="0">
              <a:solidFill>
                <a:srgbClr val="0000FF"/>
              </a:solidFill>
            </a:endParaRPr>
          </a:p>
          <a:p>
            <a:pPr lvl="0"/>
            <a:r>
              <a:rPr lang="en-CA" sz="1100" b="1" dirty="0">
                <a:solidFill>
                  <a:srgbClr val="660033"/>
                </a:solidFill>
              </a:rPr>
              <a:t>5</a:t>
            </a:r>
            <a:r>
              <a:rPr lang="en-CA" sz="1100" b="1" baseline="30000" dirty="0">
                <a:solidFill>
                  <a:srgbClr val="660033"/>
                </a:solidFill>
              </a:rPr>
              <a:t>th</a:t>
            </a:r>
            <a:r>
              <a:rPr lang="en-CA" sz="1100" b="1" dirty="0">
                <a:solidFill>
                  <a:srgbClr val="660033"/>
                </a:solidFill>
              </a:rPr>
              <a:t> 					</a:t>
            </a:r>
            <a:r>
              <a:rPr lang="en-CA" sz="1100" dirty="0" smtClean="0">
                <a:solidFill>
                  <a:prstClr val="black"/>
                </a:solidFill>
              </a:rPr>
              <a:t>28</a:t>
            </a:r>
            <a:endParaRPr lang="en-CA" sz="1100" dirty="0">
              <a:solidFill>
                <a:prstClr val="black"/>
              </a:solidFill>
            </a:endParaRPr>
          </a:p>
          <a:p>
            <a:pPr lvl="0"/>
            <a:r>
              <a:rPr lang="en-CA" sz="1100" b="1" dirty="0">
                <a:solidFill>
                  <a:srgbClr val="660033"/>
                </a:solidFill>
              </a:rPr>
              <a:t>6</a:t>
            </a:r>
            <a:r>
              <a:rPr lang="en-CA" sz="1100" b="1" baseline="30000" dirty="0">
                <a:solidFill>
                  <a:srgbClr val="660033"/>
                </a:solidFill>
              </a:rPr>
              <a:t>th</a:t>
            </a:r>
            <a:r>
              <a:rPr lang="en-CA" sz="1100" b="1" dirty="0">
                <a:solidFill>
                  <a:srgbClr val="660033"/>
                </a:solidFill>
              </a:rPr>
              <a:t> 					</a:t>
            </a:r>
            <a:r>
              <a:rPr lang="en-CA" sz="1100" dirty="0" smtClean="0">
                <a:solidFill>
                  <a:prstClr val="black"/>
                </a:solidFill>
              </a:rPr>
              <a:t>29</a:t>
            </a:r>
            <a:r>
              <a:rPr lang="en-CA" sz="1100" dirty="0">
                <a:solidFill>
                  <a:prstClr val="black"/>
                </a:solidFill>
              </a:rPr>
              <a:t/>
            </a:r>
            <a:br>
              <a:rPr lang="en-CA" sz="1100" dirty="0">
                <a:solidFill>
                  <a:prstClr val="black"/>
                </a:solidFill>
              </a:rPr>
            </a:br>
            <a:r>
              <a:rPr lang="en-CA" sz="1100" b="1" u="sng" dirty="0">
                <a:solidFill>
                  <a:srgbClr val="0000FF"/>
                </a:solidFill>
              </a:rPr>
              <a:t>7</a:t>
            </a:r>
            <a:r>
              <a:rPr lang="en-CA" sz="1100" b="1" u="sng" baseline="30000" dirty="0">
                <a:solidFill>
                  <a:srgbClr val="0000FF"/>
                </a:solidFill>
              </a:rPr>
              <a:t>th</a:t>
            </a:r>
            <a:r>
              <a:rPr lang="en-CA" sz="1100" u="sng" dirty="0">
                <a:solidFill>
                  <a:srgbClr val="0000FF"/>
                </a:solidFill>
              </a:rPr>
              <a:t> 					</a:t>
            </a:r>
            <a:r>
              <a:rPr lang="en-CA" sz="1100" u="sng" dirty="0" smtClean="0">
                <a:solidFill>
                  <a:srgbClr val="0000FF"/>
                </a:solidFill>
              </a:rPr>
              <a:t>30</a:t>
            </a:r>
            <a:endParaRPr lang="en-CA" sz="1100" u="sng" dirty="0">
              <a:solidFill>
                <a:srgbClr val="0000FF"/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1072128" y="1523230"/>
            <a:ext cx="1675582" cy="381064"/>
          </a:xfrm>
          <a:prstGeom prst="roundRect">
            <a:avLst>
              <a:gd name="adj" fmla="val 50000"/>
            </a:avLst>
          </a:prstGeom>
          <a:solidFill>
            <a:srgbClr val="FF6600"/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2400" dirty="0" smtClean="0">
                <a:solidFill>
                  <a:srgbClr val="002060"/>
                </a:solidFill>
              </a:rPr>
              <a:t>1</a:t>
            </a:r>
            <a:r>
              <a:rPr lang="en-CA" sz="2400" baseline="30000" dirty="0" smtClean="0">
                <a:solidFill>
                  <a:srgbClr val="002060"/>
                </a:solidFill>
              </a:rPr>
              <a:t>st</a:t>
            </a:r>
            <a:r>
              <a:rPr lang="en-CA" sz="2400" dirty="0" smtClean="0">
                <a:solidFill>
                  <a:srgbClr val="002060"/>
                </a:solidFill>
              </a:rPr>
              <a:t> Month</a:t>
            </a:r>
            <a:endParaRPr lang="en-CA" sz="2400" dirty="0">
              <a:solidFill>
                <a:srgbClr val="002060"/>
              </a:solidFill>
            </a:endParaRPr>
          </a:p>
        </p:txBody>
      </p:sp>
      <p:sp>
        <p:nvSpPr>
          <p:cNvPr id="10" name="Rounded Rectangular Callout 9"/>
          <p:cNvSpPr/>
          <p:nvPr/>
        </p:nvSpPr>
        <p:spPr>
          <a:xfrm>
            <a:off x="8868747" y="94664"/>
            <a:ext cx="1830707" cy="384638"/>
          </a:xfrm>
          <a:prstGeom prst="wedgeRoundRectCallout">
            <a:avLst>
              <a:gd name="adj1" fmla="val 36917"/>
              <a:gd name="adj2" fmla="val 50962"/>
              <a:gd name="adj3" fmla="val 16667"/>
            </a:avLst>
          </a:prstGeom>
          <a:gradFill flip="none" rotWithShape="1">
            <a:gsLst>
              <a:gs pos="27000">
                <a:schemeClr val="accent5">
                  <a:lumMod val="75000"/>
                  <a:alpha val="0"/>
                </a:schemeClr>
              </a:gs>
              <a:gs pos="83000">
                <a:srgbClr val="00FFCC"/>
              </a:gs>
              <a:gs pos="5000">
                <a:schemeClr val="accent6">
                  <a:lumMod val="75000"/>
                </a:schemeClr>
              </a:gs>
              <a:gs pos="47000">
                <a:srgbClr val="FFFF00"/>
              </a:gs>
            </a:gsLst>
            <a:lin ang="2700000" scaled="1"/>
            <a:tileRect/>
          </a:gradFill>
          <a:ln w="57150">
            <a:solidFill>
              <a:srgbClr val="0000FF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b="1" dirty="0" smtClean="0">
                <a:solidFill>
                  <a:srgbClr val="0000FF"/>
                </a:solidFill>
              </a:rPr>
              <a:t>Covenant Count</a:t>
            </a:r>
            <a:endParaRPr lang="en-CA" b="1" dirty="0">
              <a:solidFill>
                <a:srgbClr val="0000FF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7729056" y="3517608"/>
            <a:ext cx="3505001" cy="529459"/>
          </a:xfrm>
          <a:prstGeom prst="rect">
            <a:avLst/>
          </a:prstGeom>
          <a:solidFill>
            <a:srgbClr val="FF7C80"/>
          </a:solidFill>
          <a:ln w="38100" cap="flat" cmpd="sng" algn="ctr">
            <a:solidFill>
              <a:srgbClr val="0000FF"/>
            </a:solidFill>
            <a:prstDash val="solid"/>
            <a:miter lim="800000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  <a:sp3d extrusionH="57150">
              <a:bevelT w="38100" h="38100"/>
            </a:sp3d>
          </a:bodyPr>
          <a:lstStyle/>
          <a:p>
            <a:pPr lvl="0" defTabSz="914400">
              <a:lnSpc>
                <a:spcPct val="106000"/>
              </a:lnSpc>
              <a:spcAft>
                <a:spcPts val="800"/>
              </a:spcAft>
              <a:defRPr/>
            </a:pPr>
            <a:r>
              <a:rPr kumimoji="0" lang="en-CA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660033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  <a:cs typeface="Times New Roman" panose="02020603050405020304" pitchFamily="18" charset="0"/>
              </a:rPr>
              <a:t>5</a:t>
            </a:r>
            <a:r>
              <a:rPr kumimoji="0" lang="en-CA" sz="2800" b="1" i="0" u="none" strike="noStrike" kern="0" cap="none" spc="0" normalizeH="0" baseline="30000" noProof="0" dirty="0" smtClean="0">
                <a:ln>
                  <a:noFill/>
                </a:ln>
                <a:solidFill>
                  <a:srgbClr val="660033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  <a:cs typeface="Times New Roman" panose="02020603050405020304" pitchFamily="18" charset="0"/>
              </a:rPr>
              <a:t>th</a:t>
            </a:r>
            <a:r>
              <a:rPr kumimoji="0" lang="en-CA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660033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  <a:cs typeface="Times New Roman" panose="02020603050405020304" pitchFamily="18" charset="0"/>
              </a:rPr>
              <a:t>       </a:t>
            </a:r>
            <a:r>
              <a:rPr lang="en-CA" sz="2800" b="1" dirty="0" smtClean="0">
                <a:ln>
                  <a:solidFill>
                    <a:schemeClr val="bg2">
                      <a:lumMod val="60000"/>
                      <a:lumOff val="40000"/>
                    </a:schemeClr>
                  </a:solidFill>
                </a:ln>
                <a:solidFill>
                  <a:srgbClr val="00FF00"/>
                </a:solidFill>
                <a:effectLst>
                  <a:glow rad="571500">
                    <a:schemeClr val="accent5">
                      <a:lumMod val="75000"/>
                    </a:schemeClr>
                  </a:glow>
                </a:effectLst>
                <a:latin typeface="Arial Black" panose="020B0A04020102020204" pitchFamily="34" charset="0"/>
              </a:rPr>
              <a:t>TEQUFAH</a:t>
            </a:r>
            <a:endParaRPr kumimoji="0" lang="en-CA" sz="28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>
                <a:glow rad="127000">
                  <a:srgbClr val="FFFF00"/>
                </a:glow>
              </a:effectLst>
              <a:uLnTx/>
              <a:uFillTx/>
              <a:latin typeface="Calibri" panose="020F0502020204030204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cxnSp>
        <p:nvCxnSpPr>
          <p:cNvPr id="13" name="Straight Arrow Connector 12"/>
          <p:cNvCxnSpPr/>
          <p:nvPr/>
        </p:nvCxnSpPr>
        <p:spPr>
          <a:xfrm flipH="1">
            <a:off x="3096515" y="3795894"/>
            <a:ext cx="4632541" cy="337333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" name="Straight Connector 2"/>
          <p:cNvCxnSpPr/>
          <p:nvPr/>
        </p:nvCxnSpPr>
        <p:spPr>
          <a:xfrm>
            <a:off x="665605" y="4182980"/>
            <a:ext cx="10230643" cy="45631"/>
          </a:xfrm>
          <a:prstGeom prst="line">
            <a:avLst/>
          </a:prstGeom>
          <a:ln w="57150">
            <a:solidFill>
              <a:srgbClr val="C0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Rounded Rectangular Callout 18"/>
          <p:cNvSpPr/>
          <p:nvPr/>
        </p:nvSpPr>
        <p:spPr>
          <a:xfrm>
            <a:off x="3258253" y="3172323"/>
            <a:ext cx="3077752" cy="599341"/>
          </a:xfrm>
          <a:prstGeom prst="wedgeRoundRectCallout">
            <a:avLst>
              <a:gd name="adj1" fmla="val -49694"/>
              <a:gd name="adj2" fmla="val 88708"/>
              <a:gd name="adj3" fmla="val 16667"/>
            </a:avLst>
          </a:prstGeom>
          <a:solidFill>
            <a:schemeClr val="tx1">
              <a:lumMod val="65000"/>
            </a:schemeClr>
          </a:solidFill>
          <a:ln w="57150">
            <a:solidFill>
              <a:srgbClr val="C000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h="25400" prst="softRound"/>
            </a:sp3d>
          </a:bodyPr>
          <a:lstStyle/>
          <a:p>
            <a:pPr algn="ctr"/>
            <a:r>
              <a:rPr lang="en-CA" sz="2400" dirty="0" smtClean="0">
                <a:solidFill>
                  <a:schemeClr val="bg1"/>
                </a:solidFill>
              </a:rPr>
              <a:t>March 23 </a:t>
            </a:r>
            <a:r>
              <a:rPr lang="en-CA" sz="2400" dirty="0"/>
              <a:t> </a:t>
            </a:r>
            <a:r>
              <a:rPr lang="en-CA" sz="2400" dirty="0" smtClean="0"/>
              <a:t> </a:t>
            </a:r>
            <a:r>
              <a:rPr lang="en-CA" sz="2400" b="1" dirty="0" smtClean="0"/>
              <a:t>Gregorian</a:t>
            </a:r>
            <a:endParaRPr lang="en-CA" sz="2400" b="1" dirty="0"/>
          </a:p>
        </p:txBody>
      </p:sp>
      <p:cxnSp>
        <p:nvCxnSpPr>
          <p:cNvPr id="20" name="Straight Connector 19"/>
          <p:cNvCxnSpPr/>
          <p:nvPr/>
        </p:nvCxnSpPr>
        <p:spPr>
          <a:xfrm>
            <a:off x="628263" y="4691664"/>
            <a:ext cx="10244352" cy="70823"/>
          </a:xfrm>
          <a:prstGeom prst="line">
            <a:avLst/>
          </a:prstGeom>
          <a:ln w="57150">
            <a:solidFill>
              <a:srgbClr val="00FF99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Rounded Rectangular Callout 20"/>
          <p:cNvSpPr/>
          <p:nvPr/>
        </p:nvSpPr>
        <p:spPr>
          <a:xfrm>
            <a:off x="179109" y="5225766"/>
            <a:ext cx="8106465" cy="1503153"/>
          </a:xfrm>
          <a:prstGeom prst="wedgeRoundRectCallout">
            <a:avLst>
              <a:gd name="adj1" fmla="val -31042"/>
              <a:gd name="adj2" fmla="val -85747"/>
              <a:gd name="adj3" fmla="val 16667"/>
            </a:avLst>
          </a:prstGeom>
          <a:solidFill>
            <a:schemeClr val="accent2"/>
          </a:solidFill>
          <a:ln w="76200">
            <a:solidFill>
              <a:srgbClr val="FF6600"/>
            </a:solidFill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38100" h="38100"/>
            </a:sp3d>
          </a:bodyPr>
          <a:lstStyle/>
          <a:p>
            <a:pPr algn="ctr"/>
            <a:r>
              <a:rPr lang="en-CA" sz="3200" dirty="0" smtClean="0">
                <a:solidFill>
                  <a:srgbClr val="FF6600"/>
                </a:solidFill>
              </a:rPr>
              <a:t>Here is the 3</a:t>
            </a:r>
            <a:r>
              <a:rPr lang="en-CA" sz="3200" baseline="30000" dirty="0" smtClean="0">
                <a:solidFill>
                  <a:srgbClr val="FF6600"/>
                </a:solidFill>
              </a:rPr>
              <a:t>rd</a:t>
            </a:r>
            <a:r>
              <a:rPr lang="en-CA" sz="3200" dirty="0" smtClean="0">
                <a:solidFill>
                  <a:srgbClr val="FF6600"/>
                </a:solidFill>
              </a:rPr>
              <a:t> day – </a:t>
            </a:r>
            <a:r>
              <a:rPr lang="en-CA" sz="3200" dirty="0" smtClean="0">
                <a:solidFill>
                  <a:schemeClr val="bg1"/>
                </a:solidFill>
              </a:rPr>
              <a:t>(1</a:t>
            </a:r>
            <a:r>
              <a:rPr lang="en-CA" sz="3200" baseline="30000" dirty="0" smtClean="0">
                <a:solidFill>
                  <a:schemeClr val="bg1"/>
                </a:solidFill>
              </a:rPr>
              <a:t>st</a:t>
            </a:r>
            <a:r>
              <a:rPr lang="en-CA" sz="3200" dirty="0" smtClean="0">
                <a:solidFill>
                  <a:schemeClr val="bg1"/>
                </a:solidFill>
              </a:rPr>
              <a:t> cycle of the week) </a:t>
            </a:r>
            <a:r>
              <a:rPr lang="en-CA" sz="3200" dirty="0" smtClean="0">
                <a:solidFill>
                  <a:srgbClr val="FF0000"/>
                </a:solidFill>
              </a:rPr>
              <a:t>after the feast of the Yahudim.  </a:t>
            </a:r>
            <a:r>
              <a:rPr lang="en-CA" sz="3200" dirty="0" smtClean="0">
                <a:solidFill>
                  <a:srgbClr val="002060"/>
                </a:solidFill>
              </a:rPr>
              <a:t>Luke 2:42 - 46</a:t>
            </a:r>
            <a:endParaRPr lang="en-CA" sz="3200" dirty="0">
              <a:solidFill>
                <a:srgbClr val="002060"/>
              </a:solidFill>
            </a:endParaRPr>
          </a:p>
        </p:txBody>
      </p:sp>
      <p:sp>
        <p:nvSpPr>
          <p:cNvPr id="15" name="Rounded Rectangle 14"/>
          <p:cNvSpPr/>
          <p:nvPr/>
        </p:nvSpPr>
        <p:spPr>
          <a:xfrm>
            <a:off x="3847726" y="245923"/>
            <a:ext cx="3898931" cy="618871"/>
          </a:xfrm>
          <a:prstGeom prst="roundRect">
            <a:avLst>
              <a:gd name="adj" fmla="val 50000"/>
            </a:avLst>
          </a:prstGeom>
          <a:solidFill>
            <a:srgbClr val="00FFFF"/>
          </a:solidFill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2800" dirty="0" smtClean="0">
                <a:solidFill>
                  <a:schemeClr val="bg1"/>
                </a:solidFill>
                <a:effectLst>
                  <a:glow rad="177800">
                    <a:srgbClr val="FFFF00"/>
                  </a:glow>
                </a:effectLst>
                <a:latin typeface="Arial Rounded MT Bold" panose="020F0704030504030204" pitchFamily="34" charset="0"/>
              </a:rPr>
              <a:t>CE </a:t>
            </a:r>
            <a:r>
              <a:rPr lang="en-CA" sz="2800" u="sng" dirty="0" smtClean="0">
                <a:solidFill>
                  <a:schemeClr val="bg1"/>
                </a:solidFill>
                <a:effectLst>
                  <a:glow rad="177800">
                    <a:srgbClr val="FFFF00"/>
                  </a:glow>
                </a:effectLst>
                <a:latin typeface="Arial Rounded MT Bold" panose="020F0704030504030204" pitchFamily="34" charset="0"/>
              </a:rPr>
              <a:t>13 </a:t>
            </a:r>
            <a:r>
              <a:rPr lang="en-CA" sz="2800" dirty="0" smtClean="0">
                <a:solidFill>
                  <a:prstClr val="black"/>
                </a:solidFill>
                <a:effectLst>
                  <a:glow rad="177800">
                    <a:srgbClr val="FFFF00"/>
                  </a:glow>
                </a:effectLst>
                <a:latin typeface="Arial Rounded MT Bold" panose="020F0704030504030204" pitchFamily="34" charset="0"/>
              </a:rPr>
              <a:t>investigation</a:t>
            </a:r>
            <a:endParaRPr lang="en-CA" sz="2800" dirty="0">
              <a:solidFill>
                <a:prstClr val="black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2" name="Rounded Rectangular Callout 1"/>
          <p:cNvSpPr/>
          <p:nvPr/>
        </p:nvSpPr>
        <p:spPr>
          <a:xfrm>
            <a:off x="3495675" y="994876"/>
            <a:ext cx="8520159" cy="2052099"/>
          </a:xfrm>
          <a:prstGeom prst="wedgeRoundRectCallout">
            <a:avLst>
              <a:gd name="adj1" fmla="val 36258"/>
              <a:gd name="adj2" fmla="val 59872"/>
              <a:gd name="adj3" fmla="val 16667"/>
            </a:avLst>
          </a:prstGeom>
          <a:solidFill>
            <a:schemeClr val="accent3">
              <a:lumMod val="60000"/>
              <a:lumOff val="40000"/>
            </a:schemeClr>
          </a:solidFill>
          <a:ln w="104775">
            <a:solidFill>
              <a:srgbClr val="FFCCFF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38100" h="38100"/>
            </a:sp3d>
          </a:bodyPr>
          <a:lstStyle/>
          <a:p>
            <a:pPr lvl="0" algn="ctr"/>
            <a:r>
              <a:rPr lang="en-CA" sz="3200" dirty="0" smtClean="0">
                <a:solidFill>
                  <a:srgbClr val="FF6600"/>
                </a:solidFill>
              </a:rPr>
              <a:t>Did the </a:t>
            </a:r>
            <a:r>
              <a:rPr lang="en-CA" sz="3200" b="1" dirty="0" smtClean="0">
                <a:solidFill>
                  <a:srgbClr val="3E3EF0"/>
                </a:solidFill>
              </a:rPr>
              <a:t>Torah’s statutes </a:t>
            </a:r>
            <a:r>
              <a:rPr lang="en-CA" sz="3200" dirty="0" smtClean="0">
                <a:solidFill>
                  <a:srgbClr val="FF6600"/>
                </a:solidFill>
              </a:rPr>
              <a:t>require </a:t>
            </a:r>
            <a:r>
              <a:rPr lang="en-CA" sz="3200" dirty="0" smtClean="0">
                <a:solidFill>
                  <a:srgbClr val="3E3EF0"/>
                </a:solidFill>
              </a:rPr>
              <a:t>Yahusha,</a:t>
            </a:r>
            <a:r>
              <a:rPr lang="en-CA" sz="3200" dirty="0" smtClean="0">
                <a:solidFill>
                  <a:srgbClr val="FF6600"/>
                </a:solidFill>
              </a:rPr>
              <a:t> on the </a:t>
            </a:r>
            <a:r>
              <a:rPr lang="en-CA" sz="3200" b="1" dirty="0" smtClean="0">
                <a:solidFill>
                  <a:srgbClr val="0C27AC"/>
                </a:solidFill>
                <a:effectLst>
                  <a:glow rad="127000">
                    <a:srgbClr val="FFCCFF"/>
                  </a:glow>
                </a:effectLst>
              </a:rPr>
              <a:t>3</a:t>
            </a:r>
            <a:r>
              <a:rPr lang="en-CA" sz="3200" b="1" baseline="30000" dirty="0" smtClean="0">
                <a:solidFill>
                  <a:srgbClr val="0C27AC"/>
                </a:solidFill>
                <a:effectLst>
                  <a:glow rad="127000">
                    <a:srgbClr val="FFCCFF"/>
                  </a:glow>
                </a:effectLst>
              </a:rPr>
              <a:t>rd</a:t>
            </a:r>
            <a:r>
              <a:rPr lang="en-CA" sz="3200" dirty="0" smtClean="0">
                <a:solidFill>
                  <a:srgbClr val="FF6600"/>
                </a:solidFill>
              </a:rPr>
              <a:t> </a:t>
            </a:r>
            <a:r>
              <a:rPr lang="en-CA" sz="3200" dirty="0" smtClean="0">
                <a:solidFill>
                  <a:srgbClr val="002060"/>
                </a:solidFill>
              </a:rPr>
              <a:t>“</a:t>
            </a:r>
            <a:r>
              <a:rPr lang="en-CA" sz="3200" i="1" dirty="0" smtClean="0">
                <a:solidFill>
                  <a:srgbClr val="002060"/>
                </a:solidFill>
              </a:rPr>
              <a:t>day</a:t>
            </a:r>
            <a:r>
              <a:rPr lang="en-CA" sz="3200" dirty="0" smtClean="0">
                <a:solidFill>
                  <a:srgbClr val="002060"/>
                </a:solidFill>
              </a:rPr>
              <a:t>”</a:t>
            </a:r>
            <a:r>
              <a:rPr lang="en-CA" sz="3200" dirty="0" smtClean="0">
                <a:solidFill>
                  <a:srgbClr val="FF6600"/>
                </a:solidFill>
              </a:rPr>
              <a:t> </a:t>
            </a:r>
            <a:r>
              <a:rPr lang="en-CA" sz="3200" u="sng" dirty="0">
                <a:solidFill>
                  <a:srgbClr val="FF6600"/>
                </a:solidFill>
              </a:rPr>
              <a:t>of the </a:t>
            </a:r>
            <a:r>
              <a:rPr lang="en-CA" sz="3200" u="sng" dirty="0" smtClean="0">
                <a:solidFill>
                  <a:srgbClr val="FF6600"/>
                </a:solidFill>
              </a:rPr>
              <a:t>1</a:t>
            </a:r>
            <a:r>
              <a:rPr lang="en-CA" sz="3200" u="sng" baseline="30000" dirty="0" smtClean="0">
                <a:solidFill>
                  <a:srgbClr val="FF6600"/>
                </a:solidFill>
              </a:rPr>
              <a:t>st</a:t>
            </a:r>
            <a:r>
              <a:rPr lang="en-CA" sz="3200" u="sng" dirty="0" smtClean="0">
                <a:solidFill>
                  <a:srgbClr val="FF6600"/>
                </a:solidFill>
              </a:rPr>
              <a:t> month</a:t>
            </a:r>
            <a:r>
              <a:rPr lang="en-CA" sz="3200" dirty="0">
                <a:solidFill>
                  <a:srgbClr val="FF6600"/>
                </a:solidFill>
              </a:rPr>
              <a:t>, </a:t>
            </a:r>
            <a:r>
              <a:rPr lang="en-CA" sz="3200" dirty="0" smtClean="0">
                <a:solidFill>
                  <a:srgbClr val="FF6600"/>
                </a:solidFill>
              </a:rPr>
              <a:t>to be </a:t>
            </a:r>
            <a:r>
              <a:rPr lang="en-CA" sz="3200" b="1" u="sng" dirty="0" smtClean="0">
                <a:ln>
                  <a:solidFill>
                    <a:srgbClr val="3E3EF0"/>
                  </a:solidFill>
                </a:ln>
                <a:solidFill>
                  <a:srgbClr val="FFCCFF"/>
                </a:solidFill>
              </a:rPr>
              <a:t>IN THE HOUSE OF  YAHUAH</a:t>
            </a:r>
            <a:r>
              <a:rPr lang="en-CA" sz="3200" dirty="0" smtClean="0">
                <a:ln>
                  <a:solidFill>
                    <a:srgbClr val="3E3EF0"/>
                  </a:solidFill>
                </a:ln>
                <a:solidFill>
                  <a:srgbClr val="FFCCFF"/>
                </a:solidFill>
              </a:rPr>
              <a:t>,</a:t>
            </a:r>
            <a:r>
              <a:rPr lang="en-CA" sz="3200" dirty="0" smtClean="0">
                <a:solidFill>
                  <a:srgbClr val="FF6600"/>
                </a:solidFill>
              </a:rPr>
              <a:t> - “</a:t>
            </a:r>
            <a:r>
              <a:rPr lang="en-CA" sz="3200" dirty="0" smtClean="0">
                <a:solidFill>
                  <a:srgbClr val="0C27AC"/>
                </a:solidFill>
              </a:rPr>
              <a:t>about </a:t>
            </a:r>
            <a:r>
              <a:rPr lang="en-CA" sz="3200" dirty="0">
                <a:solidFill>
                  <a:srgbClr val="0C27AC"/>
                </a:solidFill>
              </a:rPr>
              <a:t>My Father’s </a:t>
            </a:r>
            <a:r>
              <a:rPr lang="en-CA" sz="3200" dirty="0" smtClean="0">
                <a:solidFill>
                  <a:srgbClr val="0C27AC"/>
                </a:solidFill>
              </a:rPr>
              <a:t>business</a:t>
            </a:r>
            <a:r>
              <a:rPr lang="en-CA" sz="3200" dirty="0" smtClean="0">
                <a:solidFill>
                  <a:srgbClr val="FF6600"/>
                </a:solidFill>
              </a:rPr>
              <a:t>”? </a:t>
            </a:r>
            <a:endParaRPr lang="en-CA" sz="3200" dirty="0">
              <a:solidFill>
                <a:srgbClr val="FF6600"/>
              </a:solidFill>
            </a:endParaRPr>
          </a:p>
        </p:txBody>
      </p:sp>
      <p:grpSp>
        <p:nvGrpSpPr>
          <p:cNvPr id="17" name="Group 16"/>
          <p:cNvGrpSpPr/>
          <p:nvPr/>
        </p:nvGrpSpPr>
        <p:grpSpPr>
          <a:xfrm>
            <a:off x="1368178" y="3677444"/>
            <a:ext cx="1553805" cy="1016001"/>
            <a:chOff x="1316395" y="4887865"/>
            <a:chExt cx="1553805" cy="1016001"/>
          </a:xfrm>
        </p:grpSpPr>
        <p:cxnSp>
          <p:nvCxnSpPr>
            <p:cNvPr id="18" name="Straight Arrow Connector 17"/>
            <p:cNvCxnSpPr/>
            <p:nvPr/>
          </p:nvCxnSpPr>
          <p:spPr>
            <a:xfrm>
              <a:off x="1822989" y="5075931"/>
              <a:ext cx="1047211" cy="386333"/>
            </a:xfrm>
            <a:prstGeom prst="straightConnector1">
              <a:avLst/>
            </a:prstGeom>
            <a:ln>
              <a:solidFill>
                <a:schemeClr val="bg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2" name="Group 21"/>
            <p:cNvGrpSpPr/>
            <p:nvPr/>
          </p:nvGrpSpPr>
          <p:grpSpPr>
            <a:xfrm>
              <a:off x="1316395" y="4887865"/>
              <a:ext cx="1551014" cy="1016001"/>
              <a:chOff x="1316395" y="4869759"/>
              <a:chExt cx="1551014" cy="1016001"/>
            </a:xfrm>
          </p:grpSpPr>
          <p:sp>
            <p:nvSpPr>
              <p:cNvPr id="23" name="Oval 22"/>
              <p:cNvSpPr/>
              <p:nvPr/>
            </p:nvSpPr>
            <p:spPr>
              <a:xfrm>
                <a:off x="1320800" y="4869759"/>
                <a:ext cx="499533" cy="338667"/>
              </a:xfrm>
              <a:prstGeom prst="ellipse">
                <a:avLst/>
              </a:prstGeom>
              <a:ln>
                <a:solidFill>
                  <a:schemeClr val="bg1"/>
                </a:solidFill>
              </a:ln>
              <a:scene3d>
                <a:camera prst="orthographicFront"/>
                <a:lightRig rig="threePt" dir="t"/>
              </a:scene3d>
              <a:sp3d>
                <a:bevelT prst="angle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CA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1</a:t>
                </a:r>
                <a:endParaRPr lang="en-CA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" name="Oval 23"/>
              <p:cNvSpPr/>
              <p:nvPr/>
            </p:nvSpPr>
            <p:spPr>
              <a:xfrm>
                <a:off x="1319051" y="5208426"/>
                <a:ext cx="499533" cy="338667"/>
              </a:xfrm>
              <a:prstGeom prst="ellipse">
                <a:avLst/>
              </a:prstGeom>
              <a:ln>
                <a:solidFill>
                  <a:schemeClr val="bg1"/>
                </a:solidFill>
              </a:ln>
              <a:scene3d>
                <a:camera prst="orthographicFront"/>
                <a:lightRig rig="threePt" dir="t"/>
              </a:scene3d>
              <a:sp3d>
                <a:bevelT prst="angle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CA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2</a:t>
                </a:r>
                <a:endParaRPr lang="en-CA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" name="Oval 24"/>
              <p:cNvSpPr/>
              <p:nvPr/>
            </p:nvSpPr>
            <p:spPr>
              <a:xfrm>
                <a:off x="1316395" y="5547093"/>
                <a:ext cx="499533" cy="338667"/>
              </a:xfrm>
              <a:prstGeom prst="ellipse">
                <a:avLst/>
              </a:prstGeom>
              <a:solidFill>
                <a:srgbClr val="FF6600"/>
              </a:solidFill>
              <a:ln>
                <a:solidFill>
                  <a:schemeClr val="bg1"/>
                </a:solidFill>
              </a:ln>
              <a:scene3d>
                <a:camera prst="orthographicFront"/>
                <a:lightRig rig="threePt" dir="t"/>
              </a:scene3d>
              <a:sp3d>
                <a:bevelT prst="angle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CA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3</a:t>
                </a:r>
                <a:endParaRPr lang="en-CA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cxnSp>
            <p:nvCxnSpPr>
              <p:cNvPr id="26" name="Straight Arrow Connector 25"/>
              <p:cNvCxnSpPr/>
              <p:nvPr/>
            </p:nvCxnSpPr>
            <p:spPr>
              <a:xfrm>
                <a:off x="1818584" y="5398355"/>
                <a:ext cx="1048825" cy="233405"/>
              </a:xfrm>
              <a:prstGeom prst="straightConnector1">
                <a:avLst/>
              </a:prstGeom>
              <a:ln>
                <a:solidFill>
                  <a:schemeClr val="bg1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" name="Straight Arrow Connector 26"/>
              <p:cNvCxnSpPr/>
              <p:nvPr/>
            </p:nvCxnSpPr>
            <p:spPr>
              <a:xfrm>
                <a:off x="1815928" y="5732903"/>
                <a:ext cx="1051481" cy="68028"/>
              </a:xfrm>
              <a:prstGeom prst="straightConnector1">
                <a:avLst/>
              </a:prstGeom>
              <a:ln>
                <a:solidFill>
                  <a:schemeClr val="bg1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28" name="Group 27"/>
          <p:cNvGrpSpPr/>
          <p:nvPr/>
        </p:nvGrpSpPr>
        <p:grpSpPr>
          <a:xfrm>
            <a:off x="878366" y="2223478"/>
            <a:ext cx="1976863" cy="1929141"/>
            <a:chOff x="878366" y="1089832"/>
            <a:chExt cx="1976863" cy="1445530"/>
          </a:xfrm>
        </p:grpSpPr>
        <p:sp>
          <p:nvSpPr>
            <p:cNvPr id="29" name="Right Brace 28"/>
            <p:cNvSpPr/>
            <p:nvPr/>
          </p:nvSpPr>
          <p:spPr>
            <a:xfrm rot="10800000">
              <a:off x="2641085" y="1706888"/>
              <a:ext cx="214144" cy="828474"/>
            </a:xfrm>
            <a:prstGeom prst="rightBrace">
              <a:avLst>
                <a:gd name="adj1" fmla="val 50348"/>
                <a:gd name="adj2" fmla="val 77685"/>
              </a:avLst>
            </a:prstGeom>
            <a:ln w="381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>
              <a:scene3d>
                <a:camera prst="orthographicFront"/>
                <a:lightRig rig="threePt" dir="t"/>
              </a:scene3d>
              <a:sp3d extrusionH="57150">
                <a:bevelT w="38100" h="38100"/>
              </a:sp3d>
            </a:bodyPr>
            <a:lstStyle/>
            <a:p>
              <a:pPr algn="ctr"/>
              <a:endParaRPr lang="en-CA"/>
            </a:p>
          </p:txBody>
        </p:sp>
        <p:sp>
          <p:nvSpPr>
            <p:cNvPr id="30" name="Rounded Rectangle 29"/>
            <p:cNvSpPr/>
            <p:nvPr/>
          </p:nvSpPr>
          <p:spPr>
            <a:xfrm>
              <a:off x="878366" y="1089832"/>
              <a:ext cx="1603178" cy="1066479"/>
            </a:xfrm>
            <a:prstGeom prst="roundRect">
              <a:avLst/>
            </a:prstGeom>
            <a:ln w="38100">
              <a:solidFill>
                <a:schemeClr val="bg1"/>
              </a:solidFill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38100" h="38100"/>
              </a:sp3d>
            </a:bodyPr>
            <a:lstStyle/>
            <a:p>
              <a:pPr algn="ctr"/>
              <a:r>
                <a:rPr lang="en-CA" sz="2000" b="1" dirty="0" smtClean="0">
                  <a:solidFill>
                    <a:srgbClr val="FF0000"/>
                  </a:solidFill>
                </a:rPr>
                <a:t>Lunar</a:t>
              </a:r>
              <a:r>
                <a:rPr lang="en-CA" sz="2000" dirty="0" smtClean="0">
                  <a:solidFill>
                    <a:srgbClr val="002060"/>
                  </a:solidFill>
                </a:rPr>
                <a:t>  festival of  Unleavened Bread (?)</a:t>
              </a:r>
              <a:endParaRPr lang="en-CA" sz="2000" dirty="0">
                <a:solidFill>
                  <a:srgbClr val="002060"/>
                </a:solidFill>
              </a:endParaRPr>
            </a:p>
          </p:txBody>
        </p:sp>
      </p:grpSp>
      <p:sp>
        <p:nvSpPr>
          <p:cNvPr id="12" name="Curved Left Arrow 11"/>
          <p:cNvSpPr/>
          <p:nvPr/>
        </p:nvSpPr>
        <p:spPr>
          <a:xfrm>
            <a:off x="10896248" y="3234270"/>
            <a:ext cx="1171867" cy="1724229"/>
          </a:xfrm>
          <a:prstGeom prst="curvedLeftArrow">
            <a:avLst>
              <a:gd name="adj1" fmla="val 12900"/>
              <a:gd name="adj2" fmla="val 50000"/>
              <a:gd name="adj3" fmla="val 31698"/>
            </a:avLst>
          </a:prstGeom>
          <a:solidFill>
            <a:srgbClr val="FFFF00"/>
          </a:solidFill>
          <a:ln w="38100">
            <a:solidFill>
              <a:srgbClr val="D73DCC"/>
            </a:solidFill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>
              <a:solidFill>
                <a:schemeClr val="tx1"/>
              </a:solidFill>
            </a:endParaRPr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2"/>
          </p:nvPr>
        </p:nvSpPr>
        <p:spPr>
          <a:xfrm>
            <a:off x="11716426" y="6492636"/>
            <a:ext cx="475574" cy="349250"/>
          </a:xfrm>
        </p:spPr>
        <p:txBody>
          <a:bodyPr/>
          <a:lstStyle/>
          <a:p>
            <a:fld id="{6D22F896-40B5-4ADD-8801-0D06FADFA095}" type="slidenum">
              <a:rPr lang="en-US" sz="1400" smtClean="0"/>
              <a:t>64</a:t>
            </a:fld>
            <a:endParaRPr lang="en-US" sz="1400" dirty="0"/>
          </a:p>
        </p:txBody>
      </p:sp>
      <p:sp>
        <p:nvSpPr>
          <p:cNvPr id="31" name="Rounded Rectangle 30"/>
          <p:cNvSpPr/>
          <p:nvPr/>
        </p:nvSpPr>
        <p:spPr>
          <a:xfrm>
            <a:off x="1029920" y="583465"/>
            <a:ext cx="1675582" cy="373665"/>
          </a:xfrm>
          <a:prstGeom prst="roundRect">
            <a:avLst>
              <a:gd name="adj" fmla="val 50000"/>
            </a:avLst>
          </a:prstGeom>
          <a:solidFill>
            <a:srgbClr val="00FF00"/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1400" dirty="0" smtClean="0">
                <a:solidFill>
                  <a:srgbClr val="002060"/>
                </a:solidFill>
              </a:rPr>
              <a:t>New</a:t>
            </a:r>
            <a:r>
              <a:rPr lang="en-CA" sz="2400" dirty="0" smtClean="0">
                <a:solidFill>
                  <a:srgbClr val="002060"/>
                </a:solidFill>
              </a:rPr>
              <a:t> </a:t>
            </a:r>
            <a:r>
              <a:rPr lang="en-CA" sz="1400" dirty="0" err="1" smtClean="0">
                <a:solidFill>
                  <a:srgbClr val="002060"/>
                </a:solidFill>
              </a:rPr>
              <a:t>Moonth</a:t>
            </a:r>
            <a:r>
              <a:rPr lang="en-CA" sz="2400" dirty="0" smtClean="0">
                <a:solidFill>
                  <a:srgbClr val="002060"/>
                </a:solidFill>
              </a:rPr>
              <a:t> </a:t>
            </a:r>
            <a:r>
              <a:rPr lang="en-CA" sz="1400" dirty="0" smtClean="0">
                <a:solidFill>
                  <a:srgbClr val="002060"/>
                </a:solidFill>
              </a:rPr>
              <a:t>Day</a:t>
            </a:r>
            <a:endParaRPr lang="en-CA" sz="14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17769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3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8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500"/>
                            </p:stCondLst>
                            <p:childTnLst>
                              <p:par>
                                <p:cTn id="5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1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11" grpId="0" animBg="1"/>
      <p:bldP spid="21" grpId="0" animBg="1"/>
      <p:bldP spid="15" grpId="0" animBg="1"/>
      <p:bldP spid="2" grpId="1" animBg="1"/>
      <p:bldP spid="12" grpId="0" animBg="1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/>
          <p:cNvSpPr/>
          <p:nvPr/>
        </p:nvSpPr>
        <p:spPr>
          <a:xfrm>
            <a:off x="6629399" y="3466796"/>
            <a:ext cx="4602467" cy="2934004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9933FF"/>
            </a:solidFill>
          </a:ln>
          <a:scene3d>
            <a:camera prst="orthographicFront"/>
            <a:lightRig rig="threePt" dir="t"/>
          </a:scene3d>
          <a:sp3d>
            <a:bevelT w="1397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38100" h="38100"/>
            </a:sp3d>
          </a:bodyPr>
          <a:lstStyle/>
          <a:p>
            <a:pPr algn="ctr"/>
            <a:r>
              <a:rPr lang="en-CA" sz="3200" b="1" dirty="0" smtClean="0">
                <a:solidFill>
                  <a:srgbClr val="9933FF"/>
                </a:solidFill>
              </a:rPr>
              <a:t>OK!</a:t>
            </a:r>
            <a:r>
              <a:rPr lang="en-CA" sz="3200" dirty="0" smtClean="0">
                <a:solidFill>
                  <a:srgbClr val="9933FF"/>
                </a:solidFill>
              </a:rPr>
              <a:t>  </a:t>
            </a:r>
            <a:r>
              <a:rPr lang="en-CA" sz="3200" dirty="0" smtClean="0">
                <a:solidFill>
                  <a:srgbClr val="9933FF"/>
                </a:solidFill>
                <a:sym typeface="Wingdings" panose="05000000000000000000" pitchFamily="2" charset="2"/>
              </a:rPr>
              <a:t></a:t>
            </a:r>
            <a:r>
              <a:rPr lang="en-CA" sz="3200" dirty="0" smtClean="0">
                <a:solidFill>
                  <a:srgbClr val="9933FF"/>
                </a:solidFill>
              </a:rPr>
              <a:t> </a:t>
            </a:r>
            <a:br>
              <a:rPr lang="en-CA" sz="3200" dirty="0" smtClean="0">
                <a:solidFill>
                  <a:srgbClr val="9933FF"/>
                </a:solidFill>
              </a:rPr>
            </a:br>
            <a:r>
              <a:rPr lang="en-CA" sz="3200" b="1" dirty="0" smtClean="0">
                <a:solidFill>
                  <a:srgbClr val="9933FF"/>
                </a:solidFill>
              </a:rPr>
              <a:t>Moving onto the </a:t>
            </a:r>
            <a:br>
              <a:rPr lang="en-CA" sz="3200" b="1" dirty="0" smtClean="0">
                <a:solidFill>
                  <a:srgbClr val="9933FF"/>
                </a:solidFill>
              </a:rPr>
            </a:br>
            <a:r>
              <a:rPr lang="en-CA" sz="3200" b="1" dirty="0" smtClean="0">
                <a:solidFill>
                  <a:srgbClr val="C00000"/>
                </a:solidFill>
              </a:rPr>
              <a:t>next step </a:t>
            </a:r>
            <a:r>
              <a:rPr lang="en-CA" sz="3200" b="1" dirty="0" smtClean="0">
                <a:solidFill>
                  <a:srgbClr val="9933FF"/>
                </a:solidFill>
              </a:rPr>
              <a:t/>
            </a:r>
            <a:br>
              <a:rPr lang="en-CA" sz="3200" b="1" dirty="0" smtClean="0">
                <a:solidFill>
                  <a:srgbClr val="9933FF"/>
                </a:solidFill>
              </a:rPr>
            </a:br>
            <a:r>
              <a:rPr lang="en-CA" sz="3200" b="1" dirty="0" smtClean="0">
                <a:solidFill>
                  <a:srgbClr val="9933FF"/>
                </a:solidFill>
              </a:rPr>
              <a:t>of this journey.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811000" y="6492875"/>
            <a:ext cx="381000" cy="365125"/>
          </a:xfrm>
        </p:spPr>
        <p:txBody>
          <a:bodyPr/>
          <a:lstStyle/>
          <a:p>
            <a:fld id="{6D22F896-40B5-4ADD-8801-0D06FADFA095}" type="slidenum">
              <a:rPr lang="en-US" sz="1400" smtClean="0"/>
              <a:t>65</a:t>
            </a:fld>
            <a:endParaRPr lang="en-US" sz="1400" dirty="0"/>
          </a:p>
        </p:txBody>
      </p:sp>
      <p:pic>
        <p:nvPicPr>
          <p:cNvPr id="2050" name="Picture 2" descr="C:\Users\Rae\Desktop\Edit Tschoepe for CCC\2. Galatians &amp; Beggerly Elements\Galatians Art\twisting scriptur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034" y="2618274"/>
            <a:ext cx="5822331" cy="3071326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ounded Rectangular Callout 5"/>
          <p:cNvSpPr/>
          <p:nvPr/>
        </p:nvSpPr>
        <p:spPr>
          <a:xfrm>
            <a:off x="454634" y="296376"/>
            <a:ext cx="11292866" cy="2052099"/>
          </a:xfrm>
          <a:prstGeom prst="wedgeRoundRectCallout">
            <a:avLst>
              <a:gd name="adj1" fmla="val -22897"/>
              <a:gd name="adj2" fmla="val 77201"/>
              <a:gd name="adj3" fmla="val 16667"/>
            </a:avLst>
          </a:prstGeom>
          <a:solidFill>
            <a:schemeClr val="accent3">
              <a:lumMod val="60000"/>
              <a:lumOff val="40000"/>
            </a:schemeClr>
          </a:solidFill>
          <a:ln w="104775">
            <a:solidFill>
              <a:srgbClr val="FFCCFF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38100" h="38100"/>
            </a:sp3d>
          </a:bodyPr>
          <a:lstStyle/>
          <a:p>
            <a:pPr lvl="0" algn="ctr"/>
            <a:r>
              <a:rPr lang="en-CA" sz="3200" dirty="0" smtClean="0">
                <a:solidFill>
                  <a:srgbClr val="FF6600"/>
                </a:solidFill>
              </a:rPr>
              <a:t>To say the </a:t>
            </a:r>
            <a:r>
              <a:rPr lang="en-CA" sz="3200" b="1" dirty="0" smtClean="0">
                <a:solidFill>
                  <a:srgbClr val="3E3EF0"/>
                </a:solidFill>
              </a:rPr>
              <a:t>Torah’s statutes </a:t>
            </a:r>
            <a:r>
              <a:rPr lang="en-CA" sz="3200" dirty="0" smtClean="0">
                <a:solidFill>
                  <a:srgbClr val="FF6600"/>
                </a:solidFill>
              </a:rPr>
              <a:t>require </a:t>
            </a:r>
            <a:r>
              <a:rPr lang="en-CA" sz="3200" dirty="0" smtClean="0">
                <a:solidFill>
                  <a:srgbClr val="3E3EF0"/>
                </a:solidFill>
              </a:rPr>
              <a:t>Yahusha,</a:t>
            </a:r>
            <a:r>
              <a:rPr lang="en-CA" sz="3200" dirty="0" smtClean="0">
                <a:solidFill>
                  <a:srgbClr val="FF6600"/>
                </a:solidFill>
              </a:rPr>
              <a:t> on the </a:t>
            </a:r>
            <a:r>
              <a:rPr lang="en-CA" sz="3200" b="1" dirty="0" smtClean="0">
                <a:solidFill>
                  <a:srgbClr val="0C27AC"/>
                </a:solidFill>
                <a:effectLst>
                  <a:glow rad="127000">
                    <a:srgbClr val="FFCCFF"/>
                  </a:glow>
                </a:effectLst>
              </a:rPr>
              <a:t>3</a:t>
            </a:r>
            <a:r>
              <a:rPr lang="en-CA" sz="3200" b="1" baseline="30000" dirty="0" smtClean="0">
                <a:solidFill>
                  <a:srgbClr val="0C27AC"/>
                </a:solidFill>
                <a:effectLst>
                  <a:glow rad="127000">
                    <a:srgbClr val="FFCCFF"/>
                  </a:glow>
                </a:effectLst>
              </a:rPr>
              <a:t>rd</a:t>
            </a:r>
            <a:r>
              <a:rPr lang="en-CA" sz="3200" dirty="0" smtClean="0">
                <a:solidFill>
                  <a:srgbClr val="FF6600"/>
                </a:solidFill>
              </a:rPr>
              <a:t> </a:t>
            </a:r>
            <a:r>
              <a:rPr lang="en-CA" sz="3200" dirty="0" smtClean="0">
                <a:solidFill>
                  <a:srgbClr val="002060"/>
                </a:solidFill>
              </a:rPr>
              <a:t>“</a:t>
            </a:r>
            <a:r>
              <a:rPr lang="en-CA" sz="3200" i="1" dirty="0" smtClean="0">
                <a:solidFill>
                  <a:srgbClr val="002060"/>
                </a:solidFill>
              </a:rPr>
              <a:t>day</a:t>
            </a:r>
            <a:r>
              <a:rPr lang="en-CA" sz="3200" dirty="0" smtClean="0">
                <a:solidFill>
                  <a:srgbClr val="002060"/>
                </a:solidFill>
              </a:rPr>
              <a:t>”</a:t>
            </a:r>
            <a:r>
              <a:rPr lang="en-CA" sz="3200" dirty="0" smtClean="0">
                <a:solidFill>
                  <a:srgbClr val="FF6600"/>
                </a:solidFill>
              </a:rPr>
              <a:t> </a:t>
            </a:r>
            <a:br>
              <a:rPr lang="en-CA" sz="3200" dirty="0" smtClean="0">
                <a:solidFill>
                  <a:srgbClr val="FF6600"/>
                </a:solidFill>
              </a:rPr>
            </a:br>
            <a:r>
              <a:rPr lang="en-CA" sz="3200" u="sng" dirty="0" smtClean="0">
                <a:solidFill>
                  <a:srgbClr val="FF6600"/>
                </a:solidFill>
              </a:rPr>
              <a:t>of </a:t>
            </a:r>
            <a:r>
              <a:rPr lang="en-CA" sz="3200" u="sng" dirty="0">
                <a:solidFill>
                  <a:srgbClr val="FF6600"/>
                </a:solidFill>
              </a:rPr>
              <a:t>the </a:t>
            </a:r>
            <a:r>
              <a:rPr lang="en-CA" sz="3200" u="sng" dirty="0" smtClean="0">
                <a:solidFill>
                  <a:srgbClr val="FF6600"/>
                </a:solidFill>
              </a:rPr>
              <a:t>1</a:t>
            </a:r>
            <a:r>
              <a:rPr lang="en-CA" sz="3200" u="sng" baseline="30000" dirty="0" smtClean="0">
                <a:solidFill>
                  <a:srgbClr val="FF6600"/>
                </a:solidFill>
              </a:rPr>
              <a:t>st</a:t>
            </a:r>
            <a:r>
              <a:rPr lang="en-CA" sz="3200" u="sng" dirty="0" smtClean="0">
                <a:solidFill>
                  <a:srgbClr val="FF6600"/>
                </a:solidFill>
              </a:rPr>
              <a:t> month</a:t>
            </a:r>
            <a:r>
              <a:rPr lang="en-CA" sz="3200" dirty="0">
                <a:solidFill>
                  <a:srgbClr val="FF6600"/>
                </a:solidFill>
              </a:rPr>
              <a:t>, </a:t>
            </a:r>
            <a:r>
              <a:rPr lang="en-CA" sz="3200" dirty="0" smtClean="0">
                <a:solidFill>
                  <a:srgbClr val="FF6600"/>
                </a:solidFill>
              </a:rPr>
              <a:t>to be </a:t>
            </a:r>
            <a:r>
              <a:rPr lang="en-CA" sz="3200" b="1" u="sng" dirty="0" smtClean="0">
                <a:ln>
                  <a:solidFill>
                    <a:srgbClr val="3E3EF0"/>
                  </a:solidFill>
                </a:ln>
                <a:solidFill>
                  <a:srgbClr val="FFCCFF"/>
                </a:solidFill>
              </a:rPr>
              <a:t>IN THE HOUSE OF  YAHUAH</a:t>
            </a:r>
            <a:r>
              <a:rPr lang="en-CA" sz="3200" dirty="0" smtClean="0">
                <a:ln>
                  <a:solidFill>
                    <a:srgbClr val="3E3EF0"/>
                  </a:solidFill>
                </a:ln>
                <a:solidFill>
                  <a:srgbClr val="FFCCFF"/>
                </a:solidFill>
              </a:rPr>
              <a:t>,</a:t>
            </a:r>
            <a:r>
              <a:rPr lang="en-CA" sz="3200" dirty="0" smtClean="0">
                <a:solidFill>
                  <a:srgbClr val="FF6600"/>
                </a:solidFill>
              </a:rPr>
              <a:t> - </a:t>
            </a:r>
            <a:br>
              <a:rPr lang="en-CA" sz="3200" dirty="0" smtClean="0">
                <a:solidFill>
                  <a:srgbClr val="FF6600"/>
                </a:solidFill>
              </a:rPr>
            </a:br>
            <a:r>
              <a:rPr lang="en-CA" sz="3200" dirty="0" smtClean="0">
                <a:solidFill>
                  <a:srgbClr val="FF6600"/>
                </a:solidFill>
              </a:rPr>
              <a:t>“</a:t>
            </a:r>
            <a:r>
              <a:rPr lang="en-CA" sz="3200" dirty="0" smtClean="0">
                <a:solidFill>
                  <a:srgbClr val="0C27AC"/>
                </a:solidFill>
              </a:rPr>
              <a:t>about </a:t>
            </a:r>
            <a:r>
              <a:rPr lang="en-CA" sz="3200" dirty="0">
                <a:solidFill>
                  <a:srgbClr val="0C27AC"/>
                </a:solidFill>
              </a:rPr>
              <a:t>My Father’s </a:t>
            </a:r>
            <a:r>
              <a:rPr lang="en-CA" sz="3200" dirty="0" smtClean="0">
                <a:solidFill>
                  <a:srgbClr val="0C27AC"/>
                </a:solidFill>
              </a:rPr>
              <a:t>business</a:t>
            </a:r>
            <a:r>
              <a:rPr lang="en-CA" sz="3200" dirty="0" smtClean="0">
                <a:solidFill>
                  <a:srgbClr val="FF6600"/>
                </a:solidFill>
              </a:rPr>
              <a:t>” is a twist of Scripture! </a:t>
            </a:r>
            <a:endParaRPr lang="en-CA" sz="3200" dirty="0">
              <a:solidFill>
                <a:srgbClr val="FF66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09624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25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25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25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/>
          <a:stretch/>
        </p:blipFill>
        <p:spPr>
          <a:xfrm>
            <a:off x="462196" y="150725"/>
            <a:ext cx="11293486" cy="6585483"/>
          </a:xfrm>
          <a:prstGeom prst="rect">
            <a:avLst/>
          </a:prstGeom>
        </p:spPr>
      </p:pic>
      <p:cxnSp>
        <p:nvCxnSpPr>
          <p:cNvPr id="5" name="Straight Connector 4"/>
          <p:cNvCxnSpPr/>
          <p:nvPr/>
        </p:nvCxnSpPr>
        <p:spPr>
          <a:xfrm flipV="1">
            <a:off x="1114425" y="644678"/>
            <a:ext cx="10513847" cy="1"/>
          </a:xfrm>
          <a:prstGeom prst="line">
            <a:avLst/>
          </a:prstGeom>
          <a:ln w="57150">
            <a:solidFill>
              <a:srgbClr val="9933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Oval 6"/>
          <p:cNvSpPr/>
          <p:nvPr/>
        </p:nvSpPr>
        <p:spPr>
          <a:xfrm>
            <a:off x="1004807" y="110533"/>
            <a:ext cx="552688" cy="542611"/>
          </a:xfrm>
          <a:prstGeom prst="ellipse">
            <a:avLst/>
          </a:prstGeom>
          <a:noFill/>
          <a:ln w="57150">
            <a:solidFill>
              <a:srgbClr val="0C27AC"/>
            </a:solidFill>
          </a:ln>
          <a:effectLst>
            <a:glow rad="127000">
              <a:srgbClr val="FFFF00"/>
            </a:glo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8" name="Rounded Rectangular Callout 7"/>
          <p:cNvSpPr/>
          <p:nvPr/>
        </p:nvSpPr>
        <p:spPr>
          <a:xfrm>
            <a:off x="2282813" y="1147096"/>
            <a:ext cx="8175871" cy="3789888"/>
          </a:xfrm>
          <a:prstGeom prst="wedgeRoundRectCallout">
            <a:avLst>
              <a:gd name="adj1" fmla="val -54542"/>
              <a:gd name="adj2" fmla="val -65520"/>
              <a:gd name="adj3" fmla="val 16667"/>
            </a:avLst>
          </a:prstGeom>
          <a:ln w="76200">
            <a:solidFill>
              <a:srgbClr val="0C27AC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/>
          </a:bodyPr>
          <a:lstStyle/>
          <a:p>
            <a:pPr algn="ctr"/>
            <a:r>
              <a:rPr lang="en-CA" sz="3600" b="1" dirty="0" smtClean="0">
                <a:solidFill>
                  <a:srgbClr val="0C27AC"/>
                </a:solidFill>
              </a:rPr>
              <a:t>At the end of the Gregorian year, Yahusha’s age would change and show the next year’s number.</a:t>
            </a:r>
            <a:r>
              <a:rPr lang="en-CA" sz="3600" dirty="0" smtClean="0"/>
              <a:t/>
            </a:r>
            <a:br>
              <a:rPr lang="en-CA" sz="3600" dirty="0" smtClean="0"/>
            </a:br>
            <a:r>
              <a:rPr lang="en-CA" sz="3600" dirty="0" smtClean="0"/>
              <a:t>Yahusha would complete His </a:t>
            </a:r>
            <a:r>
              <a:rPr lang="en-CA" sz="3600" b="1" dirty="0" smtClean="0">
                <a:solidFill>
                  <a:srgbClr val="D73DCC"/>
                </a:solidFill>
              </a:rPr>
              <a:t>14</a:t>
            </a:r>
            <a:r>
              <a:rPr lang="en-CA" sz="3600" b="1" baseline="30000" dirty="0" smtClean="0">
                <a:solidFill>
                  <a:srgbClr val="D73DCC"/>
                </a:solidFill>
              </a:rPr>
              <a:t>th</a:t>
            </a:r>
            <a:r>
              <a:rPr lang="en-CA" sz="3600" dirty="0" smtClean="0"/>
              <a:t> year in the </a:t>
            </a:r>
            <a:r>
              <a:rPr lang="en-CA" sz="3600" dirty="0" smtClean="0">
                <a:solidFill>
                  <a:srgbClr val="9933FF"/>
                </a:solidFill>
              </a:rPr>
              <a:t>9</a:t>
            </a:r>
            <a:r>
              <a:rPr lang="en-CA" sz="3600" baseline="30000" dirty="0" smtClean="0">
                <a:solidFill>
                  <a:srgbClr val="9933FF"/>
                </a:solidFill>
              </a:rPr>
              <a:t>th</a:t>
            </a:r>
            <a:r>
              <a:rPr lang="en-CA" sz="3600" dirty="0" smtClean="0">
                <a:solidFill>
                  <a:srgbClr val="9933FF"/>
                </a:solidFill>
              </a:rPr>
              <a:t> month of Covenant Calendar,</a:t>
            </a:r>
            <a:r>
              <a:rPr lang="en-CA" sz="3600" dirty="0" smtClean="0"/>
              <a:t> </a:t>
            </a:r>
            <a:br>
              <a:rPr lang="en-CA" sz="3600" dirty="0" smtClean="0"/>
            </a:br>
            <a:r>
              <a:rPr lang="en-CA" sz="3600" dirty="0" smtClean="0"/>
              <a:t>(or Dec of CE </a:t>
            </a:r>
            <a:r>
              <a:rPr lang="en-CA" sz="3600" dirty="0" smtClean="0">
                <a:solidFill>
                  <a:srgbClr val="C00000"/>
                </a:solidFill>
              </a:rPr>
              <a:t>13</a:t>
            </a:r>
            <a:r>
              <a:rPr lang="en-CA" sz="3600" dirty="0" smtClean="0"/>
              <a:t>).</a:t>
            </a:r>
            <a:endParaRPr lang="en-CA" sz="3600" dirty="0">
              <a:solidFill>
                <a:srgbClr val="FF0000"/>
              </a:solidFill>
            </a:endParaRPr>
          </a:p>
        </p:txBody>
      </p:sp>
      <p:sp>
        <p:nvSpPr>
          <p:cNvPr id="9" name="Oval 8"/>
          <p:cNvSpPr/>
          <p:nvPr/>
        </p:nvSpPr>
        <p:spPr>
          <a:xfrm>
            <a:off x="11049365" y="225443"/>
            <a:ext cx="578907" cy="297146"/>
          </a:xfrm>
          <a:prstGeom prst="ellipse">
            <a:avLst/>
          </a:prstGeom>
          <a:solidFill>
            <a:srgbClr val="FF0000"/>
          </a:solidFill>
          <a:effectLst>
            <a:glow rad="127000">
              <a:srgbClr val="00FF99"/>
            </a:glo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dirty="0" smtClean="0"/>
              <a:t>14</a:t>
            </a:r>
            <a:endParaRPr lang="en-CA" dirty="0"/>
          </a:p>
        </p:txBody>
      </p:sp>
      <p:sp>
        <p:nvSpPr>
          <p:cNvPr id="13" name="Rounded Rectangle 12"/>
          <p:cNvSpPr/>
          <p:nvPr/>
        </p:nvSpPr>
        <p:spPr>
          <a:xfrm>
            <a:off x="583660" y="5379396"/>
            <a:ext cx="11044612" cy="914400"/>
          </a:xfrm>
          <a:prstGeom prst="roundRect">
            <a:avLst>
              <a:gd name="adj" fmla="val 50000"/>
            </a:avLst>
          </a:prstGeom>
          <a:solidFill>
            <a:srgbClr val="FFC000"/>
          </a:solidFill>
          <a:ln w="76200">
            <a:solidFill>
              <a:srgbClr val="A5002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h="25400" prst="softRound"/>
            </a:sp3d>
          </a:bodyPr>
          <a:lstStyle/>
          <a:p>
            <a:pPr algn="ctr"/>
            <a:r>
              <a:rPr lang="en-CA" sz="3200" dirty="0">
                <a:solidFill>
                  <a:srgbClr val="002060"/>
                </a:solidFill>
              </a:rPr>
              <a:t>D</a:t>
            </a:r>
            <a:r>
              <a:rPr lang="en-CA" sz="3200" dirty="0" smtClean="0">
                <a:solidFill>
                  <a:srgbClr val="002060"/>
                </a:solidFill>
              </a:rPr>
              <a:t>oes this time reckoning align with Yahusha’s Crucifixion?</a:t>
            </a:r>
            <a:endParaRPr lang="en-CA" sz="3200" dirty="0">
              <a:solidFill>
                <a:srgbClr val="002060"/>
              </a:solidFill>
            </a:endParaRPr>
          </a:p>
        </p:txBody>
      </p:sp>
      <p:cxnSp>
        <p:nvCxnSpPr>
          <p:cNvPr id="17" name="Straight Connector 16"/>
          <p:cNvCxnSpPr/>
          <p:nvPr/>
        </p:nvCxnSpPr>
        <p:spPr>
          <a:xfrm flipH="1">
            <a:off x="8821785" y="2648309"/>
            <a:ext cx="1314253" cy="417108"/>
          </a:xfrm>
          <a:prstGeom prst="line">
            <a:avLst/>
          </a:prstGeom>
          <a:ln w="76200">
            <a:solidFill>
              <a:srgbClr val="D73DCC"/>
            </a:solidFill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Slide Number Placeholder 19"/>
          <p:cNvSpPr>
            <a:spLocks noGrp="1"/>
          </p:cNvSpPr>
          <p:nvPr>
            <p:ph type="sldNum" sz="quarter" idx="12"/>
          </p:nvPr>
        </p:nvSpPr>
        <p:spPr>
          <a:xfrm>
            <a:off x="9379676" y="6464647"/>
            <a:ext cx="2743200" cy="365125"/>
          </a:xfrm>
        </p:spPr>
        <p:txBody>
          <a:bodyPr/>
          <a:lstStyle/>
          <a:p>
            <a:fld id="{6D22F896-40B5-4ADD-8801-0D06FADFA095}" type="slidenum">
              <a:rPr lang="en-US" sz="1400" smtClean="0">
                <a:solidFill>
                  <a:schemeClr val="tx1"/>
                </a:solidFill>
              </a:rPr>
              <a:t>66</a:t>
            </a:fld>
            <a:endParaRPr lang="en-US" sz="1400" dirty="0">
              <a:solidFill>
                <a:schemeClr val="tx1"/>
              </a:solidFill>
            </a:endParaRPr>
          </a:p>
        </p:txBody>
      </p:sp>
      <p:cxnSp>
        <p:nvCxnSpPr>
          <p:cNvPr id="11" name="Straight Arrow Connector 10"/>
          <p:cNvCxnSpPr/>
          <p:nvPr/>
        </p:nvCxnSpPr>
        <p:spPr>
          <a:xfrm flipV="1">
            <a:off x="10136038" y="644680"/>
            <a:ext cx="1099409" cy="2003629"/>
          </a:xfrm>
          <a:prstGeom prst="straightConnector1">
            <a:avLst/>
          </a:prstGeom>
          <a:ln w="76200">
            <a:solidFill>
              <a:srgbClr val="FF66FF"/>
            </a:solidFill>
            <a:headEnd type="oval" w="med" len="med"/>
            <a:tailEnd type="triangle" w="med" len="med"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459889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/>
          <a:stretch/>
        </p:blipFill>
        <p:spPr>
          <a:xfrm>
            <a:off x="462196" y="150725"/>
            <a:ext cx="11293486" cy="6585483"/>
          </a:xfrm>
          <a:prstGeom prst="rect">
            <a:avLst/>
          </a:prstGeom>
        </p:spPr>
      </p:pic>
      <p:sp>
        <p:nvSpPr>
          <p:cNvPr id="7" name="Oval 6"/>
          <p:cNvSpPr/>
          <p:nvPr/>
        </p:nvSpPr>
        <p:spPr>
          <a:xfrm>
            <a:off x="1004807" y="110533"/>
            <a:ext cx="552688" cy="542611"/>
          </a:xfrm>
          <a:prstGeom prst="ellipse">
            <a:avLst/>
          </a:prstGeom>
          <a:noFill/>
          <a:ln w="57150">
            <a:solidFill>
              <a:srgbClr val="0C27AC"/>
            </a:solidFill>
          </a:ln>
          <a:effectLst>
            <a:glow rad="127000">
              <a:srgbClr val="FFFF00"/>
            </a:glo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cxnSp>
        <p:nvCxnSpPr>
          <p:cNvPr id="17" name="Straight Connector 16"/>
          <p:cNvCxnSpPr/>
          <p:nvPr/>
        </p:nvCxnSpPr>
        <p:spPr>
          <a:xfrm>
            <a:off x="1206230" y="981859"/>
            <a:ext cx="10549452" cy="14992"/>
          </a:xfrm>
          <a:prstGeom prst="line">
            <a:avLst/>
          </a:prstGeom>
          <a:ln w="57150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1206230" y="1838804"/>
            <a:ext cx="10549452" cy="21080"/>
          </a:xfrm>
          <a:prstGeom prst="line">
            <a:avLst/>
          </a:prstGeom>
          <a:ln w="57150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>
            <a:off x="1206230" y="2675753"/>
            <a:ext cx="10549452" cy="37116"/>
          </a:xfrm>
          <a:prstGeom prst="line">
            <a:avLst/>
          </a:prstGeom>
          <a:ln w="57150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1186774" y="3531980"/>
            <a:ext cx="10568907" cy="9691"/>
          </a:xfrm>
          <a:prstGeom prst="line">
            <a:avLst/>
          </a:prstGeom>
          <a:ln w="57150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>
            <a:off x="1186774" y="4370445"/>
            <a:ext cx="10568906" cy="23775"/>
          </a:xfrm>
          <a:prstGeom prst="line">
            <a:avLst/>
          </a:prstGeom>
          <a:ln w="57150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>
            <a:off x="1206230" y="5182315"/>
            <a:ext cx="10549450" cy="33894"/>
          </a:xfrm>
          <a:prstGeom prst="line">
            <a:avLst/>
          </a:prstGeom>
          <a:ln w="57150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>
            <a:off x="1206230" y="6008261"/>
            <a:ext cx="10549450" cy="55535"/>
          </a:xfrm>
          <a:prstGeom prst="line">
            <a:avLst/>
          </a:prstGeom>
          <a:ln w="57150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 flipV="1">
            <a:off x="1186774" y="6765392"/>
            <a:ext cx="10549449" cy="12387"/>
          </a:xfrm>
          <a:prstGeom prst="line">
            <a:avLst/>
          </a:prstGeom>
          <a:ln w="57150">
            <a:solidFill>
              <a:srgbClr val="A5002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>
            <a:off x="1281151" y="538027"/>
            <a:ext cx="10455072" cy="47650"/>
          </a:xfrm>
          <a:prstGeom prst="line">
            <a:avLst/>
          </a:prstGeom>
          <a:ln w="5715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>
            <a:off x="1206230" y="1419403"/>
            <a:ext cx="10549449" cy="10698"/>
          </a:xfrm>
          <a:prstGeom prst="line">
            <a:avLst/>
          </a:prstGeom>
          <a:ln w="5715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>
            <a:off x="1206230" y="2235013"/>
            <a:ext cx="10549449" cy="49182"/>
          </a:xfrm>
          <a:prstGeom prst="line">
            <a:avLst/>
          </a:prstGeom>
          <a:ln w="5715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>
            <a:off x="1206230" y="3061876"/>
            <a:ext cx="10548844" cy="16213"/>
          </a:xfrm>
          <a:prstGeom prst="line">
            <a:avLst/>
          </a:prstGeom>
          <a:ln w="5715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>
            <a:off x="1186774" y="3924365"/>
            <a:ext cx="10568300" cy="5152"/>
          </a:xfrm>
          <a:prstGeom prst="line">
            <a:avLst/>
          </a:prstGeom>
          <a:ln w="5715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/>
          <p:cNvCxnSpPr/>
          <p:nvPr/>
        </p:nvCxnSpPr>
        <p:spPr>
          <a:xfrm flipV="1">
            <a:off x="1186774" y="4764707"/>
            <a:ext cx="10568300" cy="713"/>
          </a:xfrm>
          <a:prstGeom prst="line">
            <a:avLst/>
          </a:prstGeom>
          <a:ln w="5715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/>
          <p:cNvCxnSpPr/>
          <p:nvPr/>
        </p:nvCxnSpPr>
        <p:spPr>
          <a:xfrm flipV="1">
            <a:off x="1206230" y="5589849"/>
            <a:ext cx="10548844" cy="14621"/>
          </a:xfrm>
          <a:prstGeom prst="line">
            <a:avLst/>
          </a:prstGeom>
          <a:ln w="5715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/>
          <p:cNvCxnSpPr/>
          <p:nvPr/>
        </p:nvCxnSpPr>
        <p:spPr>
          <a:xfrm flipV="1">
            <a:off x="1206230" y="6434996"/>
            <a:ext cx="10548844" cy="455"/>
          </a:xfrm>
          <a:prstGeom prst="line">
            <a:avLst/>
          </a:prstGeom>
          <a:ln w="5715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Oval 41"/>
          <p:cNvSpPr/>
          <p:nvPr/>
        </p:nvSpPr>
        <p:spPr>
          <a:xfrm>
            <a:off x="11176167" y="245861"/>
            <a:ext cx="578907" cy="297146"/>
          </a:xfrm>
          <a:prstGeom prst="ellipse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dirty="0" smtClean="0"/>
              <a:t>14</a:t>
            </a:r>
            <a:endParaRPr lang="en-CA" dirty="0"/>
          </a:p>
        </p:txBody>
      </p:sp>
      <p:sp>
        <p:nvSpPr>
          <p:cNvPr id="43" name="Oval 42"/>
          <p:cNvSpPr/>
          <p:nvPr/>
        </p:nvSpPr>
        <p:spPr>
          <a:xfrm>
            <a:off x="11176166" y="652044"/>
            <a:ext cx="578907" cy="297146"/>
          </a:xfrm>
          <a:prstGeom prst="ellipse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dirty="0" smtClean="0"/>
              <a:t>15</a:t>
            </a:r>
            <a:endParaRPr lang="en-CA" dirty="0"/>
          </a:p>
        </p:txBody>
      </p:sp>
      <p:sp>
        <p:nvSpPr>
          <p:cNvPr id="44" name="Oval 43"/>
          <p:cNvSpPr/>
          <p:nvPr/>
        </p:nvSpPr>
        <p:spPr>
          <a:xfrm>
            <a:off x="11176165" y="1060256"/>
            <a:ext cx="578907" cy="297146"/>
          </a:xfrm>
          <a:prstGeom prst="ellipse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dirty="0" smtClean="0"/>
              <a:t>16</a:t>
            </a:r>
            <a:endParaRPr lang="en-CA" dirty="0"/>
          </a:p>
        </p:txBody>
      </p:sp>
      <p:sp>
        <p:nvSpPr>
          <p:cNvPr id="45" name="Oval 44"/>
          <p:cNvSpPr/>
          <p:nvPr/>
        </p:nvSpPr>
        <p:spPr>
          <a:xfrm>
            <a:off x="11176164" y="1518984"/>
            <a:ext cx="578907" cy="297146"/>
          </a:xfrm>
          <a:prstGeom prst="ellipse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dirty="0" smtClean="0"/>
              <a:t>17</a:t>
            </a:r>
            <a:endParaRPr lang="en-CA" dirty="0"/>
          </a:p>
        </p:txBody>
      </p:sp>
      <p:sp>
        <p:nvSpPr>
          <p:cNvPr id="46" name="Oval 45"/>
          <p:cNvSpPr/>
          <p:nvPr/>
        </p:nvSpPr>
        <p:spPr>
          <a:xfrm>
            <a:off x="11176163" y="1982662"/>
            <a:ext cx="578907" cy="297146"/>
          </a:xfrm>
          <a:prstGeom prst="ellipse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dirty="0" smtClean="0"/>
              <a:t>18</a:t>
            </a:r>
            <a:endParaRPr lang="en-CA" dirty="0"/>
          </a:p>
        </p:txBody>
      </p:sp>
      <p:sp>
        <p:nvSpPr>
          <p:cNvPr id="47" name="Oval 46"/>
          <p:cNvSpPr/>
          <p:nvPr/>
        </p:nvSpPr>
        <p:spPr>
          <a:xfrm>
            <a:off x="11176162" y="2383722"/>
            <a:ext cx="578907" cy="297146"/>
          </a:xfrm>
          <a:prstGeom prst="ellipse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dirty="0" smtClean="0"/>
              <a:t>19</a:t>
            </a:r>
            <a:endParaRPr lang="en-CA" dirty="0"/>
          </a:p>
        </p:txBody>
      </p:sp>
      <p:sp>
        <p:nvSpPr>
          <p:cNvPr id="48" name="Oval 47"/>
          <p:cNvSpPr/>
          <p:nvPr/>
        </p:nvSpPr>
        <p:spPr>
          <a:xfrm>
            <a:off x="11095120" y="2737644"/>
            <a:ext cx="659949" cy="297146"/>
          </a:xfrm>
          <a:prstGeom prst="ellipse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dirty="0" smtClean="0"/>
              <a:t>20</a:t>
            </a:r>
            <a:endParaRPr lang="en-CA" dirty="0"/>
          </a:p>
        </p:txBody>
      </p:sp>
      <p:sp>
        <p:nvSpPr>
          <p:cNvPr id="49" name="Oval 48"/>
          <p:cNvSpPr/>
          <p:nvPr/>
        </p:nvSpPr>
        <p:spPr>
          <a:xfrm>
            <a:off x="11095120" y="3189151"/>
            <a:ext cx="669999" cy="297146"/>
          </a:xfrm>
          <a:prstGeom prst="ellipse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dirty="0" smtClean="0"/>
              <a:t>21</a:t>
            </a:r>
            <a:endParaRPr lang="en-CA" dirty="0"/>
          </a:p>
        </p:txBody>
      </p:sp>
      <p:sp>
        <p:nvSpPr>
          <p:cNvPr id="50" name="Oval 49"/>
          <p:cNvSpPr/>
          <p:nvPr/>
        </p:nvSpPr>
        <p:spPr>
          <a:xfrm>
            <a:off x="11095120" y="3592302"/>
            <a:ext cx="669999" cy="297146"/>
          </a:xfrm>
          <a:prstGeom prst="ellipse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dirty="0" smtClean="0"/>
              <a:t>22</a:t>
            </a:r>
            <a:endParaRPr lang="en-CA" dirty="0"/>
          </a:p>
        </p:txBody>
      </p:sp>
      <p:sp>
        <p:nvSpPr>
          <p:cNvPr id="51" name="Oval 50"/>
          <p:cNvSpPr/>
          <p:nvPr/>
        </p:nvSpPr>
        <p:spPr>
          <a:xfrm>
            <a:off x="11090094" y="4034947"/>
            <a:ext cx="669999" cy="297146"/>
          </a:xfrm>
          <a:prstGeom prst="ellipse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dirty="0" smtClean="0"/>
              <a:t>23</a:t>
            </a:r>
            <a:endParaRPr lang="en-CA" dirty="0"/>
          </a:p>
        </p:txBody>
      </p:sp>
      <p:sp>
        <p:nvSpPr>
          <p:cNvPr id="52" name="Oval 51"/>
          <p:cNvSpPr/>
          <p:nvPr/>
        </p:nvSpPr>
        <p:spPr>
          <a:xfrm>
            <a:off x="11095120" y="4447101"/>
            <a:ext cx="669999" cy="297146"/>
          </a:xfrm>
          <a:prstGeom prst="ellipse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dirty="0" smtClean="0"/>
              <a:t>24</a:t>
            </a:r>
            <a:endParaRPr lang="en-CA" dirty="0"/>
          </a:p>
        </p:txBody>
      </p:sp>
      <p:sp>
        <p:nvSpPr>
          <p:cNvPr id="53" name="Oval 52"/>
          <p:cNvSpPr/>
          <p:nvPr/>
        </p:nvSpPr>
        <p:spPr>
          <a:xfrm>
            <a:off x="11085070" y="4871216"/>
            <a:ext cx="669999" cy="297146"/>
          </a:xfrm>
          <a:prstGeom prst="ellipse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dirty="0" smtClean="0"/>
              <a:t>25</a:t>
            </a:r>
            <a:endParaRPr lang="en-CA" dirty="0"/>
          </a:p>
        </p:txBody>
      </p:sp>
      <p:sp>
        <p:nvSpPr>
          <p:cNvPr id="54" name="Oval 53"/>
          <p:cNvSpPr/>
          <p:nvPr/>
        </p:nvSpPr>
        <p:spPr>
          <a:xfrm>
            <a:off x="11095119" y="5255268"/>
            <a:ext cx="669999" cy="297146"/>
          </a:xfrm>
          <a:prstGeom prst="ellipse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dirty="0" smtClean="0"/>
              <a:t>26</a:t>
            </a:r>
            <a:endParaRPr lang="en-CA" dirty="0"/>
          </a:p>
        </p:txBody>
      </p:sp>
      <p:sp>
        <p:nvSpPr>
          <p:cNvPr id="55" name="Oval 54"/>
          <p:cNvSpPr/>
          <p:nvPr/>
        </p:nvSpPr>
        <p:spPr>
          <a:xfrm>
            <a:off x="11095119" y="5699978"/>
            <a:ext cx="669999" cy="297146"/>
          </a:xfrm>
          <a:prstGeom prst="ellipse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dirty="0" smtClean="0"/>
              <a:t>27</a:t>
            </a:r>
            <a:endParaRPr lang="en-CA" dirty="0"/>
          </a:p>
        </p:txBody>
      </p:sp>
      <p:sp>
        <p:nvSpPr>
          <p:cNvPr id="57" name="Oval 56"/>
          <p:cNvSpPr/>
          <p:nvPr/>
        </p:nvSpPr>
        <p:spPr>
          <a:xfrm>
            <a:off x="11085069" y="6104615"/>
            <a:ext cx="669999" cy="297146"/>
          </a:xfrm>
          <a:prstGeom prst="ellipse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dirty="0" smtClean="0"/>
              <a:t>28</a:t>
            </a:r>
            <a:endParaRPr lang="en-CA" dirty="0"/>
          </a:p>
        </p:txBody>
      </p:sp>
      <p:sp>
        <p:nvSpPr>
          <p:cNvPr id="58" name="Oval 57"/>
          <p:cNvSpPr/>
          <p:nvPr/>
        </p:nvSpPr>
        <p:spPr>
          <a:xfrm>
            <a:off x="11095119" y="6478121"/>
            <a:ext cx="669999" cy="297146"/>
          </a:xfrm>
          <a:prstGeom prst="ellipse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dirty="0" smtClean="0"/>
              <a:t>29</a:t>
            </a:r>
            <a:endParaRPr lang="en-CA" dirty="0"/>
          </a:p>
        </p:txBody>
      </p:sp>
      <p:sp>
        <p:nvSpPr>
          <p:cNvPr id="81" name="Slide Number Placeholder 80"/>
          <p:cNvSpPr>
            <a:spLocks noGrp="1"/>
          </p:cNvSpPr>
          <p:nvPr>
            <p:ph type="sldNum" sz="quarter" idx="12"/>
          </p:nvPr>
        </p:nvSpPr>
        <p:spPr>
          <a:xfrm>
            <a:off x="9429750" y="6496089"/>
            <a:ext cx="2743200" cy="365125"/>
          </a:xfrm>
        </p:spPr>
        <p:txBody>
          <a:bodyPr/>
          <a:lstStyle/>
          <a:p>
            <a:fld id="{6D22F896-40B5-4ADD-8801-0D06FADFA095}" type="slidenum">
              <a:rPr lang="en-US" sz="1400" smtClean="0"/>
              <a:t>67</a:t>
            </a:fld>
            <a:endParaRPr lang="en-US" sz="1400" dirty="0"/>
          </a:p>
        </p:txBody>
      </p:sp>
      <p:sp>
        <p:nvSpPr>
          <p:cNvPr id="2" name="Rounded Rectangle 1"/>
          <p:cNvSpPr/>
          <p:nvPr/>
        </p:nvSpPr>
        <p:spPr>
          <a:xfrm rot="20587042">
            <a:off x="2293212" y="2776051"/>
            <a:ext cx="7795967" cy="914400"/>
          </a:xfrm>
          <a:prstGeom prst="roundRect">
            <a:avLst>
              <a:gd name="adj" fmla="val 50000"/>
            </a:avLst>
          </a:prstGeom>
          <a:solidFill>
            <a:schemeClr val="accent3">
              <a:lumMod val="75000"/>
            </a:schemeClr>
          </a:solidFill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2800" dirty="0" smtClean="0"/>
              <a:t>Just a slide to show the years and </a:t>
            </a:r>
            <a:r>
              <a:rPr lang="en-CA" sz="2800" dirty="0" smtClean="0">
                <a:solidFill>
                  <a:srgbClr val="3E3EF0"/>
                </a:solidFill>
              </a:rPr>
              <a:t>Yahusha’s age.</a:t>
            </a:r>
            <a:endParaRPr lang="en-CA" sz="2800" dirty="0">
              <a:solidFill>
                <a:srgbClr val="3E3E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07277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2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2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2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2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12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12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12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12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125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125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12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12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125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125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125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125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125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125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125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125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125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125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7" grpId="0" animBg="1"/>
      <p:bldP spid="58" grpId="0" animBg="1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59" b="84292"/>
          <a:stretch/>
        </p:blipFill>
        <p:spPr>
          <a:xfrm>
            <a:off x="306448" y="362664"/>
            <a:ext cx="11609032" cy="975942"/>
          </a:xfrm>
          <a:prstGeom prst="rect">
            <a:avLst/>
          </a:prstGeom>
        </p:spPr>
      </p:pic>
      <p:cxnSp>
        <p:nvCxnSpPr>
          <p:cNvPr id="10" name="Straight Connector 9"/>
          <p:cNvCxnSpPr/>
          <p:nvPr/>
        </p:nvCxnSpPr>
        <p:spPr>
          <a:xfrm>
            <a:off x="485775" y="1238250"/>
            <a:ext cx="11399777" cy="20430"/>
          </a:xfrm>
          <a:prstGeom prst="line">
            <a:avLst/>
          </a:prstGeom>
          <a:ln w="57150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Oval 12"/>
          <p:cNvSpPr/>
          <p:nvPr/>
        </p:nvSpPr>
        <p:spPr>
          <a:xfrm>
            <a:off x="2512147" y="828794"/>
            <a:ext cx="940447" cy="648867"/>
          </a:xfrm>
          <a:prstGeom prst="ellipse">
            <a:avLst/>
          </a:prstGeom>
          <a:solidFill>
            <a:srgbClr val="FFFF00"/>
          </a:solidFill>
          <a:ln w="38100">
            <a:solidFill>
              <a:srgbClr val="9933FF"/>
            </a:solidFill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32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31</a:t>
            </a:r>
            <a:endParaRPr lang="en-CA" sz="32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Rounded Rectangular Callout 1"/>
          <p:cNvSpPr/>
          <p:nvPr/>
        </p:nvSpPr>
        <p:spPr>
          <a:xfrm>
            <a:off x="8733843" y="1559760"/>
            <a:ext cx="3203464" cy="3532984"/>
          </a:xfrm>
          <a:prstGeom prst="wedgeRoundRectCallout">
            <a:avLst>
              <a:gd name="adj1" fmla="val 25608"/>
              <a:gd name="adj2" fmla="val -49757"/>
              <a:gd name="adj3" fmla="val 16667"/>
            </a:avLst>
          </a:prstGeom>
          <a:solidFill>
            <a:srgbClr val="FFFF00"/>
          </a:solidFill>
          <a:ln w="76200">
            <a:solidFill>
              <a:srgbClr val="00FF99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2800" i="1" u="sng" dirty="0" smtClean="0">
                <a:solidFill>
                  <a:schemeClr val="bg1"/>
                </a:solidFill>
              </a:rPr>
              <a:t>Remember</a:t>
            </a:r>
            <a:r>
              <a:rPr lang="en-CA" sz="2800" dirty="0" smtClean="0">
                <a:solidFill>
                  <a:schemeClr val="bg1"/>
                </a:solidFill>
              </a:rPr>
              <a:t> -Yahusha did </a:t>
            </a:r>
            <a:r>
              <a:rPr lang="en-CA" sz="2800" b="1" u="sng" dirty="0" smtClean="0">
                <a:solidFill>
                  <a:schemeClr val="bg1"/>
                </a:solidFill>
              </a:rPr>
              <a:t>not</a:t>
            </a:r>
            <a:r>
              <a:rPr lang="en-CA" sz="2800" dirty="0" smtClean="0">
                <a:solidFill>
                  <a:schemeClr val="bg1"/>
                </a:solidFill>
              </a:rPr>
              <a:t> stay on earth until the 9</a:t>
            </a:r>
            <a:r>
              <a:rPr lang="en-CA" sz="2800" baseline="30000" dirty="0" smtClean="0">
                <a:solidFill>
                  <a:schemeClr val="bg1"/>
                </a:solidFill>
              </a:rPr>
              <a:t>th</a:t>
            </a:r>
            <a:r>
              <a:rPr lang="en-CA" sz="2800" dirty="0" smtClean="0">
                <a:solidFill>
                  <a:schemeClr val="bg1"/>
                </a:solidFill>
              </a:rPr>
              <a:t> month CC (Dec/Jan), where He would have then fulfilled 31 earthly years!</a:t>
            </a:r>
            <a:endParaRPr lang="en-CA" sz="2800" dirty="0">
              <a:solidFill>
                <a:schemeClr val="bg1"/>
              </a:solidFill>
            </a:endParaRPr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11811000" y="6474505"/>
            <a:ext cx="381000" cy="365125"/>
          </a:xfrm>
        </p:spPr>
        <p:txBody>
          <a:bodyPr/>
          <a:lstStyle/>
          <a:p>
            <a:fld id="{6D22F896-40B5-4ADD-8801-0D06FADFA095}" type="slidenum">
              <a:rPr lang="en-US" sz="1400" smtClean="0"/>
              <a:t>68</a:t>
            </a:fld>
            <a:endParaRPr lang="en-US" sz="1400" dirty="0"/>
          </a:p>
        </p:txBody>
      </p:sp>
      <p:sp>
        <p:nvSpPr>
          <p:cNvPr id="3" name="Rectangle 2"/>
          <p:cNvSpPr/>
          <p:nvPr/>
        </p:nvSpPr>
        <p:spPr>
          <a:xfrm>
            <a:off x="335821" y="849816"/>
            <a:ext cx="403481" cy="379168"/>
          </a:xfrm>
          <a:prstGeom prst="rect">
            <a:avLst/>
          </a:prstGeom>
          <a:noFill/>
          <a:ln w="38100">
            <a:solidFill>
              <a:srgbClr val="FF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cxnSp>
        <p:nvCxnSpPr>
          <p:cNvPr id="7" name="Straight Arrow Connector 6"/>
          <p:cNvCxnSpPr/>
          <p:nvPr/>
        </p:nvCxnSpPr>
        <p:spPr>
          <a:xfrm flipH="1">
            <a:off x="768675" y="1062003"/>
            <a:ext cx="1734254" cy="17035"/>
          </a:xfrm>
          <a:prstGeom prst="straightConnector1">
            <a:avLst/>
          </a:prstGeom>
          <a:ln w="57150"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ounded Rectangle 7"/>
          <p:cNvSpPr/>
          <p:nvPr/>
        </p:nvSpPr>
        <p:spPr>
          <a:xfrm>
            <a:off x="1374012" y="5332001"/>
            <a:ext cx="9748078" cy="1347895"/>
          </a:xfrm>
          <a:prstGeom prst="roundRect">
            <a:avLst>
              <a:gd name="adj" fmla="val 50000"/>
            </a:avLst>
          </a:prstGeom>
          <a:solidFill>
            <a:schemeClr val="tx1">
              <a:lumMod val="75000"/>
            </a:schemeClr>
          </a:solidFill>
          <a:ln w="76200">
            <a:solidFill>
              <a:srgbClr val="9933FF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38100" h="38100"/>
            </a:sp3d>
          </a:bodyPr>
          <a:lstStyle/>
          <a:p>
            <a:r>
              <a:rPr lang="en-US" sz="2800" dirty="0" smtClean="0">
                <a:solidFill>
                  <a:srgbClr val="3E3EF0"/>
                </a:solidFill>
                <a:latin typeface="arial" panose="020B0604020202020204" pitchFamily="34" charset="0"/>
              </a:rPr>
              <a:t>	</a:t>
            </a:r>
            <a:r>
              <a:rPr lang="en-US" sz="2800" dirty="0" err="1" smtClean="0">
                <a:solidFill>
                  <a:srgbClr val="3E3EF0"/>
                </a:solidFill>
                <a:latin typeface="arial" panose="020B0604020202020204" pitchFamily="34" charset="0"/>
              </a:rPr>
              <a:t>Exo</a:t>
            </a:r>
            <a:r>
              <a:rPr lang="en-US" sz="2800" dirty="0" smtClean="0">
                <a:solidFill>
                  <a:srgbClr val="3E3EF0"/>
                </a:solidFill>
                <a:latin typeface="arial" panose="020B0604020202020204" pitchFamily="34" charset="0"/>
              </a:rPr>
              <a:t> 12:5   </a:t>
            </a:r>
            <a:r>
              <a:rPr lang="en-US" sz="2800" dirty="0" smtClean="0">
                <a:solidFill>
                  <a:srgbClr val="01103A"/>
                </a:solidFill>
                <a:latin typeface="arial" panose="020B0604020202020204" pitchFamily="34" charset="0"/>
              </a:rPr>
              <a:t>-   Your </a:t>
            </a:r>
            <a:r>
              <a:rPr lang="en-US" sz="2800" dirty="0">
                <a:solidFill>
                  <a:srgbClr val="01103A"/>
                </a:solidFill>
                <a:latin typeface="arial" panose="020B0604020202020204" pitchFamily="34" charset="0"/>
              </a:rPr>
              <a:t>lamb shall be without blemish, a </a:t>
            </a:r>
            <a:r>
              <a:rPr lang="en-US" sz="2800" dirty="0" smtClean="0">
                <a:solidFill>
                  <a:srgbClr val="01103A"/>
                </a:solidFill>
                <a:latin typeface="arial" panose="020B0604020202020204" pitchFamily="34" charset="0"/>
              </a:rPr>
              <a:t>	  										</a:t>
            </a:r>
            <a:r>
              <a:rPr lang="en-US" sz="2800" b="1" u="sng" dirty="0" smtClean="0">
                <a:solidFill>
                  <a:srgbClr val="3E3EF0"/>
                </a:solidFill>
                <a:effectLst>
                  <a:glow rad="127000">
                    <a:srgbClr val="FFFF00"/>
                  </a:glow>
                </a:effectLst>
                <a:latin typeface="arial" panose="020B0604020202020204" pitchFamily="34" charset="0"/>
              </a:rPr>
              <a:t>MALE OF</a:t>
            </a:r>
            <a:r>
              <a:rPr lang="en-US" sz="2800" u="sng" dirty="0" smtClean="0">
                <a:solidFill>
                  <a:srgbClr val="3E3EF0"/>
                </a:solidFill>
                <a:effectLst>
                  <a:glow rad="127000">
                    <a:srgbClr val="FFFF00"/>
                  </a:glow>
                </a:effectLst>
                <a:latin typeface="arial" panose="020B0604020202020204" pitchFamily="34" charset="0"/>
              </a:rPr>
              <a:t> </a:t>
            </a:r>
            <a:r>
              <a:rPr lang="en-US" sz="2800" b="1" u="sng" dirty="0" smtClean="0">
                <a:solidFill>
                  <a:srgbClr val="3E3EF0"/>
                </a:solidFill>
                <a:effectLst>
                  <a:glow rad="127000">
                    <a:srgbClr val="FFFF00"/>
                  </a:glow>
                </a:effectLst>
                <a:latin typeface="arial" panose="020B0604020202020204" pitchFamily="34" charset="0"/>
              </a:rPr>
              <a:t>THE</a:t>
            </a:r>
            <a:r>
              <a:rPr lang="en-US" sz="2800" u="sng" dirty="0" smtClean="0">
                <a:solidFill>
                  <a:srgbClr val="3E3EF0"/>
                </a:solidFill>
                <a:effectLst>
                  <a:glow rad="127000">
                    <a:srgbClr val="FFFF00"/>
                  </a:glow>
                </a:effectLst>
                <a:latin typeface="arial" panose="020B0604020202020204" pitchFamily="34" charset="0"/>
              </a:rPr>
              <a:t> </a:t>
            </a:r>
            <a:r>
              <a:rPr lang="en-US" sz="2800" b="1" u="sng" dirty="0" smtClean="0">
                <a:solidFill>
                  <a:srgbClr val="3E3EF0"/>
                </a:solidFill>
                <a:effectLst>
                  <a:glow rad="127000">
                    <a:srgbClr val="FFFF00"/>
                  </a:glow>
                </a:effectLst>
                <a:latin typeface="arial" panose="020B0604020202020204" pitchFamily="34" charset="0"/>
              </a:rPr>
              <a:t>FIRST</a:t>
            </a:r>
            <a:r>
              <a:rPr lang="en-US" sz="2800" u="sng" dirty="0" smtClean="0">
                <a:solidFill>
                  <a:srgbClr val="3E3EF0"/>
                </a:solidFill>
                <a:effectLst>
                  <a:glow rad="127000">
                    <a:srgbClr val="FFFF00"/>
                  </a:glow>
                </a:effectLst>
                <a:latin typeface="arial" panose="020B0604020202020204" pitchFamily="34" charset="0"/>
              </a:rPr>
              <a:t> </a:t>
            </a:r>
            <a:r>
              <a:rPr lang="en-US" sz="2800" b="1" u="sng" dirty="0" smtClean="0">
                <a:solidFill>
                  <a:srgbClr val="3E3EF0"/>
                </a:solidFill>
                <a:effectLst>
                  <a:glow rad="127000">
                    <a:srgbClr val="FFFF00"/>
                  </a:glow>
                </a:effectLst>
                <a:latin typeface="arial" panose="020B0604020202020204" pitchFamily="34" charset="0"/>
              </a:rPr>
              <a:t>YEAR</a:t>
            </a:r>
            <a:r>
              <a:rPr lang="en-US" sz="2800" dirty="0" smtClean="0">
                <a:solidFill>
                  <a:srgbClr val="01103A"/>
                </a:solidFill>
                <a:latin typeface="arial" panose="020B0604020202020204" pitchFamily="34" charset="0"/>
              </a:rPr>
              <a:t>: </a:t>
            </a:r>
            <a:br>
              <a:rPr lang="en-US" sz="2800" dirty="0" smtClean="0">
                <a:solidFill>
                  <a:srgbClr val="01103A"/>
                </a:solidFill>
                <a:latin typeface="arial" panose="020B0604020202020204" pitchFamily="34" charset="0"/>
              </a:rPr>
            </a:br>
            <a:r>
              <a:rPr lang="en-US" sz="2800" dirty="0" smtClean="0">
                <a:solidFill>
                  <a:srgbClr val="01103A"/>
                </a:solidFill>
                <a:latin typeface="arial" panose="020B0604020202020204" pitchFamily="34" charset="0"/>
              </a:rPr>
              <a:t>	ye </a:t>
            </a:r>
            <a:r>
              <a:rPr lang="en-US" sz="2800" dirty="0">
                <a:solidFill>
                  <a:srgbClr val="01103A"/>
                </a:solidFill>
                <a:latin typeface="arial" panose="020B0604020202020204" pitchFamily="34" charset="0"/>
              </a:rPr>
              <a:t>shall take </a:t>
            </a:r>
            <a:r>
              <a:rPr lang="en-US" sz="2800" i="1" dirty="0">
                <a:solidFill>
                  <a:srgbClr val="01103A"/>
                </a:solidFill>
                <a:latin typeface="arial" panose="020B0604020202020204" pitchFamily="34" charset="0"/>
              </a:rPr>
              <a:t>it</a:t>
            </a:r>
            <a:r>
              <a:rPr lang="en-US" sz="2800" dirty="0">
                <a:solidFill>
                  <a:srgbClr val="01103A"/>
                </a:solidFill>
                <a:latin typeface="arial" panose="020B0604020202020204" pitchFamily="34" charset="0"/>
              </a:rPr>
              <a:t> out from </a:t>
            </a:r>
            <a:r>
              <a:rPr lang="en-US" sz="2800" dirty="0">
                <a:solidFill>
                  <a:schemeClr val="bg1"/>
                </a:solidFill>
                <a:latin typeface="arial" panose="020B0604020202020204" pitchFamily="34" charset="0"/>
              </a:rPr>
              <a:t>the</a:t>
            </a:r>
            <a:r>
              <a:rPr lang="en-US" sz="2800" dirty="0">
                <a:solidFill>
                  <a:srgbClr val="01103A"/>
                </a:solidFill>
                <a:latin typeface="arial" panose="020B0604020202020204" pitchFamily="34" charset="0"/>
              </a:rPr>
              <a:t> sheep, </a:t>
            </a:r>
            <a:r>
              <a:rPr lang="en-US" sz="2800" dirty="0" smtClean="0">
                <a:solidFill>
                  <a:srgbClr val="01103A"/>
                </a:solidFill>
                <a:latin typeface="arial" panose="020B0604020202020204" pitchFamily="34" charset="0"/>
              </a:rPr>
              <a:t>or </a:t>
            </a:r>
            <a:r>
              <a:rPr lang="en-US" sz="2800" dirty="0">
                <a:solidFill>
                  <a:srgbClr val="01103A"/>
                </a:solidFill>
                <a:latin typeface="arial" panose="020B0604020202020204" pitchFamily="34" charset="0"/>
              </a:rPr>
              <a:t>from </a:t>
            </a:r>
            <a:r>
              <a:rPr lang="en-US" sz="2800" dirty="0">
                <a:solidFill>
                  <a:schemeClr val="bg1"/>
                </a:solidFill>
                <a:latin typeface="arial" panose="020B0604020202020204" pitchFamily="34" charset="0"/>
              </a:rPr>
              <a:t>the</a:t>
            </a:r>
            <a:r>
              <a:rPr lang="en-US" sz="2800" dirty="0">
                <a:solidFill>
                  <a:srgbClr val="01103A"/>
                </a:solidFill>
                <a:latin typeface="arial" panose="020B0604020202020204" pitchFamily="34" charset="0"/>
              </a:rPr>
              <a:t> goats:</a:t>
            </a:r>
            <a:endParaRPr lang="en-CA" sz="2800" i="1" dirty="0">
              <a:solidFill>
                <a:srgbClr val="0C27AC"/>
              </a:solidFill>
              <a:latin typeface="Comic Sans MS" panose="030F0702030302020204" pitchFamily="66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25429" y="82600"/>
            <a:ext cx="10209153" cy="731071"/>
          </a:xfrm>
          <a:prstGeom prst="roundRect">
            <a:avLst>
              <a:gd name="adj" fmla="val 50000"/>
            </a:avLst>
          </a:prstGeom>
          <a:solidFill>
            <a:schemeClr val="tx1">
              <a:lumMod val="75000"/>
            </a:schemeClr>
          </a:solidFill>
          <a:ln w="38100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38100" h="38100"/>
            </a:sp3d>
          </a:bodyPr>
          <a:lstStyle/>
          <a:p>
            <a:pPr algn="ctr"/>
            <a:r>
              <a:rPr lang="en-CA" sz="2800" dirty="0" smtClean="0">
                <a:solidFill>
                  <a:schemeClr val="bg1"/>
                </a:solidFill>
              </a:rPr>
              <a:t>At the </a:t>
            </a:r>
            <a:r>
              <a:rPr lang="en-CA" sz="2800" b="1" dirty="0" smtClean="0">
                <a:solidFill>
                  <a:srgbClr val="C00000"/>
                </a:solidFill>
              </a:rPr>
              <a:t>beginning</a:t>
            </a:r>
            <a:r>
              <a:rPr lang="en-CA" sz="2800" dirty="0" smtClean="0">
                <a:solidFill>
                  <a:schemeClr val="bg1"/>
                </a:solidFill>
              </a:rPr>
              <a:t> of </a:t>
            </a:r>
            <a:r>
              <a:rPr lang="en-CA" sz="2800" u="sng" dirty="0" smtClean="0">
                <a:solidFill>
                  <a:schemeClr val="bg1"/>
                </a:solidFill>
              </a:rPr>
              <a:t>CE </a:t>
            </a:r>
            <a:r>
              <a:rPr lang="en-CA" sz="2800" u="sng" dirty="0" smtClean="0">
                <a:solidFill>
                  <a:schemeClr val="bg1"/>
                </a:solidFill>
                <a:latin typeface="Arial Rounded MT Bold" panose="020F0704030504030204" pitchFamily="34" charset="0"/>
              </a:rPr>
              <a:t>30</a:t>
            </a:r>
            <a:r>
              <a:rPr lang="en-CA" sz="2800" dirty="0" smtClean="0">
                <a:solidFill>
                  <a:schemeClr val="bg1"/>
                </a:solidFill>
              </a:rPr>
              <a:t>, </a:t>
            </a:r>
            <a:r>
              <a:rPr lang="en-CA" sz="2800" b="1" dirty="0" smtClean="0">
                <a:solidFill>
                  <a:schemeClr val="bg1"/>
                </a:solidFill>
                <a:effectLst>
                  <a:glow rad="101600">
                    <a:srgbClr val="0099FF"/>
                  </a:glow>
                </a:effectLst>
              </a:rPr>
              <a:t>Yahusha was already </a:t>
            </a:r>
            <a:r>
              <a:rPr lang="en-CA" sz="2800" b="1" dirty="0" smtClean="0">
                <a:solidFill>
                  <a:schemeClr val="bg1"/>
                </a:solidFill>
                <a:effectLst>
                  <a:glow rad="101600">
                    <a:srgbClr val="FFFF00"/>
                  </a:glow>
                </a:effectLst>
              </a:rPr>
              <a:t>31</a:t>
            </a:r>
            <a:r>
              <a:rPr lang="en-CA" sz="2800" b="1" dirty="0" smtClean="0">
                <a:solidFill>
                  <a:schemeClr val="bg1"/>
                </a:solidFill>
                <a:effectLst>
                  <a:glow rad="101600">
                    <a:srgbClr val="0099FF"/>
                  </a:glow>
                </a:effectLst>
              </a:rPr>
              <a:t> years of age</a:t>
            </a:r>
            <a:r>
              <a:rPr lang="en-CA" sz="2800" dirty="0" smtClean="0">
                <a:solidFill>
                  <a:schemeClr val="bg1"/>
                </a:solidFill>
              </a:rPr>
              <a:t>.</a:t>
            </a:r>
            <a:endParaRPr lang="en-CA" sz="2800" dirty="0">
              <a:solidFill>
                <a:schemeClr val="bg1"/>
              </a:solidFill>
            </a:endParaRPr>
          </a:p>
        </p:txBody>
      </p:sp>
      <p:grpSp>
        <p:nvGrpSpPr>
          <p:cNvPr id="26" name="Group 25"/>
          <p:cNvGrpSpPr/>
          <p:nvPr/>
        </p:nvGrpSpPr>
        <p:grpSpPr>
          <a:xfrm>
            <a:off x="173620" y="5759948"/>
            <a:ext cx="5527384" cy="492000"/>
            <a:chOff x="336478" y="5759948"/>
            <a:chExt cx="5364526" cy="492000"/>
          </a:xfrm>
        </p:grpSpPr>
        <p:sp>
          <p:nvSpPr>
            <p:cNvPr id="18" name="Rounded Rectangle 17"/>
            <p:cNvSpPr/>
            <p:nvPr/>
          </p:nvSpPr>
          <p:spPr>
            <a:xfrm>
              <a:off x="336478" y="5759948"/>
              <a:ext cx="4748705" cy="492000"/>
            </a:xfrm>
            <a:prstGeom prst="roundRect">
              <a:avLst>
                <a:gd name="adj" fmla="val 50000"/>
              </a:avLst>
            </a:prstGeom>
            <a:solidFill>
              <a:srgbClr val="00FF99"/>
            </a:solidFill>
            <a:ln>
              <a:solidFill>
                <a:schemeClr val="bg1"/>
              </a:solidFill>
            </a:ln>
            <a:scene3d>
              <a:camera prst="orthographicFront"/>
              <a:lightRig rig="threePt" dir="t"/>
            </a:scene3d>
            <a:sp3d>
              <a:bevelT prst="convex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38100" h="38100"/>
              </a:sp3d>
            </a:bodyPr>
            <a:lstStyle/>
            <a:p>
              <a:pPr algn="ctr"/>
              <a:r>
                <a:rPr lang="en-CA" sz="2800" dirty="0" smtClean="0">
                  <a:solidFill>
                    <a:srgbClr val="3E3EF0"/>
                  </a:solidFill>
                </a:rPr>
                <a:t>The Torah’s </a:t>
              </a:r>
              <a:r>
                <a:rPr lang="en-CA" sz="2800" b="1" dirty="0" smtClean="0">
                  <a:solidFill>
                    <a:srgbClr val="3E3EF0"/>
                  </a:solidFill>
                  <a:effectLst>
                    <a:glow rad="127000">
                      <a:srgbClr val="FFFF00"/>
                    </a:glow>
                  </a:effectLst>
                </a:rPr>
                <a:t>Type</a:t>
              </a:r>
              <a:r>
                <a:rPr lang="en-CA" sz="2800" dirty="0" smtClean="0">
                  <a:solidFill>
                    <a:srgbClr val="3E3EF0"/>
                  </a:solidFill>
                </a:rPr>
                <a:t> - for Yahusha</a:t>
              </a:r>
              <a:endParaRPr lang="en-CA" sz="2800" dirty="0">
                <a:solidFill>
                  <a:srgbClr val="3E3EF0"/>
                </a:solidFill>
              </a:endParaRPr>
            </a:p>
          </p:txBody>
        </p:sp>
        <p:cxnSp>
          <p:nvCxnSpPr>
            <p:cNvPr id="24" name="Straight Arrow Connector 23"/>
            <p:cNvCxnSpPr>
              <a:stCxn id="18" idx="3"/>
            </p:cNvCxnSpPr>
            <p:nvPr/>
          </p:nvCxnSpPr>
          <p:spPr>
            <a:xfrm>
              <a:off x="5085183" y="6005948"/>
              <a:ext cx="615821" cy="2966"/>
            </a:xfrm>
            <a:prstGeom prst="straightConnector1">
              <a:avLst/>
            </a:prstGeom>
            <a:ln w="76200">
              <a:solidFill>
                <a:schemeClr val="bg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3" name="Rounded Rectangular Callout 22"/>
          <p:cNvSpPr/>
          <p:nvPr/>
        </p:nvSpPr>
        <p:spPr>
          <a:xfrm>
            <a:off x="173620" y="1723661"/>
            <a:ext cx="8319931" cy="3394367"/>
          </a:xfrm>
          <a:prstGeom prst="wedgeRoundRectCallout">
            <a:avLst>
              <a:gd name="adj1" fmla="val -41084"/>
              <a:gd name="adj2" fmla="val -63373"/>
              <a:gd name="adj3" fmla="val 16667"/>
            </a:avLst>
          </a:prstGeom>
          <a:solidFill>
            <a:schemeClr val="accent3">
              <a:lumMod val="60000"/>
              <a:lumOff val="40000"/>
            </a:schemeClr>
          </a:solidFill>
          <a:ln w="76200">
            <a:solidFill>
              <a:srgbClr val="0C27AC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38100" h="38100"/>
            </a:sp3d>
          </a:bodyPr>
          <a:lstStyle/>
          <a:p>
            <a:r>
              <a:rPr lang="en-CA" sz="3600" b="1" dirty="0" smtClean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effectLst>
                  <a:glow rad="127000">
                    <a:schemeClr val="tx1">
                      <a:lumMod val="50000"/>
                    </a:schemeClr>
                  </a:glow>
                </a:effectLst>
              </a:rPr>
              <a:t>Crucifixion</a:t>
            </a:r>
            <a:r>
              <a:rPr lang="en-CA" sz="3600" b="1" dirty="0" smtClean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effectLst>
                  <a:glow rad="127000">
                    <a:srgbClr val="FFCCFF"/>
                  </a:glow>
                </a:effectLst>
              </a:rPr>
              <a:t> - Passover  CE 30!  </a:t>
            </a:r>
            <a:r>
              <a:rPr lang="en-CA" sz="2000" b="1" dirty="0" smtClean="0">
                <a:ln>
                  <a:solidFill>
                    <a:sysClr val="windowText" lastClr="000000"/>
                  </a:solidFill>
                </a:ln>
                <a:solidFill>
                  <a:sysClr val="windowText" lastClr="000000"/>
                </a:solidFill>
                <a:effectLst/>
              </a:rPr>
              <a:t>Roman Calendar:</a:t>
            </a:r>
            <a:r>
              <a:rPr lang="en-CA" sz="3600" b="1" dirty="0" smtClean="0">
                <a:ln>
                  <a:solidFill>
                    <a:sysClr val="windowText" lastClr="000000"/>
                  </a:solidFill>
                </a:ln>
                <a:solidFill>
                  <a:sysClr val="windowText" lastClr="000000"/>
                </a:solidFill>
                <a:effectLst/>
              </a:rPr>
              <a:t/>
            </a:r>
            <a:br>
              <a:rPr lang="en-CA" sz="3600" b="1" dirty="0" smtClean="0">
                <a:ln>
                  <a:solidFill>
                    <a:sysClr val="windowText" lastClr="000000"/>
                  </a:solidFill>
                </a:ln>
                <a:solidFill>
                  <a:sysClr val="windowText" lastClr="000000"/>
                </a:solidFill>
                <a:effectLst/>
              </a:rPr>
            </a:br>
            <a:r>
              <a:rPr lang="en-CA" sz="3600" b="1" dirty="0" smtClean="0">
                <a:ln>
                  <a:solidFill>
                    <a:sysClr val="windowText" lastClr="000000"/>
                  </a:solidFill>
                </a:ln>
                <a:solidFill>
                  <a:sysClr val="windowText" lastClr="000000"/>
                </a:solidFill>
                <a:effectLst/>
              </a:rPr>
              <a:t>		 </a:t>
            </a:r>
            <a:r>
              <a:rPr lang="en-CA" sz="3200" b="1" dirty="0" smtClean="0">
                <a:solidFill>
                  <a:srgbClr val="0C27AC"/>
                </a:solidFill>
              </a:rPr>
              <a:t>Yahusha died at </a:t>
            </a:r>
            <a:r>
              <a:rPr lang="en-CA" sz="3200" i="1" dirty="0" smtClean="0">
                <a:solidFill>
                  <a:schemeClr val="bg1"/>
                </a:solidFill>
                <a:latin typeface="+mj-lt"/>
              </a:rPr>
              <a:t>approximately</a:t>
            </a:r>
            <a:r>
              <a:rPr lang="en-CA" sz="3200" b="1" dirty="0" smtClean="0">
                <a:solidFill>
                  <a:srgbClr val="0C27AC"/>
                </a:solidFill>
              </a:rPr>
              <a:t> the </a:t>
            </a:r>
            <a:br>
              <a:rPr lang="en-CA" sz="3200" b="1" dirty="0" smtClean="0">
                <a:solidFill>
                  <a:srgbClr val="0C27AC"/>
                </a:solidFill>
              </a:rPr>
            </a:br>
            <a:r>
              <a:rPr lang="en-CA" sz="3200" b="1" dirty="0" smtClean="0">
                <a:solidFill>
                  <a:srgbClr val="0C27AC"/>
                </a:solidFill>
              </a:rPr>
              <a:t>			4</a:t>
            </a:r>
            <a:r>
              <a:rPr lang="en-CA" sz="3200" b="1" baseline="30000" dirty="0" smtClean="0">
                <a:solidFill>
                  <a:srgbClr val="0C27AC"/>
                </a:solidFill>
              </a:rPr>
              <a:t>th</a:t>
            </a:r>
            <a:r>
              <a:rPr lang="en-CA" sz="3200" b="1" dirty="0" smtClean="0">
                <a:solidFill>
                  <a:srgbClr val="0C27AC"/>
                </a:solidFill>
              </a:rPr>
              <a:t> month, within His </a:t>
            </a:r>
            <a:r>
              <a:rPr lang="en-CA" sz="3200" b="1" dirty="0" smtClean="0">
                <a:solidFill>
                  <a:srgbClr val="0C27AC"/>
                </a:solidFill>
                <a:effectLst>
                  <a:glow rad="127000">
                    <a:srgbClr val="FFFF00"/>
                  </a:glow>
                </a:effectLst>
              </a:rPr>
              <a:t>31</a:t>
            </a:r>
            <a:r>
              <a:rPr lang="en-CA" sz="3200" b="1" baseline="30000" dirty="0" smtClean="0">
                <a:solidFill>
                  <a:srgbClr val="0C27AC"/>
                </a:solidFill>
                <a:effectLst>
                  <a:glow rad="127000">
                    <a:srgbClr val="FFFF00"/>
                  </a:glow>
                </a:effectLst>
              </a:rPr>
              <a:t>st</a:t>
            </a:r>
            <a:r>
              <a:rPr lang="en-CA" sz="3200" b="1" dirty="0" smtClean="0">
                <a:solidFill>
                  <a:srgbClr val="0C27AC"/>
                </a:solidFill>
              </a:rPr>
              <a:t> year.</a:t>
            </a:r>
          </a:p>
          <a:p>
            <a:pPr algn="ctr"/>
            <a:r>
              <a:rPr lang="en-CA" sz="3200" b="1" dirty="0" smtClean="0">
                <a:solidFill>
                  <a:srgbClr val="0C27AC"/>
                </a:solidFill>
              </a:rPr>
              <a:t>Yahusha  was </a:t>
            </a:r>
            <a:r>
              <a:rPr lang="en-CA" sz="3200" b="1" u="sng" dirty="0" smtClean="0">
                <a:solidFill>
                  <a:srgbClr val="9933FF"/>
                </a:solidFill>
              </a:rPr>
              <a:t>still</a:t>
            </a:r>
            <a:r>
              <a:rPr lang="en-CA" sz="3200" b="1" dirty="0" smtClean="0">
                <a:solidFill>
                  <a:srgbClr val="0C27AC"/>
                </a:solidFill>
              </a:rPr>
              <a:t> a “</a:t>
            </a:r>
            <a:r>
              <a:rPr lang="en-CA" sz="3200" b="1" dirty="0" smtClean="0">
                <a:solidFill>
                  <a:srgbClr val="0C27AC"/>
                </a:solidFill>
                <a:effectLst>
                  <a:glow rad="127000">
                    <a:srgbClr val="FFFF00"/>
                  </a:glow>
                </a:effectLst>
              </a:rPr>
              <a:t>lamb of the </a:t>
            </a:r>
            <a:r>
              <a:rPr lang="en-CA" sz="3200" b="1" u="sng" dirty="0" smtClean="0">
                <a:solidFill>
                  <a:srgbClr val="0C27AC"/>
                </a:solidFill>
                <a:effectLst>
                  <a:glow rad="127000">
                    <a:srgbClr val="FFFF00"/>
                  </a:glow>
                </a:effectLst>
              </a:rPr>
              <a:t>first </a:t>
            </a:r>
            <a:r>
              <a:rPr lang="en-CA" sz="3200" b="1" dirty="0" smtClean="0">
                <a:solidFill>
                  <a:srgbClr val="0C27AC"/>
                </a:solidFill>
                <a:effectLst>
                  <a:glow rad="127000">
                    <a:srgbClr val="FFFF00"/>
                  </a:glow>
                </a:effectLst>
              </a:rPr>
              <a:t>y</a:t>
            </a:r>
            <a:r>
              <a:rPr lang="en-CA" sz="3200" b="1" u="sng" dirty="0" smtClean="0">
                <a:solidFill>
                  <a:srgbClr val="0C27AC"/>
                </a:solidFill>
                <a:effectLst>
                  <a:glow rad="127000">
                    <a:srgbClr val="FFFF00"/>
                  </a:glow>
                </a:effectLst>
              </a:rPr>
              <a:t>ear</a:t>
            </a:r>
            <a:r>
              <a:rPr lang="en-CA" sz="3200" b="1" dirty="0" smtClean="0">
                <a:solidFill>
                  <a:srgbClr val="0C27AC"/>
                </a:solidFill>
              </a:rPr>
              <a:t>”!</a:t>
            </a:r>
            <a:br>
              <a:rPr lang="en-CA" sz="3200" b="1" dirty="0" smtClean="0">
                <a:solidFill>
                  <a:srgbClr val="0C27AC"/>
                </a:solidFill>
              </a:rPr>
            </a:br>
            <a:r>
              <a:rPr lang="en-CA" sz="32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</a:rPr>
              <a:t>He had </a:t>
            </a:r>
            <a:r>
              <a:rPr lang="en-CA" sz="3200" b="1" u="sng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</a:rPr>
              <a:t>not</a:t>
            </a:r>
            <a:r>
              <a:rPr lang="en-CA" sz="32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</a:rPr>
              <a:t> y</a:t>
            </a:r>
            <a:r>
              <a:rPr lang="en-CA" sz="3200" b="1" u="sng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</a:rPr>
              <a:t>et accom</a:t>
            </a:r>
            <a:r>
              <a:rPr lang="en-CA" sz="32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</a:rPr>
              <a:t>p</a:t>
            </a:r>
            <a:r>
              <a:rPr lang="en-CA" sz="3200" b="1" u="sng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</a:rPr>
              <a:t>lished</a:t>
            </a:r>
            <a:r>
              <a:rPr lang="en-CA" sz="3200" b="1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</a:rPr>
              <a:t> </a:t>
            </a:r>
            <a:r>
              <a:rPr lang="en-CA" sz="3200" b="1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</a:rPr>
              <a:t>nor</a:t>
            </a:r>
            <a:r>
              <a:rPr lang="en-CA" sz="3200" b="1" u="sng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</a:rPr>
              <a:t> com</a:t>
            </a:r>
            <a:r>
              <a:rPr lang="en-CA" sz="32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</a:rPr>
              <a:t>p</a:t>
            </a:r>
            <a:r>
              <a:rPr lang="en-CA" sz="3200" b="1" u="sng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</a:rPr>
              <a:t>leted</a:t>
            </a:r>
            <a:r>
              <a:rPr lang="en-CA" sz="32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</a:rPr>
              <a:t> His 2</a:t>
            </a:r>
            <a:r>
              <a:rPr lang="en-CA" sz="3200" b="1" baseline="30000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</a:rPr>
              <a:t>nd</a:t>
            </a:r>
            <a:r>
              <a:rPr lang="en-CA" sz="32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</a:rPr>
              <a:t> year of ministry! </a:t>
            </a:r>
            <a:endParaRPr lang="en-CA" sz="3200" dirty="0">
              <a:ln>
                <a:solidFill>
                  <a:schemeClr val="bg1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25" name="Rounded Rectangle 24"/>
          <p:cNvSpPr/>
          <p:nvPr/>
        </p:nvSpPr>
        <p:spPr>
          <a:xfrm>
            <a:off x="10213670" y="14677"/>
            <a:ext cx="1899968" cy="308578"/>
          </a:xfrm>
          <a:prstGeom prst="roundRect">
            <a:avLst>
              <a:gd name="adj" fmla="val 50000"/>
            </a:avLst>
          </a:prstGeom>
          <a:ln>
            <a:solidFill>
              <a:srgbClr val="FF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2000" b="1" dirty="0" smtClean="0">
                <a:solidFill>
                  <a:srgbClr val="FFFF00"/>
                </a:solidFill>
              </a:rPr>
              <a:t>Yahusha’s Age</a:t>
            </a:r>
            <a:endParaRPr lang="en-CA" sz="2000" b="1" dirty="0">
              <a:solidFill>
                <a:srgbClr val="FFFF00"/>
              </a:solidFill>
            </a:endParaRPr>
          </a:p>
        </p:txBody>
      </p:sp>
      <p:sp>
        <p:nvSpPr>
          <p:cNvPr id="27" name="Oval 26"/>
          <p:cNvSpPr/>
          <p:nvPr/>
        </p:nvSpPr>
        <p:spPr>
          <a:xfrm>
            <a:off x="11098482" y="378402"/>
            <a:ext cx="578907" cy="297146"/>
          </a:xfrm>
          <a:prstGeom prst="ellipse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dirty="0" smtClean="0"/>
              <a:t>30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3233306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21" presetClass="entr" presetSubtype="1" repeatCount="300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22" presetClass="entr" presetSubtype="2" repeatCount="3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1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2" grpId="0" animBg="1"/>
      <p:bldP spid="3" grpId="0" animBg="1"/>
      <p:bldP spid="8" grpId="0" animBg="1"/>
      <p:bldP spid="6" grpId="0" animBg="1"/>
      <p:bldP spid="23" grpId="0" animBg="1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11820525" y="6492875"/>
            <a:ext cx="371475" cy="365125"/>
          </a:xfrm>
        </p:spPr>
        <p:txBody>
          <a:bodyPr/>
          <a:lstStyle/>
          <a:p>
            <a:fld id="{6D22F896-40B5-4ADD-8801-0D06FADFA095}" type="slidenum">
              <a:rPr lang="en-US" sz="1400" smtClean="0"/>
              <a:t>69</a:t>
            </a:fld>
            <a:endParaRPr lang="en-US" sz="1400" dirty="0"/>
          </a:p>
        </p:txBody>
      </p:sp>
      <p:sp>
        <p:nvSpPr>
          <p:cNvPr id="6" name="Rounded Rectangle 5"/>
          <p:cNvSpPr/>
          <p:nvPr/>
        </p:nvSpPr>
        <p:spPr>
          <a:xfrm>
            <a:off x="774325" y="1410509"/>
            <a:ext cx="10676268" cy="1921480"/>
          </a:xfrm>
          <a:prstGeom prst="roundRect">
            <a:avLst>
              <a:gd name="adj" fmla="val 50000"/>
            </a:avLst>
          </a:prstGeom>
          <a:solidFill>
            <a:srgbClr val="FF6600"/>
          </a:solidFill>
          <a:ln w="76200">
            <a:solidFill>
              <a:srgbClr val="00FF99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/>
          </a:bodyPr>
          <a:lstStyle/>
          <a:p>
            <a:pPr algn="ctr"/>
            <a:r>
              <a:rPr lang="en-CA" sz="3200" dirty="0" smtClean="0">
                <a:solidFill>
                  <a:schemeClr val="bg1"/>
                </a:solidFill>
              </a:rPr>
              <a:t>A final review -</a:t>
            </a:r>
          </a:p>
          <a:p>
            <a:pPr algn="ctr"/>
            <a:r>
              <a:rPr lang="en-CA" sz="3200" b="1" dirty="0" smtClean="0">
                <a:ln w="12700">
                  <a:solidFill>
                    <a:srgbClr val="9933FF"/>
                  </a:solidFill>
                </a:ln>
                <a:solidFill>
                  <a:srgbClr val="00FF99"/>
                </a:solidFill>
              </a:rPr>
              <a:t>Let’s have another look at CE </a:t>
            </a:r>
            <a:r>
              <a:rPr lang="en-CA" sz="3200" dirty="0" smtClean="0">
                <a:solidFill>
                  <a:schemeClr val="bg1"/>
                </a:solidFill>
                <a:effectLst>
                  <a:glow rad="127000">
                    <a:srgbClr val="FFCCFF"/>
                  </a:glow>
                </a:effectLst>
                <a:latin typeface="Arial Rounded MT Bold" panose="020F0704030504030204" pitchFamily="34" charset="0"/>
              </a:rPr>
              <a:t>12</a:t>
            </a:r>
            <a:r>
              <a:rPr lang="en-CA" sz="3200" dirty="0" smtClean="0">
                <a:ln>
                  <a:solidFill>
                    <a:srgbClr val="9933FF"/>
                  </a:solidFill>
                </a:ln>
                <a:solidFill>
                  <a:srgbClr val="00FF99"/>
                </a:solidFill>
              </a:rPr>
              <a:t>.</a:t>
            </a:r>
            <a:r>
              <a:rPr lang="en-CA" sz="3200" dirty="0" smtClean="0">
                <a:solidFill>
                  <a:srgbClr val="00FF99"/>
                </a:solidFill>
              </a:rPr>
              <a:t> </a:t>
            </a:r>
            <a:br>
              <a:rPr lang="en-CA" sz="3200" dirty="0" smtClean="0">
                <a:solidFill>
                  <a:srgbClr val="00FF99"/>
                </a:solidFill>
              </a:rPr>
            </a:br>
            <a:r>
              <a:rPr lang="en-CA" sz="3200" b="1" dirty="0" smtClean="0">
                <a:ln w="12700">
                  <a:solidFill>
                    <a:srgbClr val="9933FF"/>
                  </a:solidFill>
                </a:ln>
                <a:solidFill>
                  <a:srgbClr val="00FF99"/>
                </a:solidFill>
              </a:rPr>
              <a:t>But this time we will view OPTION </a:t>
            </a:r>
            <a:r>
              <a:rPr lang="en-CA" sz="3200" b="1" dirty="0" smtClean="0">
                <a:ln w="19050">
                  <a:solidFill>
                    <a:srgbClr val="9933FF"/>
                  </a:solidFill>
                </a:ln>
                <a:solidFill>
                  <a:srgbClr val="00FF99"/>
                </a:solidFill>
              </a:rPr>
              <a:t>“</a:t>
            </a:r>
            <a:r>
              <a:rPr lang="en-CA" sz="3200" b="1" u="sng" dirty="0" smtClean="0">
                <a:solidFill>
                  <a:schemeClr val="bg1"/>
                </a:solidFill>
              </a:rPr>
              <a:t>B</a:t>
            </a:r>
            <a:r>
              <a:rPr lang="en-CA" sz="3200" dirty="0" smtClean="0">
                <a:ln w="19050">
                  <a:solidFill>
                    <a:srgbClr val="9933FF"/>
                  </a:solidFill>
                </a:ln>
                <a:solidFill>
                  <a:srgbClr val="00FF99"/>
                </a:solidFill>
              </a:rPr>
              <a:t>”!</a:t>
            </a:r>
            <a:r>
              <a:rPr lang="en-CA" sz="3200" dirty="0" smtClean="0">
                <a:solidFill>
                  <a:srgbClr val="00FF99"/>
                </a:solidFill>
              </a:rPr>
              <a:t>  </a:t>
            </a:r>
            <a:endParaRPr lang="en-CA" sz="3200" dirty="0"/>
          </a:p>
        </p:txBody>
      </p:sp>
      <p:sp>
        <p:nvSpPr>
          <p:cNvPr id="2" name="Rounded Rectangle 1"/>
          <p:cNvSpPr/>
          <p:nvPr/>
        </p:nvSpPr>
        <p:spPr>
          <a:xfrm>
            <a:off x="5287658" y="4231532"/>
            <a:ext cx="1400783" cy="1040860"/>
          </a:xfrm>
          <a:prstGeom prst="roundRect">
            <a:avLst/>
          </a:prstGeom>
          <a:solidFill>
            <a:srgbClr val="FFCC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pic>
        <p:nvPicPr>
          <p:cNvPr id="4" name="Picture 5" descr="C:\Users\Rae\Desktop\yellow face writing clear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91906" y="3634412"/>
            <a:ext cx="2592286" cy="29362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757538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/>
          <p:cNvSpPr/>
          <p:nvPr/>
        </p:nvSpPr>
        <p:spPr>
          <a:xfrm>
            <a:off x="625151" y="1838739"/>
            <a:ext cx="11010122" cy="4534069"/>
          </a:xfrm>
          <a:prstGeom prst="ellipse">
            <a:avLst/>
          </a:prstGeom>
          <a:solidFill>
            <a:srgbClr val="FFCCFF"/>
          </a:solidFill>
          <a:ln w="76200">
            <a:solidFill>
              <a:srgbClr val="00FF99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38100" h="38100"/>
            </a:sp3d>
          </a:bodyPr>
          <a:lstStyle/>
          <a:p>
            <a:pPr algn="ctr"/>
            <a:r>
              <a:rPr lang="en-CA" sz="4000" i="1" dirty="0" smtClean="0">
                <a:ln w="28575">
                  <a:solidFill>
                    <a:srgbClr val="0C27AC"/>
                  </a:solidFill>
                </a:ln>
                <a:solidFill>
                  <a:srgbClr val="D73DCC"/>
                </a:solidFill>
                <a:latin typeface="Arial Black" panose="020B0A04020102020204" pitchFamily="34" charset="0"/>
              </a:rPr>
              <a:t>What </a:t>
            </a:r>
            <a:r>
              <a:rPr lang="en-CA" sz="4000" i="1" dirty="0">
                <a:ln w="28575">
                  <a:solidFill>
                    <a:srgbClr val="0C27AC"/>
                  </a:solidFill>
                </a:ln>
                <a:solidFill>
                  <a:srgbClr val="D73DCC"/>
                </a:solidFill>
                <a:latin typeface="Arial Black" panose="020B0A04020102020204" pitchFamily="34" charset="0"/>
              </a:rPr>
              <a:t>if </a:t>
            </a:r>
            <a:r>
              <a:rPr lang="en-CA" sz="4000" dirty="0">
                <a:solidFill>
                  <a:srgbClr val="D73DCC"/>
                </a:solidFill>
              </a:rPr>
              <a:t>the </a:t>
            </a:r>
            <a:r>
              <a:rPr lang="en-CA" sz="4000" u="sng" dirty="0">
                <a:solidFill>
                  <a:schemeClr val="bg1"/>
                </a:solidFill>
                <a:latin typeface="Comic Sans MS" panose="030F0702030302020204" pitchFamily="66" charset="0"/>
              </a:rPr>
              <a:t>Drunken Sailor</a:t>
            </a:r>
            <a:r>
              <a:rPr lang="en-CA" sz="4000" dirty="0">
                <a:solidFill>
                  <a:schemeClr val="bg1"/>
                </a:solidFill>
              </a:rPr>
              <a:t>,</a:t>
            </a:r>
            <a:r>
              <a:rPr lang="en-CA" sz="4000" dirty="0">
                <a:solidFill>
                  <a:srgbClr val="D73DCC"/>
                </a:solidFill>
              </a:rPr>
              <a:t> waited </a:t>
            </a:r>
            <a:r>
              <a:rPr lang="en-CA" sz="4000" dirty="0" smtClean="0">
                <a:solidFill>
                  <a:srgbClr val="D73DCC"/>
                </a:solidFill>
              </a:rPr>
              <a:t>to appear on the </a:t>
            </a:r>
            <a:r>
              <a:rPr lang="en-CA" sz="4000" b="1" u="sng" dirty="0" smtClean="0">
                <a:ln>
                  <a:solidFill>
                    <a:srgbClr val="0C27AC"/>
                  </a:solidFill>
                </a:ln>
                <a:solidFill>
                  <a:srgbClr val="D73DCC"/>
                </a:solidFill>
              </a:rPr>
              <a:t>third</a:t>
            </a:r>
            <a:r>
              <a:rPr lang="en-CA" sz="4000" dirty="0" smtClean="0">
                <a:solidFill>
                  <a:srgbClr val="D73DCC"/>
                </a:solidFill>
              </a:rPr>
              <a:t> evening after the conjunction?</a:t>
            </a:r>
          </a:p>
          <a:p>
            <a:pPr algn="ctr"/>
            <a:r>
              <a:rPr lang="en-CA" sz="4000" dirty="0" smtClean="0">
                <a:solidFill>
                  <a:srgbClr val="0C27AC"/>
                </a:solidFill>
              </a:rPr>
              <a:t>Will this make a significant change in favor of the lunar calendar </a:t>
            </a:r>
            <a:br>
              <a:rPr lang="en-CA" sz="4000" dirty="0" smtClean="0">
                <a:solidFill>
                  <a:srgbClr val="0C27AC"/>
                </a:solidFill>
              </a:rPr>
            </a:br>
            <a:r>
              <a:rPr lang="en-CA" sz="4000" dirty="0" smtClean="0">
                <a:solidFill>
                  <a:srgbClr val="0C27AC"/>
                </a:solidFill>
              </a:rPr>
              <a:t>for CE </a:t>
            </a:r>
            <a:r>
              <a:rPr lang="en-CA" sz="4000" dirty="0" smtClean="0">
                <a:solidFill>
                  <a:srgbClr val="0C27AC"/>
                </a:solidFill>
                <a:effectLst>
                  <a:glow rad="127000">
                    <a:schemeClr val="tx2">
                      <a:lumMod val="75000"/>
                    </a:schemeClr>
                  </a:glow>
                </a:effectLst>
                <a:latin typeface="Arial Rounded MT Bold" panose="020F0704030504030204" pitchFamily="34" charset="0"/>
              </a:rPr>
              <a:t>12</a:t>
            </a:r>
            <a:r>
              <a:rPr lang="en-CA" sz="4000" dirty="0" smtClean="0">
                <a:solidFill>
                  <a:srgbClr val="0C27AC"/>
                </a:solidFill>
              </a:rPr>
              <a:t>?     </a:t>
            </a:r>
            <a:endParaRPr lang="en-CA" sz="4000" dirty="0">
              <a:solidFill>
                <a:srgbClr val="0C27AC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772900" y="6492875"/>
            <a:ext cx="419100" cy="365125"/>
          </a:xfrm>
        </p:spPr>
        <p:txBody>
          <a:bodyPr/>
          <a:lstStyle/>
          <a:p>
            <a:fld id="{6D22F896-40B5-4ADD-8801-0D06FADFA095}" type="slidenum">
              <a:rPr lang="en-US" sz="1400" smtClean="0"/>
              <a:t>70</a:t>
            </a:fld>
            <a:endParaRPr lang="en-US" sz="1400" dirty="0"/>
          </a:p>
        </p:txBody>
      </p:sp>
      <p:sp>
        <p:nvSpPr>
          <p:cNvPr id="3" name="Rounded Rectangle 2"/>
          <p:cNvSpPr/>
          <p:nvPr/>
        </p:nvSpPr>
        <p:spPr>
          <a:xfrm>
            <a:off x="516835" y="159026"/>
            <a:ext cx="11197950" cy="1242392"/>
          </a:xfrm>
          <a:prstGeom prst="roundRect">
            <a:avLst>
              <a:gd name="adj" fmla="val 50000"/>
            </a:avLst>
          </a:prstGeom>
          <a:solidFill>
            <a:srgbClr val="FF6600"/>
          </a:solidFill>
          <a:ln w="76200">
            <a:solidFill>
              <a:srgbClr val="9933FF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4000" dirty="0">
                <a:solidFill>
                  <a:prstClr val="black"/>
                </a:solidFill>
              </a:rPr>
              <a:t>Note the </a:t>
            </a:r>
            <a:r>
              <a:rPr lang="en-CA" sz="4000" u="sng" dirty="0">
                <a:solidFill>
                  <a:prstClr val="black"/>
                </a:solidFill>
              </a:rPr>
              <a:t>mockin</a:t>
            </a:r>
            <a:r>
              <a:rPr lang="en-CA" sz="4000" dirty="0">
                <a:solidFill>
                  <a:prstClr val="black"/>
                </a:solidFill>
              </a:rPr>
              <a:t>g</a:t>
            </a:r>
            <a:r>
              <a:rPr lang="en-CA" sz="4000" u="sng" dirty="0">
                <a:solidFill>
                  <a:prstClr val="black"/>
                </a:solidFill>
              </a:rPr>
              <a:t> moniker</a:t>
            </a:r>
            <a:r>
              <a:rPr lang="en-CA" sz="4000" dirty="0">
                <a:solidFill>
                  <a:prstClr val="black"/>
                </a:solidFill>
              </a:rPr>
              <a:t> applied </a:t>
            </a:r>
            <a:r>
              <a:rPr lang="en-CA" sz="4000" dirty="0" smtClean="0">
                <a:solidFill>
                  <a:prstClr val="black"/>
                </a:solidFill>
              </a:rPr>
              <a:t>by sailors to </a:t>
            </a:r>
            <a:br>
              <a:rPr lang="en-CA" sz="4000" dirty="0" smtClean="0">
                <a:solidFill>
                  <a:prstClr val="black"/>
                </a:solidFill>
              </a:rPr>
            </a:br>
            <a:r>
              <a:rPr lang="en-CA" sz="4000" dirty="0" smtClean="0">
                <a:solidFill>
                  <a:prstClr val="black"/>
                </a:solidFill>
              </a:rPr>
              <a:t>the </a:t>
            </a:r>
            <a:r>
              <a:rPr lang="en-CA" sz="4000" dirty="0">
                <a:solidFill>
                  <a:prstClr val="black"/>
                </a:solidFill>
              </a:rPr>
              <a:t>inconsistent </a:t>
            </a:r>
            <a:r>
              <a:rPr lang="en-CA" sz="4000" dirty="0" smtClean="0">
                <a:solidFill>
                  <a:prstClr val="black"/>
                </a:solidFill>
              </a:rPr>
              <a:t>characteristics </a:t>
            </a:r>
            <a:r>
              <a:rPr lang="en-CA" sz="4000" dirty="0">
                <a:solidFill>
                  <a:prstClr val="black"/>
                </a:solidFill>
              </a:rPr>
              <a:t>of </a:t>
            </a:r>
            <a:r>
              <a:rPr lang="en-CA" sz="4000" u="sng" dirty="0">
                <a:solidFill>
                  <a:prstClr val="black"/>
                </a:solidFill>
              </a:rPr>
              <a:t>the </a:t>
            </a:r>
            <a:r>
              <a:rPr lang="en-CA" sz="4000" u="sng" dirty="0" smtClean="0">
                <a:solidFill>
                  <a:prstClr val="black"/>
                </a:solidFill>
              </a:rPr>
              <a:t>moon</a:t>
            </a:r>
            <a:r>
              <a:rPr lang="en-CA" sz="4000" dirty="0" smtClean="0">
                <a:solidFill>
                  <a:prstClr val="black"/>
                </a:solidFill>
              </a:rPr>
              <a:t>!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0054661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649916" y="1126275"/>
            <a:ext cx="10676268" cy="4605449"/>
          </a:xfrm>
          <a:prstGeom prst="roundRect">
            <a:avLst>
              <a:gd name="adj" fmla="val 44093"/>
            </a:avLst>
          </a:prstGeom>
          <a:solidFill>
            <a:srgbClr val="A50021"/>
          </a:solidFill>
          <a:ln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/>
          </a:bodyPr>
          <a:lstStyle/>
          <a:p>
            <a:pPr algn="ctr"/>
            <a:r>
              <a:rPr lang="en-CA" sz="4000" dirty="0" smtClean="0">
                <a:ln w="28575">
                  <a:solidFill>
                    <a:srgbClr val="9933FF"/>
                  </a:solidFill>
                </a:ln>
                <a:solidFill>
                  <a:srgbClr val="00FF99"/>
                </a:solidFill>
                <a:latin typeface="Arial Black" panose="020B0A04020102020204" pitchFamily="34" charset="0"/>
              </a:rPr>
              <a:t>What would have changed?</a:t>
            </a:r>
          </a:p>
          <a:p>
            <a:pPr algn="ctr"/>
            <a:r>
              <a:rPr lang="en-CA" sz="3200" b="1" dirty="0" smtClean="0">
                <a:ln>
                  <a:solidFill>
                    <a:srgbClr val="9933FF"/>
                  </a:solidFill>
                </a:ln>
              </a:rPr>
              <a:t>1. </a:t>
            </a:r>
            <a:r>
              <a:rPr lang="en-CA" sz="3200" b="1" u="sng" dirty="0" smtClean="0">
                <a:ln>
                  <a:solidFill>
                    <a:srgbClr val="9933FF"/>
                  </a:solidFill>
                </a:ln>
              </a:rPr>
              <a:t>Onl</a:t>
            </a:r>
            <a:r>
              <a:rPr lang="en-CA" sz="3200" b="1" dirty="0" smtClean="0">
                <a:ln>
                  <a:solidFill>
                    <a:srgbClr val="9933FF"/>
                  </a:solidFill>
                </a:ln>
              </a:rPr>
              <a:t>y</a:t>
            </a:r>
            <a:r>
              <a:rPr lang="en-CA" sz="3200" b="1" u="sng" dirty="0" smtClean="0">
                <a:ln>
                  <a:solidFill>
                    <a:srgbClr val="9933FF"/>
                  </a:solidFill>
                </a:ln>
              </a:rPr>
              <a:t> the c</a:t>
            </a:r>
            <a:r>
              <a:rPr lang="en-CA" sz="3200" b="1" dirty="0" smtClean="0">
                <a:ln>
                  <a:solidFill>
                    <a:srgbClr val="9933FF"/>
                  </a:solidFill>
                </a:ln>
              </a:rPr>
              <a:t>y</a:t>
            </a:r>
            <a:r>
              <a:rPr lang="en-CA" sz="3200" b="1" u="sng" dirty="0" smtClean="0">
                <a:ln>
                  <a:solidFill>
                    <a:srgbClr val="9933FF"/>
                  </a:solidFill>
                </a:ln>
              </a:rPr>
              <a:t>cle of the week</a:t>
            </a:r>
            <a:r>
              <a:rPr lang="en-CA" sz="3200" b="1" dirty="0" smtClean="0">
                <a:ln>
                  <a:solidFill>
                    <a:srgbClr val="9933FF"/>
                  </a:solidFill>
                </a:ln>
              </a:rPr>
              <a:t> </a:t>
            </a:r>
            <a:br>
              <a:rPr lang="en-CA" sz="3200" b="1" dirty="0" smtClean="0">
                <a:ln>
                  <a:solidFill>
                    <a:srgbClr val="9933FF"/>
                  </a:solidFill>
                </a:ln>
              </a:rPr>
            </a:br>
            <a:r>
              <a:rPr lang="en-CA" sz="3200" dirty="0" smtClean="0"/>
              <a:t>upon which they started the lunar month; </a:t>
            </a:r>
            <a:br>
              <a:rPr lang="en-CA" sz="3200" dirty="0" smtClean="0"/>
            </a:br>
            <a:r>
              <a:rPr lang="en-CA" sz="3200" dirty="0" smtClean="0"/>
              <a:t>2. </a:t>
            </a:r>
            <a:r>
              <a:rPr lang="en-CA" sz="3200" u="sng" dirty="0">
                <a:solidFill>
                  <a:schemeClr val="tx1"/>
                </a:solidFill>
              </a:rPr>
              <a:t>A</a:t>
            </a:r>
            <a:r>
              <a:rPr lang="en-CA" sz="3200" u="sng" dirty="0" smtClean="0">
                <a:solidFill>
                  <a:schemeClr val="tx1"/>
                </a:solidFill>
              </a:rPr>
              <a:t>nd conse</a:t>
            </a:r>
            <a:r>
              <a:rPr lang="en-CA" sz="3200" dirty="0" smtClean="0">
                <a:solidFill>
                  <a:schemeClr val="tx1"/>
                </a:solidFill>
              </a:rPr>
              <a:t>q</a:t>
            </a:r>
            <a:r>
              <a:rPr lang="en-CA" sz="3200" u="sng" dirty="0" smtClean="0">
                <a:solidFill>
                  <a:schemeClr val="tx1"/>
                </a:solidFill>
              </a:rPr>
              <a:t>uentl</a:t>
            </a:r>
            <a:r>
              <a:rPr lang="en-CA" sz="3200" dirty="0" smtClean="0">
                <a:solidFill>
                  <a:schemeClr val="tx1"/>
                </a:solidFill>
              </a:rPr>
              <a:t>y</a:t>
            </a:r>
            <a:r>
              <a:rPr lang="en-CA" sz="3200" dirty="0" smtClean="0"/>
              <a:t>, </a:t>
            </a:r>
            <a:br>
              <a:rPr lang="en-CA" sz="3200" dirty="0" smtClean="0"/>
            </a:br>
            <a:r>
              <a:rPr lang="en-CA" sz="3200" b="1" dirty="0" smtClean="0">
                <a:solidFill>
                  <a:srgbClr val="FFFF00"/>
                </a:solidFill>
              </a:rPr>
              <a:t>the </a:t>
            </a:r>
            <a:r>
              <a:rPr lang="en-CA" sz="3200" b="1" u="sng" dirty="0" smtClean="0">
                <a:solidFill>
                  <a:srgbClr val="FFFF00"/>
                </a:solidFill>
              </a:rPr>
              <a:t>c</a:t>
            </a:r>
            <a:r>
              <a:rPr lang="en-CA" sz="3200" b="1" dirty="0" smtClean="0">
                <a:solidFill>
                  <a:srgbClr val="FFFF00"/>
                </a:solidFill>
              </a:rPr>
              <a:t>y</a:t>
            </a:r>
            <a:r>
              <a:rPr lang="en-CA" sz="3200" b="1" u="sng" dirty="0" smtClean="0">
                <a:solidFill>
                  <a:srgbClr val="FFFF00"/>
                </a:solidFill>
              </a:rPr>
              <a:t>cle of the week</a:t>
            </a:r>
            <a:r>
              <a:rPr lang="en-CA" sz="3200" b="1" dirty="0" smtClean="0">
                <a:solidFill>
                  <a:srgbClr val="FFFF00"/>
                </a:solidFill>
              </a:rPr>
              <a:t> that Yahusha appeared</a:t>
            </a:r>
            <a:r>
              <a:rPr lang="en-CA" sz="3200" dirty="0" smtClean="0"/>
              <a:t> </a:t>
            </a:r>
            <a:br>
              <a:rPr lang="en-CA" sz="3200" dirty="0" smtClean="0"/>
            </a:br>
            <a:r>
              <a:rPr lang="en-CA" sz="3200" dirty="0" smtClean="0"/>
              <a:t>IN THE TABERNACLE, </a:t>
            </a:r>
            <a:br>
              <a:rPr lang="en-CA" sz="3200" dirty="0" smtClean="0"/>
            </a:br>
            <a:r>
              <a:rPr lang="en-CA" sz="3200" dirty="0" smtClean="0"/>
              <a:t>are changed. </a:t>
            </a:r>
            <a:endParaRPr lang="en-CA" sz="320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11820525" y="6492875"/>
            <a:ext cx="371475" cy="365125"/>
          </a:xfrm>
        </p:spPr>
        <p:txBody>
          <a:bodyPr/>
          <a:lstStyle/>
          <a:p>
            <a:fld id="{6D22F896-40B5-4ADD-8801-0D06FADFA095}" type="slidenum">
              <a:rPr lang="en-US" sz="1400" smtClean="0"/>
              <a:t>71</a:t>
            </a:fld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2834746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24"/>
          <p:cNvPicPr>
            <a:picLocks noChangeAspect="1"/>
          </p:cNvPicPr>
          <p:nvPr/>
        </p:nvPicPr>
        <p:blipFill rotWithShape="1">
          <a:blip r:embed="rId3"/>
          <a:srcRect l="22450" t="17992" r="24078" b="12218"/>
          <a:stretch/>
        </p:blipFill>
        <p:spPr bwMode="auto">
          <a:xfrm>
            <a:off x="317203" y="2499587"/>
            <a:ext cx="5136589" cy="3771066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52338" y="1461327"/>
            <a:ext cx="11536956" cy="404143"/>
          </a:xfrm>
          <a:prstGeom prst="rect">
            <a:avLst/>
          </a:prstGeom>
        </p:spPr>
      </p:pic>
      <p:pic>
        <p:nvPicPr>
          <p:cNvPr id="6" name="Content Placeholder 3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5399" y="161925"/>
            <a:ext cx="11493502" cy="1200151"/>
          </a:xfrm>
          <a:prstGeom prst="rect">
            <a:avLst/>
          </a:prstGeom>
        </p:spPr>
      </p:pic>
      <p:sp>
        <p:nvSpPr>
          <p:cNvPr id="7" name="Rounded Rectangle 6"/>
          <p:cNvSpPr/>
          <p:nvPr/>
        </p:nvSpPr>
        <p:spPr>
          <a:xfrm>
            <a:off x="403614" y="1472362"/>
            <a:ext cx="450967" cy="364986"/>
          </a:xfrm>
          <a:prstGeom prst="roundRect">
            <a:avLst>
              <a:gd name="adj" fmla="val 29630"/>
            </a:avLst>
          </a:prstGeom>
          <a:noFill/>
          <a:ln w="76200">
            <a:solidFill>
              <a:srgbClr val="00FF99"/>
            </a:solidFill>
          </a:ln>
          <a:effectLst>
            <a:glow rad="127000">
              <a:srgbClr val="FFCCFF"/>
            </a:glo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6115050" y="3086099"/>
            <a:ext cx="3324225" cy="340042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0" name="Rectangle 9"/>
          <p:cNvSpPr/>
          <p:nvPr/>
        </p:nvSpPr>
        <p:spPr>
          <a:xfrm>
            <a:off x="7119266" y="4925172"/>
            <a:ext cx="426758" cy="389466"/>
          </a:xfrm>
          <a:prstGeom prst="rect">
            <a:avLst/>
          </a:prstGeom>
          <a:noFill/>
          <a:ln w="57150">
            <a:solidFill>
              <a:srgbClr val="0C27AC"/>
            </a:solidFill>
          </a:ln>
          <a:effectLst>
            <a:glow rad="127000">
              <a:srgbClr val="FFFF00"/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1" name="Rounded Rectangular Callout 10"/>
          <p:cNvSpPr/>
          <p:nvPr/>
        </p:nvSpPr>
        <p:spPr>
          <a:xfrm>
            <a:off x="7708553" y="5500027"/>
            <a:ext cx="1919307" cy="421258"/>
          </a:xfrm>
          <a:prstGeom prst="wedgeRoundRectCallout">
            <a:avLst>
              <a:gd name="adj1" fmla="val -60041"/>
              <a:gd name="adj2" fmla="val -59080"/>
              <a:gd name="adj3" fmla="val 16667"/>
            </a:avLst>
          </a:prstGeom>
          <a:solidFill>
            <a:schemeClr val="accent2">
              <a:lumMod val="75000"/>
            </a:schemeClr>
          </a:solidFill>
          <a:ln w="57150">
            <a:solidFill>
              <a:srgbClr val="0C27AC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38100" h="38100"/>
            </a:sp3d>
          </a:bodyPr>
          <a:lstStyle/>
          <a:p>
            <a:pPr algn="ctr"/>
            <a:r>
              <a:rPr lang="en-CA" sz="3200" b="1" dirty="0" smtClean="0">
                <a:solidFill>
                  <a:srgbClr val="0C27AC"/>
                </a:solidFill>
                <a:effectLst>
                  <a:glow rad="127000">
                    <a:srgbClr val="FFFF00"/>
                  </a:glow>
                </a:effectLst>
              </a:rPr>
              <a:t>Tequfah</a:t>
            </a:r>
            <a:endParaRPr lang="en-CA" sz="3200" b="1" dirty="0">
              <a:solidFill>
                <a:srgbClr val="0C27AC"/>
              </a:solidFill>
              <a:effectLst>
                <a:glow rad="127000">
                  <a:srgbClr val="FFFF00"/>
                </a:glow>
              </a:effectLst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7597221" y="4925172"/>
            <a:ext cx="426758" cy="389466"/>
          </a:xfrm>
          <a:prstGeom prst="rect">
            <a:avLst/>
          </a:prstGeom>
          <a:noFill/>
          <a:ln w="57150">
            <a:solidFill>
              <a:srgbClr val="00FF99"/>
            </a:solidFill>
          </a:ln>
          <a:effectLst>
            <a:glow rad="127000">
              <a:srgbClr val="FFFF00"/>
            </a:glo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3" name="Rounded Rectangular Callout 12"/>
          <p:cNvSpPr/>
          <p:nvPr/>
        </p:nvSpPr>
        <p:spPr>
          <a:xfrm>
            <a:off x="8554898" y="3058512"/>
            <a:ext cx="2096343" cy="463421"/>
          </a:xfrm>
          <a:prstGeom prst="wedgeRoundRectCallout">
            <a:avLst>
              <a:gd name="adj1" fmla="val -33073"/>
              <a:gd name="adj2" fmla="val 199480"/>
              <a:gd name="adj3" fmla="val 16667"/>
            </a:avLst>
          </a:prstGeom>
          <a:solidFill>
            <a:schemeClr val="accent3">
              <a:lumMod val="40000"/>
              <a:lumOff val="60000"/>
            </a:schemeClr>
          </a:solidFill>
          <a:ln w="38100">
            <a:solidFill>
              <a:srgbClr val="FF66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2800" b="1" dirty="0" smtClean="0">
                <a:solidFill>
                  <a:schemeClr val="bg1"/>
                </a:solidFill>
              </a:rPr>
              <a:t>Conjunction</a:t>
            </a:r>
            <a:endParaRPr lang="en-CA" sz="2800" b="1" dirty="0">
              <a:solidFill>
                <a:schemeClr val="bg1"/>
              </a:solidFill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8512563" y="4240077"/>
            <a:ext cx="426758" cy="389466"/>
          </a:xfrm>
          <a:prstGeom prst="rect">
            <a:avLst/>
          </a:prstGeom>
          <a:noFill/>
          <a:ln w="57150">
            <a:solidFill>
              <a:srgbClr val="FF66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5" name="Rounded Rectangular Callout 14"/>
          <p:cNvSpPr/>
          <p:nvPr/>
        </p:nvSpPr>
        <p:spPr>
          <a:xfrm>
            <a:off x="1698991" y="3015348"/>
            <a:ext cx="4378457" cy="1614195"/>
          </a:xfrm>
          <a:prstGeom prst="wedgeRoundRectCallout">
            <a:avLst>
              <a:gd name="adj1" fmla="val 61516"/>
              <a:gd name="adj2" fmla="val 43431"/>
              <a:gd name="adj3" fmla="val 16667"/>
            </a:avLst>
          </a:prstGeom>
          <a:solidFill>
            <a:schemeClr val="accent3">
              <a:lumMod val="40000"/>
              <a:lumOff val="60000"/>
            </a:schemeClr>
          </a:solidFill>
          <a:ln w="38100">
            <a:solidFill>
              <a:schemeClr val="bg1"/>
            </a:solidFill>
          </a:ln>
          <a:effectLst>
            <a:glow rad="330200">
              <a:srgbClr val="FFCCFF"/>
            </a:glo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2800" b="1" dirty="0" smtClean="0">
                <a:solidFill>
                  <a:schemeClr val="bg1"/>
                </a:solidFill>
              </a:rPr>
              <a:t>Sliver Moon - </a:t>
            </a:r>
            <a:r>
              <a:rPr lang="en-CA" sz="2800" b="1" u="sng" dirty="0" smtClean="0">
                <a:solidFill>
                  <a:schemeClr val="bg1"/>
                </a:solidFill>
              </a:rPr>
              <a:t>now spotted </a:t>
            </a:r>
            <a:r>
              <a:rPr lang="en-CA" sz="2800" b="1" dirty="0" smtClean="0">
                <a:solidFill>
                  <a:schemeClr val="bg1"/>
                </a:solidFill>
              </a:rPr>
              <a:t>on the </a:t>
            </a:r>
            <a:r>
              <a:rPr lang="en-CA" sz="2800" b="1" dirty="0" smtClean="0">
                <a:solidFill>
                  <a:schemeClr val="bg1"/>
                </a:solidFill>
                <a:effectLst>
                  <a:glow rad="127000">
                    <a:srgbClr val="FFCCFF"/>
                  </a:glow>
                </a:effectLst>
              </a:rPr>
              <a:t>3</a:t>
            </a:r>
            <a:r>
              <a:rPr lang="en-CA" sz="2800" b="1" baseline="30000" dirty="0" smtClean="0">
                <a:solidFill>
                  <a:schemeClr val="bg1"/>
                </a:solidFill>
                <a:effectLst>
                  <a:glow rad="127000">
                    <a:srgbClr val="FFCCFF"/>
                  </a:glow>
                </a:effectLst>
              </a:rPr>
              <a:t>rd</a:t>
            </a:r>
            <a:r>
              <a:rPr lang="en-CA" sz="2800" b="1" dirty="0" smtClean="0">
                <a:solidFill>
                  <a:schemeClr val="bg1"/>
                </a:solidFill>
              </a:rPr>
              <a:t> evening after the conjunction!</a:t>
            </a:r>
            <a:endParaRPr lang="en-CA" sz="2800" b="1" dirty="0">
              <a:solidFill>
                <a:schemeClr val="bg1"/>
              </a:solidFill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6648703" y="4570637"/>
            <a:ext cx="426758" cy="339768"/>
          </a:xfrm>
          <a:prstGeom prst="rect">
            <a:avLst/>
          </a:prstGeom>
          <a:noFill/>
          <a:ln w="5715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8" name="Rectangle 17"/>
          <p:cNvSpPr/>
          <p:nvPr/>
        </p:nvSpPr>
        <p:spPr>
          <a:xfrm>
            <a:off x="7143097" y="4570637"/>
            <a:ext cx="402927" cy="354535"/>
          </a:xfrm>
          <a:prstGeom prst="rect">
            <a:avLst/>
          </a:prstGeom>
          <a:noFill/>
          <a:ln w="57150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9" name="Rounded Rectangular Callout 18"/>
          <p:cNvSpPr/>
          <p:nvPr/>
        </p:nvSpPr>
        <p:spPr>
          <a:xfrm>
            <a:off x="8725942" y="4726666"/>
            <a:ext cx="3346341" cy="612648"/>
          </a:xfrm>
          <a:prstGeom prst="wedgeRoundRectCallout">
            <a:avLst>
              <a:gd name="adj1" fmla="val -65469"/>
              <a:gd name="adj2" fmla="val -8423"/>
              <a:gd name="adj3" fmla="val 16667"/>
            </a:avLst>
          </a:prstGeom>
          <a:solidFill>
            <a:schemeClr val="accent2">
              <a:lumMod val="75000"/>
            </a:schemeClr>
          </a:solidFill>
          <a:ln w="57150">
            <a:solidFill>
              <a:srgbClr val="0C27AC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38100" h="38100"/>
            </a:sp3d>
          </a:bodyPr>
          <a:lstStyle/>
          <a:p>
            <a:pPr algn="ctr"/>
            <a:r>
              <a:rPr lang="en-CA" sz="3200" b="1" dirty="0" smtClean="0">
                <a:solidFill>
                  <a:srgbClr val="0C27AC"/>
                </a:solidFill>
                <a:effectLst>
                  <a:glow rad="127000">
                    <a:srgbClr val="FFFF00"/>
                  </a:glow>
                </a:effectLst>
              </a:rPr>
              <a:t>Shaneh New Day</a:t>
            </a:r>
            <a:endParaRPr lang="en-CA" sz="3200" b="1" dirty="0">
              <a:solidFill>
                <a:srgbClr val="0C27AC"/>
              </a:solidFill>
              <a:effectLst>
                <a:glow rad="127000">
                  <a:srgbClr val="FFFF00"/>
                </a:glow>
              </a:effectLst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1140737" y="986829"/>
            <a:ext cx="2363680" cy="897878"/>
          </a:xfrm>
          <a:prstGeom prst="rect">
            <a:avLst/>
          </a:prstGeom>
          <a:noFill/>
          <a:ln w="57150">
            <a:solidFill>
              <a:srgbClr val="D73DCC"/>
            </a:solidFill>
          </a:ln>
          <a:effectLst>
            <a:glow rad="228600">
              <a:schemeClr val="accent3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21" name="Rounded Rectangular Callout 20"/>
          <p:cNvSpPr/>
          <p:nvPr/>
        </p:nvSpPr>
        <p:spPr>
          <a:xfrm>
            <a:off x="1326346" y="488715"/>
            <a:ext cx="1919307" cy="489040"/>
          </a:xfrm>
          <a:prstGeom prst="wedgeRoundRectCallout">
            <a:avLst>
              <a:gd name="adj1" fmla="val -957"/>
              <a:gd name="adj2" fmla="val 44788"/>
              <a:gd name="adj3" fmla="val 16667"/>
            </a:avLst>
          </a:prstGeom>
          <a:solidFill>
            <a:schemeClr val="accent2">
              <a:lumMod val="75000"/>
            </a:schemeClr>
          </a:solidFill>
          <a:ln w="57150">
            <a:solidFill>
              <a:srgbClr val="0C27AC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3200" b="1" dirty="0" smtClean="0">
                <a:solidFill>
                  <a:srgbClr val="0C27AC"/>
                </a:solidFill>
                <a:effectLst>
                  <a:glow rad="127000">
                    <a:srgbClr val="FFFF00"/>
                  </a:glow>
                </a:effectLst>
              </a:rPr>
              <a:t>Tequfah</a:t>
            </a:r>
            <a:endParaRPr lang="en-CA" sz="3200" b="1" dirty="0">
              <a:solidFill>
                <a:srgbClr val="0C27AC"/>
              </a:solidFill>
              <a:effectLst>
                <a:glow rad="127000">
                  <a:srgbClr val="FFFF00"/>
                </a:glow>
              </a:effectLst>
            </a:endParaRPr>
          </a:p>
        </p:txBody>
      </p:sp>
      <p:sp>
        <p:nvSpPr>
          <p:cNvPr id="16" name="Rounded Rectangular Callout 15"/>
          <p:cNvSpPr/>
          <p:nvPr/>
        </p:nvSpPr>
        <p:spPr>
          <a:xfrm>
            <a:off x="1597794" y="5188017"/>
            <a:ext cx="5112921" cy="1317149"/>
          </a:xfrm>
          <a:prstGeom prst="wedgeRoundRectCallout">
            <a:avLst>
              <a:gd name="adj1" fmla="val 57555"/>
              <a:gd name="adj2" fmla="val -67565"/>
              <a:gd name="adj3" fmla="val 16667"/>
            </a:avLst>
          </a:prstGeom>
          <a:solidFill>
            <a:schemeClr val="accent3">
              <a:lumMod val="40000"/>
              <a:lumOff val="60000"/>
            </a:schemeClr>
          </a:solidFill>
          <a:ln w="38100">
            <a:solidFill>
              <a:srgbClr val="FF0000"/>
            </a:solidFill>
          </a:ln>
          <a:effectLst>
            <a:glow rad="165100">
              <a:srgbClr val="00FF99"/>
            </a:glo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2800" b="1" dirty="0" smtClean="0">
                <a:solidFill>
                  <a:schemeClr val="bg1"/>
                </a:solidFill>
              </a:rPr>
              <a:t>New </a:t>
            </a:r>
            <a:r>
              <a:rPr lang="en-CA" sz="2800" b="1" dirty="0" err="1" smtClean="0">
                <a:solidFill>
                  <a:schemeClr val="bg1"/>
                </a:solidFill>
              </a:rPr>
              <a:t>Moonth</a:t>
            </a:r>
            <a:r>
              <a:rPr lang="en-CA" sz="2800" b="1" dirty="0" smtClean="0">
                <a:solidFill>
                  <a:schemeClr val="bg1"/>
                </a:solidFill>
              </a:rPr>
              <a:t> Day is now on the 3</a:t>
            </a:r>
            <a:r>
              <a:rPr lang="en-CA" sz="2800" b="1" baseline="30000" dirty="0" smtClean="0">
                <a:solidFill>
                  <a:schemeClr val="bg1"/>
                </a:solidFill>
              </a:rPr>
              <a:t>rd</a:t>
            </a:r>
            <a:r>
              <a:rPr lang="en-CA" sz="2800" b="1" dirty="0" smtClean="0">
                <a:solidFill>
                  <a:schemeClr val="bg1"/>
                </a:solidFill>
              </a:rPr>
              <a:t> cycle of the week – the 15</a:t>
            </a:r>
            <a:r>
              <a:rPr lang="en-CA" sz="2800" b="1" baseline="30000" dirty="0" smtClean="0">
                <a:solidFill>
                  <a:schemeClr val="bg1"/>
                </a:solidFill>
              </a:rPr>
              <a:t>th</a:t>
            </a:r>
            <a:r>
              <a:rPr lang="en-CA" sz="2800" b="1" dirty="0" smtClean="0">
                <a:solidFill>
                  <a:schemeClr val="bg1"/>
                </a:solidFill>
              </a:rPr>
              <a:t> of March (Gregorian)! </a:t>
            </a:r>
            <a:endParaRPr lang="en-CA" sz="2800" b="1" dirty="0">
              <a:solidFill>
                <a:schemeClr val="bg1"/>
              </a:solidFill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7003916" y="6022035"/>
            <a:ext cx="622489" cy="389466"/>
          </a:xfrm>
          <a:prstGeom prst="rect">
            <a:avLst/>
          </a:prstGeom>
          <a:noFill/>
          <a:ln w="57150">
            <a:solidFill>
              <a:srgbClr val="FF66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820525" y="6469827"/>
            <a:ext cx="371475" cy="365125"/>
          </a:xfrm>
        </p:spPr>
        <p:txBody>
          <a:bodyPr/>
          <a:lstStyle/>
          <a:p>
            <a:fld id="{6D22F896-40B5-4ADD-8801-0D06FADFA095}" type="slidenum">
              <a:rPr lang="en-US" sz="1400" smtClean="0"/>
              <a:t>72</a:t>
            </a:fld>
            <a:endParaRPr lang="en-US" sz="1400" dirty="0"/>
          </a:p>
        </p:txBody>
      </p:sp>
      <p:sp>
        <p:nvSpPr>
          <p:cNvPr id="23" name="Rounded Rectangle 22"/>
          <p:cNvSpPr/>
          <p:nvPr/>
        </p:nvSpPr>
        <p:spPr>
          <a:xfrm>
            <a:off x="1140737" y="1419263"/>
            <a:ext cx="804795" cy="437541"/>
          </a:xfrm>
          <a:prstGeom prst="roundRect">
            <a:avLst>
              <a:gd name="adj" fmla="val 43346"/>
            </a:avLst>
          </a:prstGeom>
          <a:noFill/>
          <a:ln w="38100">
            <a:solidFill>
              <a:srgbClr val="00FF00"/>
            </a:solidFill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5812119" y="2160786"/>
            <a:ext cx="3800475" cy="647701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1070569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repeatCount="5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23" grpId="0" animBg="1"/>
    </p:bld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30005" y="2212193"/>
            <a:ext cx="2740383" cy="4337693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82550" h="38100" prst="coolSlant"/>
            </a:sp3d>
          </a:bodyPr>
          <a:lstStyle/>
          <a:p>
            <a:pPr lvl="0"/>
            <a:r>
              <a:rPr lang="en-CA" sz="1100" b="1" dirty="0" smtClean="0">
                <a:solidFill>
                  <a:srgbClr val="660033"/>
                </a:solidFill>
              </a:rPr>
              <a:t>4</a:t>
            </a:r>
            <a:r>
              <a:rPr lang="en-CA" sz="1100" b="1" baseline="30000" dirty="0" smtClean="0">
                <a:solidFill>
                  <a:srgbClr val="660033"/>
                </a:solidFill>
              </a:rPr>
              <a:t>th</a:t>
            </a:r>
            <a:r>
              <a:rPr lang="en-CA" sz="1100" b="1" dirty="0" smtClean="0">
                <a:solidFill>
                  <a:srgbClr val="660033"/>
                </a:solidFill>
              </a:rPr>
              <a:t> 					</a:t>
            </a:r>
            <a:r>
              <a:rPr lang="en-CA" sz="1100" dirty="0" smtClean="0">
                <a:solidFill>
                  <a:prstClr val="black"/>
                </a:solidFill>
              </a:rPr>
              <a:t>1</a:t>
            </a:r>
          </a:p>
          <a:p>
            <a:pPr lvl="0"/>
            <a:r>
              <a:rPr lang="en-CA" sz="1100" b="1" dirty="0" smtClean="0">
                <a:solidFill>
                  <a:srgbClr val="660033"/>
                </a:solidFill>
              </a:rPr>
              <a:t>5</a:t>
            </a:r>
            <a:r>
              <a:rPr lang="en-CA" sz="1100" b="1" baseline="30000" dirty="0" smtClean="0">
                <a:solidFill>
                  <a:srgbClr val="660033"/>
                </a:solidFill>
              </a:rPr>
              <a:t>th</a:t>
            </a:r>
            <a:r>
              <a:rPr lang="en-CA" sz="1100" b="1" dirty="0" smtClean="0">
                <a:solidFill>
                  <a:srgbClr val="660033"/>
                </a:solidFill>
              </a:rPr>
              <a:t> 				    	</a:t>
            </a:r>
            <a:r>
              <a:rPr lang="en-CA" sz="1100" dirty="0" smtClean="0">
                <a:solidFill>
                  <a:prstClr val="black"/>
                </a:solidFill>
              </a:rPr>
              <a:t>2</a:t>
            </a:r>
          </a:p>
          <a:p>
            <a:pPr lvl="0"/>
            <a:r>
              <a:rPr lang="en-CA" sz="1100" b="1" dirty="0" smtClean="0">
                <a:solidFill>
                  <a:srgbClr val="660033"/>
                </a:solidFill>
              </a:rPr>
              <a:t>6</a:t>
            </a:r>
            <a:r>
              <a:rPr lang="en-CA" sz="1100" b="1" baseline="30000" dirty="0" smtClean="0">
                <a:solidFill>
                  <a:srgbClr val="660033"/>
                </a:solidFill>
              </a:rPr>
              <a:t>th</a:t>
            </a:r>
            <a:r>
              <a:rPr lang="en-CA" sz="1100" dirty="0" smtClean="0">
                <a:solidFill>
                  <a:prstClr val="black"/>
                </a:solidFill>
              </a:rPr>
              <a:t> 					3</a:t>
            </a:r>
          </a:p>
          <a:p>
            <a:pPr lvl="0"/>
            <a:r>
              <a:rPr lang="en-CA" sz="1100" b="1" u="sng" dirty="0" smtClean="0">
                <a:solidFill>
                  <a:srgbClr val="0000FF"/>
                </a:solidFill>
              </a:rPr>
              <a:t>7</a:t>
            </a:r>
            <a:r>
              <a:rPr lang="en-CA" sz="1100" b="1" u="sng" baseline="30000" dirty="0" smtClean="0">
                <a:solidFill>
                  <a:srgbClr val="0000FF"/>
                </a:solidFill>
              </a:rPr>
              <a:t>th</a:t>
            </a:r>
            <a:r>
              <a:rPr lang="en-CA" sz="1100" u="sng" dirty="0" smtClean="0">
                <a:solidFill>
                  <a:srgbClr val="0000FF"/>
                </a:solidFill>
              </a:rPr>
              <a:t> 					4</a:t>
            </a:r>
          </a:p>
          <a:p>
            <a:pPr lvl="0"/>
            <a:r>
              <a:rPr lang="en-CA" sz="1100" b="1" dirty="0" smtClean="0">
                <a:solidFill>
                  <a:srgbClr val="660033"/>
                </a:solidFill>
              </a:rPr>
              <a:t>1</a:t>
            </a:r>
            <a:r>
              <a:rPr lang="en-CA" sz="1100" b="1" baseline="30000" dirty="0" smtClean="0">
                <a:solidFill>
                  <a:srgbClr val="660033"/>
                </a:solidFill>
              </a:rPr>
              <a:t>st</a:t>
            </a:r>
            <a:r>
              <a:rPr lang="en-CA" sz="1100" dirty="0" smtClean="0">
                <a:solidFill>
                  <a:srgbClr val="0000FF"/>
                </a:solidFill>
              </a:rPr>
              <a:t> </a:t>
            </a:r>
            <a:r>
              <a:rPr lang="en-CA" sz="1100" dirty="0" smtClean="0">
                <a:solidFill>
                  <a:prstClr val="black"/>
                </a:solidFill>
              </a:rPr>
              <a:t>					5</a:t>
            </a:r>
          </a:p>
          <a:p>
            <a:pPr lvl="0"/>
            <a:r>
              <a:rPr lang="en-CA" sz="1100" b="1" dirty="0" smtClean="0">
                <a:solidFill>
                  <a:srgbClr val="660033"/>
                </a:solidFill>
              </a:rPr>
              <a:t>2</a:t>
            </a:r>
            <a:r>
              <a:rPr lang="en-CA" sz="1100" b="1" baseline="30000" dirty="0" smtClean="0">
                <a:solidFill>
                  <a:srgbClr val="660033"/>
                </a:solidFill>
              </a:rPr>
              <a:t>nd</a:t>
            </a:r>
            <a:r>
              <a:rPr lang="en-CA" sz="1100" b="1" dirty="0" smtClean="0">
                <a:solidFill>
                  <a:srgbClr val="660033"/>
                </a:solidFill>
              </a:rPr>
              <a:t> 					</a:t>
            </a:r>
            <a:r>
              <a:rPr lang="en-CA" sz="1100" dirty="0" smtClean="0">
                <a:solidFill>
                  <a:prstClr val="black"/>
                </a:solidFill>
              </a:rPr>
              <a:t>6</a:t>
            </a:r>
          </a:p>
          <a:p>
            <a:pPr lvl="0"/>
            <a:r>
              <a:rPr lang="en-CA" sz="1100" b="1" dirty="0" smtClean="0">
                <a:solidFill>
                  <a:srgbClr val="660033"/>
                </a:solidFill>
              </a:rPr>
              <a:t>3</a:t>
            </a:r>
            <a:r>
              <a:rPr lang="en-CA" sz="1100" b="1" baseline="30000" dirty="0" smtClean="0">
                <a:solidFill>
                  <a:srgbClr val="660033"/>
                </a:solidFill>
              </a:rPr>
              <a:t>rd</a:t>
            </a:r>
            <a:r>
              <a:rPr lang="en-CA" sz="1100" b="1" dirty="0" smtClean="0">
                <a:solidFill>
                  <a:srgbClr val="660033"/>
                </a:solidFill>
              </a:rPr>
              <a:t> 					</a:t>
            </a:r>
            <a:r>
              <a:rPr lang="en-CA" sz="1100" dirty="0" smtClean="0">
                <a:solidFill>
                  <a:prstClr val="black"/>
                </a:solidFill>
              </a:rPr>
              <a:t>7</a:t>
            </a:r>
          </a:p>
          <a:p>
            <a:pPr lvl="0"/>
            <a:r>
              <a:rPr lang="en-CA" sz="1100" b="1" dirty="0" smtClean="0">
                <a:solidFill>
                  <a:srgbClr val="660033"/>
                </a:solidFill>
              </a:rPr>
              <a:t>4</a:t>
            </a:r>
            <a:r>
              <a:rPr lang="en-CA" sz="1100" b="1" baseline="30000" dirty="0" smtClean="0">
                <a:solidFill>
                  <a:srgbClr val="660033"/>
                </a:solidFill>
              </a:rPr>
              <a:t>th</a:t>
            </a:r>
            <a:r>
              <a:rPr lang="en-CA" sz="1100" b="1" dirty="0" smtClean="0">
                <a:solidFill>
                  <a:srgbClr val="660033"/>
                </a:solidFill>
              </a:rPr>
              <a:t> </a:t>
            </a:r>
            <a:r>
              <a:rPr lang="en-CA" sz="1100" b="1" dirty="0">
                <a:solidFill>
                  <a:srgbClr val="660033"/>
                </a:solidFill>
              </a:rPr>
              <a:t>					</a:t>
            </a:r>
            <a:r>
              <a:rPr lang="en-CA" sz="1100" dirty="0" smtClean="0">
                <a:solidFill>
                  <a:prstClr val="black"/>
                </a:solidFill>
              </a:rPr>
              <a:t>8</a:t>
            </a:r>
            <a:endParaRPr lang="en-CA" sz="1100" dirty="0">
              <a:solidFill>
                <a:prstClr val="black"/>
              </a:solidFill>
            </a:endParaRPr>
          </a:p>
          <a:p>
            <a:r>
              <a:rPr lang="en-CA" sz="1100" b="1" dirty="0">
                <a:solidFill>
                  <a:srgbClr val="660033"/>
                </a:solidFill>
              </a:rPr>
              <a:t>5</a:t>
            </a:r>
            <a:r>
              <a:rPr lang="en-CA" sz="1100" b="1" baseline="30000" dirty="0">
                <a:solidFill>
                  <a:srgbClr val="660033"/>
                </a:solidFill>
              </a:rPr>
              <a:t>th</a:t>
            </a:r>
            <a:r>
              <a:rPr lang="en-CA" sz="1100" b="1" dirty="0">
                <a:solidFill>
                  <a:srgbClr val="660033"/>
                </a:solidFill>
              </a:rPr>
              <a:t> 				    	</a:t>
            </a:r>
            <a:r>
              <a:rPr lang="en-CA" sz="1100" dirty="0" smtClean="0">
                <a:solidFill>
                  <a:prstClr val="black"/>
                </a:solidFill>
              </a:rPr>
              <a:t>9</a:t>
            </a:r>
          </a:p>
          <a:p>
            <a:pPr lvl="0"/>
            <a:r>
              <a:rPr lang="en-CA" sz="1100" b="1" dirty="0" smtClean="0">
                <a:solidFill>
                  <a:srgbClr val="660033"/>
                </a:solidFill>
              </a:rPr>
              <a:t>6</a:t>
            </a:r>
            <a:r>
              <a:rPr lang="en-CA" sz="1100" b="1" baseline="30000" dirty="0" smtClean="0">
                <a:solidFill>
                  <a:srgbClr val="660033"/>
                </a:solidFill>
              </a:rPr>
              <a:t>th</a:t>
            </a:r>
            <a:r>
              <a:rPr lang="en-CA" sz="1100" dirty="0" smtClean="0">
                <a:solidFill>
                  <a:prstClr val="black"/>
                </a:solidFill>
              </a:rPr>
              <a:t> </a:t>
            </a:r>
            <a:r>
              <a:rPr lang="en-CA" sz="1100" dirty="0">
                <a:solidFill>
                  <a:prstClr val="black"/>
                </a:solidFill>
              </a:rPr>
              <a:t>					</a:t>
            </a:r>
            <a:r>
              <a:rPr lang="en-CA" sz="1100" dirty="0" smtClean="0">
                <a:solidFill>
                  <a:prstClr val="black"/>
                </a:solidFill>
              </a:rPr>
              <a:t>10</a:t>
            </a:r>
          </a:p>
          <a:p>
            <a:pPr lvl="0"/>
            <a:r>
              <a:rPr lang="en-CA" sz="1100" b="1" u="sng" dirty="0" smtClean="0">
                <a:solidFill>
                  <a:srgbClr val="0000FF"/>
                </a:solidFill>
              </a:rPr>
              <a:t>7</a:t>
            </a:r>
            <a:r>
              <a:rPr lang="en-CA" sz="1100" b="1" u="sng" baseline="30000" dirty="0" smtClean="0">
                <a:solidFill>
                  <a:srgbClr val="0000FF"/>
                </a:solidFill>
              </a:rPr>
              <a:t>th</a:t>
            </a:r>
            <a:r>
              <a:rPr lang="en-CA" sz="1100" u="sng" dirty="0" smtClean="0">
                <a:solidFill>
                  <a:srgbClr val="0000FF"/>
                </a:solidFill>
              </a:rPr>
              <a:t> </a:t>
            </a:r>
            <a:r>
              <a:rPr lang="en-CA" sz="1100" u="sng" dirty="0">
                <a:solidFill>
                  <a:srgbClr val="0000FF"/>
                </a:solidFill>
              </a:rPr>
              <a:t>					</a:t>
            </a:r>
            <a:r>
              <a:rPr lang="en-CA" sz="1100" u="sng" dirty="0" smtClean="0">
                <a:solidFill>
                  <a:srgbClr val="0000FF"/>
                </a:solidFill>
              </a:rPr>
              <a:t>11</a:t>
            </a:r>
            <a:endParaRPr lang="en-CA" sz="1100" u="sng" dirty="0">
              <a:solidFill>
                <a:srgbClr val="0000FF"/>
              </a:solidFill>
            </a:endParaRPr>
          </a:p>
          <a:p>
            <a:pPr lvl="0"/>
            <a:r>
              <a:rPr lang="en-CA" sz="1100" b="1" dirty="0">
                <a:solidFill>
                  <a:srgbClr val="660033"/>
                </a:solidFill>
              </a:rPr>
              <a:t>1</a:t>
            </a:r>
            <a:r>
              <a:rPr lang="en-CA" sz="1100" b="1" baseline="30000" dirty="0">
                <a:solidFill>
                  <a:srgbClr val="660033"/>
                </a:solidFill>
              </a:rPr>
              <a:t>st</a:t>
            </a:r>
            <a:r>
              <a:rPr lang="en-CA" sz="1100" dirty="0">
                <a:solidFill>
                  <a:srgbClr val="0000FF"/>
                </a:solidFill>
              </a:rPr>
              <a:t> </a:t>
            </a:r>
            <a:r>
              <a:rPr lang="en-CA" sz="1100" dirty="0">
                <a:solidFill>
                  <a:prstClr val="black"/>
                </a:solidFill>
              </a:rPr>
              <a:t>					</a:t>
            </a:r>
            <a:r>
              <a:rPr lang="en-CA" sz="1100" dirty="0" smtClean="0">
                <a:solidFill>
                  <a:prstClr val="black"/>
                </a:solidFill>
              </a:rPr>
              <a:t>12</a:t>
            </a:r>
            <a:endParaRPr lang="en-CA" sz="1100" dirty="0">
              <a:solidFill>
                <a:prstClr val="black"/>
              </a:solidFill>
            </a:endParaRPr>
          </a:p>
          <a:p>
            <a:pPr lvl="0"/>
            <a:r>
              <a:rPr lang="en-CA" sz="1100" b="1" dirty="0">
                <a:solidFill>
                  <a:srgbClr val="660033"/>
                </a:solidFill>
              </a:rPr>
              <a:t>2</a:t>
            </a:r>
            <a:r>
              <a:rPr lang="en-CA" sz="1100" b="1" baseline="30000" dirty="0">
                <a:solidFill>
                  <a:srgbClr val="660033"/>
                </a:solidFill>
              </a:rPr>
              <a:t>nd</a:t>
            </a:r>
            <a:r>
              <a:rPr lang="en-CA" sz="1100" b="1" dirty="0">
                <a:solidFill>
                  <a:srgbClr val="660033"/>
                </a:solidFill>
              </a:rPr>
              <a:t> 					</a:t>
            </a:r>
            <a:r>
              <a:rPr lang="en-CA" sz="1100" dirty="0" smtClean="0">
                <a:solidFill>
                  <a:prstClr val="black"/>
                </a:solidFill>
              </a:rPr>
              <a:t>13</a:t>
            </a:r>
            <a:endParaRPr lang="en-CA" sz="1100" dirty="0">
              <a:solidFill>
                <a:prstClr val="black"/>
              </a:solidFill>
            </a:endParaRPr>
          </a:p>
          <a:p>
            <a:pPr lvl="0"/>
            <a:r>
              <a:rPr lang="en-CA" sz="1100" b="1" dirty="0">
                <a:solidFill>
                  <a:srgbClr val="660033"/>
                </a:solidFill>
              </a:rPr>
              <a:t>3</a:t>
            </a:r>
            <a:r>
              <a:rPr lang="en-CA" sz="1100" b="1" baseline="30000" dirty="0">
                <a:solidFill>
                  <a:srgbClr val="660033"/>
                </a:solidFill>
              </a:rPr>
              <a:t>rd</a:t>
            </a:r>
            <a:r>
              <a:rPr lang="en-CA" sz="1100" b="1" dirty="0">
                <a:solidFill>
                  <a:srgbClr val="660033"/>
                </a:solidFill>
              </a:rPr>
              <a:t> 					</a:t>
            </a:r>
            <a:r>
              <a:rPr lang="en-CA" sz="1100" b="1" dirty="0" smtClean="0">
                <a:solidFill>
                  <a:prstClr val="black"/>
                </a:solidFill>
                <a:effectLst>
                  <a:glow rad="393700">
                    <a:srgbClr val="00FF99"/>
                  </a:glow>
                </a:effectLst>
              </a:rPr>
              <a:t>14</a:t>
            </a:r>
            <a:endParaRPr lang="en-CA" sz="1100" b="1" dirty="0">
              <a:solidFill>
                <a:prstClr val="black"/>
              </a:solidFill>
              <a:effectLst>
                <a:glow rad="393700">
                  <a:srgbClr val="00FF99"/>
                </a:glow>
              </a:effectLst>
            </a:endParaRPr>
          </a:p>
          <a:p>
            <a:pPr lvl="0"/>
            <a:r>
              <a:rPr lang="en-CA" sz="1100" b="1" dirty="0">
                <a:solidFill>
                  <a:srgbClr val="660033"/>
                </a:solidFill>
              </a:rPr>
              <a:t>4</a:t>
            </a:r>
            <a:r>
              <a:rPr lang="en-CA" sz="1100" b="1" baseline="30000" dirty="0">
                <a:solidFill>
                  <a:srgbClr val="660033"/>
                </a:solidFill>
              </a:rPr>
              <a:t>th</a:t>
            </a:r>
            <a:r>
              <a:rPr lang="en-CA" sz="1100" b="1" dirty="0">
                <a:solidFill>
                  <a:srgbClr val="660033"/>
                </a:solidFill>
              </a:rPr>
              <a:t> 					</a:t>
            </a:r>
            <a:r>
              <a:rPr lang="en-CA" sz="1100" b="1" dirty="0" smtClean="0">
                <a:solidFill>
                  <a:prstClr val="black"/>
                </a:solidFill>
                <a:effectLst>
                  <a:glow rad="317500">
                    <a:srgbClr val="00B0F0"/>
                  </a:glow>
                </a:effectLst>
              </a:rPr>
              <a:t>15</a:t>
            </a:r>
            <a:endParaRPr lang="en-CA" sz="1100" b="1" dirty="0">
              <a:solidFill>
                <a:prstClr val="black"/>
              </a:solidFill>
              <a:effectLst>
                <a:glow rad="317500">
                  <a:srgbClr val="00B0F0"/>
                </a:glow>
              </a:effectLst>
            </a:endParaRPr>
          </a:p>
          <a:p>
            <a:pPr lvl="0"/>
            <a:r>
              <a:rPr lang="en-CA" sz="1100" b="1" dirty="0">
                <a:solidFill>
                  <a:srgbClr val="660033"/>
                </a:solidFill>
                <a:effectLst>
                  <a:glow rad="317500">
                    <a:srgbClr val="FFCCFF"/>
                  </a:glow>
                </a:effectLst>
              </a:rPr>
              <a:t>5</a:t>
            </a:r>
            <a:r>
              <a:rPr lang="en-CA" sz="1100" b="1" baseline="30000" dirty="0">
                <a:solidFill>
                  <a:srgbClr val="660033"/>
                </a:solidFill>
                <a:effectLst>
                  <a:glow rad="317500">
                    <a:srgbClr val="FFCCFF"/>
                  </a:glow>
                </a:effectLst>
              </a:rPr>
              <a:t>th</a:t>
            </a:r>
            <a:r>
              <a:rPr lang="en-CA" sz="1100" b="1" dirty="0">
                <a:solidFill>
                  <a:srgbClr val="660033"/>
                </a:solidFill>
                <a:effectLst>
                  <a:glow rad="317500">
                    <a:srgbClr val="FFCCFF"/>
                  </a:glow>
                </a:effectLst>
              </a:rPr>
              <a:t> </a:t>
            </a:r>
            <a:r>
              <a:rPr lang="en-CA" sz="1100" b="1" dirty="0">
                <a:solidFill>
                  <a:srgbClr val="660033"/>
                </a:solidFill>
              </a:rPr>
              <a:t>				    	</a:t>
            </a:r>
            <a:r>
              <a:rPr lang="en-CA" sz="1100" b="1" dirty="0" smtClean="0">
                <a:solidFill>
                  <a:prstClr val="black"/>
                </a:solidFill>
                <a:effectLst>
                  <a:glow rad="317500">
                    <a:srgbClr val="00B0F0"/>
                  </a:glow>
                </a:effectLst>
              </a:rPr>
              <a:t>16</a:t>
            </a:r>
            <a:endParaRPr lang="en-CA" sz="1100" b="1" dirty="0">
              <a:solidFill>
                <a:prstClr val="black"/>
              </a:solidFill>
              <a:effectLst>
                <a:glow rad="317500">
                  <a:srgbClr val="00B0F0"/>
                </a:glow>
              </a:effectLst>
            </a:endParaRPr>
          </a:p>
          <a:p>
            <a:pPr lvl="0"/>
            <a:r>
              <a:rPr lang="en-CA" sz="1100" b="1" dirty="0">
                <a:solidFill>
                  <a:srgbClr val="660033"/>
                </a:solidFill>
              </a:rPr>
              <a:t>6</a:t>
            </a:r>
            <a:r>
              <a:rPr lang="en-CA" sz="1100" b="1" baseline="30000" dirty="0">
                <a:solidFill>
                  <a:srgbClr val="660033"/>
                </a:solidFill>
              </a:rPr>
              <a:t>th</a:t>
            </a:r>
            <a:r>
              <a:rPr lang="en-CA" sz="1100" dirty="0">
                <a:solidFill>
                  <a:prstClr val="black"/>
                </a:solidFill>
              </a:rPr>
              <a:t> 					</a:t>
            </a:r>
            <a:r>
              <a:rPr lang="en-CA" sz="1100" b="1" dirty="0" smtClean="0">
                <a:solidFill>
                  <a:prstClr val="black"/>
                </a:solidFill>
                <a:effectLst>
                  <a:glow rad="317500">
                    <a:srgbClr val="00B0F0"/>
                  </a:glow>
                </a:effectLst>
              </a:rPr>
              <a:t>17</a:t>
            </a:r>
            <a:endParaRPr lang="en-CA" sz="1100" b="1" dirty="0">
              <a:solidFill>
                <a:prstClr val="black"/>
              </a:solidFill>
              <a:effectLst>
                <a:glow rad="317500">
                  <a:srgbClr val="00B0F0"/>
                </a:glow>
              </a:effectLst>
            </a:endParaRPr>
          </a:p>
          <a:p>
            <a:pPr lvl="0"/>
            <a:r>
              <a:rPr lang="en-CA" sz="1100" b="1" u="sng" dirty="0">
                <a:solidFill>
                  <a:srgbClr val="0000FF"/>
                </a:solidFill>
              </a:rPr>
              <a:t>7</a:t>
            </a:r>
            <a:r>
              <a:rPr lang="en-CA" sz="1100" b="1" u="sng" baseline="30000" dirty="0">
                <a:solidFill>
                  <a:srgbClr val="0000FF"/>
                </a:solidFill>
              </a:rPr>
              <a:t>th</a:t>
            </a:r>
            <a:r>
              <a:rPr lang="en-CA" sz="1100" u="sng" dirty="0">
                <a:solidFill>
                  <a:srgbClr val="0000FF"/>
                </a:solidFill>
              </a:rPr>
              <a:t> 					</a:t>
            </a:r>
            <a:r>
              <a:rPr lang="en-CA" sz="1100" b="1" u="sng" dirty="0" smtClean="0">
                <a:solidFill>
                  <a:srgbClr val="0000FF"/>
                </a:solidFill>
                <a:effectLst>
                  <a:glow rad="317500">
                    <a:srgbClr val="00B0F0"/>
                  </a:glow>
                </a:effectLst>
              </a:rPr>
              <a:t>18</a:t>
            </a:r>
            <a:endParaRPr lang="en-CA" sz="1100" b="1" u="sng" dirty="0">
              <a:solidFill>
                <a:srgbClr val="0000FF"/>
              </a:solidFill>
              <a:effectLst>
                <a:glow rad="317500">
                  <a:srgbClr val="00B0F0"/>
                </a:glow>
              </a:effectLst>
            </a:endParaRPr>
          </a:p>
          <a:p>
            <a:pPr lvl="0"/>
            <a:r>
              <a:rPr lang="en-CA" sz="1100" b="1" dirty="0">
                <a:solidFill>
                  <a:srgbClr val="660033"/>
                </a:solidFill>
              </a:rPr>
              <a:t>1</a:t>
            </a:r>
            <a:r>
              <a:rPr lang="en-CA" sz="1100" b="1" baseline="30000" dirty="0">
                <a:solidFill>
                  <a:srgbClr val="660033"/>
                </a:solidFill>
              </a:rPr>
              <a:t>st</a:t>
            </a:r>
            <a:r>
              <a:rPr lang="en-CA" sz="1100" dirty="0">
                <a:solidFill>
                  <a:srgbClr val="0000FF"/>
                </a:solidFill>
              </a:rPr>
              <a:t> </a:t>
            </a:r>
            <a:r>
              <a:rPr lang="en-CA" sz="1100" dirty="0">
                <a:solidFill>
                  <a:prstClr val="black"/>
                </a:solidFill>
              </a:rPr>
              <a:t>					</a:t>
            </a:r>
            <a:r>
              <a:rPr lang="en-CA" sz="1100" b="1" dirty="0" smtClean="0">
                <a:solidFill>
                  <a:prstClr val="black"/>
                </a:solidFill>
                <a:effectLst>
                  <a:glow rad="317500">
                    <a:srgbClr val="00B0F0"/>
                  </a:glow>
                </a:effectLst>
              </a:rPr>
              <a:t>19</a:t>
            </a:r>
            <a:endParaRPr lang="en-CA" sz="1100" b="1" dirty="0">
              <a:solidFill>
                <a:prstClr val="black"/>
              </a:solidFill>
              <a:effectLst>
                <a:glow rad="317500">
                  <a:srgbClr val="00B0F0"/>
                </a:glow>
              </a:effectLst>
            </a:endParaRPr>
          </a:p>
          <a:p>
            <a:pPr lvl="0"/>
            <a:r>
              <a:rPr lang="en-CA" sz="1100" b="1" dirty="0">
                <a:solidFill>
                  <a:srgbClr val="660033"/>
                </a:solidFill>
              </a:rPr>
              <a:t>2</a:t>
            </a:r>
            <a:r>
              <a:rPr lang="en-CA" sz="1100" b="1" baseline="30000" dirty="0">
                <a:solidFill>
                  <a:srgbClr val="660033"/>
                </a:solidFill>
              </a:rPr>
              <a:t>nd</a:t>
            </a:r>
            <a:r>
              <a:rPr lang="en-CA" sz="1100" b="1" dirty="0">
                <a:solidFill>
                  <a:srgbClr val="660033"/>
                </a:solidFill>
              </a:rPr>
              <a:t> 					</a:t>
            </a:r>
            <a:r>
              <a:rPr lang="en-CA" sz="1100" b="1" dirty="0" smtClean="0">
                <a:solidFill>
                  <a:prstClr val="black"/>
                </a:solidFill>
                <a:effectLst>
                  <a:glow rad="317500">
                    <a:srgbClr val="00B0F0"/>
                  </a:glow>
                </a:effectLst>
              </a:rPr>
              <a:t>20</a:t>
            </a:r>
            <a:endParaRPr lang="en-CA" sz="1100" b="1" dirty="0">
              <a:solidFill>
                <a:prstClr val="black"/>
              </a:solidFill>
              <a:effectLst>
                <a:glow rad="317500">
                  <a:srgbClr val="00B0F0"/>
                </a:glow>
              </a:effectLst>
            </a:endParaRPr>
          </a:p>
          <a:p>
            <a:pPr lvl="0"/>
            <a:r>
              <a:rPr lang="en-CA" sz="1100" b="1" dirty="0">
                <a:solidFill>
                  <a:srgbClr val="660033"/>
                </a:solidFill>
              </a:rPr>
              <a:t>3</a:t>
            </a:r>
            <a:r>
              <a:rPr lang="en-CA" sz="1100" b="1" baseline="30000" dirty="0">
                <a:solidFill>
                  <a:srgbClr val="660033"/>
                </a:solidFill>
              </a:rPr>
              <a:t>rd</a:t>
            </a:r>
            <a:r>
              <a:rPr lang="en-CA" sz="1100" b="1" dirty="0">
                <a:solidFill>
                  <a:srgbClr val="660033"/>
                </a:solidFill>
              </a:rPr>
              <a:t> 					</a:t>
            </a:r>
            <a:r>
              <a:rPr lang="en-CA" sz="1100" b="1" dirty="0" smtClean="0">
                <a:solidFill>
                  <a:prstClr val="black"/>
                </a:solidFill>
                <a:effectLst>
                  <a:glow rad="317500">
                    <a:srgbClr val="00B0F0"/>
                  </a:glow>
                </a:effectLst>
              </a:rPr>
              <a:t>21</a:t>
            </a:r>
            <a:endParaRPr lang="en-CA" sz="1100" b="1" dirty="0">
              <a:solidFill>
                <a:prstClr val="black"/>
              </a:solidFill>
              <a:effectLst>
                <a:glow rad="317500">
                  <a:srgbClr val="00B0F0"/>
                </a:glow>
              </a:effectLst>
            </a:endParaRPr>
          </a:p>
          <a:p>
            <a:pPr lvl="0"/>
            <a:r>
              <a:rPr lang="en-CA" sz="1100" b="1" dirty="0">
                <a:solidFill>
                  <a:srgbClr val="660033"/>
                </a:solidFill>
              </a:rPr>
              <a:t>4</a:t>
            </a:r>
            <a:r>
              <a:rPr lang="en-CA" sz="1100" b="1" baseline="30000" dirty="0">
                <a:solidFill>
                  <a:srgbClr val="660033"/>
                </a:solidFill>
              </a:rPr>
              <a:t>th</a:t>
            </a:r>
            <a:r>
              <a:rPr lang="en-CA" sz="1100" b="1" dirty="0">
                <a:solidFill>
                  <a:srgbClr val="660033"/>
                </a:solidFill>
              </a:rPr>
              <a:t> 					</a:t>
            </a:r>
            <a:r>
              <a:rPr lang="en-CA" sz="1100" dirty="0" smtClean="0">
                <a:solidFill>
                  <a:prstClr val="black"/>
                </a:solidFill>
                <a:effectLst/>
              </a:rPr>
              <a:t>22</a:t>
            </a:r>
          </a:p>
          <a:p>
            <a:pPr lvl="0"/>
            <a:r>
              <a:rPr lang="en-CA" sz="1100" b="1" dirty="0" smtClean="0">
                <a:solidFill>
                  <a:srgbClr val="660033"/>
                </a:solidFill>
              </a:rPr>
              <a:t>5</a:t>
            </a:r>
            <a:r>
              <a:rPr lang="en-CA" sz="1100" b="1" baseline="30000" dirty="0" smtClean="0">
                <a:solidFill>
                  <a:srgbClr val="660033"/>
                </a:solidFill>
              </a:rPr>
              <a:t>th</a:t>
            </a:r>
            <a:r>
              <a:rPr lang="en-CA" sz="1100" b="1" dirty="0" smtClean="0">
                <a:solidFill>
                  <a:srgbClr val="660033"/>
                </a:solidFill>
              </a:rPr>
              <a:t> </a:t>
            </a:r>
            <a:r>
              <a:rPr lang="en-CA" sz="1100" b="1" dirty="0">
                <a:solidFill>
                  <a:srgbClr val="660033"/>
                </a:solidFill>
              </a:rPr>
              <a:t>				    	</a:t>
            </a:r>
            <a:r>
              <a:rPr lang="en-CA" sz="1100" dirty="0" smtClean="0">
                <a:solidFill>
                  <a:prstClr val="black"/>
                </a:solidFill>
              </a:rPr>
              <a:t>23</a:t>
            </a:r>
            <a:endParaRPr lang="en-CA" sz="1100" dirty="0">
              <a:solidFill>
                <a:prstClr val="black"/>
              </a:solidFill>
            </a:endParaRPr>
          </a:p>
          <a:p>
            <a:pPr lvl="0"/>
            <a:r>
              <a:rPr lang="en-CA" sz="1100" b="1" dirty="0">
                <a:solidFill>
                  <a:srgbClr val="660033"/>
                </a:solidFill>
              </a:rPr>
              <a:t>6</a:t>
            </a:r>
            <a:r>
              <a:rPr lang="en-CA" sz="1100" b="1" baseline="30000" dirty="0">
                <a:solidFill>
                  <a:srgbClr val="660033"/>
                </a:solidFill>
              </a:rPr>
              <a:t>th</a:t>
            </a:r>
            <a:r>
              <a:rPr lang="en-CA" sz="1100" dirty="0">
                <a:solidFill>
                  <a:prstClr val="black"/>
                </a:solidFill>
              </a:rPr>
              <a:t> 					</a:t>
            </a:r>
            <a:r>
              <a:rPr lang="en-CA" sz="1100" dirty="0" smtClean="0">
                <a:solidFill>
                  <a:prstClr val="black"/>
                </a:solidFill>
              </a:rPr>
              <a:t>24</a:t>
            </a:r>
            <a:endParaRPr lang="en-CA" sz="1100" dirty="0">
              <a:solidFill>
                <a:prstClr val="black"/>
              </a:solidFill>
            </a:endParaRPr>
          </a:p>
          <a:p>
            <a:pPr lvl="0"/>
            <a:r>
              <a:rPr lang="en-CA" sz="1100" b="1" u="sng" dirty="0">
                <a:solidFill>
                  <a:srgbClr val="0000FF"/>
                </a:solidFill>
              </a:rPr>
              <a:t>7</a:t>
            </a:r>
            <a:r>
              <a:rPr lang="en-CA" sz="1100" b="1" u="sng" baseline="30000" dirty="0">
                <a:solidFill>
                  <a:srgbClr val="0000FF"/>
                </a:solidFill>
              </a:rPr>
              <a:t>th</a:t>
            </a:r>
            <a:r>
              <a:rPr lang="en-CA" sz="1100" u="sng" dirty="0">
                <a:solidFill>
                  <a:srgbClr val="0000FF"/>
                </a:solidFill>
              </a:rPr>
              <a:t> 					</a:t>
            </a:r>
            <a:r>
              <a:rPr lang="en-CA" sz="1100" u="sng" dirty="0" smtClean="0">
                <a:solidFill>
                  <a:srgbClr val="0000FF"/>
                </a:solidFill>
              </a:rPr>
              <a:t>25</a:t>
            </a:r>
            <a:endParaRPr lang="en-CA" sz="1100" u="sng" dirty="0">
              <a:solidFill>
                <a:srgbClr val="0000FF"/>
              </a:solidFill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8976445" y="2415269"/>
            <a:ext cx="1676971" cy="1000789"/>
          </a:xfrm>
          <a:prstGeom prst="roundRect">
            <a:avLst>
              <a:gd name="adj" fmla="val 50000"/>
            </a:avLst>
          </a:prstGeom>
          <a:solidFill>
            <a:srgbClr val="00FFFF"/>
          </a:solidFill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2800" dirty="0" smtClean="0">
                <a:solidFill>
                  <a:schemeClr val="bg1"/>
                </a:solidFill>
                <a:effectLst>
                  <a:glow rad="177800">
                    <a:srgbClr val="FFFF00"/>
                  </a:glow>
                </a:effectLst>
              </a:rPr>
              <a:t>1</a:t>
            </a:r>
            <a:r>
              <a:rPr lang="en-CA" sz="2800" baseline="30000" dirty="0" smtClean="0">
                <a:solidFill>
                  <a:schemeClr val="bg1"/>
                </a:solidFill>
                <a:effectLst>
                  <a:glow rad="177800">
                    <a:srgbClr val="FFFF00"/>
                  </a:glow>
                </a:effectLst>
              </a:rPr>
              <a:t>st</a:t>
            </a:r>
            <a:r>
              <a:rPr lang="en-CA" sz="2800" dirty="0" smtClean="0">
                <a:solidFill>
                  <a:schemeClr val="bg1"/>
                </a:solidFill>
                <a:effectLst>
                  <a:glow rad="177800">
                    <a:srgbClr val="FFFF00"/>
                  </a:glow>
                </a:effectLst>
              </a:rPr>
              <a:t>        </a:t>
            </a:r>
            <a:r>
              <a:rPr lang="en-CA" sz="2800" dirty="0" smtClean="0">
                <a:solidFill>
                  <a:schemeClr val="bg1"/>
                </a:solidFill>
              </a:rPr>
              <a:t>Month</a:t>
            </a:r>
            <a:endParaRPr lang="en-CA" sz="2800" dirty="0">
              <a:solidFill>
                <a:schemeClr val="bg1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7800975" y="33179"/>
            <a:ext cx="3915451" cy="54275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2800" dirty="0" smtClean="0">
                <a:solidFill>
                  <a:schemeClr val="bg1"/>
                </a:solidFill>
              </a:rPr>
              <a:t>Cycle		     			Date</a:t>
            </a:r>
            <a:endParaRPr lang="en-CA" sz="2800" dirty="0">
              <a:solidFill>
                <a:schemeClr val="bg1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49497" y="43899"/>
            <a:ext cx="3476802" cy="51146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2800" dirty="0" smtClean="0">
                <a:solidFill>
                  <a:schemeClr val="bg1"/>
                </a:solidFill>
              </a:rPr>
              <a:t>Cycle </a:t>
            </a:r>
            <a:r>
              <a:rPr lang="en-CA" sz="3600" b="1" i="1" dirty="0" smtClean="0">
                <a:solidFill>
                  <a:srgbClr val="C00000"/>
                </a:solidFill>
                <a:effectLst/>
                <a:latin typeface="Footlight MT Light" panose="0204060206030A020304" pitchFamily="18" charset="0"/>
              </a:rPr>
              <a:t>Lunar</a:t>
            </a:r>
            <a:r>
              <a:rPr lang="en-CA" sz="2800" dirty="0" smtClean="0">
                <a:solidFill>
                  <a:srgbClr val="C00000"/>
                </a:solidFill>
                <a:effectLst/>
              </a:rPr>
              <a:t> </a:t>
            </a:r>
            <a:r>
              <a:rPr lang="en-CA" sz="2800" dirty="0" smtClean="0">
                <a:solidFill>
                  <a:schemeClr val="bg1"/>
                </a:solidFill>
              </a:rPr>
              <a:t>	Date</a:t>
            </a:r>
            <a:endParaRPr lang="en-CA" sz="2800" dirty="0">
              <a:solidFill>
                <a:schemeClr val="bg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570211" y="706769"/>
            <a:ext cx="2753064" cy="4664678"/>
          </a:xfrm>
          <a:prstGeom prst="rect">
            <a:avLst/>
          </a:prstGeom>
          <a:solidFill>
            <a:schemeClr val="tx1">
              <a:lumMod val="65000"/>
            </a:schemeClr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82550" h="38100" prst="coolSlant"/>
            </a:sp3d>
          </a:bodyPr>
          <a:lstStyle/>
          <a:p>
            <a:pPr lvl="0"/>
            <a:r>
              <a:rPr lang="en-CA" sz="1100" dirty="0" smtClean="0">
                <a:solidFill>
                  <a:srgbClr val="660033"/>
                </a:solidFill>
                <a:effectLst>
                  <a:glow rad="317500">
                    <a:srgbClr val="00FF99"/>
                  </a:glow>
                </a:effectLst>
              </a:rPr>
              <a:t>3</a:t>
            </a:r>
            <a:r>
              <a:rPr lang="en-CA" sz="1100" baseline="30000" dirty="0" smtClean="0">
                <a:solidFill>
                  <a:srgbClr val="660033"/>
                </a:solidFill>
                <a:effectLst>
                  <a:glow rad="317500">
                    <a:srgbClr val="00FF99"/>
                  </a:glow>
                </a:effectLst>
              </a:rPr>
              <a:t>rd</a:t>
            </a:r>
            <a:r>
              <a:rPr lang="en-CA" sz="1100" dirty="0" smtClean="0">
                <a:solidFill>
                  <a:srgbClr val="660033"/>
                </a:solidFill>
                <a:effectLst>
                  <a:glow rad="317500">
                    <a:srgbClr val="00FF99"/>
                  </a:glow>
                </a:effectLst>
              </a:rPr>
              <a:t> </a:t>
            </a:r>
            <a:r>
              <a:rPr lang="en-CA" sz="1100" b="1" dirty="0">
                <a:solidFill>
                  <a:srgbClr val="660033"/>
                </a:solidFill>
              </a:rPr>
              <a:t>					</a:t>
            </a:r>
            <a:r>
              <a:rPr lang="en-CA" sz="1100" dirty="0" smtClean="0">
                <a:solidFill>
                  <a:schemeClr val="bg1"/>
                </a:solidFill>
              </a:rPr>
              <a:t>1</a:t>
            </a:r>
            <a:endParaRPr lang="en-CA" sz="1100" dirty="0">
              <a:solidFill>
                <a:schemeClr val="bg1"/>
              </a:solidFill>
            </a:endParaRPr>
          </a:p>
          <a:p>
            <a:pPr lvl="0"/>
            <a:r>
              <a:rPr lang="en-CA" sz="1100" b="1" dirty="0">
                <a:solidFill>
                  <a:srgbClr val="660033"/>
                </a:solidFill>
              </a:rPr>
              <a:t>4</a:t>
            </a:r>
            <a:r>
              <a:rPr lang="en-CA" sz="1100" b="1" baseline="30000" dirty="0">
                <a:solidFill>
                  <a:srgbClr val="660033"/>
                </a:solidFill>
              </a:rPr>
              <a:t>th</a:t>
            </a:r>
            <a:r>
              <a:rPr lang="en-CA" sz="1100" b="1" dirty="0">
                <a:solidFill>
                  <a:srgbClr val="660033"/>
                </a:solidFill>
              </a:rPr>
              <a:t> 					</a:t>
            </a:r>
            <a:r>
              <a:rPr lang="en-CA" sz="1100" dirty="0" smtClean="0">
                <a:solidFill>
                  <a:prstClr val="black"/>
                </a:solidFill>
              </a:rPr>
              <a:t>2</a:t>
            </a:r>
            <a:endParaRPr lang="en-CA" sz="1100" dirty="0">
              <a:solidFill>
                <a:prstClr val="black"/>
              </a:solidFill>
            </a:endParaRPr>
          </a:p>
          <a:p>
            <a:pPr lvl="0"/>
            <a:r>
              <a:rPr lang="en-CA" sz="1100" b="1" dirty="0">
                <a:solidFill>
                  <a:srgbClr val="660033"/>
                </a:solidFill>
              </a:rPr>
              <a:t>5</a:t>
            </a:r>
            <a:r>
              <a:rPr lang="en-CA" sz="1100" b="1" baseline="30000" dirty="0">
                <a:solidFill>
                  <a:srgbClr val="660033"/>
                </a:solidFill>
              </a:rPr>
              <a:t>th</a:t>
            </a:r>
            <a:r>
              <a:rPr lang="en-CA" sz="1100" b="1" dirty="0">
                <a:solidFill>
                  <a:srgbClr val="660033"/>
                </a:solidFill>
              </a:rPr>
              <a:t> 				    	</a:t>
            </a:r>
            <a:r>
              <a:rPr lang="en-CA" sz="1100" dirty="0" smtClean="0">
                <a:solidFill>
                  <a:prstClr val="black"/>
                </a:solidFill>
              </a:rPr>
              <a:t>3</a:t>
            </a:r>
            <a:endParaRPr lang="en-CA" sz="1100" dirty="0">
              <a:solidFill>
                <a:prstClr val="black"/>
              </a:solidFill>
            </a:endParaRPr>
          </a:p>
          <a:p>
            <a:pPr lvl="0"/>
            <a:r>
              <a:rPr lang="en-CA" sz="1100" b="1" dirty="0">
                <a:solidFill>
                  <a:srgbClr val="660033"/>
                </a:solidFill>
              </a:rPr>
              <a:t>6</a:t>
            </a:r>
            <a:r>
              <a:rPr lang="en-CA" sz="1100" b="1" baseline="30000" dirty="0">
                <a:solidFill>
                  <a:srgbClr val="660033"/>
                </a:solidFill>
              </a:rPr>
              <a:t>th</a:t>
            </a:r>
            <a:r>
              <a:rPr lang="en-CA" sz="1100" dirty="0">
                <a:solidFill>
                  <a:prstClr val="black"/>
                </a:solidFill>
              </a:rPr>
              <a:t> 					</a:t>
            </a:r>
            <a:r>
              <a:rPr lang="en-CA" sz="1100" dirty="0" smtClean="0">
                <a:solidFill>
                  <a:prstClr val="black"/>
                </a:solidFill>
              </a:rPr>
              <a:t>4</a:t>
            </a:r>
            <a:endParaRPr lang="en-CA" sz="1100" dirty="0">
              <a:solidFill>
                <a:prstClr val="black"/>
              </a:solidFill>
            </a:endParaRPr>
          </a:p>
          <a:p>
            <a:pPr lvl="0"/>
            <a:r>
              <a:rPr lang="en-CA" sz="1100" b="1" u="sng" dirty="0">
                <a:solidFill>
                  <a:srgbClr val="0000FF"/>
                </a:solidFill>
              </a:rPr>
              <a:t>7</a:t>
            </a:r>
            <a:r>
              <a:rPr lang="en-CA" sz="1100" b="1" u="sng" baseline="30000" dirty="0">
                <a:solidFill>
                  <a:srgbClr val="0000FF"/>
                </a:solidFill>
              </a:rPr>
              <a:t>th</a:t>
            </a:r>
            <a:r>
              <a:rPr lang="en-CA" sz="1100" u="sng" dirty="0">
                <a:solidFill>
                  <a:srgbClr val="0000FF"/>
                </a:solidFill>
              </a:rPr>
              <a:t> 					</a:t>
            </a:r>
            <a:r>
              <a:rPr lang="en-CA" sz="1100" u="sng" dirty="0" smtClean="0">
                <a:solidFill>
                  <a:srgbClr val="0000FF"/>
                </a:solidFill>
              </a:rPr>
              <a:t>5</a:t>
            </a:r>
            <a:endParaRPr lang="en-CA" sz="1100" u="sng" dirty="0">
              <a:solidFill>
                <a:srgbClr val="0000FF"/>
              </a:solidFill>
            </a:endParaRPr>
          </a:p>
          <a:p>
            <a:r>
              <a:rPr lang="en-CA" sz="1100" b="1" dirty="0">
                <a:solidFill>
                  <a:srgbClr val="660033"/>
                </a:solidFill>
              </a:rPr>
              <a:t>1</a:t>
            </a:r>
            <a:r>
              <a:rPr lang="en-CA" sz="1100" b="1" baseline="30000" dirty="0">
                <a:solidFill>
                  <a:srgbClr val="660033"/>
                </a:solidFill>
              </a:rPr>
              <a:t>st</a:t>
            </a:r>
            <a:r>
              <a:rPr lang="en-CA" sz="1100" dirty="0">
                <a:solidFill>
                  <a:srgbClr val="0000FF"/>
                </a:solidFill>
              </a:rPr>
              <a:t> </a:t>
            </a:r>
            <a:r>
              <a:rPr lang="en-CA" sz="1100" dirty="0">
                <a:solidFill>
                  <a:prstClr val="black"/>
                </a:solidFill>
              </a:rPr>
              <a:t>					</a:t>
            </a:r>
            <a:r>
              <a:rPr lang="en-CA" sz="1100" dirty="0" smtClean="0">
                <a:solidFill>
                  <a:prstClr val="black"/>
                </a:solidFill>
              </a:rPr>
              <a:t>6</a:t>
            </a:r>
          </a:p>
          <a:p>
            <a:pPr lvl="0"/>
            <a:r>
              <a:rPr lang="en-CA" sz="1100" b="1" dirty="0" smtClean="0">
                <a:solidFill>
                  <a:srgbClr val="660033"/>
                </a:solidFill>
              </a:rPr>
              <a:t>2</a:t>
            </a:r>
            <a:r>
              <a:rPr lang="en-CA" sz="1100" b="1" baseline="30000" dirty="0" smtClean="0">
                <a:solidFill>
                  <a:srgbClr val="660033"/>
                </a:solidFill>
              </a:rPr>
              <a:t>nd</a:t>
            </a:r>
            <a:r>
              <a:rPr lang="en-CA" sz="1100" b="1" dirty="0" smtClean="0">
                <a:solidFill>
                  <a:srgbClr val="660033"/>
                </a:solidFill>
              </a:rPr>
              <a:t> </a:t>
            </a:r>
            <a:r>
              <a:rPr lang="en-CA" sz="1100" b="1" dirty="0">
                <a:solidFill>
                  <a:srgbClr val="660033"/>
                </a:solidFill>
              </a:rPr>
              <a:t>					</a:t>
            </a:r>
            <a:r>
              <a:rPr lang="en-CA" sz="1100" dirty="0" smtClean="0">
                <a:solidFill>
                  <a:prstClr val="black"/>
                </a:solidFill>
              </a:rPr>
              <a:t>7</a:t>
            </a:r>
          </a:p>
          <a:p>
            <a:pPr lvl="0"/>
            <a:r>
              <a:rPr lang="en-CA" sz="1100" b="1" dirty="0" smtClean="0">
                <a:solidFill>
                  <a:srgbClr val="660033"/>
                </a:solidFill>
                <a:effectLst>
                  <a:glow rad="127000">
                    <a:srgbClr val="FFFF00"/>
                  </a:glow>
                </a:effectLst>
              </a:rPr>
              <a:t>3</a:t>
            </a:r>
            <a:r>
              <a:rPr lang="en-CA" sz="1100" b="1" baseline="30000" dirty="0" smtClean="0">
                <a:solidFill>
                  <a:srgbClr val="660033"/>
                </a:solidFill>
                <a:effectLst>
                  <a:glow rad="127000">
                    <a:srgbClr val="FFFF00"/>
                  </a:glow>
                </a:effectLst>
              </a:rPr>
              <a:t>rd</a:t>
            </a:r>
            <a:r>
              <a:rPr lang="en-CA" sz="1100" b="1" baseline="30000" dirty="0">
                <a:solidFill>
                  <a:srgbClr val="660033"/>
                </a:solidFill>
              </a:rPr>
              <a:t>					</a:t>
            </a:r>
            <a:r>
              <a:rPr lang="en-CA" sz="1100" dirty="0" smtClean="0">
                <a:solidFill>
                  <a:prstClr val="black"/>
                </a:solidFill>
              </a:rPr>
              <a:t>8</a:t>
            </a:r>
            <a:endParaRPr lang="en-CA" sz="1100" dirty="0">
              <a:solidFill>
                <a:prstClr val="black"/>
              </a:solidFill>
            </a:endParaRPr>
          </a:p>
          <a:p>
            <a:pPr lvl="0"/>
            <a:r>
              <a:rPr lang="en-CA" sz="1100" b="1" dirty="0">
                <a:solidFill>
                  <a:srgbClr val="660033"/>
                </a:solidFill>
              </a:rPr>
              <a:t>4</a:t>
            </a:r>
            <a:r>
              <a:rPr lang="en-CA" sz="1100" b="1" baseline="30000" dirty="0">
                <a:solidFill>
                  <a:srgbClr val="660033"/>
                </a:solidFill>
              </a:rPr>
              <a:t>th </a:t>
            </a:r>
            <a:r>
              <a:rPr lang="en-CA" sz="1100" b="1" dirty="0">
                <a:solidFill>
                  <a:srgbClr val="660033"/>
                </a:solidFill>
              </a:rPr>
              <a:t> 					</a:t>
            </a:r>
            <a:r>
              <a:rPr lang="en-CA" sz="1100" dirty="0" smtClean="0">
                <a:solidFill>
                  <a:prstClr val="black"/>
                </a:solidFill>
              </a:rPr>
              <a:t>9</a:t>
            </a:r>
            <a:endParaRPr lang="en-CA" sz="1100" u="sng" dirty="0">
              <a:solidFill>
                <a:srgbClr val="0000FF"/>
              </a:solidFill>
            </a:endParaRPr>
          </a:p>
          <a:p>
            <a:pPr lvl="0"/>
            <a:r>
              <a:rPr lang="en-CA" sz="1100" b="1" dirty="0">
                <a:solidFill>
                  <a:srgbClr val="660033"/>
                </a:solidFill>
              </a:rPr>
              <a:t>5</a:t>
            </a:r>
            <a:r>
              <a:rPr lang="en-CA" sz="1100" b="1" baseline="30000" dirty="0">
                <a:solidFill>
                  <a:srgbClr val="660033"/>
                </a:solidFill>
              </a:rPr>
              <a:t>th</a:t>
            </a:r>
            <a:r>
              <a:rPr lang="en-CA" sz="1100" b="1" dirty="0">
                <a:solidFill>
                  <a:srgbClr val="660033"/>
                </a:solidFill>
              </a:rPr>
              <a:t> 					</a:t>
            </a:r>
            <a:r>
              <a:rPr lang="en-CA" sz="1100" dirty="0" smtClean="0">
                <a:solidFill>
                  <a:prstClr val="black"/>
                </a:solidFill>
                <a:effectLst/>
              </a:rPr>
              <a:t>10</a:t>
            </a:r>
            <a:endParaRPr lang="en-CA" sz="1100" dirty="0">
              <a:solidFill>
                <a:prstClr val="black"/>
              </a:solidFill>
              <a:effectLst/>
            </a:endParaRPr>
          </a:p>
          <a:p>
            <a:pPr lvl="0"/>
            <a:r>
              <a:rPr lang="en-CA" sz="1100" b="1" dirty="0">
                <a:solidFill>
                  <a:srgbClr val="660033"/>
                </a:solidFill>
              </a:rPr>
              <a:t>6</a:t>
            </a:r>
            <a:r>
              <a:rPr lang="en-CA" sz="1100" b="1" baseline="30000" dirty="0">
                <a:solidFill>
                  <a:srgbClr val="660033"/>
                </a:solidFill>
              </a:rPr>
              <a:t>th</a:t>
            </a:r>
            <a:r>
              <a:rPr lang="en-CA" sz="1100" b="1" dirty="0">
                <a:solidFill>
                  <a:srgbClr val="660033"/>
                </a:solidFill>
              </a:rPr>
              <a:t> 					</a:t>
            </a:r>
            <a:r>
              <a:rPr lang="en-CA" sz="1100" dirty="0" smtClean="0">
                <a:solidFill>
                  <a:prstClr val="black"/>
                </a:solidFill>
                <a:effectLst/>
              </a:rPr>
              <a:t>11</a:t>
            </a:r>
            <a:r>
              <a:rPr lang="en-CA" sz="1100" dirty="0">
                <a:solidFill>
                  <a:prstClr val="black"/>
                </a:solidFill>
              </a:rPr>
              <a:t/>
            </a:r>
            <a:br>
              <a:rPr lang="en-CA" sz="1100" dirty="0">
                <a:solidFill>
                  <a:prstClr val="black"/>
                </a:solidFill>
              </a:rPr>
            </a:br>
            <a:r>
              <a:rPr lang="en-CA" sz="1100" b="1" u="sng" dirty="0">
                <a:solidFill>
                  <a:srgbClr val="0000FF"/>
                </a:solidFill>
              </a:rPr>
              <a:t>7</a:t>
            </a:r>
            <a:r>
              <a:rPr lang="en-CA" sz="1100" b="1" u="sng" baseline="30000" dirty="0">
                <a:solidFill>
                  <a:srgbClr val="0000FF"/>
                </a:solidFill>
              </a:rPr>
              <a:t>th</a:t>
            </a:r>
            <a:r>
              <a:rPr lang="en-CA" sz="1100" u="sng" dirty="0">
                <a:solidFill>
                  <a:srgbClr val="0000FF"/>
                </a:solidFill>
              </a:rPr>
              <a:t> 					</a:t>
            </a:r>
            <a:r>
              <a:rPr lang="en-CA" sz="1100" u="sng" dirty="0" smtClean="0">
                <a:solidFill>
                  <a:srgbClr val="0000FF"/>
                </a:solidFill>
                <a:effectLst/>
              </a:rPr>
              <a:t>12</a:t>
            </a:r>
          </a:p>
          <a:p>
            <a:pPr lvl="0"/>
            <a:r>
              <a:rPr lang="en-CA" sz="1100" b="1" dirty="0" smtClean="0">
                <a:solidFill>
                  <a:srgbClr val="660033"/>
                </a:solidFill>
              </a:rPr>
              <a:t>1</a:t>
            </a:r>
            <a:r>
              <a:rPr lang="en-CA" sz="1100" b="1" baseline="30000" dirty="0" smtClean="0">
                <a:solidFill>
                  <a:srgbClr val="660033"/>
                </a:solidFill>
              </a:rPr>
              <a:t>st</a:t>
            </a:r>
            <a:r>
              <a:rPr lang="en-CA" sz="1100" b="1" dirty="0" smtClean="0">
                <a:solidFill>
                  <a:srgbClr val="660033"/>
                </a:solidFill>
              </a:rPr>
              <a:t> </a:t>
            </a:r>
            <a:r>
              <a:rPr lang="en-CA" sz="1100" b="1" dirty="0">
                <a:solidFill>
                  <a:srgbClr val="660033"/>
                </a:solidFill>
              </a:rPr>
              <a:t>					</a:t>
            </a:r>
            <a:r>
              <a:rPr lang="en-CA" sz="1100" dirty="0" smtClean="0">
                <a:solidFill>
                  <a:prstClr val="black"/>
                </a:solidFill>
                <a:effectLst/>
              </a:rPr>
              <a:t>13</a:t>
            </a:r>
            <a:endParaRPr lang="en-CA" sz="1100" dirty="0">
              <a:solidFill>
                <a:prstClr val="black"/>
              </a:solidFill>
              <a:effectLst/>
            </a:endParaRPr>
          </a:p>
          <a:p>
            <a:pPr lvl="0"/>
            <a:r>
              <a:rPr lang="en-CA" sz="1100" b="1" dirty="0">
                <a:solidFill>
                  <a:srgbClr val="660033"/>
                </a:solidFill>
              </a:rPr>
              <a:t>2</a:t>
            </a:r>
            <a:r>
              <a:rPr lang="en-CA" sz="1100" b="1" baseline="30000" dirty="0">
                <a:solidFill>
                  <a:srgbClr val="660033"/>
                </a:solidFill>
              </a:rPr>
              <a:t>nd</a:t>
            </a:r>
            <a:r>
              <a:rPr lang="en-CA" sz="1100" b="1" dirty="0">
                <a:solidFill>
                  <a:srgbClr val="660033"/>
                </a:solidFill>
              </a:rPr>
              <a:t> 					</a:t>
            </a:r>
            <a:r>
              <a:rPr lang="en-CA" sz="1100" dirty="0" smtClean="0">
                <a:solidFill>
                  <a:prstClr val="black"/>
                </a:solidFill>
                <a:effectLst/>
              </a:rPr>
              <a:t>14</a:t>
            </a:r>
            <a:endParaRPr lang="en-CA" sz="1100" dirty="0">
              <a:solidFill>
                <a:prstClr val="black"/>
              </a:solidFill>
              <a:effectLst/>
            </a:endParaRPr>
          </a:p>
          <a:p>
            <a:pPr lvl="0"/>
            <a:r>
              <a:rPr lang="en-CA" sz="1100" b="1" dirty="0">
                <a:solidFill>
                  <a:srgbClr val="660033"/>
                </a:solidFill>
              </a:rPr>
              <a:t>3</a:t>
            </a:r>
            <a:r>
              <a:rPr lang="en-CA" sz="1100" b="1" baseline="30000" dirty="0">
                <a:solidFill>
                  <a:srgbClr val="660033"/>
                </a:solidFill>
              </a:rPr>
              <a:t>rd</a:t>
            </a:r>
            <a:r>
              <a:rPr lang="en-CA" sz="1100" b="1" dirty="0">
                <a:solidFill>
                  <a:srgbClr val="660033"/>
                </a:solidFill>
              </a:rPr>
              <a:t> 					</a:t>
            </a:r>
            <a:r>
              <a:rPr lang="en-CA" sz="1100" b="1" dirty="0" smtClean="0">
                <a:solidFill>
                  <a:prstClr val="black"/>
                </a:solidFill>
                <a:effectLst>
                  <a:glow rad="127000">
                    <a:srgbClr val="FFFF00"/>
                  </a:glow>
                </a:effectLst>
              </a:rPr>
              <a:t>15</a:t>
            </a:r>
            <a:endParaRPr lang="en-CA" sz="1100" b="1" dirty="0">
              <a:solidFill>
                <a:prstClr val="black"/>
              </a:solidFill>
              <a:effectLst>
                <a:glow rad="127000">
                  <a:srgbClr val="FFFF00"/>
                </a:glow>
              </a:effectLst>
            </a:endParaRPr>
          </a:p>
          <a:p>
            <a:pPr lvl="0"/>
            <a:r>
              <a:rPr lang="en-CA" sz="1100" b="1" dirty="0">
                <a:solidFill>
                  <a:srgbClr val="660033"/>
                </a:solidFill>
              </a:rPr>
              <a:t>4</a:t>
            </a:r>
            <a:r>
              <a:rPr lang="en-CA" sz="1100" b="1" baseline="30000" dirty="0">
                <a:solidFill>
                  <a:srgbClr val="660033"/>
                </a:solidFill>
              </a:rPr>
              <a:t>th</a:t>
            </a:r>
            <a:r>
              <a:rPr lang="en-CA" sz="1100" b="1" dirty="0">
                <a:solidFill>
                  <a:srgbClr val="660033"/>
                </a:solidFill>
              </a:rPr>
              <a:t> 					</a:t>
            </a:r>
            <a:r>
              <a:rPr lang="en-CA" sz="1100" b="1" dirty="0" smtClean="0">
                <a:solidFill>
                  <a:prstClr val="black"/>
                </a:solidFill>
                <a:effectLst>
                  <a:glow rad="127000">
                    <a:srgbClr val="FFFF00"/>
                  </a:glow>
                </a:effectLst>
              </a:rPr>
              <a:t>16</a:t>
            </a:r>
            <a:endParaRPr lang="en-CA" sz="1100" b="1" dirty="0">
              <a:solidFill>
                <a:prstClr val="black"/>
              </a:solidFill>
              <a:effectLst>
                <a:glow rad="127000">
                  <a:srgbClr val="FFFF00"/>
                </a:glow>
              </a:effectLst>
            </a:endParaRPr>
          </a:p>
          <a:p>
            <a:pPr lvl="0"/>
            <a:r>
              <a:rPr lang="en-CA" sz="1100" b="1" dirty="0">
                <a:solidFill>
                  <a:srgbClr val="660033"/>
                </a:solidFill>
              </a:rPr>
              <a:t>5</a:t>
            </a:r>
            <a:r>
              <a:rPr lang="en-CA" sz="1100" b="1" baseline="30000" dirty="0">
                <a:solidFill>
                  <a:srgbClr val="660033"/>
                </a:solidFill>
              </a:rPr>
              <a:t>th</a:t>
            </a:r>
            <a:r>
              <a:rPr lang="en-CA" sz="1100" b="1" dirty="0">
                <a:solidFill>
                  <a:srgbClr val="660033"/>
                </a:solidFill>
              </a:rPr>
              <a:t> 				    	</a:t>
            </a:r>
            <a:r>
              <a:rPr lang="en-CA" sz="1100" b="1" dirty="0" smtClean="0">
                <a:solidFill>
                  <a:prstClr val="black"/>
                </a:solidFill>
                <a:effectLst>
                  <a:glow rad="127000">
                    <a:srgbClr val="FFFF00"/>
                  </a:glow>
                </a:effectLst>
              </a:rPr>
              <a:t>17</a:t>
            </a:r>
            <a:endParaRPr lang="en-CA" sz="1100" b="1" dirty="0">
              <a:solidFill>
                <a:prstClr val="black"/>
              </a:solidFill>
              <a:effectLst>
                <a:glow rad="127000">
                  <a:srgbClr val="FFFF00"/>
                </a:glow>
              </a:effectLst>
            </a:endParaRPr>
          </a:p>
          <a:p>
            <a:pPr lvl="0"/>
            <a:r>
              <a:rPr lang="en-CA" sz="1100" b="1" dirty="0">
                <a:solidFill>
                  <a:srgbClr val="660033"/>
                </a:solidFill>
              </a:rPr>
              <a:t>6</a:t>
            </a:r>
            <a:r>
              <a:rPr lang="en-CA" sz="1100" b="1" baseline="30000" dirty="0">
                <a:solidFill>
                  <a:srgbClr val="660033"/>
                </a:solidFill>
              </a:rPr>
              <a:t>th</a:t>
            </a:r>
            <a:r>
              <a:rPr lang="en-CA" sz="1100" dirty="0">
                <a:solidFill>
                  <a:prstClr val="black"/>
                </a:solidFill>
              </a:rPr>
              <a:t> 					</a:t>
            </a:r>
            <a:r>
              <a:rPr lang="en-CA" sz="1100" b="1" dirty="0" smtClean="0">
                <a:solidFill>
                  <a:prstClr val="black"/>
                </a:solidFill>
                <a:effectLst>
                  <a:glow rad="127000">
                    <a:srgbClr val="FFFF00"/>
                  </a:glow>
                </a:effectLst>
              </a:rPr>
              <a:t>18</a:t>
            </a:r>
            <a:endParaRPr lang="en-CA" sz="1100" b="1" dirty="0">
              <a:solidFill>
                <a:prstClr val="black"/>
              </a:solidFill>
              <a:effectLst>
                <a:glow rad="127000">
                  <a:srgbClr val="FFFF00"/>
                </a:glow>
              </a:effectLst>
            </a:endParaRPr>
          </a:p>
          <a:p>
            <a:pPr lvl="0"/>
            <a:r>
              <a:rPr lang="en-CA" sz="1100" b="1" u="sng" dirty="0">
                <a:solidFill>
                  <a:srgbClr val="0000FF"/>
                </a:solidFill>
              </a:rPr>
              <a:t>7</a:t>
            </a:r>
            <a:r>
              <a:rPr lang="en-CA" sz="1100" b="1" u="sng" baseline="30000" dirty="0">
                <a:solidFill>
                  <a:srgbClr val="0000FF"/>
                </a:solidFill>
              </a:rPr>
              <a:t>th</a:t>
            </a:r>
            <a:r>
              <a:rPr lang="en-CA" sz="1100" u="sng" dirty="0">
                <a:solidFill>
                  <a:srgbClr val="0000FF"/>
                </a:solidFill>
              </a:rPr>
              <a:t> 					</a:t>
            </a:r>
            <a:r>
              <a:rPr lang="en-CA" sz="1100" b="1" u="sng" dirty="0" smtClean="0">
                <a:solidFill>
                  <a:srgbClr val="0000FF"/>
                </a:solidFill>
                <a:effectLst>
                  <a:glow rad="127000">
                    <a:srgbClr val="FFFF00"/>
                  </a:glow>
                </a:effectLst>
              </a:rPr>
              <a:t>19</a:t>
            </a:r>
            <a:endParaRPr lang="en-CA" sz="1100" b="1" u="sng" dirty="0">
              <a:solidFill>
                <a:srgbClr val="0000FF"/>
              </a:solidFill>
              <a:effectLst>
                <a:glow rad="127000">
                  <a:srgbClr val="FFFF00"/>
                </a:glow>
              </a:effectLst>
            </a:endParaRPr>
          </a:p>
          <a:p>
            <a:pPr lvl="0"/>
            <a:r>
              <a:rPr lang="en-CA" sz="1100" b="1" dirty="0">
                <a:solidFill>
                  <a:srgbClr val="660033"/>
                </a:solidFill>
              </a:rPr>
              <a:t>1</a:t>
            </a:r>
            <a:r>
              <a:rPr lang="en-CA" sz="1100" b="1" baseline="30000" dirty="0">
                <a:solidFill>
                  <a:srgbClr val="660033"/>
                </a:solidFill>
              </a:rPr>
              <a:t>st</a:t>
            </a:r>
            <a:r>
              <a:rPr lang="en-CA" sz="1100" dirty="0">
                <a:solidFill>
                  <a:srgbClr val="0000FF"/>
                </a:solidFill>
              </a:rPr>
              <a:t> </a:t>
            </a:r>
            <a:r>
              <a:rPr lang="en-CA" sz="1100" dirty="0">
                <a:solidFill>
                  <a:prstClr val="black"/>
                </a:solidFill>
              </a:rPr>
              <a:t>					</a:t>
            </a:r>
            <a:r>
              <a:rPr lang="en-CA" sz="1100" b="1" dirty="0" smtClean="0">
                <a:solidFill>
                  <a:prstClr val="black"/>
                </a:solidFill>
                <a:effectLst>
                  <a:glow rad="127000">
                    <a:srgbClr val="FFFF00"/>
                  </a:glow>
                </a:effectLst>
              </a:rPr>
              <a:t>20</a:t>
            </a:r>
            <a:endParaRPr lang="en-CA" sz="1100" b="1" dirty="0">
              <a:solidFill>
                <a:prstClr val="black"/>
              </a:solidFill>
              <a:effectLst>
                <a:glow rad="127000">
                  <a:srgbClr val="FFFF00"/>
                </a:glow>
              </a:effectLst>
            </a:endParaRPr>
          </a:p>
          <a:p>
            <a:pPr lvl="0"/>
            <a:r>
              <a:rPr lang="en-CA" sz="1100" b="1" dirty="0">
                <a:solidFill>
                  <a:srgbClr val="660033"/>
                </a:solidFill>
              </a:rPr>
              <a:t>2</a:t>
            </a:r>
            <a:r>
              <a:rPr lang="en-CA" sz="1100" b="1" baseline="30000" dirty="0">
                <a:solidFill>
                  <a:srgbClr val="660033"/>
                </a:solidFill>
              </a:rPr>
              <a:t>nd</a:t>
            </a:r>
            <a:r>
              <a:rPr lang="en-CA" sz="1100" b="1" dirty="0">
                <a:solidFill>
                  <a:srgbClr val="660033"/>
                </a:solidFill>
              </a:rPr>
              <a:t> 					</a:t>
            </a:r>
            <a:r>
              <a:rPr lang="en-CA" sz="1100" b="1" dirty="0" smtClean="0">
                <a:solidFill>
                  <a:prstClr val="black"/>
                </a:solidFill>
                <a:effectLst>
                  <a:glow rad="127000">
                    <a:srgbClr val="FFFF00"/>
                  </a:glow>
                </a:effectLst>
              </a:rPr>
              <a:t>21</a:t>
            </a:r>
            <a:endParaRPr lang="en-CA" sz="1100" b="1" dirty="0">
              <a:solidFill>
                <a:prstClr val="black"/>
              </a:solidFill>
              <a:effectLst>
                <a:glow rad="127000">
                  <a:srgbClr val="FFFF00"/>
                </a:glow>
              </a:effectLst>
            </a:endParaRPr>
          </a:p>
          <a:p>
            <a:pPr lvl="0"/>
            <a:r>
              <a:rPr lang="en-CA" sz="1100" b="1" dirty="0">
                <a:solidFill>
                  <a:srgbClr val="660033"/>
                </a:solidFill>
              </a:rPr>
              <a:t>3</a:t>
            </a:r>
            <a:r>
              <a:rPr lang="en-CA" sz="1100" b="1" baseline="30000" dirty="0">
                <a:solidFill>
                  <a:srgbClr val="660033"/>
                </a:solidFill>
              </a:rPr>
              <a:t>rd					</a:t>
            </a:r>
            <a:r>
              <a:rPr lang="en-CA" sz="1100" dirty="0" smtClean="0">
                <a:solidFill>
                  <a:prstClr val="black"/>
                </a:solidFill>
                <a:effectLst/>
              </a:rPr>
              <a:t>22</a:t>
            </a:r>
            <a:endParaRPr lang="en-CA" sz="1100" dirty="0">
              <a:solidFill>
                <a:prstClr val="black"/>
              </a:solidFill>
              <a:effectLst/>
            </a:endParaRPr>
          </a:p>
          <a:p>
            <a:pPr lvl="0"/>
            <a:r>
              <a:rPr lang="en-CA" sz="1100" b="1" dirty="0">
                <a:solidFill>
                  <a:srgbClr val="660033"/>
                </a:solidFill>
              </a:rPr>
              <a:t>4</a:t>
            </a:r>
            <a:r>
              <a:rPr lang="en-CA" sz="1100" b="1" baseline="30000" dirty="0">
                <a:solidFill>
                  <a:srgbClr val="660033"/>
                </a:solidFill>
              </a:rPr>
              <a:t>th </a:t>
            </a:r>
            <a:r>
              <a:rPr lang="en-CA" sz="1100" b="1" dirty="0">
                <a:solidFill>
                  <a:srgbClr val="660033"/>
                </a:solidFill>
              </a:rPr>
              <a:t> 					</a:t>
            </a:r>
            <a:r>
              <a:rPr lang="en-CA" sz="1100" dirty="0" smtClean="0">
                <a:solidFill>
                  <a:prstClr val="black"/>
                </a:solidFill>
              </a:rPr>
              <a:t>23</a:t>
            </a:r>
            <a:endParaRPr lang="en-CA" sz="1100" u="sng" dirty="0">
              <a:solidFill>
                <a:srgbClr val="0000FF"/>
              </a:solidFill>
            </a:endParaRPr>
          </a:p>
          <a:p>
            <a:pPr lvl="0"/>
            <a:r>
              <a:rPr lang="en-CA" sz="1100" b="1" dirty="0">
                <a:solidFill>
                  <a:srgbClr val="660033"/>
                </a:solidFill>
              </a:rPr>
              <a:t>5</a:t>
            </a:r>
            <a:r>
              <a:rPr lang="en-CA" sz="1100" b="1" baseline="30000" dirty="0">
                <a:solidFill>
                  <a:srgbClr val="660033"/>
                </a:solidFill>
              </a:rPr>
              <a:t>th</a:t>
            </a:r>
            <a:r>
              <a:rPr lang="en-CA" sz="1100" b="1" dirty="0">
                <a:solidFill>
                  <a:srgbClr val="660033"/>
                </a:solidFill>
              </a:rPr>
              <a:t> 					</a:t>
            </a:r>
            <a:r>
              <a:rPr lang="en-CA" sz="1100" dirty="0" smtClean="0">
                <a:solidFill>
                  <a:prstClr val="black"/>
                </a:solidFill>
                <a:effectLst>
                  <a:glow rad="279400">
                    <a:srgbClr val="FFCCFF"/>
                  </a:glow>
                </a:effectLst>
              </a:rPr>
              <a:t>24</a:t>
            </a:r>
            <a:endParaRPr lang="en-CA" sz="1100" dirty="0">
              <a:solidFill>
                <a:prstClr val="black"/>
              </a:solidFill>
              <a:effectLst>
                <a:glow rad="279400">
                  <a:srgbClr val="FFCCFF"/>
                </a:glow>
              </a:effectLst>
            </a:endParaRPr>
          </a:p>
          <a:p>
            <a:pPr lvl="0"/>
            <a:r>
              <a:rPr lang="en-CA" sz="1100" b="1" dirty="0">
                <a:solidFill>
                  <a:srgbClr val="660033"/>
                </a:solidFill>
              </a:rPr>
              <a:t>6</a:t>
            </a:r>
            <a:r>
              <a:rPr lang="en-CA" sz="1100" b="1" baseline="30000" dirty="0">
                <a:solidFill>
                  <a:srgbClr val="660033"/>
                </a:solidFill>
              </a:rPr>
              <a:t>th</a:t>
            </a:r>
            <a:r>
              <a:rPr lang="en-CA" sz="1100" b="1" dirty="0">
                <a:solidFill>
                  <a:srgbClr val="660033"/>
                </a:solidFill>
              </a:rPr>
              <a:t> 					</a:t>
            </a:r>
            <a:r>
              <a:rPr lang="en-CA" sz="1100" dirty="0" smtClean="0">
                <a:solidFill>
                  <a:prstClr val="black"/>
                </a:solidFill>
                <a:effectLst/>
              </a:rPr>
              <a:t>25</a:t>
            </a:r>
            <a:r>
              <a:rPr lang="en-CA" sz="1100" dirty="0">
                <a:solidFill>
                  <a:prstClr val="black"/>
                </a:solidFill>
              </a:rPr>
              <a:t/>
            </a:r>
            <a:br>
              <a:rPr lang="en-CA" sz="1100" dirty="0">
                <a:solidFill>
                  <a:prstClr val="black"/>
                </a:solidFill>
              </a:rPr>
            </a:br>
            <a:r>
              <a:rPr lang="en-CA" sz="1100" b="1" u="sng" dirty="0">
                <a:solidFill>
                  <a:srgbClr val="0000FF"/>
                </a:solidFill>
              </a:rPr>
              <a:t>7</a:t>
            </a:r>
            <a:r>
              <a:rPr lang="en-CA" sz="1100" b="1" u="sng" baseline="30000" dirty="0">
                <a:solidFill>
                  <a:srgbClr val="0000FF"/>
                </a:solidFill>
              </a:rPr>
              <a:t>th</a:t>
            </a:r>
            <a:r>
              <a:rPr lang="en-CA" sz="1100" u="sng" dirty="0">
                <a:solidFill>
                  <a:srgbClr val="0000FF"/>
                </a:solidFill>
              </a:rPr>
              <a:t> 					</a:t>
            </a:r>
            <a:r>
              <a:rPr lang="en-CA" sz="1100" u="sng" dirty="0" smtClean="0">
                <a:solidFill>
                  <a:srgbClr val="0000FF"/>
                </a:solidFill>
              </a:rPr>
              <a:t>26</a:t>
            </a:r>
            <a:endParaRPr lang="en-CA" sz="1100" u="sng" dirty="0">
              <a:solidFill>
                <a:srgbClr val="0000FF"/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1048527" y="730733"/>
            <a:ext cx="1675582" cy="381064"/>
          </a:xfrm>
          <a:prstGeom prst="roundRect">
            <a:avLst>
              <a:gd name="adj" fmla="val 50000"/>
            </a:avLst>
          </a:prstGeom>
          <a:solidFill>
            <a:srgbClr val="FF6600"/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2400" dirty="0" smtClean="0">
                <a:solidFill>
                  <a:srgbClr val="002060"/>
                </a:solidFill>
              </a:rPr>
              <a:t>1</a:t>
            </a:r>
            <a:r>
              <a:rPr lang="en-CA" sz="2400" baseline="30000" dirty="0" smtClean="0">
                <a:solidFill>
                  <a:srgbClr val="002060"/>
                </a:solidFill>
              </a:rPr>
              <a:t>st</a:t>
            </a:r>
            <a:r>
              <a:rPr lang="en-CA" sz="2400" dirty="0" smtClean="0">
                <a:solidFill>
                  <a:srgbClr val="002060"/>
                </a:solidFill>
              </a:rPr>
              <a:t> Month</a:t>
            </a:r>
            <a:endParaRPr lang="en-CA" sz="2400" dirty="0">
              <a:solidFill>
                <a:srgbClr val="002060"/>
              </a:solidFill>
            </a:endParaRPr>
          </a:p>
        </p:txBody>
      </p:sp>
      <p:sp>
        <p:nvSpPr>
          <p:cNvPr id="10" name="Rounded Rectangular Callout 9"/>
          <p:cNvSpPr/>
          <p:nvPr/>
        </p:nvSpPr>
        <p:spPr>
          <a:xfrm>
            <a:off x="8868747" y="94664"/>
            <a:ext cx="1830707" cy="384638"/>
          </a:xfrm>
          <a:prstGeom prst="wedgeRoundRectCallout">
            <a:avLst>
              <a:gd name="adj1" fmla="val 36917"/>
              <a:gd name="adj2" fmla="val 50962"/>
              <a:gd name="adj3" fmla="val 16667"/>
            </a:avLst>
          </a:prstGeom>
          <a:gradFill flip="none" rotWithShape="1">
            <a:gsLst>
              <a:gs pos="27000">
                <a:schemeClr val="accent5">
                  <a:lumMod val="75000"/>
                  <a:alpha val="0"/>
                </a:schemeClr>
              </a:gs>
              <a:gs pos="83000">
                <a:srgbClr val="00FFCC"/>
              </a:gs>
              <a:gs pos="5000">
                <a:schemeClr val="accent6">
                  <a:lumMod val="75000"/>
                </a:schemeClr>
              </a:gs>
              <a:gs pos="47000">
                <a:srgbClr val="FFFF00"/>
              </a:gs>
            </a:gsLst>
            <a:lin ang="2700000" scaled="1"/>
            <a:tileRect/>
          </a:gradFill>
          <a:ln w="57150">
            <a:solidFill>
              <a:srgbClr val="0000FF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b="1" dirty="0" smtClean="0">
                <a:solidFill>
                  <a:srgbClr val="0000FF"/>
                </a:solidFill>
              </a:rPr>
              <a:t>Covenant Count</a:t>
            </a:r>
            <a:endParaRPr lang="en-CA" b="1" dirty="0">
              <a:solidFill>
                <a:srgbClr val="0000FF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7845153" y="1588668"/>
            <a:ext cx="3425236" cy="529459"/>
          </a:xfrm>
          <a:prstGeom prst="rect">
            <a:avLst/>
          </a:prstGeom>
          <a:solidFill>
            <a:srgbClr val="FF7C80"/>
          </a:solidFill>
          <a:ln w="38100" cap="flat" cmpd="sng" algn="ctr">
            <a:solidFill>
              <a:srgbClr val="0000FF"/>
            </a:solidFill>
            <a:prstDash val="solid"/>
            <a:miter lim="800000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  <a:sp3d extrusionH="57150">
              <a:bevelT h="25400" prst="softRound"/>
            </a:sp3d>
          </a:bodyPr>
          <a:lstStyle/>
          <a:p>
            <a:pPr lvl="0" defTabSz="914400">
              <a:lnSpc>
                <a:spcPct val="106000"/>
              </a:lnSpc>
              <a:spcAft>
                <a:spcPts val="800"/>
              </a:spcAft>
              <a:defRPr/>
            </a:pPr>
            <a:r>
              <a:rPr kumimoji="0" lang="en-CA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660033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  <a:cs typeface="Times New Roman" panose="02020603050405020304" pitchFamily="18" charset="0"/>
              </a:rPr>
              <a:t>3</a:t>
            </a:r>
            <a:r>
              <a:rPr kumimoji="0" lang="en-CA" sz="2800" b="1" i="0" u="none" strike="noStrike" kern="0" cap="none" spc="0" normalizeH="0" baseline="30000" noProof="0" dirty="0" smtClean="0">
                <a:ln>
                  <a:noFill/>
                </a:ln>
                <a:solidFill>
                  <a:srgbClr val="660033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  <a:cs typeface="Times New Roman" panose="02020603050405020304" pitchFamily="18" charset="0"/>
              </a:rPr>
              <a:t>rd</a:t>
            </a:r>
            <a:r>
              <a:rPr kumimoji="0" lang="en-CA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660033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  <a:cs typeface="Times New Roman" panose="02020603050405020304" pitchFamily="18" charset="0"/>
              </a:rPr>
              <a:t>       </a:t>
            </a:r>
            <a:r>
              <a:rPr lang="en-CA" sz="2800" b="1" dirty="0" smtClean="0">
                <a:ln w="28575">
                  <a:solidFill>
                    <a:schemeClr val="bg2">
                      <a:lumMod val="60000"/>
                      <a:lumOff val="40000"/>
                    </a:schemeClr>
                  </a:solidFill>
                </a:ln>
                <a:solidFill>
                  <a:srgbClr val="00FF00"/>
                </a:solidFill>
                <a:effectLst>
                  <a:glow rad="571500">
                    <a:schemeClr val="accent5">
                      <a:lumMod val="75000"/>
                    </a:schemeClr>
                  </a:glow>
                </a:effectLst>
                <a:latin typeface="Arial Black" panose="020B0A04020102020204" pitchFamily="34" charset="0"/>
              </a:rPr>
              <a:t>TEQUFAH</a:t>
            </a:r>
            <a:endParaRPr kumimoji="0" lang="en-CA" sz="28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>
                <a:glow rad="127000">
                  <a:srgbClr val="FFFF00"/>
                </a:glow>
              </a:effectLst>
              <a:uLnTx/>
              <a:uFillTx/>
              <a:latin typeface="Calibri" panose="020F0502020204030204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cxnSp>
        <p:nvCxnSpPr>
          <p:cNvPr id="13" name="Straight Arrow Connector 12"/>
          <p:cNvCxnSpPr/>
          <p:nvPr/>
        </p:nvCxnSpPr>
        <p:spPr>
          <a:xfrm flipH="1">
            <a:off x="948583" y="1692613"/>
            <a:ext cx="6896569" cy="370325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" name="Straight Connector 2"/>
          <p:cNvCxnSpPr/>
          <p:nvPr/>
        </p:nvCxnSpPr>
        <p:spPr>
          <a:xfrm>
            <a:off x="600261" y="2198870"/>
            <a:ext cx="10426860" cy="42313"/>
          </a:xfrm>
          <a:prstGeom prst="line">
            <a:avLst/>
          </a:prstGeom>
          <a:ln w="57150">
            <a:solidFill>
              <a:srgbClr val="C0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Rounded Rectangular Callout 18"/>
          <p:cNvSpPr/>
          <p:nvPr/>
        </p:nvSpPr>
        <p:spPr>
          <a:xfrm>
            <a:off x="3102481" y="929262"/>
            <a:ext cx="2794466" cy="784797"/>
          </a:xfrm>
          <a:prstGeom prst="wedgeRoundRectCallout">
            <a:avLst>
              <a:gd name="adj1" fmla="val -113934"/>
              <a:gd name="adj2" fmla="val 84043"/>
              <a:gd name="adj3" fmla="val 16667"/>
            </a:avLst>
          </a:prstGeom>
          <a:solidFill>
            <a:schemeClr val="tx1">
              <a:lumMod val="50000"/>
            </a:schemeClr>
          </a:solidFill>
          <a:ln w="57150">
            <a:solidFill>
              <a:srgbClr val="C000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/>
          </a:bodyPr>
          <a:lstStyle/>
          <a:p>
            <a:pPr algn="ctr"/>
            <a:r>
              <a:rPr lang="en-CA" sz="2400" dirty="0" smtClean="0">
                <a:solidFill>
                  <a:schemeClr val="bg1"/>
                </a:solidFill>
              </a:rPr>
              <a:t>March 22 - </a:t>
            </a:r>
            <a:r>
              <a:rPr lang="en-CA" sz="2400" dirty="0" smtClean="0">
                <a:solidFill>
                  <a:schemeClr val="bg1"/>
                </a:solidFill>
                <a:effectLst>
                  <a:glow rad="127000">
                    <a:schemeClr val="tx2">
                      <a:lumMod val="60000"/>
                      <a:lumOff val="40000"/>
                    </a:schemeClr>
                  </a:glow>
                </a:effectLst>
              </a:rPr>
              <a:t>Tequfah</a:t>
            </a:r>
            <a:r>
              <a:rPr lang="en-CA" sz="2400" dirty="0" smtClean="0">
                <a:solidFill>
                  <a:schemeClr val="bg1"/>
                </a:solidFill>
              </a:rPr>
              <a:t> </a:t>
            </a:r>
            <a:r>
              <a:rPr lang="en-CA" sz="2400" dirty="0" smtClean="0"/>
              <a:t/>
            </a:r>
            <a:br>
              <a:rPr lang="en-CA" sz="2400" dirty="0" smtClean="0"/>
            </a:br>
            <a:r>
              <a:rPr lang="en-CA" sz="2400" dirty="0" smtClean="0"/>
              <a:t>Gregorian</a:t>
            </a:r>
            <a:endParaRPr lang="en-CA" sz="2400" dirty="0"/>
          </a:p>
        </p:txBody>
      </p:sp>
      <p:cxnSp>
        <p:nvCxnSpPr>
          <p:cNvPr id="20" name="Straight Connector 19"/>
          <p:cNvCxnSpPr/>
          <p:nvPr/>
        </p:nvCxnSpPr>
        <p:spPr>
          <a:xfrm>
            <a:off x="624645" y="4927993"/>
            <a:ext cx="10426860" cy="63586"/>
          </a:xfrm>
          <a:prstGeom prst="line">
            <a:avLst/>
          </a:prstGeom>
          <a:ln w="57150">
            <a:solidFill>
              <a:srgbClr val="00FF99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Rounded Rectangle 15"/>
          <p:cNvSpPr/>
          <p:nvPr/>
        </p:nvSpPr>
        <p:spPr>
          <a:xfrm>
            <a:off x="3867540" y="245923"/>
            <a:ext cx="3898931" cy="618871"/>
          </a:xfrm>
          <a:prstGeom prst="roundRect">
            <a:avLst>
              <a:gd name="adj" fmla="val 50000"/>
            </a:avLst>
          </a:prstGeom>
          <a:solidFill>
            <a:srgbClr val="00FFFF"/>
          </a:solidFill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2800" dirty="0" smtClean="0">
                <a:solidFill>
                  <a:schemeClr val="bg1"/>
                </a:solidFill>
                <a:effectLst>
                  <a:glow rad="177800">
                    <a:srgbClr val="FFFF00"/>
                  </a:glow>
                </a:effectLst>
                <a:latin typeface="Arial Rounded MT Bold" panose="020F0704030504030204" pitchFamily="34" charset="0"/>
              </a:rPr>
              <a:t>CE 12 </a:t>
            </a:r>
            <a:r>
              <a:rPr lang="en-CA" sz="2800" dirty="0" smtClean="0">
                <a:solidFill>
                  <a:prstClr val="black"/>
                </a:solidFill>
                <a:effectLst>
                  <a:glow rad="177800">
                    <a:srgbClr val="FFFF00"/>
                  </a:glow>
                </a:effectLst>
                <a:latin typeface="Arial Rounded MT Bold" panose="020F0704030504030204" pitchFamily="34" charset="0"/>
              </a:rPr>
              <a:t>investigation</a:t>
            </a:r>
            <a:endParaRPr lang="en-CA" sz="2800" dirty="0">
              <a:solidFill>
                <a:prstClr val="black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22" name="Rounded Rectangular Callout 21"/>
          <p:cNvSpPr/>
          <p:nvPr/>
        </p:nvSpPr>
        <p:spPr>
          <a:xfrm>
            <a:off x="3241668" y="2301279"/>
            <a:ext cx="5117805" cy="2539662"/>
          </a:xfrm>
          <a:prstGeom prst="wedgeRoundRectCallout">
            <a:avLst>
              <a:gd name="adj1" fmla="val 93355"/>
              <a:gd name="adj2" fmla="val 46854"/>
              <a:gd name="adj3" fmla="val 16667"/>
            </a:avLst>
          </a:prstGeom>
          <a:solidFill>
            <a:schemeClr val="accent3">
              <a:lumMod val="60000"/>
              <a:lumOff val="40000"/>
            </a:schemeClr>
          </a:solidFill>
          <a:ln w="57150">
            <a:solidFill>
              <a:srgbClr val="0C27AC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h="25400" prst="softRound"/>
            </a:sp3d>
          </a:bodyPr>
          <a:lstStyle/>
          <a:p>
            <a:pPr algn="ctr"/>
            <a:r>
              <a:rPr lang="en-CA" sz="3200" b="1" dirty="0" smtClean="0">
                <a:solidFill>
                  <a:srgbClr val="0C27AC"/>
                </a:solidFill>
                <a:effectLst>
                  <a:glow rad="63500">
                    <a:srgbClr val="FFFF00"/>
                  </a:glow>
                </a:effectLst>
              </a:rPr>
              <a:t>Yahusha</a:t>
            </a:r>
            <a:r>
              <a:rPr lang="en-CA" sz="3200" dirty="0" smtClean="0">
                <a:solidFill>
                  <a:srgbClr val="7030A0"/>
                </a:solidFill>
                <a:effectLst>
                  <a:glow rad="63500">
                    <a:srgbClr val="FFFF00"/>
                  </a:glow>
                </a:effectLst>
              </a:rPr>
              <a:t> had been </a:t>
            </a:r>
            <a:r>
              <a:rPr lang="en-CA" sz="3200" u="sng" dirty="0" smtClean="0">
                <a:solidFill>
                  <a:srgbClr val="7030A0"/>
                </a:solidFill>
                <a:effectLst>
                  <a:glow rad="63500">
                    <a:srgbClr val="FFFF00"/>
                  </a:glow>
                </a:effectLst>
              </a:rPr>
              <a:t>in the Tabernacle</a:t>
            </a:r>
            <a:r>
              <a:rPr lang="en-CA" sz="3200" dirty="0" smtClean="0">
                <a:solidFill>
                  <a:srgbClr val="7030A0"/>
                </a:solidFill>
                <a:effectLst>
                  <a:glow rad="63500">
                    <a:srgbClr val="FFFF00"/>
                  </a:glow>
                </a:effectLst>
              </a:rPr>
              <a:t>  - (</a:t>
            </a:r>
            <a:r>
              <a:rPr lang="en-CA" sz="3200" dirty="0" smtClean="0">
                <a:solidFill>
                  <a:srgbClr val="D73DCC"/>
                </a:solidFill>
                <a:effectLst>
                  <a:glow rad="63500">
                    <a:srgbClr val="FFFF00"/>
                  </a:glow>
                </a:effectLst>
              </a:rPr>
              <a:t>by</a:t>
            </a:r>
            <a:r>
              <a:rPr lang="en-CA" sz="3200" dirty="0" smtClean="0">
                <a:solidFill>
                  <a:srgbClr val="7030A0"/>
                </a:solidFill>
                <a:effectLst>
                  <a:glow rad="63500">
                    <a:srgbClr val="FFFF00"/>
                  </a:glow>
                </a:effectLst>
              </a:rPr>
              <a:t> </a:t>
            </a:r>
            <a:r>
              <a:rPr lang="en-CA" sz="3200" dirty="0" smtClean="0">
                <a:solidFill>
                  <a:srgbClr val="D73DCC"/>
                </a:solidFill>
                <a:effectLst>
                  <a:glow rad="63500">
                    <a:srgbClr val="FFFF00"/>
                  </a:glow>
                </a:effectLst>
              </a:rPr>
              <a:t>Statute</a:t>
            </a:r>
            <a:r>
              <a:rPr lang="en-CA" sz="3200" dirty="0" smtClean="0">
                <a:solidFill>
                  <a:srgbClr val="7030A0"/>
                </a:solidFill>
                <a:effectLst>
                  <a:glow rad="63500">
                    <a:srgbClr val="FFFF00"/>
                  </a:glow>
                </a:effectLst>
              </a:rPr>
              <a:t>) observing the Mo-</a:t>
            </a:r>
            <a:r>
              <a:rPr lang="en-CA" sz="3200" dirty="0" err="1" smtClean="0">
                <a:solidFill>
                  <a:srgbClr val="7030A0"/>
                </a:solidFill>
                <a:effectLst>
                  <a:glow rad="63500">
                    <a:srgbClr val="FFFF00"/>
                  </a:glow>
                </a:effectLst>
              </a:rPr>
              <a:t>ed</a:t>
            </a:r>
            <a:r>
              <a:rPr lang="en-CA" sz="3200" dirty="0" smtClean="0">
                <a:solidFill>
                  <a:srgbClr val="7030A0"/>
                </a:solidFill>
                <a:effectLst>
                  <a:glow rad="63500">
                    <a:srgbClr val="FFFF00"/>
                  </a:glow>
                </a:effectLst>
              </a:rPr>
              <a:t> of Unleavened Bread – </a:t>
            </a:r>
          </a:p>
          <a:p>
            <a:pPr algn="ctr"/>
            <a:r>
              <a:rPr lang="en-CA" sz="3200" b="1" u="sng" dirty="0" smtClean="0">
                <a:solidFill>
                  <a:srgbClr val="FF0000"/>
                </a:solidFill>
                <a:effectLst>
                  <a:glow rad="63500">
                    <a:srgbClr val="FFFF00"/>
                  </a:glow>
                </a:effectLst>
              </a:rPr>
              <a:t>FOR </a:t>
            </a:r>
            <a:r>
              <a:rPr lang="en-CA" sz="3200" b="1" u="sng" dirty="0" smtClean="0">
                <a:ln w="28575">
                  <a:solidFill>
                    <a:schemeClr val="bg1"/>
                  </a:solidFill>
                </a:ln>
                <a:solidFill>
                  <a:srgbClr val="9933FF"/>
                </a:solidFill>
                <a:effectLst>
                  <a:glow rad="63500">
                    <a:srgbClr val="FFFF00"/>
                  </a:glow>
                </a:effectLst>
                <a:latin typeface="Arial Black" panose="020B0A04020102020204" pitchFamily="34" charset="0"/>
              </a:rPr>
              <a:t>TWO</a:t>
            </a:r>
            <a:r>
              <a:rPr lang="en-CA" sz="3200" b="1" u="sng" dirty="0" smtClean="0">
                <a:solidFill>
                  <a:srgbClr val="FF0000"/>
                </a:solidFill>
                <a:effectLst>
                  <a:glow rad="63500">
                    <a:srgbClr val="FFFF00"/>
                  </a:glow>
                </a:effectLst>
              </a:rPr>
              <a:t> CYCLES</a:t>
            </a:r>
            <a:r>
              <a:rPr lang="en-CA" sz="3200" b="1" dirty="0" smtClean="0">
                <a:solidFill>
                  <a:srgbClr val="7030A0"/>
                </a:solidFill>
                <a:effectLst>
                  <a:glow rad="63500">
                    <a:srgbClr val="FFFF00"/>
                  </a:glow>
                </a:effectLst>
              </a:rPr>
              <a:t>!!</a:t>
            </a:r>
            <a:endParaRPr lang="en-CA" sz="3200" b="1" dirty="0">
              <a:solidFill>
                <a:srgbClr val="7030A0"/>
              </a:solidFill>
              <a:effectLst>
                <a:glow rad="63500">
                  <a:srgbClr val="FFFF00"/>
                </a:glow>
              </a:effectLst>
            </a:endParaRPr>
          </a:p>
        </p:txBody>
      </p:sp>
      <p:grpSp>
        <p:nvGrpSpPr>
          <p:cNvPr id="17" name="Group 16"/>
          <p:cNvGrpSpPr/>
          <p:nvPr/>
        </p:nvGrpSpPr>
        <p:grpSpPr>
          <a:xfrm>
            <a:off x="1384763" y="3854622"/>
            <a:ext cx="1553805" cy="1016001"/>
            <a:chOff x="1384763" y="3844266"/>
            <a:chExt cx="1553805" cy="1016001"/>
          </a:xfrm>
        </p:grpSpPr>
        <p:sp>
          <p:nvSpPr>
            <p:cNvPr id="18" name="Oval 17"/>
            <p:cNvSpPr/>
            <p:nvPr/>
          </p:nvSpPr>
          <p:spPr>
            <a:xfrm>
              <a:off x="1391824" y="4182933"/>
              <a:ext cx="499533" cy="338667"/>
            </a:xfrm>
            <a:prstGeom prst="ellipse">
              <a:avLst/>
            </a:prstGeom>
            <a:ln>
              <a:solidFill>
                <a:schemeClr val="bg1"/>
              </a:solidFill>
            </a:ln>
            <a:scene3d>
              <a:camera prst="orthographicFront"/>
              <a:lightRig rig="threePt" dir="t"/>
            </a:scene3d>
            <a:sp3d>
              <a:bevelT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CA" dirty="0" smtClean="0">
                  <a:latin typeface="Arial" panose="020B0604020202020204" pitchFamily="34" charset="0"/>
                  <a:cs typeface="Arial" panose="020B0604020202020204" pitchFamily="34" charset="0"/>
                </a:rPr>
                <a:t>2</a:t>
              </a:r>
              <a:endParaRPr lang="en-CA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15" name="Group 14"/>
            <p:cNvGrpSpPr/>
            <p:nvPr/>
          </p:nvGrpSpPr>
          <p:grpSpPr>
            <a:xfrm>
              <a:off x="1384763" y="3844266"/>
              <a:ext cx="1553805" cy="1016001"/>
              <a:chOff x="1316395" y="3818628"/>
              <a:chExt cx="1553805" cy="1016001"/>
            </a:xfrm>
          </p:grpSpPr>
          <p:sp>
            <p:nvSpPr>
              <p:cNvPr id="2" name="Oval 1"/>
              <p:cNvSpPr/>
              <p:nvPr/>
            </p:nvSpPr>
            <p:spPr>
              <a:xfrm>
                <a:off x="1320800" y="3818628"/>
                <a:ext cx="499533" cy="338667"/>
              </a:xfrm>
              <a:prstGeom prst="ellipse">
                <a:avLst/>
              </a:prstGeom>
              <a:ln>
                <a:solidFill>
                  <a:schemeClr val="bg1"/>
                </a:solidFill>
              </a:ln>
              <a:scene3d>
                <a:camera prst="orthographicFront"/>
                <a:lightRig rig="threePt" dir="t"/>
              </a:scene3d>
              <a:sp3d>
                <a:bevelT prst="angle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CA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1</a:t>
                </a:r>
                <a:endParaRPr lang="en-CA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" name="Oval 22"/>
              <p:cNvSpPr/>
              <p:nvPr/>
            </p:nvSpPr>
            <p:spPr>
              <a:xfrm>
                <a:off x="1316395" y="4495962"/>
                <a:ext cx="499533" cy="338667"/>
              </a:xfrm>
              <a:prstGeom prst="ellipse">
                <a:avLst/>
              </a:prstGeom>
              <a:solidFill>
                <a:srgbClr val="FF6600"/>
              </a:solidFill>
              <a:ln>
                <a:solidFill>
                  <a:schemeClr val="bg1"/>
                </a:solidFill>
              </a:ln>
              <a:scene3d>
                <a:camera prst="orthographicFront"/>
                <a:lightRig rig="threePt" dir="t"/>
              </a:scene3d>
              <a:sp3d>
                <a:bevelT prst="angle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CA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3</a:t>
                </a:r>
                <a:endParaRPr lang="en-CA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cxnSp>
            <p:nvCxnSpPr>
              <p:cNvPr id="14" name="Straight Arrow Connector 13"/>
              <p:cNvCxnSpPr/>
              <p:nvPr/>
            </p:nvCxnSpPr>
            <p:spPr>
              <a:xfrm>
                <a:off x="1822989" y="4024800"/>
                <a:ext cx="1047211" cy="386333"/>
              </a:xfrm>
              <a:prstGeom prst="straightConnector1">
                <a:avLst/>
              </a:prstGeom>
              <a:ln>
                <a:solidFill>
                  <a:schemeClr val="bg1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" name="Straight Arrow Connector 23"/>
              <p:cNvCxnSpPr/>
              <p:nvPr/>
            </p:nvCxnSpPr>
            <p:spPr>
              <a:xfrm>
                <a:off x="1818584" y="4347224"/>
                <a:ext cx="1048825" cy="233405"/>
              </a:xfrm>
              <a:prstGeom prst="straightConnector1">
                <a:avLst/>
              </a:prstGeom>
              <a:ln>
                <a:solidFill>
                  <a:schemeClr val="bg1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" name="Straight Arrow Connector 25"/>
              <p:cNvCxnSpPr/>
              <p:nvPr/>
            </p:nvCxnSpPr>
            <p:spPr>
              <a:xfrm>
                <a:off x="1815928" y="4681772"/>
                <a:ext cx="1051481" cy="68028"/>
              </a:xfrm>
              <a:prstGeom prst="straightConnector1">
                <a:avLst/>
              </a:prstGeom>
              <a:ln>
                <a:solidFill>
                  <a:schemeClr val="bg1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27" name="Group 26"/>
          <p:cNvGrpSpPr/>
          <p:nvPr/>
        </p:nvGrpSpPr>
        <p:grpSpPr>
          <a:xfrm>
            <a:off x="888763" y="2502488"/>
            <a:ext cx="1989478" cy="1818810"/>
            <a:chOff x="888763" y="947153"/>
            <a:chExt cx="1989478" cy="1818810"/>
          </a:xfrm>
        </p:grpSpPr>
        <p:sp>
          <p:nvSpPr>
            <p:cNvPr id="28" name="Right Brace 27"/>
            <p:cNvSpPr/>
            <p:nvPr/>
          </p:nvSpPr>
          <p:spPr>
            <a:xfrm rot="10800000">
              <a:off x="2641085" y="1740640"/>
              <a:ext cx="237156" cy="1025323"/>
            </a:xfrm>
            <a:prstGeom prst="rightBrace">
              <a:avLst>
                <a:gd name="adj1" fmla="val 50348"/>
                <a:gd name="adj2" fmla="val 77685"/>
              </a:avLst>
            </a:prstGeom>
            <a:ln w="381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>
              <a:scene3d>
                <a:camera prst="orthographicFront"/>
                <a:lightRig rig="threePt" dir="t"/>
              </a:scene3d>
              <a:sp3d extrusionH="57150">
                <a:bevelT h="25400" prst="softRound"/>
              </a:sp3d>
            </a:bodyPr>
            <a:lstStyle/>
            <a:p>
              <a:pPr algn="ctr"/>
              <a:endParaRPr lang="en-CA"/>
            </a:p>
          </p:txBody>
        </p:sp>
        <p:sp>
          <p:nvSpPr>
            <p:cNvPr id="29" name="Rounded Rectangle 28"/>
            <p:cNvSpPr/>
            <p:nvPr/>
          </p:nvSpPr>
          <p:spPr>
            <a:xfrm>
              <a:off x="888763" y="947153"/>
              <a:ext cx="1603178" cy="1260334"/>
            </a:xfrm>
            <a:prstGeom prst="roundRect">
              <a:avLst/>
            </a:prstGeom>
            <a:ln w="38100">
              <a:solidFill>
                <a:schemeClr val="bg1"/>
              </a:solidFill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h="25400" prst="softRound"/>
              </a:sp3d>
            </a:bodyPr>
            <a:lstStyle/>
            <a:p>
              <a:pPr algn="ctr"/>
              <a:r>
                <a:rPr lang="en-CA" sz="2000" b="1" u="sng" dirty="0" smtClean="0">
                  <a:solidFill>
                    <a:srgbClr val="FF0000"/>
                  </a:solidFill>
                </a:rPr>
                <a:t>Lunar</a:t>
              </a:r>
              <a:r>
                <a:rPr lang="en-CA" sz="2000" b="1" dirty="0" smtClean="0">
                  <a:solidFill>
                    <a:srgbClr val="FF0000"/>
                  </a:solidFill>
                </a:rPr>
                <a:t> </a:t>
              </a:r>
              <a:r>
                <a:rPr lang="en-CA" sz="2000" dirty="0" smtClean="0">
                  <a:solidFill>
                    <a:schemeClr val="bg1"/>
                  </a:solidFill>
                </a:rPr>
                <a:t>festival of   </a:t>
              </a:r>
              <a:r>
                <a:rPr lang="en-CA" sz="2000" dirty="0" smtClean="0">
                  <a:solidFill>
                    <a:srgbClr val="002060"/>
                  </a:solidFill>
                </a:rPr>
                <a:t>Unleavened Bread</a:t>
              </a:r>
              <a:endParaRPr lang="en-CA" sz="2000" dirty="0">
                <a:solidFill>
                  <a:srgbClr val="002060"/>
                </a:solidFill>
              </a:endParaRPr>
            </a:p>
          </p:txBody>
        </p:sp>
      </p:grpSp>
      <p:grpSp>
        <p:nvGrpSpPr>
          <p:cNvPr id="30" name="Group 29"/>
          <p:cNvGrpSpPr/>
          <p:nvPr/>
        </p:nvGrpSpPr>
        <p:grpSpPr>
          <a:xfrm flipH="1">
            <a:off x="11102044" y="4109562"/>
            <a:ext cx="1041855" cy="772925"/>
            <a:chOff x="1389168" y="3844266"/>
            <a:chExt cx="1025724" cy="783660"/>
          </a:xfrm>
        </p:grpSpPr>
        <p:sp>
          <p:nvSpPr>
            <p:cNvPr id="31" name="Oval 30"/>
            <p:cNvSpPr/>
            <p:nvPr/>
          </p:nvSpPr>
          <p:spPr>
            <a:xfrm>
              <a:off x="1391824" y="4182933"/>
              <a:ext cx="499533" cy="338667"/>
            </a:xfrm>
            <a:prstGeom prst="ellipse">
              <a:avLst/>
            </a:prstGeom>
            <a:ln>
              <a:solidFill>
                <a:schemeClr val="bg1"/>
              </a:solidFill>
            </a:ln>
            <a:scene3d>
              <a:camera prst="orthographicFront"/>
              <a:lightRig rig="threePt" dir="t"/>
            </a:scene3d>
            <a:sp3d>
              <a:bevelT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CA" dirty="0" smtClean="0">
                  <a:latin typeface="Arial" panose="020B0604020202020204" pitchFamily="34" charset="0"/>
                  <a:cs typeface="Arial" panose="020B0604020202020204" pitchFamily="34" charset="0"/>
                </a:rPr>
                <a:t>2</a:t>
              </a:r>
              <a:endParaRPr lang="en-CA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32" name="Group 31"/>
            <p:cNvGrpSpPr/>
            <p:nvPr/>
          </p:nvGrpSpPr>
          <p:grpSpPr>
            <a:xfrm>
              <a:off x="1389168" y="3844266"/>
              <a:ext cx="1025724" cy="783660"/>
              <a:chOff x="1320800" y="3818628"/>
              <a:chExt cx="1025724" cy="783660"/>
            </a:xfrm>
          </p:grpSpPr>
          <p:sp>
            <p:nvSpPr>
              <p:cNvPr id="33" name="Oval 32"/>
              <p:cNvSpPr/>
              <p:nvPr/>
            </p:nvSpPr>
            <p:spPr>
              <a:xfrm>
                <a:off x="1320800" y="3818628"/>
                <a:ext cx="499533" cy="338667"/>
              </a:xfrm>
              <a:prstGeom prst="ellipse">
                <a:avLst/>
              </a:prstGeom>
              <a:ln>
                <a:solidFill>
                  <a:schemeClr val="bg1"/>
                </a:solidFill>
              </a:ln>
              <a:scene3d>
                <a:camera prst="orthographicFront"/>
                <a:lightRig rig="threePt" dir="t"/>
              </a:scene3d>
              <a:sp3d>
                <a:bevelT prst="angle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CA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1</a:t>
                </a:r>
                <a:endParaRPr lang="en-CA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cxnSp>
            <p:nvCxnSpPr>
              <p:cNvPr id="35" name="Straight Arrow Connector 34"/>
              <p:cNvCxnSpPr/>
              <p:nvPr/>
            </p:nvCxnSpPr>
            <p:spPr>
              <a:xfrm>
                <a:off x="1822988" y="4024800"/>
                <a:ext cx="523536" cy="435592"/>
              </a:xfrm>
              <a:prstGeom prst="straightConnector1">
                <a:avLst/>
              </a:prstGeom>
              <a:ln w="38100">
                <a:solidFill>
                  <a:srgbClr val="FF6600"/>
                </a:solidFill>
                <a:tailEnd type="triangle"/>
              </a:ln>
              <a:effectLst>
                <a:glow rad="127000">
                  <a:srgbClr val="FFCCFF"/>
                </a:glow>
              </a:effectLst>
              <a:scene3d>
                <a:camera prst="orthographicFront"/>
                <a:lightRig rig="threePt" dir="t"/>
              </a:scene3d>
              <a:sp3d>
                <a:bevelT prst="angle"/>
              </a:sp3d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" name="Straight Arrow Connector 35"/>
              <p:cNvCxnSpPr/>
              <p:nvPr/>
            </p:nvCxnSpPr>
            <p:spPr>
              <a:xfrm>
                <a:off x="1818583" y="4347224"/>
                <a:ext cx="525287" cy="255064"/>
              </a:xfrm>
              <a:prstGeom prst="straightConnector1">
                <a:avLst/>
              </a:prstGeom>
              <a:ln w="38100">
                <a:solidFill>
                  <a:srgbClr val="FF6600"/>
                </a:solidFill>
                <a:tailEnd type="triangle"/>
              </a:ln>
              <a:effectLst>
                <a:glow rad="127000">
                  <a:srgbClr val="FFCCFF"/>
                </a:glow>
              </a:effectLst>
              <a:scene3d>
                <a:camera prst="orthographicFront"/>
                <a:lightRig rig="threePt" dir="t"/>
              </a:scene3d>
              <a:sp3d>
                <a:bevelT prst="angle"/>
              </a:sp3d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41" name="Group 40"/>
          <p:cNvGrpSpPr/>
          <p:nvPr/>
        </p:nvGrpSpPr>
        <p:grpSpPr>
          <a:xfrm>
            <a:off x="8809191" y="4514963"/>
            <a:ext cx="2057940" cy="1814835"/>
            <a:chOff x="888763" y="371942"/>
            <a:chExt cx="2057940" cy="1814835"/>
          </a:xfrm>
        </p:grpSpPr>
        <p:sp>
          <p:nvSpPr>
            <p:cNvPr id="42" name="Right Brace 41"/>
            <p:cNvSpPr/>
            <p:nvPr/>
          </p:nvSpPr>
          <p:spPr>
            <a:xfrm rot="10800000">
              <a:off x="2667517" y="371942"/>
              <a:ext cx="279186" cy="1263537"/>
            </a:xfrm>
            <a:prstGeom prst="rightBrace">
              <a:avLst>
                <a:gd name="adj1" fmla="val 50348"/>
                <a:gd name="adj2" fmla="val 35537"/>
              </a:avLst>
            </a:prstGeom>
            <a:ln w="381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>
              <a:scene3d>
                <a:camera prst="orthographicFront"/>
                <a:lightRig rig="threePt" dir="t"/>
              </a:scene3d>
              <a:sp3d extrusionH="57150">
                <a:bevelT h="25400" prst="softRound"/>
              </a:sp3d>
            </a:bodyPr>
            <a:lstStyle/>
            <a:p>
              <a:pPr algn="ctr"/>
              <a:endParaRPr lang="en-CA"/>
            </a:p>
          </p:txBody>
        </p:sp>
        <p:sp>
          <p:nvSpPr>
            <p:cNvPr id="43" name="Rounded Rectangle 42"/>
            <p:cNvSpPr/>
            <p:nvPr/>
          </p:nvSpPr>
          <p:spPr>
            <a:xfrm>
              <a:off x="888763" y="923460"/>
              <a:ext cx="1778754" cy="1263317"/>
            </a:xfrm>
            <a:prstGeom prst="roundRect">
              <a:avLst/>
            </a:prstGeom>
            <a:ln w="38100">
              <a:solidFill>
                <a:schemeClr val="bg1"/>
              </a:solidFill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/>
            </a:bodyPr>
            <a:lstStyle/>
            <a:p>
              <a:pPr algn="ctr"/>
              <a:r>
                <a:rPr lang="en-CA" sz="2400" b="1" dirty="0" smtClean="0">
                  <a:solidFill>
                    <a:srgbClr val="0C27AC"/>
                  </a:solidFill>
                  <a:effectLst>
                    <a:glow rad="127000">
                      <a:srgbClr val="FFFF00"/>
                    </a:glow>
                  </a:effectLst>
                </a:rPr>
                <a:t>Yahuah’s Covenant Mo-</a:t>
              </a:r>
              <a:r>
                <a:rPr lang="en-CA" sz="2400" b="1" dirty="0" err="1" smtClean="0">
                  <a:solidFill>
                    <a:srgbClr val="0C27AC"/>
                  </a:solidFill>
                  <a:effectLst>
                    <a:glow rad="127000">
                      <a:srgbClr val="FFFF00"/>
                    </a:glow>
                  </a:effectLst>
                </a:rPr>
                <a:t>edim</a:t>
              </a:r>
              <a:r>
                <a:rPr lang="en-CA" sz="2400" b="1" dirty="0" smtClean="0">
                  <a:solidFill>
                    <a:srgbClr val="0C27AC"/>
                  </a:solidFill>
                  <a:effectLst>
                    <a:glow rad="127000">
                      <a:srgbClr val="FFFF00"/>
                    </a:glow>
                  </a:effectLst>
                </a:rPr>
                <a:t>!</a:t>
              </a:r>
              <a:endParaRPr lang="en-CA" sz="2400" dirty="0">
                <a:solidFill>
                  <a:srgbClr val="0C27AC"/>
                </a:solidFill>
                <a:effectLst>
                  <a:glow rad="127000">
                    <a:srgbClr val="FFFF00"/>
                  </a:glow>
                </a:effectLst>
              </a:endParaRPr>
            </a:p>
          </p:txBody>
        </p:sp>
      </p:grpSp>
      <p:sp>
        <p:nvSpPr>
          <p:cNvPr id="39" name="Rectangle 38"/>
          <p:cNvSpPr/>
          <p:nvPr/>
        </p:nvSpPr>
        <p:spPr>
          <a:xfrm rot="901707">
            <a:off x="8097608" y="4102457"/>
            <a:ext cx="1400176" cy="30593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dirty="0" err="1" smtClean="0">
                <a:solidFill>
                  <a:srgbClr val="0C27AC"/>
                </a:solidFill>
              </a:rPr>
              <a:t>Exo</a:t>
            </a:r>
            <a:r>
              <a:rPr lang="en-CA" dirty="0" smtClean="0">
                <a:solidFill>
                  <a:srgbClr val="0C27AC"/>
                </a:solidFill>
              </a:rPr>
              <a:t> 23:15-17</a:t>
            </a:r>
            <a:endParaRPr lang="en-CA" dirty="0">
              <a:solidFill>
                <a:srgbClr val="0C27AC"/>
              </a:solidFill>
            </a:endParaRPr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2"/>
          </p:nvPr>
        </p:nvSpPr>
        <p:spPr>
          <a:xfrm>
            <a:off x="11640985" y="6461311"/>
            <a:ext cx="500217" cy="365125"/>
          </a:xfrm>
        </p:spPr>
        <p:txBody>
          <a:bodyPr/>
          <a:lstStyle/>
          <a:p>
            <a:fld id="{6D22F896-40B5-4ADD-8801-0D06FADFA095}" type="slidenum">
              <a:rPr lang="en-US" sz="1400" smtClean="0"/>
              <a:t>73</a:t>
            </a:fld>
            <a:endParaRPr lang="en-US" sz="1400" dirty="0"/>
          </a:p>
        </p:txBody>
      </p:sp>
      <p:cxnSp>
        <p:nvCxnSpPr>
          <p:cNvPr id="44" name="Straight Connector 43"/>
          <p:cNvCxnSpPr/>
          <p:nvPr/>
        </p:nvCxnSpPr>
        <p:spPr>
          <a:xfrm flipH="1">
            <a:off x="6568751" y="3295975"/>
            <a:ext cx="1125639" cy="0"/>
          </a:xfrm>
          <a:prstGeom prst="line">
            <a:avLst/>
          </a:prstGeom>
          <a:ln w="38100">
            <a:solidFill>
              <a:srgbClr val="3E3E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Straight Arrow Connector 45"/>
          <p:cNvCxnSpPr/>
          <p:nvPr/>
        </p:nvCxnSpPr>
        <p:spPr>
          <a:xfrm>
            <a:off x="7697755" y="3295975"/>
            <a:ext cx="569167" cy="655687"/>
          </a:xfrm>
          <a:prstGeom prst="straightConnector1">
            <a:avLst/>
          </a:prstGeom>
          <a:ln w="38100">
            <a:solidFill>
              <a:srgbClr val="3E3EF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Rounded Rectangular Callout 20"/>
          <p:cNvSpPr/>
          <p:nvPr/>
        </p:nvSpPr>
        <p:spPr>
          <a:xfrm>
            <a:off x="199802" y="5360971"/>
            <a:ext cx="8151010" cy="1414267"/>
          </a:xfrm>
          <a:prstGeom prst="wedgeRoundRectCallout">
            <a:avLst>
              <a:gd name="adj1" fmla="val -30866"/>
              <a:gd name="adj2" fmla="val -84579"/>
              <a:gd name="adj3" fmla="val 16667"/>
            </a:avLst>
          </a:prstGeom>
          <a:solidFill>
            <a:schemeClr val="accent2"/>
          </a:solidFill>
          <a:ln w="76200">
            <a:solidFill>
              <a:srgbClr val="FF6600"/>
            </a:solidFill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h="25400" prst="softRound"/>
            </a:sp3d>
          </a:bodyPr>
          <a:lstStyle/>
          <a:p>
            <a:pPr algn="ctr"/>
            <a:r>
              <a:rPr lang="en-CA" sz="3200" dirty="0" smtClean="0">
                <a:solidFill>
                  <a:srgbClr val="FF6600"/>
                </a:solidFill>
              </a:rPr>
              <a:t>The 3</a:t>
            </a:r>
            <a:r>
              <a:rPr lang="en-CA" sz="3200" baseline="30000" dirty="0" smtClean="0">
                <a:solidFill>
                  <a:srgbClr val="FF6600"/>
                </a:solidFill>
              </a:rPr>
              <a:t>rd</a:t>
            </a:r>
            <a:r>
              <a:rPr lang="en-CA" sz="3200" dirty="0" smtClean="0">
                <a:solidFill>
                  <a:srgbClr val="FF6600"/>
                </a:solidFill>
              </a:rPr>
              <a:t> cycle – </a:t>
            </a:r>
            <a:r>
              <a:rPr lang="en-CA" sz="3200" b="1" u="sng" dirty="0" smtClean="0">
                <a:solidFill>
                  <a:schemeClr val="bg1"/>
                </a:solidFill>
              </a:rPr>
              <a:t>AFTER THE</a:t>
            </a:r>
            <a:r>
              <a:rPr lang="en-CA" sz="3200" b="1" dirty="0" smtClean="0">
                <a:solidFill>
                  <a:schemeClr val="bg1"/>
                </a:solidFill>
              </a:rPr>
              <a:t> </a:t>
            </a:r>
            <a:r>
              <a:rPr lang="en-CA" sz="3200" b="1" dirty="0" smtClean="0">
                <a:solidFill>
                  <a:srgbClr val="FF0000"/>
                </a:solidFill>
              </a:rPr>
              <a:t>(LUNAR) </a:t>
            </a:r>
            <a:r>
              <a:rPr lang="en-CA" sz="3200" b="1" u="sng" dirty="0" smtClean="0">
                <a:solidFill>
                  <a:schemeClr val="bg1"/>
                </a:solidFill>
              </a:rPr>
              <a:t>FEAST</a:t>
            </a:r>
            <a:r>
              <a:rPr lang="en-CA" sz="3200" dirty="0" smtClean="0">
                <a:solidFill>
                  <a:schemeClr val="bg1"/>
                </a:solidFill>
              </a:rPr>
              <a:t> of the </a:t>
            </a:r>
            <a:r>
              <a:rPr lang="en-CA" sz="3200" dirty="0" smtClean="0">
                <a:solidFill>
                  <a:srgbClr val="FF0000"/>
                </a:solidFill>
              </a:rPr>
              <a:t>Yahudim</a:t>
            </a:r>
            <a:r>
              <a:rPr lang="en-CA" sz="3200" dirty="0">
                <a:solidFill>
                  <a:srgbClr val="C00000"/>
                </a:solidFill>
              </a:rPr>
              <a:t> </a:t>
            </a:r>
            <a:r>
              <a:rPr lang="en-CA" sz="3200" dirty="0">
                <a:solidFill>
                  <a:schemeClr val="bg1"/>
                </a:solidFill>
              </a:rPr>
              <a:t>is now </a:t>
            </a:r>
            <a:r>
              <a:rPr lang="en-CA" sz="3200" u="sng" dirty="0">
                <a:solidFill>
                  <a:schemeClr val="bg1"/>
                </a:solidFill>
              </a:rPr>
              <a:t>the</a:t>
            </a:r>
            <a:r>
              <a:rPr lang="en-CA" sz="3200" dirty="0">
                <a:solidFill>
                  <a:schemeClr val="bg1"/>
                </a:solidFill>
              </a:rPr>
              <a:t> </a:t>
            </a:r>
            <a:r>
              <a:rPr lang="en-CA" sz="3200" b="1" dirty="0">
                <a:solidFill>
                  <a:srgbClr val="C00000"/>
                </a:solidFill>
                <a:effectLst>
                  <a:glow rad="254000">
                    <a:srgbClr val="00FF99"/>
                  </a:glow>
                </a:effectLst>
              </a:rPr>
              <a:t>5</a:t>
            </a:r>
            <a:r>
              <a:rPr lang="en-CA" sz="3200" b="1" baseline="30000" dirty="0" smtClean="0">
                <a:solidFill>
                  <a:srgbClr val="C00000"/>
                </a:solidFill>
                <a:effectLst>
                  <a:glow rad="254000">
                    <a:srgbClr val="00FF99"/>
                  </a:glow>
                </a:effectLst>
              </a:rPr>
              <a:t>th</a:t>
            </a:r>
            <a:r>
              <a:rPr lang="en-CA" sz="3200" dirty="0" smtClean="0">
                <a:solidFill>
                  <a:srgbClr val="C00000"/>
                </a:solidFill>
              </a:rPr>
              <a:t> </a:t>
            </a:r>
            <a:r>
              <a:rPr lang="en-CA" sz="3200" u="sng" dirty="0">
                <a:solidFill>
                  <a:schemeClr val="bg1"/>
                </a:solidFill>
              </a:rPr>
              <a:t>c</a:t>
            </a:r>
            <a:r>
              <a:rPr lang="en-CA" sz="3200" dirty="0">
                <a:solidFill>
                  <a:schemeClr val="bg1"/>
                </a:solidFill>
              </a:rPr>
              <a:t>y</a:t>
            </a:r>
            <a:r>
              <a:rPr lang="en-CA" sz="3200" u="sng" dirty="0">
                <a:solidFill>
                  <a:schemeClr val="bg1"/>
                </a:solidFill>
              </a:rPr>
              <a:t>cle of the week</a:t>
            </a:r>
            <a:r>
              <a:rPr lang="en-CA" sz="3200" dirty="0" smtClean="0">
                <a:solidFill>
                  <a:schemeClr val="bg1"/>
                </a:solidFill>
              </a:rPr>
              <a:t>.   </a:t>
            </a:r>
            <a:r>
              <a:rPr lang="en-CA" dirty="0" smtClean="0">
                <a:solidFill>
                  <a:srgbClr val="0C27AC"/>
                </a:solidFill>
              </a:rPr>
              <a:t>Luke 2:42 - 46</a:t>
            </a:r>
            <a:endParaRPr lang="en-CA" dirty="0">
              <a:solidFill>
                <a:srgbClr val="0C27A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18733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"/>
                            </p:stCondLst>
                            <p:childTnLst>
                              <p:par>
                                <p:cTn id="32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4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39" grpId="0"/>
      <p:bldP spid="21" grpId="0" animBg="1"/>
    </p:bld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alpha val="86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85192" y="267128"/>
            <a:ext cx="5660024" cy="6369978"/>
          </a:xfrm>
          <a:solidFill>
            <a:srgbClr val="002060"/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anchor="ctr">
            <a:normAutofit/>
            <a:sp3d extrusionH="57150">
              <a:bevelT h="25400" prst="softRound"/>
            </a:sp3d>
          </a:bodyPr>
          <a:lstStyle/>
          <a:p>
            <a:r>
              <a:rPr lang="en-CA" dirty="0" smtClean="0"/>
              <a:t>Yahusha, </a:t>
            </a:r>
            <a:r>
              <a:rPr lang="en-CA" i="1" dirty="0" smtClean="0">
                <a:ln>
                  <a:solidFill>
                    <a:srgbClr val="9933FF"/>
                  </a:solidFill>
                </a:ln>
                <a:latin typeface="Cooper Black" panose="0208090404030B020404" pitchFamily="18" charset="0"/>
              </a:rPr>
              <a:t>THE LIVING WORD </a:t>
            </a:r>
            <a:r>
              <a:rPr lang="en-CA" dirty="0" smtClean="0"/>
              <a:t>-  was most certainly fulfilling the </a:t>
            </a:r>
            <a:r>
              <a:rPr lang="en-CA" b="1" dirty="0" smtClean="0">
                <a:solidFill>
                  <a:srgbClr val="00FF99"/>
                </a:solidFill>
              </a:rPr>
              <a:t>Covenant  Calendar </a:t>
            </a:r>
            <a:r>
              <a:rPr lang="en-CA" dirty="0" smtClean="0"/>
              <a:t>statutes of Yahuah.  He was living out the Torah in real time! </a:t>
            </a:r>
          </a:p>
          <a:p>
            <a:pPr>
              <a:tabLst>
                <a:tab pos="3405188" algn="l"/>
              </a:tabLst>
            </a:pPr>
            <a:r>
              <a:rPr lang="en-CA" dirty="0" smtClean="0"/>
              <a:t>When He responded – </a:t>
            </a:r>
            <a:r>
              <a:rPr lang="en-CA" b="1" dirty="0" smtClean="0">
                <a:solidFill>
                  <a:srgbClr val="00FF99"/>
                </a:solidFill>
              </a:rPr>
              <a:t>I must be about My Fathers business </a:t>
            </a:r>
            <a:r>
              <a:rPr lang="en-CA" dirty="0" smtClean="0"/>
              <a:t>– Yahusha revealed his </a:t>
            </a:r>
            <a:r>
              <a:rPr lang="en-CA" b="1" u="sng" dirty="0" smtClean="0">
                <a:ln>
                  <a:solidFill>
                    <a:srgbClr val="3E3EF0"/>
                  </a:solidFill>
                </a:ln>
                <a:solidFill>
                  <a:srgbClr val="FF6600"/>
                </a:solidFill>
              </a:rPr>
              <a:t>ABSOLUTE COMMITMENT</a:t>
            </a:r>
            <a:r>
              <a:rPr lang="en-CA" dirty="0" smtClean="0"/>
              <a:t> to the </a:t>
            </a:r>
            <a:r>
              <a:rPr lang="en-CA" b="1" dirty="0" smtClean="0">
                <a:ln>
                  <a:solidFill>
                    <a:srgbClr val="FFCCFF"/>
                  </a:solidFill>
                </a:ln>
                <a:solidFill>
                  <a:srgbClr val="FF0000"/>
                </a:solidFill>
              </a:rPr>
              <a:t>Blood Ratified </a:t>
            </a:r>
            <a:r>
              <a:rPr lang="en-CA" b="1" dirty="0" smtClean="0">
                <a:ln>
                  <a:solidFill>
                    <a:srgbClr val="FFCCFF"/>
                  </a:solidFill>
                </a:ln>
                <a:solidFill>
                  <a:srgbClr val="0099FF"/>
                </a:solidFill>
              </a:rPr>
              <a:t>Covenant Calendar! </a:t>
            </a:r>
          </a:p>
          <a:p>
            <a:r>
              <a:rPr lang="en-CA" dirty="0" smtClean="0">
                <a:solidFill>
                  <a:schemeClr val="accent6">
                    <a:lumMod val="75000"/>
                  </a:schemeClr>
                </a:solidFill>
              </a:rPr>
              <a:t>Next we are going to “jump ships”!</a:t>
            </a:r>
          </a:p>
          <a:p>
            <a:r>
              <a:rPr lang="en-CA" dirty="0" smtClean="0">
                <a:solidFill>
                  <a:schemeClr val="accent6">
                    <a:lumMod val="75000"/>
                  </a:schemeClr>
                </a:solidFill>
              </a:rPr>
              <a:t>We have learned how to count in a different way set by Yahusha’s life example!  </a:t>
            </a:r>
            <a:r>
              <a:rPr lang="en-CA" dirty="0" smtClean="0">
                <a:solidFill>
                  <a:srgbClr val="00FF99"/>
                </a:solidFill>
              </a:rPr>
              <a:t>Shall we keep on going?</a:t>
            </a:r>
            <a:endParaRPr lang="en-CA" dirty="0">
              <a:solidFill>
                <a:srgbClr val="00FF99"/>
              </a:solidFill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9448800" y="6492875"/>
            <a:ext cx="2743200" cy="365125"/>
          </a:xfrm>
        </p:spPr>
        <p:txBody>
          <a:bodyPr/>
          <a:lstStyle/>
          <a:p>
            <a:fld id="{6D22F896-40B5-4ADD-8801-0D06FADFA095}" type="slidenum">
              <a:rPr lang="en-US" smtClean="0">
                <a:solidFill>
                  <a:srgbClr val="002060"/>
                </a:solidFill>
              </a:rPr>
              <a:t>74</a:t>
            </a:fld>
            <a:endParaRPr lang="en-US" dirty="0">
              <a:solidFill>
                <a:srgbClr val="002060"/>
              </a:solidFill>
            </a:endParaRPr>
          </a:p>
        </p:txBody>
      </p:sp>
      <p:pic>
        <p:nvPicPr>
          <p:cNvPr id="1028" name="Picture 4" descr="See the source image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6455222" y="727784"/>
            <a:ext cx="5000498" cy="5455540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331790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125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125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" dur="125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alpha val="86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94523" y="363894"/>
            <a:ext cx="5660024" cy="6046237"/>
          </a:xfrm>
          <a:solidFill>
            <a:schemeClr val="accent2">
              <a:lumMod val="60000"/>
              <a:lumOff val="4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anchor="ctr">
            <a:normAutofit/>
            <a:sp3d extrusionH="57150">
              <a:bevelT h="25400" prst="softRound"/>
            </a:sp3d>
          </a:bodyPr>
          <a:lstStyle/>
          <a:p>
            <a:r>
              <a:rPr lang="en-CA" sz="3200" dirty="0" smtClean="0">
                <a:solidFill>
                  <a:srgbClr val="D73DCC"/>
                </a:solidFill>
              </a:rPr>
              <a:t>Starting at Creation, what was 	the design of counting the 	cycles?</a:t>
            </a:r>
          </a:p>
          <a:p>
            <a:r>
              <a:rPr lang="en-CA" sz="3200" dirty="0" smtClean="0">
                <a:solidFill>
                  <a:srgbClr val="D73DCC"/>
                </a:solidFill>
              </a:rPr>
              <a:t>Or- better worded – </a:t>
            </a:r>
            <a:br>
              <a:rPr lang="en-CA" sz="3200" dirty="0" smtClean="0">
                <a:solidFill>
                  <a:srgbClr val="D73DCC"/>
                </a:solidFill>
              </a:rPr>
            </a:br>
            <a:r>
              <a:rPr lang="en-CA" sz="3200" dirty="0" smtClean="0">
                <a:solidFill>
                  <a:srgbClr val="D73DCC"/>
                </a:solidFill>
              </a:rPr>
              <a:t>	At what point was the first 	6 cycles of creation 	declared a full 24 hours?</a:t>
            </a:r>
          </a:p>
          <a:p>
            <a:r>
              <a:rPr lang="en-CA" sz="3200" dirty="0" smtClean="0">
                <a:solidFill>
                  <a:srgbClr val="D73DCC"/>
                </a:solidFill>
              </a:rPr>
              <a:t>Was it at the beginning of the 	Light </a:t>
            </a:r>
            <a:r>
              <a:rPr lang="en-CA" sz="3200" dirty="0">
                <a:solidFill>
                  <a:srgbClr val="D73DCC"/>
                </a:solidFill>
              </a:rPr>
              <a:t>S</a:t>
            </a:r>
            <a:r>
              <a:rPr lang="en-CA" sz="3200" dirty="0" smtClean="0">
                <a:solidFill>
                  <a:srgbClr val="D73DCC"/>
                </a:solidFill>
              </a:rPr>
              <a:t>eason?</a:t>
            </a:r>
          </a:p>
          <a:p>
            <a:r>
              <a:rPr lang="en-CA" sz="3200" dirty="0" smtClean="0">
                <a:solidFill>
                  <a:srgbClr val="D73DCC"/>
                </a:solidFill>
              </a:rPr>
              <a:t>Was it just near the </a:t>
            </a:r>
            <a:r>
              <a:rPr lang="en-CA" sz="3200" dirty="0" err="1" smtClean="0">
                <a:solidFill>
                  <a:srgbClr val="D73DCC"/>
                </a:solidFill>
              </a:rPr>
              <a:t>ereb</a:t>
            </a:r>
            <a:r>
              <a:rPr lang="en-CA" sz="3200" dirty="0" smtClean="0">
                <a:solidFill>
                  <a:srgbClr val="D73DCC"/>
                </a:solidFill>
              </a:rPr>
              <a:t> 	mixture of the evening? </a:t>
            </a:r>
            <a:endParaRPr lang="en-CA" sz="3200" dirty="0">
              <a:solidFill>
                <a:srgbClr val="D73DCC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9448800" y="6492875"/>
            <a:ext cx="2743200" cy="365125"/>
          </a:xfrm>
        </p:spPr>
        <p:txBody>
          <a:bodyPr/>
          <a:lstStyle/>
          <a:p>
            <a:fld id="{6D22F896-40B5-4ADD-8801-0D06FADFA095}" type="slidenum">
              <a:rPr lang="en-US" smtClean="0">
                <a:solidFill>
                  <a:srgbClr val="002060"/>
                </a:solidFill>
              </a:rPr>
              <a:t>75</a:t>
            </a:fld>
            <a:endParaRPr lang="en-US" dirty="0">
              <a:solidFill>
                <a:srgbClr val="002060"/>
              </a:solidFill>
            </a:endParaRPr>
          </a:p>
        </p:txBody>
      </p:sp>
      <p:pic>
        <p:nvPicPr>
          <p:cNvPr id="2050" name="Picture 2" descr="https://cache.desktopnexus.com/thumbseg/1504/1504120-bigthumbnail.jpg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6596732" y="1053434"/>
            <a:ext cx="5158901" cy="4751132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324239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12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125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125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125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B0F0">
                <a:alpha val="35000"/>
              </a:srgbClr>
            </a:gs>
            <a:gs pos="50000">
              <a:srgbClr val="E2FD59">
                <a:alpha val="67000"/>
              </a:srgbClr>
            </a:gs>
            <a:gs pos="100000">
              <a:srgbClr val="CC00FF">
                <a:alpha val="24000"/>
              </a:srgb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857613" y="303669"/>
            <a:ext cx="10302472" cy="1476827"/>
          </a:xfrm>
          <a:ln w="19050">
            <a:solidFill>
              <a:srgbClr val="008080"/>
            </a:solidFill>
          </a:ln>
          <a:effectLst>
            <a:glow rad="139700">
              <a:schemeClr val="accent6">
                <a:satMod val="175000"/>
                <a:alpha val="40000"/>
              </a:schemeClr>
            </a:glow>
          </a:effectLst>
        </p:spPr>
        <p:txBody>
          <a:bodyPr>
            <a:norm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marL="0" marR="0" algn="ctr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3200" dirty="0" smtClean="0">
                <a:latin typeface="+mn-lt"/>
              </a:rPr>
              <a:t>At what point in time within the first 24 hours of creation, does </a:t>
            </a:r>
            <a:r>
              <a:rPr lang="en-US" sz="3200" b="1" dirty="0" smtClean="0">
                <a:solidFill>
                  <a:srgbClr val="3E3EF0"/>
                </a:solidFill>
                <a:latin typeface="+mn-lt"/>
              </a:rPr>
              <a:t>Yahuah</a:t>
            </a:r>
            <a:r>
              <a:rPr lang="en-US" sz="3200" dirty="0" smtClean="0">
                <a:latin typeface="+mn-lt"/>
              </a:rPr>
              <a:t> declare  </a:t>
            </a:r>
            <a:r>
              <a:rPr lang="en-US" sz="3200" dirty="0" smtClean="0">
                <a:effectLst/>
                <a:latin typeface="+mn-lt"/>
              </a:rPr>
              <a:t>–  </a:t>
            </a:r>
            <a:r>
              <a:rPr lang="en-US" sz="3200" b="1" dirty="0" smtClean="0">
                <a:ln>
                  <a:solidFill>
                    <a:srgbClr val="3E3EF0"/>
                  </a:solidFill>
                </a:ln>
                <a:solidFill>
                  <a:srgbClr val="FF6600"/>
                </a:solidFill>
                <a:effectLst/>
                <a:latin typeface="+mn-lt"/>
              </a:rPr>
              <a:t>THE 1</a:t>
            </a:r>
            <a:r>
              <a:rPr lang="en-US" sz="3200" b="1" baseline="30000" dirty="0" smtClean="0">
                <a:ln>
                  <a:solidFill>
                    <a:srgbClr val="3E3EF0"/>
                  </a:solidFill>
                </a:ln>
                <a:solidFill>
                  <a:srgbClr val="FF6600"/>
                </a:solidFill>
                <a:effectLst/>
                <a:latin typeface="+mn-lt"/>
              </a:rPr>
              <a:t>ST</a:t>
            </a:r>
            <a:r>
              <a:rPr lang="en-US" sz="3200" b="1" dirty="0" smtClean="0">
                <a:ln>
                  <a:solidFill>
                    <a:srgbClr val="3E3EF0"/>
                  </a:solidFill>
                </a:ln>
                <a:solidFill>
                  <a:srgbClr val="FF6600"/>
                </a:solidFill>
                <a:effectLst/>
                <a:latin typeface="+mn-lt"/>
              </a:rPr>
              <a:t> COMPLETED CYCLE </a:t>
            </a:r>
            <a:r>
              <a:rPr lang="en-US" sz="3200" dirty="0" smtClean="0">
                <a:latin typeface="+mn-lt"/>
              </a:rPr>
              <a:t>(</a:t>
            </a:r>
            <a:r>
              <a:rPr lang="en-US" sz="2000" dirty="0" smtClean="0">
                <a:latin typeface="+mn-lt"/>
              </a:rPr>
              <a:t>day</a:t>
            </a:r>
            <a:r>
              <a:rPr lang="en-US" sz="3200" dirty="0" smtClean="0">
                <a:latin typeface="+mn-lt"/>
              </a:rPr>
              <a:t>)?</a:t>
            </a:r>
            <a:endParaRPr lang="en-US" sz="3200" dirty="0">
              <a:latin typeface="+mn-lt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>
          <a:xfrm>
            <a:off x="128731" y="1963879"/>
            <a:ext cx="11809926" cy="3802927"/>
          </a:xfrm>
        </p:spPr>
        <p:txBody>
          <a:bodyPr>
            <a:no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n-US" sz="3200" dirty="0" smtClean="0">
                <a:solidFill>
                  <a:srgbClr val="800000"/>
                </a:solidFill>
                <a:latin typeface="Arial Black" pitchFamily="34" charset="0"/>
              </a:rPr>
              <a:t> 		The first 12 hours of Earth’s history</a:t>
            </a:r>
            <a:br>
              <a:rPr lang="en-US" sz="3200" dirty="0" smtClean="0">
                <a:solidFill>
                  <a:srgbClr val="800000"/>
                </a:solidFill>
                <a:latin typeface="Arial Black" pitchFamily="34" charset="0"/>
              </a:rPr>
            </a:br>
            <a:r>
              <a:rPr lang="en-US" sz="2800" b="1" dirty="0" smtClean="0">
                <a:ln>
                  <a:solidFill>
                    <a:srgbClr val="9900FF"/>
                  </a:solidFill>
                </a:ln>
                <a:solidFill>
                  <a:schemeClr val="tx1"/>
                </a:solidFill>
                <a:effectLst>
                  <a:glow rad="228600">
                    <a:schemeClr val="accent2">
                      <a:lumMod val="60000"/>
                      <a:lumOff val="40000"/>
                    </a:schemeClr>
                  </a:glow>
                </a:effectLst>
                <a:latin typeface="Arial Black" pitchFamily="34" charset="0"/>
              </a:rPr>
              <a:t>Creation;</a:t>
            </a:r>
            <a:r>
              <a:rPr lang="en-US" sz="2800" dirty="0" smtClean="0">
                <a:solidFill>
                  <a:srgbClr val="800000"/>
                </a:solidFill>
              </a:rPr>
              <a:t> and </a:t>
            </a:r>
            <a:r>
              <a:rPr lang="en-US" sz="2800" b="1" i="1" dirty="0" smtClean="0">
                <a:solidFill>
                  <a:schemeClr val="tx1"/>
                </a:solidFill>
                <a:effectLst>
                  <a:glow rad="127000">
                    <a:srgbClr val="00FF00"/>
                  </a:glow>
                </a:effectLst>
              </a:rPr>
              <a:t>restoration</a:t>
            </a:r>
            <a:r>
              <a:rPr lang="en-US" sz="2800" dirty="0" smtClean="0">
                <a:solidFill>
                  <a:srgbClr val="800000"/>
                </a:solidFill>
              </a:rPr>
              <a:t> of Light</a:t>
            </a:r>
          </a:p>
          <a:p>
            <a:endParaRPr lang="en-US" sz="2800" dirty="0">
              <a:solidFill>
                <a:srgbClr val="800000"/>
              </a:solidFill>
            </a:endParaRPr>
          </a:p>
          <a:p>
            <a:endParaRPr lang="en-US" sz="2800" dirty="0" smtClean="0">
              <a:solidFill>
                <a:srgbClr val="800000"/>
              </a:solidFill>
            </a:endParaRPr>
          </a:p>
          <a:p>
            <a:r>
              <a:rPr lang="en-US" sz="2800" dirty="0" smtClean="0">
                <a:solidFill>
                  <a:srgbClr val="800000"/>
                </a:solidFill>
              </a:rPr>
              <a:t>								</a:t>
            </a:r>
            <a:endParaRPr lang="en-US" sz="2800" b="1" dirty="0">
              <a:solidFill>
                <a:srgbClr val="9900FF"/>
              </a:solidFill>
            </a:endParaRPr>
          </a:p>
          <a:p>
            <a:endParaRPr lang="en-US" sz="2800" dirty="0" smtClean="0">
              <a:solidFill>
                <a:srgbClr val="800000"/>
              </a:solidFill>
            </a:endParaRPr>
          </a:p>
        </p:txBody>
      </p:sp>
      <p:sp>
        <p:nvSpPr>
          <p:cNvPr id="2" name="Chord 1"/>
          <p:cNvSpPr/>
          <p:nvPr/>
        </p:nvSpPr>
        <p:spPr>
          <a:xfrm rot="7973960">
            <a:off x="5373688" y="3225965"/>
            <a:ext cx="2498213" cy="2567364"/>
          </a:xfrm>
          <a:prstGeom prst="chord">
            <a:avLst>
              <a:gd name="adj1" fmla="val 2700000"/>
              <a:gd name="adj2" fmla="val 13802171"/>
            </a:avLst>
          </a:prstGeom>
          <a:effectLst>
            <a:glow rad="139700">
              <a:schemeClr val="accent4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en-CA">
              <a:solidFill>
                <a:prstClr val="white"/>
              </a:solidFill>
            </a:endParaRPr>
          </a:p>
        </p:txBody>
      </p:sp>
      <p:cxnSp>
        <p:nvCxnSpPr>
          <p:cNvPr id="6" name="Straight Arrow Connector 5"/>
          <p:cNvCxnSpPr/>
          <p:nvPr/>
        </p:nvCxnSpPr>
        <p:spPr>
          <a:xfrm>
            <a:off x="4258734" y="2857491"/>
            <a:ext cx="2253200" cy="1122219"/>
          </a:xfrm>
          <a:prstGeom prst="straightConnector1">
            <a:avLst/>
          </a:prstGeom>
          <a:ln w="762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Curved Down Arrow 6"/>
          <p:cNvSpPr/>
          <p:nvPr/>
        </p:nvSpPr>
        <p:spPr>
          <a:xfrm>
            <a:off x="4956840" y="2857491"/>
            <a:ext cx="3664449" cy="1413164"/>
          </a:xfrm>
          <a:prstGeom prst="curvedDownArrow">
            <a:avLst>
              <a:gd name="adj1" fmla="val 7629"/>
              <a:gd name="adj2" fmla="val 50000"/>
              <a:gd name="adj3" fmla="val 33088"/>
            </a:avLst>
          </a:prstGeom>
          <a:solidFill>
            <a:schemeClr val="accent2">
              <a:lumMod val="75000"/>
            </a:schemeClr>
          </a:solidFill>
          <a:ln w="28575">
            <a:solidFill>
              <a:srgbClr val="0000CC"/>
            </a:solidFill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en-CA">
              <a:solidFill>
                <a:prstClr val="black"/>
              </a:solidFill>
            </a:endParaRPr>
          </a:p>
        </p:txBody>
      </p:sp>
      <p:sp>
        <p:nvSpPr>
          <p:cNvPr id="10" name="Pie 9"/>
          <p:cNvSpPr/>
          <p:nvPr/>
        </p:nvSpPr>
        <p:spPr>
          <a:xfrm rot="10380312">
            <a:off x="5356841" y="3649032"/>
            <a:ext cx="2536746" cy="1831119"/>
          </a:xfrm>
          <a:prstGeom prst="pie">
            <a:avLst>
              <a:gd name="adj1" fmla="val 10757645"/>
              <a:gd name="adj2" fmla="val 11295914"/>
            </a:avLst>
          </a:prstGeom>
          <a:solidFill>
            <a:schemeClr val="tx1">
              <a:lumMod val="75000"/>
              <a:lumOff val="25000"/>
            </a:schemeClr>
          </a:solidFill>
          <a:ln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en-CA">
              <a:solidFill>
                <a:prstClr val="black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394855" y="5174673"/>
            <a:ext cx="11388436" cy="140139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 defTabSz="914400">
              <a:lnSpc>
                <a:spcPct val="90000"/>
              </a:lnSpc>
              <a:spcBef>
                <a:spcPts val="1000"/>
              </a:spcBef>
            </a:pPr>
            <a:r>
              <a:rPr lang="en-US" sz="2800" dirty="0" smtClean="0">
                <a:solidFill>
                  <a:srgbClr val="800000"/>
                </a:solidFill>
              </a:rPr>
              <a:t> The arrival </a:t>
            </a:r>
            <a:r>
              <a:rPr lang="en-US" sz="2800" dirty="0">
                <a:solidFill>
                  <a:srgbClr val="800000"/>
                </a:solidFill>
              </a:rPr>
              <a:t>of </a:t>
            </a:r>
            <a:r>
              <a:rPr lang="en-US" sz="2800" b="1" dirty="0">
                <a:solidFill>
                  <a:prstClr val="black"/>
                </a:solidFill>
              </a:rPr>
              <a:t>&lt;</a:t>
            </a:r>
            <a:r>
              <a:rPr lang="en-US" sz="2800" b="1" dirty="0" err="1">
                <a:solidFill>
                  <a:prstClr val="black"/>
                </a:solidFill>
              </a:rPr>
              <a:t>ereb</a:t>
            </a:r>
            <a:r>
              <a:rPr lang="en-US" sz="2800" b="1" dirty="0">
                <a:solidFill>
                  <a:prstClr val="black"/>
                </a:solidFill>
              </a:rPr>
              <a:t>&gt; </a:t>
            </a:r>
            <a:r>
              <a:rPr lang="en-US" sz="2800" dirty="0">
                <a:solidFill>
                  <a:srgbClr val="800000"/>
                </a:solidFill>
              </a:rPr>
              <a:t>evening </a:t>
            </a:r>
            <a:r>
              <a:rPr lang="en-US" sz="2800" b="1" dirty="0">
                <a:solidFill>
                  <a:srgbClr val="800000"/>
                </a:solidFill>
                <a:effectLst>
                  <a:glow rad="127000">
                    <a:srgbClr val="66FF99"/>
                  </a:glow>
                </a:effectLst>
              </a:rPr>
              <a:t>MIXTURE</a:t>
            </a:r>
            <a:r>
              <a:rPr lang="en-US" sz="2800" dirty="0">
                <a:solidFill>
                  <a:srgbClr val="800000"/>
                </a:solidFill>
              </a:rPr>
              <a:t> </a:t>
            </a:r>
            <a:r>
              <a:rPr lang="en-US" sz="2800" dirty="0" smtClean="0">
                <a:solidFill>
                  <a:srgbClr val="800000"/>
                </a:solidFill>
              </a:rPr>
              <a:t>––			 </a:t>
            </a:r>
            <a:br>
              <a:rPr lang="en-US" sz="2800" dirty="0" smtClean="0">
                <a:solidFill>
                  <a:srgbClr val="800000"/>
                </a:solidFill>
              </a:rPr>
            </a:br>
            <a:r>
              <a:rPr lang="en-US" sz="2800" dirty="0" smtClean="0">
                <a:solidFill>
                  <a:srgbClr val="800000"/>
                </a:solidFill>
              </a:rPr>
              <a:t>which is – </a:t>
            </a:r>
            <a:r>
              <a:rPr lang="en-US" sz="2800" b="1" dirty="0" smtClean="0">
                <a:solidFill>
                  <a:prstClr val="black"/>
                </a:solidFill>
              </a:rPr>
              <a:t>LIGHT </a:t>
            </a:r>
            <a:r>
              <a:rPr lang="en-US" sz="2800" b="1" dirty="0">
                <a:solidFill>
                  <a:prstClr val="black"/>
                </a:solidFill>
              </a:rPr>
              <a:t>BEING OVERTAKEN BY THE DARKNESS. </a:t>
            </a:r>
            <a:r>
              <a:rPr lang="en-US" sz="2800" b="1" dirty="0" smtClean="0">
                <a:solidFill>
                  <a:prstClr val="black"/>
                </a:solidFill>
              </a:rPr>
              <a:t/>
            </a:r>
            <a:br>
              <a:rPr lang="en-US" sz="2800" b="1" dirty="0" smtClean="0">
                <a:solidFill>
                  <a:prstClr val="black"/>
                </a:solidFill>
              </a:rPr>
            </a:br>
            <a:endParaRPr lang="en-US" sz="2800" b="1" dirty="0">
              <a:solidFill>
                <a:prstClr val="black"/>
              </a:solidFill>
            </a:endParaRPr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6579836" y="4237604"/>
            <a:ext cx="2228864" cy="294692"/>
          </a:xfrm>
          <a:prstGeom prst="line">
            <a:avLst/>
          </a:prstGeom>
          <a:ln w="57150">
            <a:solidFill>
              <a:srgbClr val="9900FF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ctangle 12"/>
          <p:cNvSpPr/>
          <p:nvPr/>
        </p:nvSpPr>
        <p:spPr>
          <a:xfrm>
            <a:off x="8808699" y="3912488"/>
            <a:ext cx="2986145" cy="114528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defTabSz="914400">
              <a:lnSpc>
                <a:spcPct val="90000"/>
              </a:lnSpc>
              <a:spcBef>
                <a:spcPts val="1000"/>
              </a:spcBef>
            </a:pPr>
            <a:r>
              <a:rPr lang="en-US" sz="2800" b="1" dirty="0" err="1" smtClean="0">
                <a:solidFill>
                  <a:srgbClr val="0000CC"/>
                </a:solidFill>
              </a:rPr>
              <a:t>Yahusha</a:t>
            </a:r>
            <a:r>
              <a:rPr lang="en-US" sz="2800" b="1" dirty="0" smtClean="0">
                <a:solidFill>
                  <a:srgbClr val="9900FF"/>
                </a:solidFill>
              </a:rPr>
              <a:t> – </a:t>
            </a:r>
            <a:r>
              <a:rPr lang="en-US" sz="2800" b="1" dirty="0" smtClean="0">
                <a:ln>
                  <a:solidFill>
                    <a:sysClr val="windowText" lastClr="000000"/>
                  </a:solidFill>
                </a:ln>
                <a:solidFill>
                  <a:srgbClr val="9900FF"/>
                </a:solidFill>
                <a:effectLst>
                  <a:glow rad="101600">
                    <a:srgbClr val="FFFF00">
                      <a:alpha val="60000"/>
                    </a:srgbClr>
                  </a:glow>
                </a:effectLst>
              </a:rPr>
              <a:t>LIGHT</a:t>
            </a:r>
            <a:r>
              <a:rPr lang="en-US" sz="2800" b="1" dirty="0" smtClean="0">
                <a:solidFill>
                  <a:srgbClr val="9900FF"/>
                </a:solidFill>
                <a:effectLst>
                  <a:glow rad="101600">
                    <a:srgbClr val="FFFF00">
                      <a:alpha val="60000"/>
                    </a:srgbClr>
                  </a:glow>
                </a:effectLst>
              </a:rPr>
              <a:t> </a:t>
            </a:r>
            <a:r>
              <a:rPr lang="en-US" sz="2800" dirty="0" smtClean="0">
                <a:solidFill>
                  <a:srgbClr val="9900FF"/>
                </a:solidFill>
              </a:rPr>
              <a:t>–</a:t>
            </a:r>
            <a:r>
              <a:rPr lang="en-US" sz="2800" b="1" dirty="0" smtClean="0">
                <a:solidFill>
                  <a:srgbClr val="9900FF"/>
                </a:solidFill>
              </a:rPr>
              <a:t> withdraws,</a:t>
            </a:r>
            <a:br>
              <a:rPr lang="en-US" sz="2800" b="1" dirty="0" smtClean="0">
                <a:solidFill>
                  <a:srgbClr val="9900FF"/>
                </a:solidFill>
              </a:rPr>
            </a:br>
            <a:r>
              <a:rPr lang="en-US" sz="2800" b="1" dirty="0" smtClean="0">
                <a:solidFill>
                  <a:srgbClr val="9900FF"/>
                </a:solidFill>
              </a:rPr>
              <a:t>which initiated -</a:t>
            </a:r>
            <a:endParaRPr lang="en-US" sz="2800" b="1" dirty="0">
              <a:solidFill>
                <a:srgbClr val="9900FF"/>
              </a:solidFill>
            </a:endParaRPr>
          </a:p>
        </p:txBody>
      </p:sp>
      <p:sp>
        <p:nvSpPr>
          <p:cNvPr id="9" name="Notched Right Arrow 8"/>
          <p:cNvSpPr/>
          <p:nvPr/>
        </p:nvSpPr>
        <p:spPr>
          <a:xfrm rot="17777512">
            <a:off x="7157177" y="4670717"/>
            <a:ext cx="638001" cy="484632"/>
          </a:xfrm>
          <a:prstGeom prst="notchedRightArrow">
            <a:avLst>
              <a:gd name="adj1" fmla="val 32847"/>
              <a:gd name="adj2" fmla="val 67153"/>
            </a:avLst>
          </a:prstGeom>
          <a:solidFill>
            <a:schemeClr val="bg2">
              <a:lumMod val="25000"/>
            </a:schemeClr>
          </a:solidFill>
          <a:ln w="38100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en-CA">
              <a:solidFill>
                <a:prstClr val="white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9358746" y="6421748"/>
            <a:ext cx="2743200" cy="365125"/>
          </a:xfrm>
        </p:spPr>
        <p:txBody>
          <a:bodyPr/>
          <a:lstStyle/>
          <a:p>
            <a:fld id="{79D454C9-693C-4B68-AEF7-F33F1BD73953}" type="slidenum">
              <a:rPr lang="en-US" sz="1400" b="1" smtClean="0">
                <a:solidFill>
                  <a:prstClr val="black"/>
                </a:solidFill>
              </a:rPr>
              <a:pPr/>
              <a:t>76</a:t>
            </a:fld>
            <a:endParaRPr lang="en-US" sz="1400" b="1" dirty="0">
              <a:solidFill>
                <a:prstClr val="black"/>
              </a:solidFill>
            </a:endParaRPr>
          </a:p>
        </p:txBody>
      </p:sp>
      <p:sp>
        <p:nvSpPr>
          <p:cNvPr id="12" name="Rounded Rectangular Callout 11"/>
          <p:cNvSpPr/>
          <p:nvPr/>
        </p:nvSpPr>
        <p:spPr>
          <a:xfrm>
            <a:off x="422231" y="3120516"/>
            <a:ext cx="3543003" cy="1869940"/>
          </a:xfrm>
          <a:prstGeom prst="wedgeRoundRectCallout">
            <a:avLst>
              <a:gd name="adj1" fmla="val 71088"/>
              <a:gd name="adj2" fmla="val 24480"/>
              <a:gd name="adj3" fmla="val 16667"/>
            </a:avLst>
          </a:prstGeom>
          <a:solidFill>
            <a:schemeClr val="bg1">
              <a:lumMod val="75000"/>
            </a:schemeClr>
          </a:solidFill>
          <a:ln w="76200">
            <a:solidFill>
              <a:srgbClr val="0C27AC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38100" h="38100"/>
            </a:sp3d>
          </a:bodyPr>
          <a:lstStyle/>
          <a:p>
            <a:pPr algn="ctr"/>
            <a:r>
              <a:rPr lang="en-CA" sz="3200" dirty="0" smtClean="0">
                <a:solidFill>
                  <a:srgbClr val="FF6600"/>
                </a:solidFill>
              </a:rPr>
              <a:t>Did Yahuah declare this a </a:t>
            </a:r>
            <a:r>
              <a:rPr lang="en-CA" sz="3200" dirty="0" smtClean="0">
                <a:solidFill>
                  <a:srgbClr val="C00000"/>
                </a:solidFill>
              </a:rPr>
              <a:t>COMPLETED</a:t>
            </a:r>
            <a:r>
              <a:rPr lang="en-CA" sz="3200" dirty="0" smtClean="0">
                <a:solidFill>
                  <a:srgbClr val="FF6600"/>
                </a:solidFill>
              </a:rPr>
              <a:t> cycle yet? </a:t>
            </a:r>
            <a:r>
              <a:rPr lang="en-CA" sz="3200" b="1" i="1" dirty="0" smtClean="0">
                <a:solidFill>
                  <a:schemeClr val="tx1"/>
                </a:solidFill>
              </a:rPr>
              <a:t>No!</a:t>
            </a:r>
            <a:endParaRPr lang="en-CA" sz="3200" b="1" i="1" dirty="0">
              <a:solidFill>
                <a:schemeClr val="tx1"/>
              </a:solidFill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394855" y="6084045"/>
            <a:ext cx="11153634" cy="675406"/>
          </a:xfrm>
          <a:prstGeom prst="rect">
            <a:avLst/>
          </a:prstGeom>
          <a:noFill/>
          <a:ln>
            <a:solidFill>
              <a:srgbClr val="0C27A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lvl="0" algn="ctr" defTabSz="914400">
              <a:lnSpc>
                <a:spcPct val="90000"/>
              </a:lnSpc>
              <a:spcBef>
                <a:spcPts val="1000"/>
              </a:spcBef>
            </a:pPr>
            <a:r>
              <a:rPr lang="en-US" sz="2400" dirty="0">
                <a:solidFill>
                  <a:prstClr val="black"/>
                </a:solidFill>
              </a:rPr>
              <a:t>We now need to consider the word seen in </a:t>
            </a:r>
            <a:r>
              <a:rPr lang="en-US" sz="2400" dirty="0">
                <a:solidFill>
                  <a:srgbClr val="00B050"/>
                </a:solidFill>
              </a:rPr>
              <a:t>Gen 1:5 </a:t>
            </a:r>
            <a:r>
              <a:rPr lang="en-US" sz="2400" dirty="0">
                <a:solidFill>
                  <a:prstClr val="black"/>
                </a:solidFill>
              </a:rPr>
              <a:t>(</a:t>
            </a:r>
            <a:r>
              <a:rPr lang="en-US" sz="2400" dirty="0">
                <a:solidFill>
                  <a:srgbClr val="FF0000"/>
                </a:solidFill>
              </a:rPr>
              <a:t>b</a:t>
            </a:r>
            <a:r>
              <a:rPr lang="en-US" sz="2400" dirty="0">
                <a:solidFill>
                  <a:prstClr val="black"/>
                </a:solidFill>
              </a:rPr>
              <a:t>) – </a:t>
            </a:r>
            <a:r>
              <a:rPr lang="en-US" sz="2400" b="1" dirty="0">
                <a:solidFill>
                  <a:srgbClr val="FF0000"/>
                </a:solidFill>
              </a:rPr>
              <a:t>morning</a:t>
            </a:r>
            <a:r>
              <a:rPr lang="en-US" sz="2400" dirty="0">
                <a:solidFill>
                  <a:prstClr val="black"/>
                </a:solidFill>
              </a:rPr>
              <a:t> or </a:t>
            </a:r>
            <a:r>
              <a:rPr lang="en-US" sz="3600" dirty="0">
                <a:solidFill>
                  <a:srgbClr val="9900CC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ב</a:t>
            </a:r>
            <a:r>
              <a:rPr lang="en-US" sz="2000" dirty="0">
                <a:solidFill>
                  <a:srgbClr val="FFFFFF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>
                <a:solidFill>
                  <a:srgbClr val="9900CC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ק</a:t>
            </a:r>
            <a:r>
              <a:rPr lang="en-US" sz="2000" baseline="-25000" dirty="0">
                <a:solidFill>
                  <a:srgbClr val="FFFFFF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>
                <a:solidFill>
                  <a:srgbClr val="9900CC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ר</a:t>
            </a:r>
            <a:r>
              <a:rPr lang="en-US" sz="4000" dirty="0">
                <a:solidFill>
                  <a:srgbClr val="FFFFFF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000" dirty="0">
                <a:noFill/>
                <a:ea typeface="Calibri" panose="020F0502020204030204" pitchFamily="34" charset="0"/>
                <a:cs typeface="Calibri" panose="020F0502020204030204" pitchFamily="34" charset="0"/>
              </a:rPr>
              <a:t>.</a:t>
            </a:r>
            <a:r>
              <a:rPr lang="en-US" sz="4000" dirty="0">
                <a:solidFill>
                  <a:srgbClr val="FFFFFF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700" dirty="0">
                <a:solidFill>
                  <a:prstClr val="black">
                    <a:lumMod val="95000"/>
                    <a:lumOff val="5000"/>
                  </a:prstClr>
                </a:solidFill>
                <a:ea typeface="Calibri" panose="020F0502020204030204" pitchFamily="34" charset="0"/>
                <a:cs typeface="Calibri" panose="020F0502020204030204" pitchFamily="34" charset="0"/>
              </a:rPr>
              <a:t>&lt;</a:t>
            </a:r>
            <a:r>
              <a:rPr lang="en-US" sz="2700" b="1" dirty="0" err="1">
                <a:solidFill>
                  <a:srgbClr val="CC00FF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boqer</a:t>
            </a:r>
            <a:r>
              <a:rPr lang="en-US" sz="2700" dirty="0">
                <a:solidFill>
                  <a:prstClr val="black">
                    <a:lumMod val="95000"/>
                    <a:lumOff val="5000"/>
                  </a:prstClr>
                </a:solidFill>
                <a:ea typeface="Calibri" panose="020F0502020204030204" pitchFamily="34" charset="0"/>
                <a:cs typeface="Calibri" panose="020F0502020204030204" pitchFamily="34" charset="0"/>
              </a:rPr>
              <a:t>&gt;.</a:t>
            </a:r>
            <a:endParaRPr lang="en-US" sz="2800" b="1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92957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25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25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1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1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1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1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1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" presetClass="entr" presetSubtype="3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1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1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6" presetClass="emph" presetSubtype="0" repeatCount="5000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10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7" dur="50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1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1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6" presetClass="emph" presetSubtype="0" repeatCount="500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10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4" dur="50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9" dur="1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2" grpId="0" animBg="1"/>
      <p:bldP spid="7" grpId="0" animBg="1"/>
      <p:bldP spid="10" grpId="0" animBg="1"/>
      <p:bldP spid="10" grpId="1" animBg="1"/>
      <p:bldP spid="11" grpId="0"/>
      <p:bldP spid="13" grpId="0"/>
      <p:bldP spid="9" grpId="0" animBg="1"/>
      <p:bldP spid="9" grpId="1" animBg="1"/>
      <p:bldP spid="12" grpId="0" animBg="1"/>
      <p:bldP spid="14" grpId="0" animBg="1"/>
    </p:bld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B0F0">
                <a:alpha val="35000"/>
              </a:srgbClr>
            </a:gs>
            <a:gs pos="50000">
              <a:srgbClr val="E2FD59">
                <a:alpha val="67000"/>
              </a:srgbClr>
            </a:gs>
            <a:gs pos="100000">
              <a:srgbClr val="CC00FF">
                <a:alpha val="24000"/>
              </a:srgb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ie 15"/>
          <p:cNvSpPr/>
          <p:nvPr/>
        </p:nvSpPr>
        <p:spPr>
          <a:xfrm>
            <a:off x="5665642" y="2658806"/>
            <a:ext cx="2499014" cy="2418580"/>
          </a:xfrm>
          <a:prstGeom prst="pie">
            <a:avLst>
              <a:gd name="adj1" fmla="val 21598990"/>
              <a:gd name="adj2" fmla="val 10773670"/>
            </a:avLst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en-CA">
              <a:solidFill>
                <a:prstClr val="black"/>
              </a:solidFill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93518" y="154547"/>
            <a:ext cx="11980717" cy="885656"/>
          </a:xfrm>
        </p:spPr>
        <p:txBody>
          <a:bodyPr>
            <a:normAutofit fontScale="90000"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3600" b="1" dirty="0" smtClean="0">
                <a:solidFill>
                  <a:srgbClr val="00B05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Gen 1:5</a:t>
            </a:r>
            <a:r>
              <a:rPr lang="en-US" sz="3600" b="1" u="sng" dirty="0" smtClean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b </a:t>
            </a:r>
            <a:r>
              <a:rPr lang="en-US" sz="3600" dirty="0" smtClean="0">
                <a:solidFill>
                  <a:srgbClr val="996633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… </a:t>
            </a:r>
            <a:r>
              <a:rPr lang="en-US" sz="36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And there was </a:t>
            </a:r>
            <a:r>
              <a:rPr lang="en-US" sz="3600" b="1" dirty="0">
                <a:ln>
                  <a:solidFill>
                    <a:sysClr val="windowText" lastClr="000000"/>
                  </a:solidFill>
                </a:ln>
                <a:solidFill>
                  <a:schemeClr val="bg2">
                    <a:lumMod val="5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evening</a:t>
            </a:r>
            <a:r>
              <a:rPr lang="en-US" sz="36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and there was </a:t>
            </a:r>
            <a:r>
              <a:rPr lang="en-US" sz="3600" b="1" u="sng" dirty="0">
                <a:ln>
                  <a:solidFill>
                    <a:schemeClr val="tx1"/>
                  </a:solidFill>
                </a:ln>
                <a:solidFill>
                  <a:srgbClr val="00B050"/>
                </a:solidFill>
                <a:effectLst>
                  <a:glow rad="127000">
                    <a:srgbClr val="00FF99"/>
                  </a:glo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mornin</a:t>
            </a:r>
            <a:r>
              <a:rPr lang="en-US" sz="3600" b="1" dirty="0">
                <a:ln>
                  <a:solidFill>
                    <a:schemeClr val="tx1"/>
                  </a:solidFill>
                </a:ln>
                <a:solidFill>
                  <a:srgbClr val="00B050"/>
                </a:solidFill>
                <a:effectLst>
                  <a:glow rad="127000">
                    <a:srgbClr val="00FF99"/>
                  </a:glo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g</a:t>
            </a:r>
            <a:r>
              <a:rPr lang="en-US" sz="3600" b="1" dirty="0">
                <a:solidFill>
                  <a:srgbClr val="00B05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US" sz="3600" dirty="0">
                <a:solidFill>
                  <a:srgbClr val="CC0099"/>
                </a:solidFill>
                <a:latin typeface="Arial Black" panose="020B0A040201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one </a:t>
            </a:r>
            <a:r>
              <a:rPr lang="en-US" sz="3600" dirty="0" smtClean="0">
                <a:solidFill>
                  <a:srgbClr val="CC0099"/>
                </a:solidFill>
                <a:latin typeface="Arial Black" panose="020B0A040201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day.</a:t>
            </a:r>
            <a:r>
              <a:rPr lang="en-US" sz="3600" dirty="0" smtClean="0">
                <a:solidFill>
                  <a:srgbClr val="CC0099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n-US" sz="2400" dirty="0">
              <a:latin typeface="+mn-lt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>
          <a:xfrm>
            <a:off x="128731" y="1371644"/>
            <a:ext cx="11809926" cy="3802927"/>
          </a:xfrm>
        </p:spPr>
        <p:txBody>
          <a:bodyPr>
            <a:no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n-US" dirty="0" smtClean="0">
                <a:noFill/>
              </a:rPr>
              <a:t> 		            </a:t>
            </a:r>
            <a:r>
              <a:rPr lang="en-US" sz="3200" dirty="0" smtClean="0">
                <a:solidFill>
                  <a:srgbClr val="800000"/>
                </a:solidFill>
                <a:latin typeface="Arial Black" pitchFamily="34" charset="0"/>
              </a:rPr>
              <a:t>The </a:t>
            </a:r>
            <a:r>
              <a:rPr lang="en-US" sz="3200" u="sng" dirty="0" smtClean="0">
                <a:solidFill>
                  <a:srgbClr val="800000"/>
                </a:solidFill>
                <a:latin typeface="Arial Black" pitchFamily="34" charset="0"/>
              </a:rPr>
              <a:t>full</a:t>
            </a:r>
            <a:r>
              <a:rPr lang="en-US" sz="3200" dirty="0" smtClean="0">
                <a:solidFill>
                  <a:srgbClr val="800000"/>
                </a:solidFill>
                <a:latin typeface="Arial Black" pitchFamily="34" charset="0"/>
              </a:rPr>
              <a:t> 24         hours of Cycle #</a:t>
            </a:r>
            <a:r>
              <a:rPr lang="en-US" sz="3200" dirty="0">
                <a:solidFill>
                  <a:srgbClr val="800000"/>
                </a:solidFill>
                <a:latin typeface="Arial Black" pitchFamily="34" charset="0"/>
              </a:rPr>
              <a:t>1</a:t>
            </a:r>
            <a:r>
              <a:rPr lang="en-US" sz="3200" dirty="0" smtClean="0">
                <a:solidFill>
                  <a:srgbClr val="800000"/>
                </a:solidFill>
                <a:latin typeface="Arial Black" pitchFamily="34" charset="0"/>
              </a:rPr>
              <a:t/>
            </a:r>
            <a:br>
              <a:rPr lang="en-US" sz="3200" dirty="0" smtClean="0">
                <a:solidFill>
                  <a:srgbClr val="800000"/>
                </a:solidFill>
                <a:latin typeface="Arial Black" pitchFamily="34" charset="0"/>
              </a:rPr>
            </a:br>
            <a:r>
              <a:rPr lang="en-US" sz="2800" b="1" dirty="0">
                <a:ln>
                  <a:solidFill>
                    <a:srgbClr val="9900FF"/>
                  </a:solidFill>
                </a:ln>
                <a:solidFill>
                  <a:prstClr val="black"/>
                </a:solidFill>
                <a:effectLst>
                  <a:glow rad="228600">
                    <a:srgbClr val="ED7D31">
                      <a:lumMod val="60000"/>
                      <a:lumOff val="40000"/>
                    </a:srgbClr>
                  </a:glow>
                </a:effectLst>
                <a:latin typeface="Arial Black" pitchFamily="34" charset="0"/>
              </a:rPr>
              <a:t>Creation;</a:t>
            </a:r>
            <a:r>
              <a:rPr lang="en-US" sz="2800" dirty="0" smtClean="0">
                <a:solidFill>
                  <a:srgbClr val="800000"/>
                </a:solidFill>
              </a:rPr>
              <a:t> and </a:t>
            </a:r>
            <a:r>
              <a:rPr lang="en-US" sz="2800" b="1" i="1" dirty="0" smtClean="0">
                <a:solidFill>
                  <a:schemeClr val="tx1"/>
                </a:solidFill>
                <a:effectLst>
                  <a:glow rad="127000">
                    <a:srgbClr val="00FF00"/>
                  </a:glow>
                </a:effectLst>
              </a:rPr>
              <a:t>restoration</a:t>
            </a:r>
            <a:r>
              <a:rPr lang="en-US" sz="2800" dirty="0" smtClean="0">
                <a:solidFill>
                  <a:srgbClr val="800000"/>
                </a:solidFill>
              </a:rPr>
              <a:t> of Light</a:t>
            </a:r>
          </a:p>
          <a:p>
            <a:endParaRPr lang="en-US" sz="2800" dirty="0">
              <a:solidFill>
                <a:srgbClr val="800000"/>
              </a:solidFill>
            </a:endParaRPr>
          </a:p>
          <a:p>
            <a:endParaRPr lang="en-US" sz="2800" dirty="0" smtClean="0">
              <a:solidFill>
                <a:srgbClr val="800000"/>
              </a:solidFill>
            </a:endParaRPr>
          </a:p>
          <a:p>
            <a:r>
              <a:rPr lang="en-US" sz="2800" dirty="0" smtClean="0">
                <a:solidFill>
                  <a:srgbClr val="800000"/>
                </a:solidFill>
              </a:rPr>
              <a:t>								</a:t>
            </a:r>
            <a:endParaRPr lang="en-US" sz="2800" b="1" dirty="0">
              <a:solidFill>
                <a:srgbClr val="9900FF"/>
              </a:solidFill>
            </a:endParaRPr>
          </a:p>
          <a:p>
            <a:endParaRPr lang="en-US" sz="2800" dirty="0" smtClean="0">
              <a:solidFill>
                <a:srgbClr val="800000"/>
              </a:solidFill>
            </a:endParaRPr>
          </a:p>
        </p:txBody>
      </p:sp>
      <p:sp>
        <p:nvSpPr>
          <p:cNvPr id="2" name="Chord 1"/>
          <p:cNvSpPr/>
          <p:nvPr/>
        </p:nvSpPr>
        <p:spPr>
          <a:xfrm rot="7973960">
            <a:off x="5675950" y="2529768"/>
            <a:ext cx="2498213" cy="2567364"/>
          </a:xfrm>
          <a:prstGeom prst="chord">
            <a:avLst>
              <a:gd name="adj1" fmla="val 2700000"/>
              <a:gd name="adj2" fmla="val 13802171"/>
            </a:avLst>
          </a:prstGeom>
          <a:effectLst>
            <a:glow rad="139700">
              <a:schemeClr val="accent4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en-CA">
              <a:solidFill>
                <a:prstClr val="white"/>
              </a:solidFill>
            </a:endParaRPr>
          </a:p>
        </p:txBody>
      </p:sp>
      <p:cxnSp>
        <p:nvCxnSpPr>
          <p:cNvPr id="6" name="Straight Arrow Connector 5"/>
          <p:cNvCxnSpPr/>
          <p:nvPr/>
        </p:nvCxnSpPr>
        <p:spPr>
          <a:xfrm>
            <a:off x="3955055" y="2258458"/>
            <a:ext cx="2870158" cy="1025055"/>
          </a:xfrm>
          <a:prstGeom prst="straightConnector1">
            <a:avLst/>
          </a:prstGeom>
          <a:ln w="762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Curved Down Arrow 6"/>
          <p:cNvSpPr/>
          <p:nvPr/>
        </p:nvSpPr>
        <p:spPr>
          <a:xfrm>
            <a:off x="5270119" y="2161294"/>
            <a:ext cx="3664449" cy="1413164"/>
          </a:xfrm>
          <a:prstGeom prst="curvedDownArrow">
            <a:avLst>
              <a:gd name="adj1" fmla="val 7629"/>
              <a:gd name="adj2" fmla="val 50000"/>
              <a:gd name="adj3" fmla="val 33088"/>
            </a:avLst>
          </a:prstGeom>
          <a:solidFill>
            <a:schemeClr val="accent2">
              <a:lumMod val="75000"/>
            </a:schemeClr>
          </a:solidFill>
          <a:ln w="28575">
            <a:solidFill>
              <a:srgbClr val="0000CC"/>
            </a:solidFill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en-CA">
              <a:solidFill>
                <a:prstClr val="black"/>
              </a:solidFill>
            </a:endParaRPr>
          </a:p>
        </p:txBody>
      </p:sp>
      <p:sp>
        <p:nvSpPr>
          <p:cNvPr id="10" name="Pie 9"/>
          <p:cNvSpPr/>
          <p:nvPr/>
        </p:nvSpPr>
        <p:spPr>
          <a:xfrm rot="10380312">
            <a:off x="5670120" y="2952835"/>
            <a:ext cx="2536746" cy="1831119"/>
          </a:xfrm>
          <a:prstGeom prst="pie">
            <a:avLst>
              <a:gd name="adj1" fmla="val 10757645"/>
              <a:gd name="adj2" fmla="val 11295914"/>
            </a:avLst>
          </a:prstGeom>
          <a:solidFill>
            <a:schemeClr val="tx1">
              <a:lumMod val="75000"/>
              <a:lumOff val="25000"/>
            </a:schemeClr>
          </a:solidFill>
          <a:ln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en-CA">
              <a:solidFill>
                <a:prstClr val="black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1757204" y="5746049"/>
            <a:ext cx="10278737" cy="9144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 defTabSz="914400">
              <a:lnSpc>
                <a:spcPct val="90000"/>
              </a:lnSpc>
              <a:spcBef>
                <a:spcPts val="1000"/>
              </a:spcBef>
            </a:pPr>
            <a:r>
              <a:rPr lang="en-US" sz="2800" b="1" dirty="0" err="1" smtClean="0">
                <a:solidFill>
                  <a:prstClr val="black"/>
                </a:solidFill>
                <a:effectLst>
                  <a:glow rad="101600">
                    <a:srgbClr val="FF33CC">
                      <a:alpha val="60000"/>
                    </a:srgbClr>
                  </a:glow>
                </a:effectLst>
              </a:rPr>
              <a:t>Layil</a:t>
            </a:r>
            <a:r>
              <a:rPr lang="en-US" sz="2800" b="1" dirty="0" smtClean="0">
                <a:solidFill>
                  <a:prstClr val="black"/>
                </a:solidFill>
                <a:effectLst>
                  <a:glow rad="101600">
                    <a:srgbClr val="FF33CC">
                      <a:alpha val="60000"/>
                    </a:srgbClr>
                  </a:glow>
                </a:effectLst>
              </a:rPr>
              <a:t>, </a:t>
            </a:r>
            <a:r>
              <a:rPr lang="en-US" sz="2800" b="1" dirty="0" smtClean="0">
                <a:solidFill>
                  <a:prstClr val="black"/>
                </a:solidFill>
              </a:rPr>
              <a:t>the </a:t>
            </a:r>
            <a:r>
              <a:rPr lang="en-US" sz="2800" b="1" u="sng" dirty="0" smtClean="0">
                <a:solidFill>
                  <a:prstClr val="black"/>
                </a:solidFill>
              </a:rPr>
              <a:t>acce</a:t>
            </a:r>
            <a:r>
              <a:rPr lang="en-US" sz="2800" b="1" dirty="0" smtClean="0">
                <a:solidFill>
                  <a:prstClr val="black"/>
                </a:solidFill>
              </a:rPr>
              <a:t>p</a:t>
            </a:r>
            <a:r>
              <a:rPr lang="en-US" sz="2800" b="1" u="sng" dirty="0" smtClean="0">
                <a:solidFill>
                  <a:prstClr val="black"/>
                </a:solidFill>
              </a:rPr>
              <a:t>table ni</a:t>
            </a:r>
            <a:r>
              <a:rPr lang="en-US" sz="2800" b="1" dirty="0" smtClean="0">
                <a:solidFill>
                  <a:prstClr val="black"/>
                </a:solidFill>
              </a:rPr>
              <a:t>g</a:t>
            </a:r>
            <a:r>
              <a:rPr lang="en-US" sz="2800" b="1" u="sng" dirty="0" smtClean="0">
                <a:solidFill>
                  <a:prstClr val="black"/>
                </a:solidFill>
              </a:rPr>
              <a:t>ht darkness</a:t>
            </a:r>
            <a:r>
              <a:rPr lang="en-US" sz="2800" b="1" dirty="0" smtClean="0">
                <a:solidFill>
                  <a:prstClr val="black"/>
                </a:solidFill>
              </a:rPr>
              <a:t> passes by unannounced. Why? Nothing occurred in the night darkness! </a:t>
            </a:r>
            <a:endParaRPr lang="en-US" sz="2800" b="1" dirty="0">
              <a:solidFill>
                <a:prstClr val="black"/>
              </a:solidFill>
            </a:endParaRPr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6882098" y="3541407"/>
            <a:ext cx="2228864" cy="294692"/>
          </a:xfrm>
          <a:prstGeom prst="line">
            <a:avLst/>
          </a:prstGeom>
          <a:ln w="57150">
            <a:solidFill>
              <a:srgbClr val="99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ctangle 12"/>
          <p:cNvSpPr/>
          <p:nvPr/>
        </p:nvSpPr>
        <p:spPr>
          <a:xfrm>
            <a:off x="9110962" y="3229118"/>
            <a:ext cx="3081038" cy="61816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defTabSz="914400">
              <a:lnSpc>
                <a:spcPct val="90000"/>
              </a:lnSpc>
              <a:spcBef>
                <a:spcPts val="1000"/>
              </a:spcBef>
            </a:pPr>
            <a:r>
              <a:rPr lang="en-US" sz="2800" b="1" dirty="0" err="1" smtClean="0">
                <a:solidFill>
                  <a:srgbClr val="9900FF"/>
                </a:solidFill>
              </a:rPr>
              <a:t>Yahusha</a:t>
            </a:r>
            <a:r>
              <a:rPr lang="en-US" sz="2800" b="1" dirty="0" smtClean="0">
                <a:solidFill>
                  <a:srgbClr val="9900FF"/>
                </a:solidFill>
              </a:rPr>
              <a:t> – </a:t>
            </a:r>
            <a:r>
              <a:rPr lang="en-US" sz="2800" b="1" dirty="0" smtClean="0">
                <a:solidFill>
                  <a:srgbClr val="9900FF"/>
                </a:solidFill>
                <a:effectLst>
                  <a:glow rad="431800">
                    <a:srgbClr val="FFFF00"/>
                  </a:glow>
                </a:effectLst>
              </a:rPr>
              <a:t>{LIGHT}, </a:t>
            </a:r>
            <a:r>
              <a:rPr lang="en-US" sz="2800" b="1" dirty="0" smtClean="0">
                <a:solidFill>
                  <a:srgbClr val="9900FF"/>
                </a:solidFill>
              </a:rPr>
              <a:t>withdraws!</a:t>
            </a:r>
            <a:endParaRPr lang="en-US" sz="2800" b="1" dirty="0">
              <a:solidFill>
                <a:srgbClr val="9900FF"/>
              </a:solidFill>
            </a:endParaRPr>
          </a:p>
        </p:txBody>
      </p:sp>
      <p:cxnSp>
        <p:nvCxnSpPr>
          <p:cNvPr id="12" name="Straight Arrow Connector 11"/>
          <p:cNvCxnSpPr/>
          <p:nvPr/>
        </p:nvCxnSpPr>
        <p:spPr>
          <a:xfrm>
            <a:off x="8185796" y="3836100"/>
            <a:ext cx="925166" cy="586656"/>
          </a:xfrm>
          <a:prstGeom prst="straightConnector1">
            <a:avLst/>
          </a:prstGeom>
          <a:ln w="57150">
            <a:solidFill>
              <a:schemeClr val="tx1">
                <a:lumMod val="65000"/>
                <a:lumOff val="35000"/>
              </a:schemeClr>
            </a:solidFill>
            <a:tailEnd type="arrow"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Rectangle 13"/>
          <p:cNvSpPr/>
          <p:nvPr/>
        </p:nvSpPr>
        <p:spPr>
          <a:xfrm>
            <a:off x="8764737" y="3836099"/>
            <a:ext cx="2711652" cy="146719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 defTabSz="914400"/>
            <a:r>
              <a:rPr lang="en-CA" sz="2800" b="1" dirty="0" smtClean="0">
                <a:solidFill>
                  <a:prstClr val="black">
                    <a:lumMod val="50000"/>
                    <a:lumOff val="50000"/>
                  </a:prstClr>
                </a:solidFill>
              </a:rPr>
              <a:t>Arrival of the </a:t>
            </a:r>
            <a:r>
              <a:rPr lang="en-CA" sz="2800" b="1" dirty="0" err="1" smtClean="0">
                <a:solidFill>
                  <a:prstClr val="black">
                    <a:lumMod val="50000"/>
                    <a:lumOff val="50000"/>
                  </a:prstClr>
                </a:solidFill>
              </a:rPr>
              <a:t>Ereb</a:t>
            </a:r>
            <a:r>
              <a:rPr lang="en-CA" sz="2800" b="1" dirty="0" smtClean="0">
                <a:solidFill>
                  <a:prstClr val="black">
                    <a:lumMod val="50000"/>
                    <a:lumOff val="50000"/>
                  </a:prstClr>
                </a:solidFill>
              </a:rPr>
              <a:t>/evening </a:t>
            </a:r>
            <a:br>
              <a:rPr lang="en-CA" sz="2800" b="1" dirty="0" smtClean="0">
                <a:solidFill>
                  <a:prstClr val="black">
                    <a:lumMod val="50000"/>
                    <a:lumOff val="50000"/>
                  </a:prstClr>
                </a:solidFill>
              </a:rPr>
            </a:br>
            <a:r>
              <a:rPr lang="en-CA" sz="2800" b="1" dirty="0" smtClean="0">
                <a:solidFill>
                  <a:prstClr val="black">
                    <a:lumMod val="50000"/>
                    <a:lumOff val="50000"/>
                  </a:prstClr>
                </a:solidFill>
              </a:rPr>
              <a:t>twilight </a:t>
            </a:r>
            <a:r>
              <a:rPr lang="en-CA" sz="2800" b="1" dirty="0" smtClean="0">
                <a:solidFill>
                  <a:srgbClr val="FF0000"/>
                </a:solidFill>
              </a:rPr>
              <a:t>mixture.</a:t>
            </a:r>
            <a:endParaRPr lang="en-CA" sz="2800" b="1" dirty="0">
              <a:solidFill>
                <a:srgbClr val="FF0000"/>
              </a:solidFill>
            </a:endParaRPr>
          </a:p>
        </p:txBody>
      </p:sp>
      <p:sp>
        <p:nvSpPr>
          <p:cNvPr id="15" name="Notched Right Arrow 14"/>
          <p:cNvSpPr/>
          <p:nvPr/>
        </p:nvSpPr>
        <p:spPr>
          <a:xfrm rot="3033559">
            <a:off x="4905598" y="2195123"/>
            <a:ext cx="3536249" cy="544303"/>
          </a:xfrm>
          <a:prstGeom prst="notchedRightArrow">
            <a:avLst>
              <a:gd name="adj1" fmla="val 50000"/>
              <a:gd name="adj2" fmla="val 137873"/>
            </a:avLst>
          </a:prstGeom>
          <a:solidFill>
            <a:schemeClr val="bg2">
              <a:lumMod val="50000"/>
            </a:schemeClr>
          </a:solidFill>
          <a:ln w="19050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en-CA">
              <a:solidFill>
                <a:prstClr val="white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6268611" y="4131322"/>
            <a:ext cx="1255925" cy="550845"/>
          </a:xfrm>
          <a:prstGeom prst="rect">
            <a:avLst/>
          </a:prstGeom>
          <a:noFill/>
          <a:ln>
            <a:solidFill>
              <a:srgbClr val="00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 b="1" dirty="0" err="1">
                <a:solidFill>
                  <a:prstClr val="black"/>
                </a:solidFill>
                <a:effectLst>
                  <a:glow rad="101600">
                    <a:srgbClr val="FF33CC">
                      <a:alpha val="60000"/>
                    </a:srgbClr>
                  </a:glow>
                </a:effectLst>
              </a:rPr>
              <a:t>Layil</a:t>
            </a:r>
            <a:endParaRPr lang="en-CA" sz="3200" dirty="0">
              <a:solidFill>
                <a:prstClr val="white"/>
              </a:solidFill>
            </a:endParaRPr>
          </a:p>
        </p:txBody>
      </p:sp>
      <p:sp>
        <p:nvSpPr>
          <p:cNvPr id="18" name="Curved Down Arrow 17"/>
          <p:cNvSpPr/>
          <p:nvPr/>
        </p:nvSpPr>
        <p:spPr>
          <a:xfrm rot="10800000">
            <a:off x="4516915" y="3849137"/>
            <a:ext cx="4096453" cy="1454157"/>
          </a:xfrm>
          <a:prstGeom prst="curvedDownArrow">
            <a:avLst>
              <a:gd name="adj1" fmla="val 7629"/>
              <a:gd name="adj2" fmla="val 50000"/>
              <a:gd name="adj3" fmla="val 33088"/>
            </a:avLst>
          </a:prstGeom>
          <a:solidFill>
            <a:schemeClr val="tx1"/>
          </a:solidFill>
          <a:ln w="28575">
            <a:solidFill>
              <a:srgbClr val="00FF00"/>
            </a:solidFill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en-CA">
              <a:solidFill>
                <a:prstClr val="black"/>
              </a:solidFill>
            </a:endParaRPr>
          </a:p>
        </p:txBody>
      </p:sp>
      <p:sp>
        <p:nvSpPr>
          <p:cNvPr id="9" name="Cloud Callout 8"/>
          <p:cNvSpPr/>
          <p:nvPr/>
        </p:nvSpPr>
        <p:spPr>
          <a:xfrm>
            <a:off x="88133" y="2258459"/>
            <a:ext cx="4428783" cy="3343844"/>
          </a:xfrm>
          <a:prstGeom prst="cloudCallout">
            <a:avLst>
              <a:gd name="adj1" fmla="val 51456"/>
              <a:gd name="adj2" fmla="val -2313"/>
            </a:avLst>
          </a:prstGeom>
          <a:solidFill>
            <a:srgbClr val="7BEEFD"/>
          </a:solidFill>
          <a:ln w="38100">
            <a:solidFill>
              <a:srgbClr val="FF33CC"/>
            </a:solidFill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38100" h="38100"/>
            </a:sp3d>
          </a:bodyPr>
          <a:lstStyle/>
          <a:p>
            <a:pPr algn="ctr" defTabSz="914400"/>
            <a:r>
              <a:rPr lang="en-CA" sz="3200" dirty="0" smtClean="0">
                <a:solidFill>
                  <a:prstClr val="black"/>
                </a:solidFill>
              </a:rPr>
              <a:t>And there was morning </a:t>
            </a:r>
            <a:r>
              <a:rPr lang="en-CA" sz="2000" dirty="0" smtClean="0">
                <a:solidFill>
                  <a:prstClr val="black"/>
                </a:solidFill>
              </a:rPr>
              <a:t>[twilight],  </a:t>
            </a:r>
            <a:r>
              <a:rPr lang="en-CA" sz="3200" b="1" dirty="0" smtClean="0">
                <a:solidFill>
                  <a:srgbClr val="0000CC"/>
                </a:solidFill>
              </a:rPr>
              <a:t>[BOQER] </a:t>
            </a:r>
            <a:r>
              <a:rPr lang="en-CA" sz="3200" dirty="0" smtClean="0">
                <a:solidFill>
                  <a:prstClr val="white"/>
                </a:solidFill>
              </a:rPr>
              <a:t/>
            </a:r>
            <a:br>
              <a:rPr lang="en-CA" sz="3200" dirty="0" smtClean="0">
                <a:solidFill>
                  <a:prstClr val="white"/>
                </a:solidFill>
              </a:rPr>
            </a:br>
            <a:endParaRPr lang="en-CA" sz="3200" dirty="0" smtClean="0">
              <a:solidFill>
                <a:prstClr val="white"/>
              </a:solidFill>
            </a:endParaRPr>
          </a:p>
          <a:p>
            <a:pPr algn="ctr" defTabSz="914400"/>
            <a:r>
              <a:rPr lang="en-CA" dirty="0" smtClean="0">
                <a:solidFill>
                  <a:prstClr val="white"/>
                </a:solidFill>
              </a:rPr>
              <a:t/>
            </a:r>
            <a:br>
              <a:rPr lang="en-CA" dirty="0" smtClean="0">
                <a:solidFill>
                  <a:prstClr val="white"/>
                </a:solidFill>
              </a:rPr>
            </a:br>
            <a:r>
              <a:rPr lang="en-CA" sz="1200" dirty="0" err="1" smtClean="0">
                <a:solidFill>
                  <a:prstClr val="black"/>
                </a:solidFill>
              </a:rPr>
              <a:t>HalleluYah</a:t>
            </a:r>
            <a:r>
              <a:rPr lang="en-CA" sz="1200" dirty="0" smtClean="0">
                <a:solidFill>
                  <a:prstClr val="black"/>
                </a:solidFill>
              </a:rPr>
              <a:t> Scriptures</a:t>
            </a:r>
            <a:endParaRPr lang="en-CA" sz="1200" dirty="0">
              <a:solidFill>
                <a:prstClr val="black"/>
              </a:solidFill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932609" y="4179510"/>
            <a:ext cx="2420341" cy="486492"/>
          </a:xfrm>
          <a:prstGeom prst="rect">
            <a:avLst/>
          </a:prstGeom>
          <a:solidFill>
            <a:schemeClr val="bg1">
              <a:lumMod val="50000"/>
            </a:schemeClr>
          </a:solidFill>
          <a:ln w="38100">
            <a:solidFill>
              <a:srgbClr val="9900FF"/>
            </a:solidFill>
          </a:ln>
          <a:effectLst>
            <a:glow rad="127000">
              <a:srgbClr val="66FF99"/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38100" h="38100"/>
            </a:sp3d>
          </a:bodyPr>
          <a:lstStyle/>
          <a:p>
            <a:pPr algn="ctr" defTabSz="914400"/>
            <a:r>
              <a:rPr lang="en-CA" sz="3200" b="1" dirty="0">
                <a:solidFill>
                  <a:srgbClr val="FFFF00"/>
                </a:solidFill>
                <a:latin typeface="Arial Black" pitchFamily="34" charset="0"/>
              </a:rPr>
              <a:t>Day </a:t>
            </a:r>
            <a:r>
              <a:rPr lang="en-CA" sz="3200" b="1" dirty="0" smtClean="0">
                <a:solidFill>
                  <a:srgbClr val="FFFF00"/>
                </a:solidFill>
                <a:latin typeface="Arial Black" pitchFamily="34" charset="0"/>
              </a:rPr>
              <a:t>One. </a:t>
            </a:r>
            <a:endParaRPr lang="en-CA" dirty="0">
              <a:solidFill>
                <a:srgbClr val="FFFF00"/>
              </a:solidFill>
            </a:endParaRPr>
          </a:p>
        </p:txBody>
      </p:sp>
      <p:sp>
        <p:nvSpPr>
          <p:cNvPr id="17" name="Pie 16"/>
          <p:cNvSpPr/>
          <p:nvPr/>
        </p:nvSpPr>
        <p:spPr>
          <a:xfrm>
            <a:off x="4748270" y="2495026"/>
            <a:ext cx="4016467" cy="2708223"/>
          </a:xfrm>
          <a:prstGeom prst="pie">
            <a:avLst>
              <a:gd name="adj1" fmla="val 10713154"/>
              <a:gd name="adj2" fmla="val 11065007"/>
            </a:avLst>
          </a:prstGeom>
          <a:solidFill>
            <a:srgbClr val="FFFF00"/>
          </a:solidFill>
          <a:ln w="28575">
            <a:solidFill>
              <a:srgbClr val="0000CC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en-CA">
              <a:solidFill>
                <a:prstClr val="black"/>
              </a:solidFill>
            </a:endParaRPr>
          </a:p>
        </p:txBody>
      </p:sp>
      <p:sp>
        <p:nvSpPr>
          <p:cNvPr id="19" name="Slide Number Placeholder 18"/>
          <p:cNvSpPr>
            <a:spLocks noGrp="1"/>
          </p:cNvSpPr>
          <p:nvPr>
            <p:ph type="sldNum" sz="quarter" idx="12"/>
          </p:nvPr>
        </p:nvSpPr>
        <p:spPr>
          <a:xfrm>
            <a:off x="9365478" y="6467495"/>
            <a:ext cx="2743200" cy="365125"/>
          </a:xfrm>
        </p:spPr>
        <p:txBody>
          <a:bodyPr/>
          <a:lstStyle/>
          <a:p>
            <a:fld id="{79D454C9-693C-4B68-AEF7-F33F1BD73953}" type="slidenum">
              <a:rPr lang="en-US" sz="1400" b="1" smtClean="0">
                <a:solidFill>
                  <a:prstClr val="black"/>
                </a:solidFill>
              </a:rPr>
              <a:pPr/>
              <a:t>77</a:t>
            </a:fld>
            <a:endParaRPr lang="en-US" sz="1400" b="1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84972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25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25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1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1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1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1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1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1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1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6" presetClass="emph" presetSubtype="0" repeatCount="500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10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7" dur="50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8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1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1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1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1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1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42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2" presetClass="entr" presetSubtype="2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9" dur="2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1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2" dur="1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42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1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1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" presetClass="entr" presetSubtype="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8" presetClass="emph" presetSubtype="0" repeatCount="300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21600000">
                                      <p:cBhvr>
                                        <p:cTn id="9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4" grpId="0" build="p"/>
      <p:bldP spid="2" grpId="0" animBg="1"/>
      <p:bldP spid="7" grpId="0" animBg="1"/>
      <p:bldP spid="10" grpId="0" animBg="1"/>
      <p:bldP spid="10" grpId="1" animBg="1"/>
      <p:bldP spid="11" grpId="0"/>
      <p:bldP spid="13" grpId="0"/>
      <p:bldP spid="14" grpId="0"/>
      <p:bldP spid="15" grpId="0" animBg="1"/>
      <p:bldP spid="5" grpId="0" animBg="1"/>
      <p:bldP spid="18" grpId="0" animBg="1"/>
      <p:bldP spid="9" grpId="0" animBg="1"/>
      <p:bldP spid="20" grpId="0" animBg="1"/>
      <p:bldP spid="17" grpId="0" animBg="1"/>
      <p:bldP spid="17" grpId="1" animBg="1"/>
    </p:bld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54558" y="765112"/>
            <a:ext cx="5660024" cy="5467738"/>
          </a:xfrm>
          <a:solidFill>
            <a:srgbClr val="002060"/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anchor="ctr">
            <a:normAutofit/>
            <a:sp3d extrusionH="57150">
              <a:bevelT w="38100" h="38100"/>
            </a:sp3d>
          </a:bodyPr>
          <a:lstStyle/>
          <a:p>
            <a:r>
              <a:rPr lang="en-CA" sz="3600" b="1" dirty="0" smtClean="0">
                <a:solidFill>
                  <a:srgbClr val="D73DCC"/>
                </a:solidFill>
              </a:rPr>
              <a:t>Point:  </a:t>
            </a:r>
            <a:r>
              <a:rPr lang="en-CA" sz="3600" b="1" dirty="0" smtClean="0">
                <a:solidFill>
                  <a:srgbClr val="D73DCC"/>
                </a:solidFill>
                <a:effectLst>
                  <a:glow rad="63500">
                    <a:srgbClr val="FFFF00"/>
                  </a:glow>
                </a:effectLst>
              </a:rPr>
              <a:t>In terms of counting,</a:t>
            </a:r>
            <a:r>
              <a:rPr lang="en-CA" sz="3600" b="1" dirty="0" smtClean="0">
                <a:solidFill>
                  <a:srgbClr val="D73DCC"/>
                </a:solidFill>
              </a:rPr>
              <a:t> this was the pattern set by Yahuah for </a:t>
            </a:r>
            <a:r>
              <a:rPr lang="en-CA" sz="3600" b="1" u="sng" dirty="0" smtClean="0">
                <a:solidFill>
                  <a:srgbClr val="D73DCC"/>
                </a:solidFill>
              </a:rPr>
              <a:t>all the c</a:t>
            </a:r>
            <a:r>
              <a:rPr lang="en-CA" sz="3600" b="1" dirty="0" smtClean="0">
                <a:solidFill>
                  <a:srgbClr val="D73DCC"/>
                </a:solidFill>
              </a:rPr>
              <a:t>y</a:t>
            </a:r>
            <a:r>
              <a:rPr lang="en-CA" sz="3600" b="1" u="sng" dirty="0" smtClean="0">
                <a:solidFill>
                  <a:srgbClr val="D73DCC"/>
                </a:solidFill>
              </a:rPr>
              <a:t>cles</a:t>
            </a:r>
            <a:r>
              <a:rPr lang="en-CA" sz="3600" b="1" dirty="0" smtClean="0">
                <a:solidFill>
                  <a:srgbClr val="D73DCC"/>
                </a:solidFill>
              </a:rPr>
              <a:t> of creation.</a:t>
            </a:r>
          </a:p>
          <a:p>
            <a:pPr marL="0" indent="0">
              <a:buNone/>
            </a:pPr>
            <a:r>
              <a:rPr lang="en-CA" sz="3600" dirty="0" smtClean="0">
                <a:solidFill>
                  <a:srgbClr val="D73DCC"/>
                </a:solidFill>
              </a:rPr>
              <a:t> </a:t>
            </a:r>
          </a:p>
          <a:p>
            <a:pPr algn="ctr"/>
            <a:r>
              <a:rPr lang="en-CA" sz="5400" b="1" dirty="0" smtClean="0">
                <a:ln>
                  <a:solidFill>
                    <a:sysClr val="windowText" lastClr="000000"/>
                  </a:solidFill>
                </a:ln>
                <a:solidFill>
                  <a:srgbClr val="D73DCC"/>
                </a:solidFill>
                <a:effectLst>
                  <a:glow rad="139700">
                    <a:srgbClr val="FFCCFF">
                      <a:alpha val="86000"/>
                    </a:srgbClr>
                  </a:glow>
                </a:effectLst>
              </a:rPr>
              <a:t>Yahuah did not account for a PARTIAL CYCLE! </a:t>
            </a:r>
            <a:endParaRPr lang="en-CA" sz="5400" b="1" dirty="0">
              <a:ln>
                <a:solidFill>
                  <a:sysClr val="windowText" lastClr="000000"/>
                </a:solidFill>
              </a:ln>
              <a:solidFill>
                <a:srgbClr val="D73DCC"/>
              </a:solidFill>
              <a:effectLst>
                <a:glow rad="139700">
                  <a:srgbClr val="FFCCFF">
                    <a:alpha val="86000"/>
                  </a:srgbClr>
                </a:glow>
              </a:effectLst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9448800" y="6492875"/>
            <a:ext cx="2743200" cy="365125"/>
          </a:xfrm>
        </p:spPr>
        <p:txBody>
          <a:bodyPr/>
          <a:lstStyle/>
          <a:p>
            <a:fld id="{6D22F896-40B5-4ADD-8801-0D06FADFA095}" type="slidenum">
              <a:rPr lang="en-US" smtClean="0">
                <a:solidFill>
                  <a:srgbClr val="002060"/>
                </a:solidFill>
              </a:rPr>
              <a:t>78</a:t>
            </a:fld>
            <a:endParaRPr lang="en-US" dirty="0">
              <a:solidFill>
                <a:srgbClr val="002060"/>
              </a:solidFill>
            </a:endParaRPr>
          </a:p>
        </p:txBody>
      </p:sp>
      <p:pic>
        <p:nvPicPr>
          <p:cNvPr id="3074" name="Picture 2" descr="http://stmedia.startribune.com/images/ows_146834579729949.jpg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6484775" y="539945"/>
            <a:ext cx="5309118" cy="5952930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5" name="Straight Connector 4"/>
          <p:cNvCxnSpPr/>
          <p:nvPr/>
        </p:nvCxnSpPr>
        <p:spPr>
          <a:xfrm>
            <a:off x="868759" y="5923111"/>
            <a:ext cx="2528596" cy="0"/>
          </a:xfrm>
          <a:prstGeom prst="line">
            <a:avLst/>
          </a:prstGeom>
          <a:ln w="28575">
            <a:solidFill>
              <a:srgbClr val="00FF99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207279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12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125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125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>
            <p:extLst/>
          </p:nvPr>
        </p:nvGraphicFramePr>
        <p:xfrm>
          <a:off x="522509" y="1718036"/>
          <a:ext cx="11271384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52376"/>
                <a:gridCol w="1252376"/>
                <a:gridCol w="1252376"/>
                <a:gridCol w="1252376"/>
                <a:gridCol w="1252376"/>
                <a:gridCol w="1252376"/>
                <a:gridCol w="1252376"/>
                <a:gridCol w="1252376"/>
                <a:gridCol w="1252376"/>
              </a:tblGrid>
              <a:tr h="370840">
                <a:tc>
                  <a:txBody>
                    <a:bodyPr/>
                    <a:lstStyle/>
                    <a:p>
                      <a:r>
                        <a:rPr lang="en-CA" dirty="0" smtClean="0"/>
                        <a:t>Jan         </a:t>
                      </a:r>
                      <a:r>
                        <a:rPr lang="en-CA" dirty="0" smtClean="0">
                          <a:solidFill>
                            <a:srgbClr val="FFFF00"/>
                          </a:solidFill>
                        </a:rPr>
                        <a:t>07</a:t>
                      </a:r>
                      <a:endParaRPr lang="en-CA" dirty="0">
                        <a:solidFill>
                          <a:srgbClr val="FFFF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Feb        </a:t>
                      </a:r>
                      <a:r>
                        <a:rPr lang="en-CA" dirty="0" smtClean="0">
                          <a:solidFill>
                            <a:srgbClr val="FFFF00"/>
                          </a:solidFill>
                        </a:rPr>
                        <a:t>08</a:t>
                      </a:r>
                      <a:endParaRPr lang="en-CA" dirty="0">
                        <a:solidFill>
                          <a:srgbClr val="FFFF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en-CA" dirty="0" smtClean="0">
                          <a:solidFill>
                            <a:srgbClr val="0C27AC"/>
                          </a:solidFill>
                        </a:rPr>
                        <a:t>Mar        </a:t>
                      </a:r>
                      <a:r>
                        <a:rPr lang="en-CA" dirty="0" smtClean="0">
                          <a:solidFill>
                            <a:srgbClr val="FFFF00"/>
                          </a:solidFill>
                        </a:rPr>
                        <a:t>09</a:t>
                      </a:r>
                      <a:endParaRPr lang="en-CA" dirty="0">
                        <a:solidFill>
                          <a:srgbClr val="FFFF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rgbClr val="00FF9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April</a:t>
                      </a:r>
                      <a:endParaRPr lang="en-CA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May</a:t>
                      </a:r>
                      <a:endParaRPr lang="en-CA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June</a:t>
                      </a:r>
                      <a:endParaRPr lang="en-CA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en-CA" dirty="0" smtClean="0">
                          <a:solidFill>
                            <a:srgbClr val="0C27AC"/>
                          </a:solidFill>
                        </a:rPr>
                        <a:t>July</a:t>
                      </a:r>
                      <a:endParaRPr lang="en-CA" dirty="0">
                        <a:solidFill>
                          <a:srgbClr val="0C27AC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Aug </a:t>
                      </a:r>
                      <a:endParaRPr lang="en-CA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Sept     </a:t>
                      </a:r>
                      <a:endParaRPr lang="en-CA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rgbClr val="D73DCC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/>
          </p:nvPr>
        </p:nvGraphicFramePr>
        <p:xfrm>
          <a:off x="8289734" y="3050791"/>
          <a:ext cx="3504159" cy="49693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68053"/>
                <a:gridCol w="1168053"/>
                <a:gridCol w="1168053"/>
              </a:tblGrid>
              <a:tr h="496932">
                <a:tc>
                  <a:txBody>
                    <a:bodyPr/>
                    <a:lstStyle/>
                    <a:p>
                      <a:r>
                        <a:rPr lang="en-CA" dirty="0" smtClean="0"/>
                        <a:t>Oct </a:t>
                      </a:r>
                      <a:endParaRPr lang="en-CA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Nov </a:t>
                      </a:r>
                      <a:endParaRPr lang="en-CA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Dec</a:t>
                      </a:r>
                      <a:endParaRPr lang="en-CA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</a:tcPr>
                </a:tc>
              </a:tr>
            </a:tbl>
          </a:graphicData>
        </a:graphic>
      </p:graphicFrame>
      <p:sp>
        <p:nvSpPr>
          <p:cNvPr id="2" name="Rounded Rectangular Callout 1"/>
          <p:cNvSpPr/>
          <p:nvPr/>
        </p:nvSpPr>
        <p:spPr>
          <a:xfrm>
            <a:off x="6606073" y="289244"/>
            <a:ext cx="4627984" cy="998407"/>
          </a:xfrm>
          <a:prstGeom prst="wedgeRoundRectCallout">
            <a:avLst>
              <a:gd name="adj1" fmla="val -20756"/>
              <a:gd name="adj2" fmla="val 94066"/>
              <a:gd name="adj3" fmla="val 16667"/>
            </a:avLst>
          </a:prstGeom>
          <a:solidFill>
            <a:schemeClr val="accent6">
              <a:lumMod val="40000"/>
              <a:lumOff val="60000"/>
            </a:schemeClr>
          </a:solidFill>
          <a:ln w="38100">
            <a:solidFill>
              <a:srgbClr val="D73DCC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38100" h="38100"/>
            </a:sp3d>
          </a:bodyPr>
          <a:lstStyle/>
          <a:p>
            <a:pPr algn="ctr"/>
            <a:r>
              <a:rPr lang="en-CA" sz="2800" dirty="0" err="1" smtClean="0">
                <a:solidFill>
                  <a:prstClr val="black"/>
                </a:solidFill>
              </a:rPr>
              <a:t>Yochanon</a:t>
            </a:r>
            <a:r>
              <a:rPr lang="en-CA" sz="2800" dirty="0" smtClean="0">
                <a:solidFill>
                  <a:prstClr val="black"/>
                </a:solidFill>
              </a:rPr>
              <a:t> </a:t>
            </a:r>
            <a:r>
              <a:rPr lang="en-CA" sz="2800" u="sng" dirty="0" smtClean="0">
                <a:solidFill>
                  <a:prstClr val="black"/>
                </a:solidFill>
              </a:rPr>
              <a:t>com</a:t>
            </a:r>
            <a:r>
              <a:rPr lang="en-CA" sz="2800" dirty="0" smtClean="0">
                <a:solidFill>
                  <a:prstClr val="black"/>
                </a:solidFill>
              </a:rPr>
              <a:t>p</a:t>
            </a:r>
            <a:r>
              <a:rPr lang="en-CA" sz="2800" u="sng" dirty="0" smtClean="0">
                <a:solidFill>
                  <a:prstClr val="black"/>
                </a:solidFill>
              </a:rPr>
              <a:t>leted</a:t>
            </a:r>
            <a:r>
              <a:rPr lang="en-CA" sz="2800" dirty="0" smtClean="0">
                <a:solidFill>
                  <a:prstClr val="black"/>
                </a:solidFill>
              </a:rPr>
              <a:t>  his </a:t>
            </a:r>
            <a:r>
              <a:rPr lang="en-CA" sz="2800" dirty="0" smtClean="0">
                <a:solidFill>
                  <a:srgbClr val="FF0000"/>
                </a:solidFill>
              </a:rPr>
              <a:t>first year</a:t>
            </a:r>
            <a:r>
              <a:rPr lang="en-CA" sz="2800" dirty="0" smtClean="0">
                <a:solidFill>
                  <a:prstClr val="black"/>
                </a:solidFill>
              </a:rPr>
              <a:t> here at - 12 months!</a:t>
            </a:r>
            <a:endParaRPr lang="en-CA" sz="2800" dirty="0">
              <a:solidFill>
                <a:prstClr val="black"/>
              </a:solidFill>
            </a:endParaRPr>
          </a:p>
        </p:txBody>
      </p:sp>
      <p:sp>
        <p:nvSpPr>
          <p:cNvPr id="8" name="Rounded Rectangular Callout 7"/>
          <p:cNvSpPr/>
          <p:nvPr/>
        </p:nvSpPr>
        <p:spPr>
          <a:xfrm>
            <a:off x="1091682" y="289244"/>
            <a:ext cx="5265576" cy="1034556"/>
          </a:xfrm>
          <a:prstGeom prst="wedgeRoundRectCallout">
            <a:avLst>
              <a:gd name="adj1" fmla="val 10503"/>
              <a:gd name="adj2" fmla="val 88449"/>
              <a:gd name="adj3" fmla="val 16667"/>
            </a:avLst>
          </a:prstGeom>
          <a:solidFill>
            <a:schemeClr val="accent6">
              <a:lumMod val="40000"/>
              <a:lumOff val="60000"/>
            </a:schemeClr>
          </a:solidFill>
          <a:ln w="38100">
            <a:solidFill>
              <a:srgbClr val="D73DCC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38100" h="38100"/>
            </a:sp3d>
          </a:bodyPr>
          <a:lstStyle/>
          <a:p>
            <a:pPr algn="ctr"/>
            <a:r>
              <a:rPr lang="en-CA" sz="2800" dirty="0" err="1" smtClean="0">
                <a:solidFill>
                  <a:prstClr val="black"/>
                </a:solidFill>
              </a:rPr>
              <a:t>Yochanon</a:t>
            </a:r>
            <a:r>
              <a:rPr lang="en-CA" sz="2800" dirty="0" smtClean="0">
                <a:solidFill>
                  <a:prstClr val="black"/>
                </a:solidFill>
              </a:rPr>
              <a:t> </a:t>
            </a:r>
            <a:r>
              <a:rPr lang="en-CA" sz="2800" b="1" dirty="0" smtClean="0">
                <a:solidFill>
                  <a:srgbClr val="FF0000"/>
                </a:solidFill>
              </a:rPr>
              <a:t>birthed</a:t>
            </a:r>
            <a:r>
              <a:rPr lang="en-CA" sz="2800" dirty="0" smtClean="0">
                <a:solidFill>
                  <a:prstClr val="black"/>
                </a:solidFill>
              </a:rPr>
              <a:t> (</a:t>
            </a:r>
            <a:r>
              <a:rPr lang="en-CA" dirty="0" smtClean="0">
                <a:solidFill>
                  <a:prstClr val="black"/>
                </a:solidFill>
              </a:rPr>
              <a:t>at 9 months</a:t>
            </a:r>
            <a:r>
              <a:rPr lang="en-CA" sz="2800" dirty="0" smtClean="0">
                <a:solidFill>
                  <a:prstClr val="black"/>
                </a:solidFill>
              </a:rPr>
              <a:t>), here, j</a:t>
            </a:r>
            <a:r>
              <a:rPr lang="en-CA" sz="2800" u="sng" dirty="0" smtClean="0">
                <a:solidFill>
                  <a:prstClr val="black"/>
                </a:solidFill>
              </a:rPr>
              <a:t>ust before Passover</a:t>
            </a:r>
            <a:r>
              <a:rPr lang="en-CA" sz="2800" dirty="0">
                <a:solidFill>
                  <a:prstClr val="black"/>
                </a:solidFill>
              </a:rPr>
              <a:t> </a:t>
            </a:r>
            <a:r>
              <a:rPr lang="en-CA" sz="2800" dirty="0" smtClean="0">
                <a:solidFill>
                  <a:prstClr val="black"/>
                </a:solidFill>
              </a:rPr>
              <a:t>!</a:t>
            </a:r>
            <a:endParaRPr lang="en-CA" sz="2800" dirty="0">
              <a:solidFill>
                <a:prstClr val="black"/>
              </a:solidFill>
            </a:endParaRPr>
          </a:p>
        </p:txBody>
      </p:sp>
      <p:sp>
        <p:nvSpPr>
          <p:cNvPr id="9" name="Rounded Rectangular Callout 8"/>
          <p:cNvSpPr/>
          <p:nvPr/>
        </p:nvSpPr>
        <p:spPr>
          <a:xfrm>
            <a:off x="415950" y="2703585"/>
            <a:ext cx="4773926" cy="2476214"/>
          </a:xfrm>
          <a:prstGeom prst="wedgeRoundRectCallout">
            <a:avLst>
              <a:gd name="adj1" fmla="val 184770"/>
              <a:gd name="adj2" fmla="val -72649"/>
              <a:gd name="adj3" fmla="val 16667"/>
            </a:avLst>
          </a:prstGeom>
          <a:solidFill>
            <a:srgbClr val="0066FF"/>
          </a:solidFill>
          <a:ln w="38100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/>
          </a:bodyPr>
          <a:lstStyle/>
          <a:p>
            <a:pPr algn="ctr"/>
            <a:r>
              <a:rPr lang="en-CA" sz="2800" dirty="0" smtClean="0">
                <a:solidFill>
                  <a:prstClr val="white"/>
                </a:solidFill>
              </a:rPr>
              <a:t>Yahusha, being 6 </a:t>
            </a:r>
            <a:r>
              <a:rPr lang="en-CA" sz="2800" dirty="0" err="1">
                <a:solidFill>
                  <a:prstClr val="white"/>
                </a:solidFill>
              </a:rPr>
              <a:t>c</a:t>
            </a:r>
            <a:r>
              <a:rPr lang="en-CA" sz="2800" dirty="0" err="1" smtClean="0">
                <a:solidFill>
                  <a:prstClr val="white"/>
                </a:solidFill>
              </a:rPr>
              <a:t>hodeshim</a:t>
            </a:r>
            <a:r>
              <a:rPr lang="en-CA" sz="2800" dirty="0" smtClean="0">
                <a:solidFill>
                  <a:prstClr val="white"/>
                </a:solidFill>
              </a:rPr>
              <a:t> (</a:t>
            </a:r>
            <a:r>
              <a:rPr lang="en-CA" sz="2800" dirty="0" smtClean="0">
                <a:solidFill>
                  <a:prstClr val="black"/>
                </a:solidFill>
              </a:rPr>
              <a:t>months</a:t>
            </a:r>
            <a:r>
              <a:rPr lang="en-CA" sz="2800" dirty="0" smtClean="0">
                <a:solidFill>
                  <a:prstClr val="white"/>
                </a:solidFill>
              </a:rPr>
              <a:t>) younger than </a:t>
            </a:r>
            <a:r>
              <a:rPr lang="en-CA" sz="2800" dirty="0" err="1" smtClean="0">
                <a:solidFill>
                  <a:prstClr val="white"/>
                </a:solidFill>
              </a:rPr>
              <a:t>Yochanon</a:t>
            </a:r>
            <a:r>
              <a:rPr lang="en-CA" sz="2800" dirty="0" smtClean="0">
                <a:solidFill>
                  <a:prstClr val="white"/>
                </a:solidFill>
              </a:rPr>
              <a:t> </a:t>
            </a:r>
            <a:r>
              <a:rPr lang="en-CA" dirty="0" smtClean="0">
                <a:solidFill>
                  <a:prstClr val="black"/>
                </a:solidFill>
              </a:rPr>
              <a:t>(Luke 1:36), </a:t>
            </a:r>
            <a:r>
              <a:rPr lang="en-CA" sz="2800" dirty="0" smtClean="0">
                <a:solidFill>
                  <a:prstClr val="white"/>
                </a:solidFill>
              </a:rPr>
              <a:t>was </a:t>
            </a:r>
            <a:r>
              <a:rPr lang="en-CA" sz="2800" b="1" u="sng" dirty="0" smtClean="0">
                <a:solidFill>
                  <a:srgbClr val="FFFF00"/>
                </a:solidFill>
              </a:rPr>
              <a:t>birthed</a:t>
            </a:r>
            <a:r>
              <a:rPr lang="en-CA" sz="2800" dirty="0" smtClean="0">
                <a:solidFill>
                  <a:prstClr val="white"/>
                </a:solidFill>
              </a:rPr>
              <a:t> here,</a:t>
            </a:r>
            <a:r>
              <a:rPr lang="en-CA" sz="2800" dirty="0">
                <a:solidFill>
                  <a:prstClr val="white"/>
                </a:solidFill>
              </a:rPr>
              <a:t> </a:t>
            </a:r>
            <a:r>
              <a:rPr lang="en-CA" sz="2800" dirty="0" smtClean="0">
                <a:solidFill>
                  <a:prstClr val="white"/>
                </a:solidFill>
              </a:rPr>
              <a:t>in </a:t>
            </a:r>
            <a:r>
              <a:rPr lang="en-CA" sz="2800" b="1" dirty="0" smtClean="0">
                <a:solidFill>
                  <a:prstClr val="white"/>
                </a:solidFill>
                <a:effectLst>
                  <a:glow rad="228600">
                    <a:srgbClr val="F4DE3A">
                      <a:satMod val="175000"/>
                      <a:alpha val="40000"/>
                    </a:srgbClr>
                  </a:glow>
                </a:effectLst>
              </a:rPr>
              <a:t>His</a:t>
            </a:r>
            <a:r>
              <a:rPr lang="en-CA" sz="2800" dirty="0" smtClean="0">
                <a:solidFill>
                  <a:prstClr val="white"/>
                </a:solidFill>
              </a:rPr>
              <a:t> </a:t>
            </a:r>
            <a:r>
              <a:rPr lang="en-CA" sz="2800" u="sng" dirty="0" smtClean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9</a:t>
            </a:r>
            <a:r>
              <a:rPr lang="en-CA" sz="2800" u="sng" baseline="30000" dirty="0" smtClean="0">
                <a:solidFill>
                  <a:prstClr val="white"/>
                </a:solidFill>
              </a:rPr>
              <a:t>th</a:t>
            </a:r>
            <a:r>
              <a:rPr lang="en-CA" sz="2800" u="sng" dirty="0" smtClean="0">
                <a:solidFill>
                  <a:prstClr val="white"/>
                </a:solidFill>
              </a:rPr>
              <a:t> month</a:t>
            </a:r>
            <a:r>
              <a:rPr lang="en-CA" sz="2800" dirty="0" smtClean="0">
                <a:solidFill>
                  <a:prstClr val="white"/>
                </a:solidFill>
              </a:rPr>
              <a:t>, just before Sukkot!</a:t>
            </a:r>
            <a:endParaRPr lang="en-CA" sz="2800" dirty="0">
              <a:solidFill>
                <a:prstClr val="white"/>
              </a:solidFill>
            </a:endParaRPr>
          </a:p>
        </p:txBody>
      </p:sp>
      <p:sp>
        <p:nvSpPr>
          <p:cNvPr id="10" name="Rounded Rectangular Callout 9"/>
          <p:cNvSpPr/>
          <p:nvPr/>
        </p:nvSpPr>
        <p:spPr>
          <a:xfrm>
            <a:off x="5803641" y="4060367"/>
            <a:ext cx="6288831" cy="1329613"/>
          </a:xfrm>
          <a:prstGeom prst="wedgeRoundRectCallout">
            <a:avLst>
              <a:gd name="adj1" fmla="val 43051"/>
              <a:gd name="adj2" fmla="val -88080"/>
              <a:gd name="adj3" fmla="val 16667"/>
            </a:avLst>
          </a:prstGeom>
          <a:solidFill>
            <a:srgbClr val="0066FF"/>
          </a:solidFill>
          <a:ln w="38100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/>
          </a:bodyPr>
          <a:lstStyle/>
          <a:p>
            <a:pPr algn="ctr"/>
            <a:r>
              <a:rPr lang="en-CA" sz="2800" dirty="0" smtClean="0">
                <a:solidFill>
                  <a:prstClr val="white"/>
                </a:solidFill>
              </a:rPr>
              <a:t>Yahusha </a:t>
            </a:r>
            <a:r>
              <a:rPr lang="en-CA" sz="2800" b="1" dirty="0" smtClean="0">
                <a:solidFill>
                  <a:srgbClr val="0C27AC"/>
                </a:solidFill>
                <a:effectLst>
                  <a:glow rad="127000">
                    <a:srgbClr val="00FF99"/>
                  </a:glow>
                </a:effectLst>
              </a:rPr>
              <a:t>COMPLETED</a:t>
            </a:r>
            <a:r>
              <a:rPr lang="en-CA" sz="2800" dirty="0" smtClean="0">
                <a:solidFill>
                  <a:prstClr val="white"/>
                </a:solidFill>
              </a:rPr>
              <a:t> His 1</a:t>
            </a:r>
            <a:r>
              <a:rPr lang="en-CA" sz="2800" baseline="30000" dirty="0" smtClean="0">
                <a:solidFill>
                  <a:prstClr val="white"/>
                </a:solidFill>
              </a:rPr>
              <a:t>st</a:t>
            </a:r>
            <a:r>
              <a:rPr lang="en-CA" sz="2800" dirty="0" smtClean="0">
                <a:solidFill>
                  <a:prstClr val="white"/>
                </a:solidFill>
              </a:rPr>
              <a:t> year of </a:t>
            </a:r>
            <a:r>
              <a:rPr lang="en-CA" sz="2800" b="1" u="sng" dirty="0" smtClean="0">
                <a:solidFill>
                  <a:srgbClr val="FFFF00"/>
                </a:solidFill>
              </a:rPr>
              <a:t>12 months</a:t>
            </a:r>
            <a:r>
              <a:rPr lang="en-CA" sz="2800" b="1" dirty="0" smtClean="0">
                <a:solidFill>
                  <a:srgbClr val="FFFF00"/>
                </a:solidFill>
              </a:rPr>
              <a:t> </a:t>
            </a:r>
            <a:r>
              <a:rPr lang="en-CA" sz="2800" dirty="0" smtClean="0">
                <a:solidFill>
                  <a:prstClr val="white"/>
                </a:solidFill>
              </a:rPr>
              <a:t>– here, </a:t>
            </a:r>
            <a:r>
              <a:rPr lang="en-CA" sz="2800" b="1" dirty="0" smtClean="0">
                <a:solidFill>
                  <a:srgbClr val="FFCCFF"/>
                </a:solidFill>
              </a:rPr>
              <a:t>in</a:t>
            </a:r>
            <a:r>
              <a:rPr lang="en-CA" sz="2800" dirty="0" smtClean="0">
                <a:solidFill>
                  <a:prstClr val="white"/>
                </a:solidFill>
              </a:rPr>
              <a:t> </a:t>
            </a:r>
            <a:r>
              <a:rPr lang="en-CA" sz="2800" b="1" dirty="0" smtClean="0">
                <a:solidFill>
                  <a:srgbClr val="FFCCFF"/>
                </a:solidFill>
              </a:rPr>
              <a:t>the </a:t>
            </a:r>
            <a:r>
              <a:rPr lang="en-CA" sz="2800" b="1" dirty="0" smtClean="0">
                <a:ln>
                  <a:solidFill>
                    <a:srgbClr val="00FF00"/>
                  </a:solidFill>
                </a:ln>
                <a:solidFill>
                  <a:srgbClr val="FFCCFF"/>
                </a:solidFill>
              </a:rPr>
              <a:t>9</a:t>
            </a:r>
            <a:r>
              <a:rPr lang="en-CA" sz="2800" b="1" u="sng" baseline="30000" dirty="0" smtClean="0">
                <a:ln>
                  <a:solidFill>
                    <a:srgbClr val="00FF00"/>
                  </a:solidFill>
                </a:ln>
                <a:solidFill>
                  <a:srgbClr val="FFCCFF"/>
                </a:solidFill>
              </a:rPr>
              <a:t>th</a:t>
            </a:r>
            <a:r>
              <a:rPr lang="en-CA" sz="2800" b="1" u="sng" dirty="0" smtClean="0">
                <a:ln>
                  <a:solidFill>
                    <a:srgbClr val="00FF00"/>
                  </a:solidFill>
                </a:ln>
                <a:solidFill>
                  <a:srgbClr val="FFCCFF"/>
                </a:solidFill>
              </a:rPr>
              <a:t> month of CC</a:t>
            </a:r>
            <a:r>
              <a:rPr lang="en-CA" sz="2800" b="1" dirty="0" smtClean="0">
                <a:ln>
                  <a:solidFill>
                    <a:srgbClr val="00FF00"/>
                  </a:solidFill>
                </a:ln>
                <a:solidFill>
                  <a:srgbClr val="FFCCFF"/>
                </a:solidFill>
              </a:rPr>
              <a:t>!</a:t>
            </a:r>
            <a:endParaRPr lang="en-CA" sz="2800" b="1" dirty="0">
              <a:ln>
                <a:solidFill>
                  <a:srgbClr val="00FF00"/>
                </a:solidFill>
              </a:ln>
              <a:solidFill>
                <a:srgbClr val="FFCCFF"/>
              </a:solidFill>
            </a:endParaRPr>
          </a:p>
        </p:txBody>
      </p:sp>
      <p:sp>
        <p:nvSpPr>
          <p:cNvPr id="11" name="Rounded Rectangular Callout 10"/>
          <p:cNvSpPr/>
          <p:nvPr/>
        </p:nvSpPr>
        <p:spPr>
          <a:xfrm>
            <a:off x="1650616" y="5624914"/>
            <a:ext cx="8609855" cy="1093234"/>
          </a:xfrm>
          <a:prstGeom prst="wedgeRoundRectCallout">
            <a:avLst>
              <a:gd name="adj1" fmla="val 19927"/>
              <a:gd name="adj2" fmla="val -48781"/>
              <a:gd name="adj3" fmla="val 16667"/>
            </a:avLst>
          </a:prstGeom>
          <a:solidFill>
            <a:srgbClr val="FFCCFF"/>
          </a:solidFill>
          <a:ln w="38100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38100" h="38100"/>
            </a:sp3d>
          </a:bodyPr>
          <a:lstStyle/>
          <a:p>
            <a:pPr algn="ctr"/>
            <a:r>
              <a:rPr lang="en-CA" sz="2800" b="1" dirty="0" smtClean="0">
                <a:solidFill>
                  <a:srgbClr val="C00000"/>
                </a:solidFill>
              </a:rPr>
              <a:t>Yahusha </a:t>
            </a:r>
            <a:r>
              <a:rPr lang="en-CA" sz="2800" b="1" u="sng" dirty="0" smtClean="0">
                <a:solidFill>
                  <a:srgbClr val="C00000"/>
                </a:solidFill>
              </a:rPr>
              <a:t>COMPLETED</a:t>
            </a:r>
            <a:r>
              <a:rPr lang="en-CA" sz="2800" b="1" dirty="0" smtClean="0">
                <a:solidFill>
                  <a:srgbClr val="C00000"/>
                </a:solidFill>
              </a:rPr>
              <a:t> His first year in </a:t>
            </a:r>
            <a:r>
              <a:rPr lang="en-CA" sz="2800" b="1" dirty="0">
                <a:solidFill>
                  <a:srgbClr val="C00000"/>
                </a:solidFill>
              </a:rPr>
              <a:t>the 12</a:t>
            </a:r>
            <a:r>
              <a:rPr lang="en-CA" sz="2800" b="1" baseline="30000" dirty="0">
                <a:solidFill>
                  <a:srgbClr val="C00000"/>
                </a:solidFill>
              </a:rPr>
              <a:t>th</a:t>
            </a:r>
            <a:r>
              <a:rPr lang="en-CA" sz="2800" b="1" dirty="0">
                <a:solidFill>
                  <a:srgbClr val="C00000"/>
                </a:solidFill>
              </a:rPr>
              <a:t> month </a:t>
            </a:r>
            <a:r>
              <a:rPr lang="en-CA" sz="2800" b="1" dirty="0" smtClean="0">
                <a:solidFill>
                  <a:srgbClr val="C00000"/>
                </a:solidFill>
              </a:rPr>
              <a:t/>
            </a:r>
            <a:br>
              <a:rPr lang="en-CA" sz="2800" b="1" dirty="0" smtClean="0">
                <a:solidFill>
                  <a:srgbClr val="C00000"/>
                </a:solidFill>
              </a:rPr>
            </a:br>
            <a:r>
              <a:rPr lang="en-CA" sz="2800" b="1" dirty="0" smtClean="0">
                <a:solidFill>
                  <a:srgbClr val="C00000"/>
                </a:solidFill>
              </a:rPr>
              <a:t>starting from Conception. </a:t>
            </a:r>
            <a:endParaRPr lang="en-CA" sz="2800" dirty="0">
              <a:solidFill>
                <a:srgbClr val="002060"/>
              </a:solidFill>
            </a:endParaRPr>
          </a:p>
        </p:txBody>
      </p:sp>
      <p:sp>
        <p:nvSpPr>
          <p:cNvPr id="12" name="Rounded Rectangular Callout 11"/>
          <p:cNvSpPr/>
          <p:nvPr/>
        </p:nvSpPr>
        <p:spPr>
          <a:xfrm>
            <a:off x="6802015" y="3492263"/>
            <a:ext cx="1175657" cy="344598"/>
          </a:xfrm>
          <a:prstGeom prst="wedgeRoundRectCallout">
            <a:avLst>
              <a:gd name="adj1" fmla="val 69569"/>
              <a:gd name="adj2" fmla="val -56551"/>
              <a:gd name="adj3" fmla="val 16667"/>
            </a:avLst>
          </a:prstGeom>
          <a:solidFill>
            <a:srgbClr val="FFFF00"/>
          </a:solidFill>
          <a:ln w="57150">
            <a:solidFill>
              <a:srgbClr val="FFCCFF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38100" h="38100"/>
            </a:sp3d>
          </a:bodyPr>
          <a:lstStyle/>
          <a:p>
            <a:pPr algn="ctr"/>
            <a:r>
              <a:rPr lang="en-CA" sz="2000" b="1" dirty="0" smtClean="0">
                <a:solidFill>
                  <a:srgbClr val="D73DCC"/>
                </a:solidFill>
              </a:rPr>
              <a:t>Sukkot</a:t>
            </a:r>
            <a:endParaRPr lang="en-CA" sz="2000" b="1" dirty="0">
              <a:solidFill>
                <a:srgbClr val="D73DCC"/>
              </a:solidFill>
            </a:endParaRPr>
          </a:p>
        </p:txBody>
      </p:sp>
      <p:sp>
        <p:nvSpPr>
          <p:cNvPr id="3" name="Oval 2"/>
          <p:cNvSpPr/>
          <p:nvPr/>
        </p:nvSpPr>
        <p:spPr>
          <a:xfrm>
            <a:off x="4942214" y="1757260"/>
            <a:ext cx="488204" cy="290818"/>
          </a:xfrm>
          <a:prstGeom prst="ellipse">
            <a:avLst/>
          </a:prstGeom>
          <a:noFill/>
          <a:ln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dirty="0" smtClean="0">
                <a:solidFill>
                  <a:prstClr val="white"/>
                </a:solidFill>
              </a:rPr>
              <a:t>1</a:t>
            </a:r>
            <a:endParaRPr lang="en-CA" dirty="0">
              <a:solidFill>
                <a:prstClr val="white"/>
              </a:solidFill>
            </a:endParaRPr>
          </a:p>
        </p:txBody>
      </p:sp>
      <p:sp>
        <p:nvSpPr>
          <p:cNvPr id="13" name="Oval 12"/>
          <p:cNvSpPr/>
          <p:nvPr/>
        </p:nvSpPr>
        <p:spPr>
          <a:xfrm>
            <a:off x="6158201" y="1754185"/>
            <a:ext cx="488204" cy="290818"/>
          </a:xfrm>
          <a:prstGeom prst="ellipse">
            <a:avLst/>
          </a:prstGeom>
          <a:noFill/>
          <a:ln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dirty="0" smtClean="0">
                <a:solidFill>
                  <a:prstClr val="white"/>
                </a:solidFill>
              </a:rPr>
              <a:t>2</a:t>
            </a:r>
            <a:endParaRPr lang="en-CA" dirty="0">
              <a:solidFill>
                <a:prstClr val="white"/>
              </a:solidFill>
            </a:endParaRPr>
          </a:p>
        </p:txBody>
      </p:sp>
      <p:sp>
        <p:nvSpPr>
          <p:cNvPr id="14" name="Oval 13"/>
          <p:cNvSpPr/>
          <p:nvPr/>
        </p:nvSpPr>
        <p:spPr>
          <a:xfrm>
            <a:off x="7477128" y="1762323"/>
            <a:ext cx="488204" cy="290818"/>
          </a:xfrm>
          <a:prstGeom prst="ellipse">
            <a:avLst/>
          </a:prstGeom>
          <a:noFill/>
          <a:ln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dirty="0" smtClean="0">
                <a:solidFill>
                  <a:prstClr val="white"/>
                </a:solidFill>
              </a:rPr>
              <a:t>3</a:t>
            </a:r>
            <a:endParaRPr lang="en-CA" dirty="0">
              <a:solidFill>
                <a:prstClr val="white"/>
              </a:solidFill>
            </a:endParaRPr>
          </a:p>
        </p:txBody>
      </p:sp>
      <p:sp>
        <p:nvSpPr>
          <p:cNvPr id="15" name="Oval 14"/>
          <p:cNvSpPr/>
          <p:nvPr/>
        </p:nvSpPr>
        <p:spPr>
          <a:xfrm>
            <a:off x="8693524" y="1762887"/>
            <a:ext cx="488204" cy="290818"/>
          </a:xfrm>
          <a:prstGeom prst="ellipse">
            <a:avLst/>
          </a:prstGeom>
          <a:noFill/>
          <a:ln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dirty="0" smtClean="0">
                <a:solidFill>
                  <a:prstClr val="white"/>
                </a:solidFill>
              </a:rPr>
              <a:t>4</a:t>
            </a:r>
            <a:endParaRPr lang="en-CA" dirty="0">
              <a:solidFill>
                <a:prstClr val="white"/>
              </a:solidFill>
            </a:endParaRPr>
          </a:p>
        </p:txBody>
      </p:sp>
      <p:sp>
        <p:nvSpPr>
          <p:cNvPr id="16" name="Oval 15"/>
          <p:cNvSpPr/>
          <p:nvPr/>
        </p:nvSpPr>
        <p:spPr>
          <a:xfrm>
            <a:off x="9909511" y="1759665"/>
            <a:ext cx="488204" cy="290818"/>
          </a:xfrm>
          <a:prstGeom prst="ellipse">
            <a:avLst/>
          </a:prstGeom>
          <a:noFill/>
          <a:ln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dirty="0" smtClean="0">
                <a:solidFill>
                  <a:prstClr val="white"/>
                </a:solidFill>
              </a:rPr>
              <a:t>5</a:t>
            </a:r>
            <a:endParaRPr lang="en-CA" dirty="0">
              <a:solidFill>
                <a:prstClr val="white"/>
              </a:solidFill>
            </a:endParaRPr>
          </a:p>
        </p:txBody>
      </p:sp>
      <p:sp>
        <p:nvSpPr>
          <p:cNvPr id="17" name="Oval 16"/>
          <p:cNvSpPr/>
          <p:nvPr/>
        </p:nvSpPr>
        <p:spPr>
          <a:xfrm>
            <a:off x="11228438" y="1762323"/>
            <a:ext cx="488204" cy="290818"/>
          </a:xfrm>
          <a:prstGeom prst="ellipse">
            <a:avLst/>
          </a:prstGeom>
          <a:noFill/>
          <a:ln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dirty="0" smtClean="0">
                <a:solidFill>
                  <a:prstClr val="white"/>
                </a:solidFill>
              </a:rPr>
              <a:t>6</a:t>
            </a:r>
            <a:endParaRPr lang="en-CA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11793893" y="6492875"/>
            <a:ext cx="398107" cy="365125"/>
          </a:xfrm>
        </p:spPr>
        <p:txBody>
          <a:bodyPr/>
          <a:lstStyle/>
          <a:p>
            <a:fld id="{6D22F896-40B5-4ADD-8801-0D06FADFA095}" type="slidenum">
              <a:rPr lang="en-US" sz="1400" smtClean="0">
                <a:gradFill flip="none" rotWithShape="1">
                  <a:gsLst>
                    <a:gs pos="28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38000"/>
                        <a:lumOff val="62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5400000" scaled="1"/>
                  <a:tileRect/>
                </a:gradFill>
              </a:rPr>
              <a:pPr/>
              <a:t>79</a:t>
            </a:fld>
            <a:endParaRPr lang="en-US" sz="1400" dirty="0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  <p:sp>
        <p:nvSpPr>
          <p:cNvPr id="18" name="Oval 17"/>
          <p:cNvSpPr/>
          <p:nvPr/>
        </p:nvSpPr>
        <p:spPr>
          <a:xfrm>
            <a:off x="3583447" y="1368530"/>
            <a:ext cx="488204" cy="290818"/>
          </a:xfrm>
          <a:prstGeom prst="ellipse">
            <a:avLst/>
          </a:prstGeom>
          <a:noFill/>
          <a:ln w="19050">
            <a:solidFill>
              <a:srgbClr val="D73DCC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dirty="0" smtClean="0">
                <a:solidFill>
                  <a:prstClr val="white"/>
                </a:solidFill>
              </a:rPr>
              <a:t>9</a:t>
            </a:r>
            <a:endParaRPr lang="en-CA" dirty="0">
              <a:solidFill>
                <a:prstClr val="white"/>
              </a:solidFill>
            </a:endParaRPr>
          </a:p>
        </p:txBody>
      </p:sp>
      <p:sp>
        <p:nvSpPr>
          <p:cNvPr id="19" name="Oval 18"/>
          <p:cNvSpPr/>
          <p:nvPr/>
        </p:nvSpPr>
        <p:spPr>
          <a:xfrm>
            <a:off x="4698111" y="1376795"/>
            <a:ext cx="595783" cy="290818"/>
          </a:xfrm>
          <a:prstGeom prst="ellipse">
            <a:avLst/>
          </a:prstGeom>
          <a:noFill/>
          <a:ln w="19050">
            <a:solidFill>
              <a:srgbClr val="D73DCC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dirty="0" smtClean="0">
                <a:solidFill>
                  <a:prstClr val="white"/>
                </a:solidFill>
              </a:rPr>
              <a:t>10</a:t>
            </a:r>
            <a:endParaRPr lang="en-CA" dirty="0">
              <a:solidFill>
                <a:prstClr val="white"/>
              </a:solidFill>
            </a:endParaRPr>
          </a:p>
        </p:txBody>
      </p:sp>
      <p:sp>
        <p:nvSpPr>
          <p:cNvPr id="20" name="Oval 19"/>
          <p:cNvSpPr/>
          <p:nvPr/>
        </p:nvSpPr>
        <p:spPr>
          <a:xfrm>
            <a:off x="5838865" y="1359949"/>
            <a:ext cx="595783" cy="290818"/>
          </a:xfrm>
          <a:prstGeom prst="ellipse">
            <a:avLst/>
          </a:prstGeom>
          <a:noFill/>
          <a:ln w="19050">
            <a:solidFill>
              <a:srgbClr val="D73DCC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dirty="0" smtClean="0">
                <a:solidFill>
                  <a:prstClr val="white"/>
                </a:solidFill>
              </a:rPr>
              <a:t>11</a:t>
            </a:r>
            <a:endParaRPr lang="en-CA" dirty="0">
              <a:solidFill>
                <a:prstClr val="white"/>
              </a:solidFill>
            </a:endParaRPr>
          </a:p>
        </p:txBody>
      </p:sp>
      <p:sp>
        <p:nvSpPr>
          <p:cNvPr id="21" name="Oval 20"/>
          <p:cNvSpPr/>
          <p:nvPr/>
        </p:nvSpPr>
        <p:spPr>
          <a:xfrm>
            <a:off x="7091951" y="1379568"/>
            <a:ext cx="595783" cy="290818"/>
          </a:xfrm>
          <a:prstGeom prst="ellipse">
            <a:avLst/>
          </a:prstGeom>
          <a:noFill/>
          <a:ln w="19050">
            <a:solidFill>
              <a:srgbClr val="D73DCC"/>
            </a:solidFill>
          </a:ln>
          <a:effectLst>
            <a:glow rad="88900">
              <a:srgbClr val="FFFF00"/>
            </a:glo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dirty="0" smtClean="0">
                <a:solidFill>
                  <a:prstClr val="white"/>
                </a:solidFill>
              </a:rPr>
              <a:t>12</a:t>
            </a:r>
            <a:endParaRPr lang="en-CA" dirty="0">
              <a:solidFill>
                <a:prstClr val="white"/>
              </a:solidFill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10980626" y="2168157"/>
            <a:ext cx="491914" cy="356477"/>
          </a:xfrm>
          <a:prstGeom prst="roundRect">
            <a:avLst/>
          </a:prstGeom>
          <a:solidFill>
            <a:srgbClr val="FF6600"/>
          </a:solidFill>
          <a:ln w="38100">
            <a:solidFill>
              <a:srgbClr val="0066FF"/>
            </a:solidFill>
          </a:ln>
          <a:effectLst>
            <a:glow rad="114300">
              <a:srgbClr val="00FF00"/>
            </a:glo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dirty="0" smtClean="0">
                <a:solidFill>
                  <a:prstClr val="white"/>
                </a:solidFill>
              </a:rPr>
              <a:t>9</a:t>
            </a:r>
            <a:endParaRPr lang="en-CA" dirty="0">
              <a:solidFill>
                <a:prstClr val="white"/>
              </a:solidFill>
            </a:endParaRPr>
          </a:p>
        </p:txBody>
      </p:sp>
      <p:sp>
        <p:nvSpPr>
          <p:cNvPr id="22" name="Rounded Rectangle 21"/>
          <p:cNvSpPr/>
          <p:nvPr/>
        </p:nvSpPr>
        <p:spPr>
          <a:xfrm>
            <a:off x="9795856" y="2168150"/>
            <a:ext cx="491914" cy="356477"/>
          </a:xfrm>
          <a:prstGeom prst="roundRect">
            <a:avLst/>
          </a:prstGeom>
          <a:solidFill>
            <a:srgbClr val="FF6600"/>
          </a:solidFill>
          <a:ln w="38100">
            <a:solidFill>
              <a:srgbClr val="0066FF"/>
            </a:solidFill>
          </a:ln>
          <a:effectLst>
            <a:glow rad="114300">
              <a:srgbClr val="00FF00"/>
            </a:glo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dirty="0" smtClean="0">
                <a:solidFill>
                  <a:prstClr val="white"/>
                </a:solidFill>
              </a:rPr>
              <a:t>8</a:t>
            </a:r>
            <a:endParaRPr lang="en-CA" dirty="0">
              <a:solidFill>
                <a:prstClr val="white"/>
              </a:solidFill>
            </a:endParaRPr>
          </a:p>
        </p:txBody>
      </p:sp>
      <p:sp>
        <p:nvSpPr>
          <p:cNvPr id="23" name="Rounded Rectangle 22"/>
          <p:cNvSpPr/>
          <p:nvPr/>
        </p:nvSpPr>
        <p:spPr>
          <a:xfrm>
            <a:off x="8456142" y="2166959"/>
            <a:ext cx="491914" cy="356477"/>
          </a:xfrm>
          <a:prstGeom prst="roundRect">
            <a:avLst/>
          </a:prstGeom>
          <a:solidFill>
            <a:srgbClr val="FF6600"/>
          </a:solidFill>
          <a:ln w="38100">
            <a:solidFill>
              <a:srgbClr val="0066FF"/>
            </a:solidFill>
          </a:ln>
          <a:effectLst>
            <a:glow rad="114300">
              <a:srgbClr val="00FF00"/>
            </a:glo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dirty="0" smtClean="0">
                <a:solidFill>
                  <a:prstClr val="white"/>
                </a:solidFill>
              </a:rPr>
              <a:t>7</a:t>
            </a:r>
            <a:endParaRPr lang="en-CA" dirty="0">
              <a:solidFill>
                <a:prstClr val="white"/>
              </a:solidFill>
            </a:endParaRPr>
          </a:p>
        </p:txBody>
      </p:sp>
      <p:sp>
        <p:nvSpPr>
          <p:cNvPr id="24" name="Rounded Rectangle 23"/>
          <p:cNvSpPr/>
          <p:nvPr/>
        </p:nvSpPr>
        <p:spPr>
          <a:xfrm>
            <a:off x="7163781" y="2166958"/>
            <a:ext cx="491914" cy="356477"/>
          </a:xfrm>
          <a:prstGeom prst="roundRect">
            <a:avLst/>
          </a:prstGeom>
          <a:solidFill>
            <a:srgbClr val="FF6600"/>
          </a:solidFill>
          <a:ln w="38100">
            <a:solidFill>
              <a:srgbClr val="0066FF"/>
            </a:solidFill>
          </a:ln>
          <a:effectLst>
            <a:glow rad="114300">
              <a:srgbClr val="00FF00"/>
            </a:glo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dirty="0" smtClean="0">
                <a:solidFill>
                  <a:prstClr val="white"/>
                </a:solidFill>
              </a:rPr>
              <a:t>6</a:t>
            </a:r>
            <a:endParaRPr lang="en-CA" dirty="0">
              <a:solidFill>
                <a:prstClr val="white"/>
              </a:solidFill>
            </a:endParaRPr>
          </a:p>
        </p:txBody>
      </p:sp>
      <p:sp>
        <p:nvSpPr>
          <p:cNvPr id="25" name="Rounded Rectangle 24"/>
          <p:cNvSpPr/>
          <p:nvPr/>
        </p:nvSpPr>
        <p:spPr>
          <a:xfrm>
            <a:off x="5915233" y="2174222"/>
            <a:ext cx="491914" cy="356477"/>
          </a:xfrm>
          <a:prstGeom prst="roundRect">
            <a:avLst/>
          </a:prstGeom>
          <a:solidFill>
            <a:srgbClr val="FF6600"/>
          </a:solidFill>
          <a:ln w="38100">
            <a:solidFill>
              <a:srgbClr val="0066FF"/>
            </a:solidFill>
          </a:ln>
          <a:effectLst>
            <a:glow rad="114300">
              <a:srgbClr val="00FF00"/>
            </a:glo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dirty="0" smtClean="0">
                <a:solidFill>
                  <a:prstClr val="white"/>
                </a:solidFill>
              </a:rPr>
              <a:t>5</a:t>
            </a:r>
            <a:endParaRPr lang="en-CA" dirty="0">
              <a:solidFill>
                <a:prstClr val="white"/>
              </a:solidFill>
            </a:endParaRPr>
          </a:p>
        </p:txBody>
      </p:sp>
      <p:sp>
        <p:nvSpPr>
          <p:cNvPr id="26" name="Rounded Rectangle 25"/>
          <p:cNvSpPr/>
          <p:nvPr/>
        </p:nvSpPr>
        <p:spPr>
          <a:xfrm>
            <a:off x="4699486" y="2166957"/>
            <a:ext cx="491914" cy="356477"/>
          </a:xfrm>
          <a:prstGeom prst="roundRect">
            <a:avLst/>
          </a:prstGeom>
          <a:solidFill>
            <a:srgbClr val="FF6600"/>
          </a:solidFill>
          <a:ln w="38100">
            <a:solidFill>
              <a:srgbClr val="0066FF"/>
            </a:solidFill>
          </a:ln>
          <a:effectLst>
            <a:glow rad="114300">
              <a:srgbClr val="00FF00"/>
            </a:glo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dirty="0" smtClean="0">
                <a:solidFill>
                  <a:prstClr val="white"/>
                </a:solidFill>
              </a:rPr>
              <a:t>4</a:t>
            </a:r>
            <a:endParaRPr lang="en-CA" dirty="0">
              <a:solidFill>
                <a:prstClr val="white"/>
              </a:solidFill>
            </a:endParaRPr>
          </a:p>
        </p:txBody>
      </p:sp>
      <p:sp>
        <p:nvSpPr>
          <p:cNvPr id="27" name="Rounded Rectangle 26"/>
          <p:cNvSpPr/>
          <p:nvPr/>
        </p:nvSpPr>
        <p:spPr>
          <a:xfrm>
            <a:off x="3467339" y="2156145"/>
            <a:ext cx="491914" cy="356477"/>
          </a:xfrm>
          <a:prstGeom prst="roundRect">
            <a:avLst/>
          </a:prstGeom>
          <a:solidFill>
            <a:srgbClr val="FF6600"/>
          </a:solidFill>
          <a:ln w="38100">
            <a:solidFill>
              <a:srgbClr val="0066FF"/>
            </a:solidFill>
          </a:ln>
          <a:effectLst>
            <a:glow rad="114300">
              <a:srgbClr val="00FF00"/>
            </a:glo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dirty="0" smtClean="0">
                <a:solidFill>
                  <a:prstClr val="white"/>
                </a:solidFill>
              </a:rPr>
              <a:t>3</a:t>
            </a:r>
            <a:endParaRPr lang="en-CA" dirty="0">
              <a:solidFill>
                <a:prstClr val="white"/>
              </a:solidFill>
            </a:endParaRPr>
          </a:p>
        </p:txBody>
      </p:sp>
      <p:sp>
        <p:nvSpPr>
          <p:cNvPr id="28" name="Rounded Rectangle 27"/>
          <p:cNvSpPr/>
          <p:nvPr/>
        </p:nvSpPr>
        <p:spPr>
          <a:xfrm>
            <a:off x="2151302" y="2156145"/>
            <a:ext cx="491914" cy="356477"/>
          </a:xfrm>
          <a:prstGeom prst="roundRect">
            <a:avLst/>
          </a:prstGeom>
          <a:solidFill>
            <a:srgbClr val="FF6600"/>
          </a:solidFill>
          <a:ln w="38100">
            <a:solidFill>
              <a:srgbClr val="0066FF"/>
            </a:solidFill>
          </a:ln>
          <a:effectLst>
            <a:glow rad="114300">
              <a:srgbClr val="00FF00"/>
            </a:glo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dirty="0" smtClean="0">
                <a:solidFill>
                  <a:prstClr val="white"/>
                </a:solidFill>
              </a:rPr>
              <a:t>2</a:t>
            </a:r>
            <a:endParaRPr lang="en-CA" dirty="0">
              <a:solidFill>
                <a:prstClr val="white"/>
              </a:solidFill>
            </a:endParaRPr>
          </a:p>
        </p:txBody>
      </p:sp>
      <p:sp>
        <p:nvSpPr>
          <p:cNvPr id="29" name="Rounded Rectangle 28"/>
          <p:cNvSpPr/>
          <p:nvPr/>
        </p:nvSpPr>
        <p:spPr>
          <a:xfrm>
            <a:off x="889506" y="2166956"/>
            <a:ext cx="491914" cy="356477"/>
          </a:xfrm>
          <a:prstGeom prst="roundRect">
            <a:avLst/>
          </a:prstGeom>
          <a:solidFill>
            <a:srgbClr val="FF6600"/>
          </a:solidFill>
          <a:ln w="38100">
            <a:solidFill>
              <a:srgbClr val="0066FF"/>
            </a:solidFill>
          </a:ln>
          <a:effectLst>
            <a:glow rad="114300">
              <a:srgbClr val="00FF00"/>
            </a:glo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dirty="0" smtClean="0">
                <a:solidFill>
                  <a:prstClr val="white"/>
                </a:solidFill>
              </a:rPr>
              <a:t>1</a:t>
            </a:r>
            <a:endParaRPr lang="en-CA" dirty="0">
              <a:solidFill>
                <a:prstClr val="white"/>
              </a:solidFill>
            </a:endParaRPr>
          </a:p>
        </p:txBody>
      </p:sp>
      <p:sp>
        <p:nvSpPr>
          <p:cNvPr id="30" name="Rounded Rectangle 29"/>
          <p:cNvSpPr/>
          <p:nvPr/>
        </p:nvSpPr>
        <p:spPr>
          <a:xfrm>
            <a:off x="8543830" y="3479158"/>
            <a:ext cx="491914" cy="356477"/>
          </a:xfrm>
          <a:prstGeom prst="roundRect">
            <a:avLst/>
          </a:prstGeom>
          <a:solidFill>
            <a:srgbClr val="FF6600"/>
          </a:solidFill>
          <a:ln w="38100">
            <a:solidFill>
              <a:srgbClr val="0066FF"/>
            </a:solidFill>
          </a:ln>
          <a:effectLst>
            <a:glow rad="114300">
              <a:srgbClr val="00FF00"/>
            </a:glo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dirty="0" smtClean="0">
                <a:solidFill>
                  <a:prstClr val="white"/>
                </a:solidFill>
              </a:rPr>
              <a:t>10</a:t>
            </a:r>
            <a:endParaRPr lang="en-CA" dirty="0">
              <a:solidFill>
                <a:prstClr val="white"/>
              </a:solidFill>
            </a:endParaRPr>
          </a:p>
        </p:txBody>
      </p:sp>
      <p:sp>
        <p:nvSpPr>
          <p:cNvPr id="31" name="Rounded Rectangle 30"/>
          <p:cNvSpPr/>
          <p:nvPr/>
        </p:nvSpPr>
        <p:spPr>
          <a:xfrm>
            <a:off x="9795856" y="3513441"/>
            <a:ext cx="491914" cy="356477"/>
          </a:xfrm>
          <a:prstGeom prst="roundRect">
            <a:avLst/>
          </a:prstGeom>
          <a:solidFill>
            <a:srgbClr val="FF6600"/>
          </a:solidFill>
          <a:ln w="38100">
            <a:solidFill>
              <a:srgbClr val="0066FF"/>
            </a:solidFill>
          </a:ln>
          <a:effectLst>
            <a:glow rad="114300">
              <a:srgbClr val="00FF00"/>
            </a:glo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dirty="0" smtClean="0">
                <a:solidFill>
                  <a:prstClr val="white"/>
                </a:solidFill>
              </a:rPr>
              <a:t>11</a:t>
            </a:r>
            <a:endParaRPr lang="en-CA" dirty="0">
              <a:solidFill>
                <a:prstClr val="white"/>
              </a:solidFill>
            </a:endParaRPr>
          </a:p>
        </p:txBody>
      </p:sp>
      <p:sp>
        <p:nvSpPr>
          <p:cNvPr id="32" name="Rounded Rectangle 31"/>
          <p:cNvSpPr/>
          <p:nvPr/>
        </p:nvSpPr>
        <p:spPr>
          <a:xfrm>
            <a:off x="11271783" y="3039509"/>
            <a:ext cx="711669" cy="356477"/>
          </a:xfrm>
          <a:prstGeom prst="roundRect">
            <a:avLst/>
          </a:prstGeom>
          <a:solidFill>
            <a:srgbClr val="FF6600"/>
          </a:solidFill>
          <a:ln w="38100">
            <a:solidFill>
              <a:srgbClr val="0066FF"/>
            </a:solidFill>
          </a:ln>
          <a:effectLst>
            <a:glow rad="114300">
              <a:srgbClr val="00FF00"/>
            </a:glo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2800" dirty="0" smtClean="0">
                <a:solidFill>
                  <a:prstClr val="white"/>
                </a:solidFill>
              </a:rPr>
              <a:t>12</a:t>
            </a:r>
            <a:endParaRPr lang="en-CA" sz="2800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50428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500"/>
                            </p:stCondLst>
                            <p:childTnLst>
                              <p:par>
                                <p:cTn id="1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500"/>
                            </p:stCondLst>
                            <p:childTnLst>
                              <p:par>
                                <p:cTn id="2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500"/>
                            </p:stCondLst>
                            <p:childTnLst>
                              <p:par>
                                <p:cTn id="2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00"/>
                            </p:stCondLst>
                            <p:childTnLst>
                              <p:par>
                                <p:cTn id="4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500"/>
                            </p:stCondLst>
                            <p:childTnLst>
                              <p:par>
                                <p:cTn id="4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000"/>
                            </p:stCondLst>
                            <p:childTnLst>
                              <p:par>
                                <p:cTn id="5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500"/>
                            </p:stCondLst>
                            <p:childTnLst>
                              <p:par>
                                <p:cTn id="5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3000"/>
                            </p:stCondLst>
                            <p:childTnLst>
                              <p:par>
                                <p:cTn id="6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3500"/>
                            </p:stCondLst>
                            <p:childTnLst>
                              <p:par>
                                <p:cTn id="70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500"/>
                            </p:stCondLst>
                            <p:childTnLst>
                              <p:par>
                                <p:cTn id="82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1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1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6" dur="1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9" grpId="0" animBg="1"/>
      <p:bldP spid="10" grpId="0" animBg="1"/>
      <p:bldP spid="11" grpId="0" animBg="1"/>
      <p:bldP spid="12" grpId="0" animBg="1"/>
      <p:bldP spid="3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7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</p:bld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36524" y="148708"/>
            <a:ext cx="11928477" cy="6553884"/>
          </a:xfrm>
          <a:prstGeom prst="rect">
            <a:avLst/>
          </a:prstGeom>
        </p:spPr>
      </p:pic>
      <p:cxnSp>
        <p:nvCxnSpPr>
          <p:cNvPr id="9" name="Straight Connector 8"/>
          <p:cNvCxnSpPr/>
          <p:nvPr/>
        </p:nvCxnSpPr>
        <p:spPr>
          <a:xfrm flipV="1">
            <a:off x="880533" y="2432652"/>
            <a:ext cx="11176003" cy="14216"/>
          </a:xfrm>
          <a:prstGeom prst="line">
            <a:avLst/>
          </a:prstGeom>
          <a:ln w="5715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880532" y="3259668"/>
            <a:ext cx="11176004" cy="35507"/>
          </a:xfrm>
          <a:prstGeom prst="line">
            <a:avLst/>
          </a:prstGeom>
          <a:ln w="5715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flipV="1">
            <a:off x="880532" y="2847036"/>
            <a:ext cx="11176004" cy="14698"/>
          </a:xfrm>
          <a:prstGeom prst="line">
            <a:avLst/>
          </a:prstGeom>
          <a:ln w="57150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 flipV="1">
            <a:off x="872069" y="3715955"/>
            <a:ext cx="11125198" cy="26789"/>
          </a:xfrm>
          <a:prstGeom prst="line">
            <a:avLst/>
          </a:prstGeom>
          <a:ln w="57150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 flipV="1">
            <a:off x="872068" y="4553464"/>
            <a:ext cx="11184468" cy="27988"/>
          </a:xfrm>
          <a:prstGeom prst="line">
            <a:avLst/>
          </a:prstGeom>
          <a:ln w="57150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>
            <a:off x="880532" y="5409939"/>
            <a:ext cx="11176004" cy="2837"/>
          </a:xfrm>
          <a:prstGeom prst="line">
            <a:avLst/>
          </a:prstGeom>
          <a:ln w="57150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 flipV="1">
            <a:off x="872067" y="6268913"/>
            <a:ext cx="11165180" cy="4131"/>
          </a:xfrm>
          <a:prstGeom prst="line">
            <a:avLst/>
          </a:prstGeom>
          <a:ln w="57150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 flipV="1">
            <a:off x="880532" y="4152149"/>
            <a:ext cx="11184467" cy="5715"/>
          </a:xfrm>
          <a:prstGeom prst="line">
            <a:avLst/>
          </a:prstGeom>
          <a:ln w="5715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/>
          <p:cNvCxnSpPr/>
          <p:nvPr/>
        </p:nvCxnSpPr>
        <p:spPr>
          <a:xfrm flipV="1">
            <a:off x="872066" y="4973242"/>
            <a:ext cx="11125199" cy="39259"/>
          </a:xfrm>
          <a:prstGeom prst="line">
            <a:avLst/>
          </a:prstGeom>
          <a:ln w="5715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/>
          <p:cNvCxnSpPr/>
          <p:nvPr/>
        </p:nvCxnSpPr>
        <p:spPr>
          <a:xfrm flipV="1">
            <a:off x="880532" y="5833527"/>
            <a:ext cx="11176004" cy="25267"/>
          </a:xfrm>
          <a:prstGeom prst="line">
            <a:avLst/>
          </a:prstGeom>
          <a:ln w="5715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/>
          <p:cNvCxnSpPr/>
          <p:nvPr/>
        </p:nvCxnSpPr>
        <p:spPr>
          <a:xfrm flipV="1">
            <a:off x="880532" y="6708638"/>
            <a:ext cx="11156715" cy="10985"/>
          </a:xfrm>
          <a:prstGeom prst="line">
            <a:avLst/>
          </a:prstGeom>
          <a:ln w="57150">
            <a:solidFill>
              <a:srgbClr val="7030A0"/>
            </a:solidFill>
          </a:ln>
          <a:effectLst>
            <a:glow rad="63500">
              <a:srgbClr val="FFFF00"/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Oval 34"/>
          <p:cNvSpPr/>
          <p:nvPr/>
        </p:nvSpPr>
        <p:spPr>
          <a:xfrm>
            <a:off x="11586634" y="2128338"/>
            <a:ext cx="410633" cy="297146"/>
          </a:xfrm>
          <a:prstGeom prst="ellipse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dirty="0" smtClean="0">
                <a:solidFill>
                  <a:prstClr val="white"/>
                </a:solidFill>
              </a:rPr>
              <a:t>3</a:t>
            </a:r>
            <a:endParaRPr lang="en-CA" dirty="0">
              <a:solidFill>
                <a:prstClr val="white"/>
              </a:solidFill>
            </a:endParaRPr>
          </a:p>
        </p:txBody>
      </p:sp>
      <p:sp>
        <p:nvSpPr>
          <p:cNvPr id="36" name="Oval 35"/>
          <p:cNvSpPr/>
          <p:nvPr/>
        </p:nvSpPr>
        <p:spPr>
          <a:xfrm>
            <a:off x="11586634" y="2568880"/>
            <a:ext cx="410633" cy="297146"/>
          </a:xfrm>
          <a:prstGeom prst="ellipse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dirty="0" smtClean="0">
                <a:solidFill>
                  <a:prstClr val="white"/>
                </a:solidFill>
              </a:rPr>
              <a:t>4</a:t>
            </a:r>
            <a:endParaRPr lang="en-CA" dirty="0">
              <a:solidFill>
                <a:prstClr val="white"/>
              </a:solidFill>
            </a:endParaRPr>
          </a:p>
        </p:txBody>
      </p:sp>
      <p:sp>
        <p:nvSpPr>
          <p:cNvPr id="37" name="Oval 36"/>
          <p:cNvSpPr/>
          <p:nvPr/>
        </p:nvSpPr>
        <p:spPr>
          <a:xfrm>
            <a:off x="11586634" y="2982619"/>
            <a:ext cx="410633" cy="297146"/>
          </a:xfrm>
          <a:prstGeom prst="ellipse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dirty="0" smtClean="0">
                <a:solidFill>
                  <a:prstClr val="white"/>
                </a:solidFill>
              </a:rPr>
              <a:t>5</a:t>
            </a:r>
            <a:endParaRPr lang="en-CA" dirty="0">
              <a:solidFill>
                <a:prstClr val="white"/>
              </a:solidFill>
            </a:endParaRPr>
          </a:p>
        </p:txBody>
      </p:sp>
      <p:sp>
        <p:nvSpPr>
          <p:cNvPr id="38" name="Oval 37"/>
          <p:cNvSpPr/>
          <p:nvPr/>
        </p:nvSpPr>
        <p:spPr>
          <a:xfrm>
            <a:off x="11590472" y="3449056"/>
            <a:ext cx="410633" cy="297146"/>
          </a:xfrm>
          <a:prstGeom prst="ellipse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dirty="0" smtClean="0">
                <a:solidFill>
                  <a:prstClr val="white"/>
                </a:solidFill>
              </a:rPr>
              <a:t>6</a:t>
            </a:r>
            <a:endParaRPr lang="en-CA" dirty="0">
              <a:solidFill>
                <a:prstClr val="white"/>
              </a:solidFill>
            </a:endParaRPr>
          </a:p>
        </p:txBody>
      </p:sp>
      <p:sp>
        <p:nvSpPr>
          <p:cNvPr id="39" name="Oval 38"/>
          <p:cNvSpPr/>
          <p:nvPr/>
        </p:nvSpPr>
        <p:spPr>
          <a:xfrm>
            <a:off x="11586633" y="3864528"/>
            <a:ext cx="410633" cy="297146"/>
          </a:xfrm>
          <a:prstGeom prst="ellipse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dirty="0" smtClean="0">
                <a:solidFill>
                  <a:prstClr val="white"/>
                </a:solidFill>
              </a:rPr>
              <a:t>7</a:t>
            </a:r>
            <a:endParaRPr lang="en-CA" dirty="0">
              <a:solidFill>
                <a:prstClr val="white"/>
              </a:solidFill>
            </a:endParaRPr>
          </a:p>
        </p:txBody>
      </p:sp>
      <p:sp>
        <p:nvSpPr>
          <p:cNvPr id="40" name="Oval 39"/>
          <p:cNvSpPr/>
          <p:nvPr/>
        </p:nvSpPr>
        <p:spPr>
          <a:xfrm>
            <a:off x="11586632" y="4259272"/>
            <a:ext cx="410633" cy="297146"/>
          </a:xfrm>
          <a:prstGeom prst="ellipse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dirty="0" smtClean="0">
                <a:solidFill>
                  <a:prstClr val="white"/>
                </a:solidFill>
              </a:rPr>
              <a:t>8</a:t>
            </a:r>
            <a:endParaRPr lang="en-CA" dirty="0">
              <a:solidFill>
                <a:prstClr val="white"/>
              </a:solidFill>
            </a:endParaRPr>
          </a:p>
        </p:txBody>
      </p:sp>
      <p:sp>
        <p:nvSpPr>
          <p:cNvPr id="41" name="Oval 40"/>
          <p:cNvSpPr/>
          <p:nvPr/>
        </p:nvSpPr>
        <p:spPr>
          <a:xfrm>
            <a:off x="11586632" y="4675225"/>
            <a:ext cx="410633" cy="297146"/>
          </a:xfrm>
          <a:prstGeom prst="ellipse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dirty="0" smtClean="0">
                <a:solidFill>
                  <a:prstClr val="white"/>
                </a:solidFill>
              </a:rPr>
              <a:t>9</a:t>
            </a:r>
            <a:endParaRPr lang="en-CA" dirty="0">
              <a:solidFill>
                <a:prstClr val="white"/>
              </a:solidFill>
            </a:endParaRPr>
          </a:p>
        </p:txBody>
      </p:sp>
      <p:sp>
        <p:nvSpPr>
          <p:cNvPr id="42" name="Oval 41"/>
          <p:cNvSpPr/>
          <p:nvPr/>
        </p:nvSpPr>
        <p:spPr>
          <a:xfrm>
            <a:off x="11458340" y="5123858"/>
            <a:ext cx="618725" cy="297146"/>
          </a:xfrm>
          <a:prstGeom prst="ellipse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dirty="0" smtClean="0">
                <a:solidFill>
                  <a:prstClr val="white"/>
                </a:solidFill>
              </a:rPr>
              <a:t>10</a:t>
            </a:r>
            <a:endParaRPr lang="en-CA" dirty="0">
              <a:solidFill>
                <a:prstClr val="white"/>
              </a:solidFill>
            </a:endParaRPr>
          </a:p>
        </p:txBody>
      </p:sp>
      <p:sp>
        <p:nvSpPr>
          <p:cNvPr id="43" name="Oval 42"/>
          <p:cNvSpPr/>
          <p:nvPr/>
        </p:nvSpPr>
        <p:spPr>
          <a:xfrm>
            <a:off x="11458340" y="5535278"/>
            <a:ext cx="578907" cy="297146"/>
          </a:xfrm>
          <a:prstGeom prst="ellipse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dirty="0" smtClean="0">
                <a:solidFill>
                  <a:prstClr val="white"/>
                </a:solidFill>
              </a:rPr>
              <a:t>11</a:t>
            </a:r>
            <a:endParaRPr lang="en-CA" dirty="0">
              <a:solidFill>
                <a:prstClr val="white"/>
              </a:solidFill>
            </a:endParaRPr>
          </a:p>
        </p:txBody>
      </p:sp>
      <p:sp>
        <p:nvSpPr>
          <p:cNvPr id="44" name="Oval 43"/>
          <p:cNvSpPr/>
          <p:nvPr/>
        </p:nvSpPr>
        <p:spPr>
          <a:xfrm>
            <a:off x="11458340" y="5945334"/>
            <a:ext cx="578907" cy="297146"/>
          </a:xfrm>
          <a:prstGeom prst="ellipse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dirty="0" smtClean="0">
                <a:solidFill>
                  <a:prstClr val="white"/>
                </a:solidFill>
              </a:rPr>
              <a:t>12</a:t>
            </a:r>
            <a:endParaRPr lang="en-CA" dirty="0">
              <a:solidFill>
                <a:prstClr val="white"/>
              </a:solidFill>
            </a:endParaRPr>
          </a:p>
        </p:txBody>
      </p:sp>
      <p:cxnSp>
        <p:nvCxnSpPr>
          <p:cNvPr id="47" name="Straight Connector 46"/>
          <p:cNvCxnSpPr/>
          <p:nvPr/>
        </p:nvCxnSpPr>
        <p:spPr>
          <a:xfrm flipV="1">
            <a:off x="857056" y="1998131"/>
            <a:ext cx="11199480" cy="31754"/>
          </a:xfrm>
          <a:prstGeom prst="line">
            <a:avLst/>
          </a:prstGeom>
          <a:ln w="57150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Connector 47"/>
          <p:cNvCxnSpPr/>
          <p:nvPr/>
        </p:nvCxnSpPr>
        <p:spPr>
          <a:xfrm>
            <a:off x="815357" y="1571663"/>
            <a:ext cx="11147001" cy="24682"/>
          </a:xfrm>
          <a:prstGeom prst="line">
            <a:avLst/>
          </a:prstGeom>
          <a:ln w="57150">
            <a:solidFill>
              <a:srgbClr val="D73DCC"/>
            </a:solidFill>
          </a:ln>
          <a:effectLst>
            <a:glow rad="228600">
              <a:schemeClr val="accent5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Oval 51"/>
          <p:cNvSpPr/>
          <p:nvPr/>
        </p:nvSpPr>
        <p:spPr>
          <a:xfrm>
            <a:off x="11458340" y="1188206"/>
            <a:ext cx="538928" cy="444344"/>
          </a:xfrm>
          <a:prstGeom prst="ellipse">
            <a:avLst/>
          </a:prstGeom>
          <a:solidFill>
            <a:schemeClr val="tx2">
              <a:lumMod val="75000"/>
            </a:schemeClr>
          </a:solidFill>
          <a:ln w="28575">
            <a:solidFill>
              <a:srgbClr val="D73DCC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b="1" dirty="0" smtClean="0">
                <a:solidFill>
                  <a:srgbClr val="002060"/>
                </a:solidFill>
                <a:effectLst>
                  <a:glow rad="127000">
                    <a:srgbClr val="FFFF00"/>
                  </a:glow>
                </a:effectLst>
              </a:rPr>
              <a:t>1</a:t>
            </a:r>
            <a:endParaRPr lang="en-CA" b="1" dirty="0">
              <a:solidFill>
                <a:srgbClr val="002060"/>
              </a:solidFill>
              <a:effectLst>
                <a:glow rad="127000">
                  <a:srgbClr val="FFFF00"/>
                </a:glow>
              </a:effectLst>
            </a:endParaRPr>
          </a:p>
        </p:txBody>
      </p:sp>
      <p:sp>
        <p:nvSpPr>
          <p:cNvPr id="53" name="Oval 52"/>
          <p:cNvSpPr/>
          <p:nvPr/>
        </p:nvSpPr>
        <p:spPr>
          <a:xfrm>
            <a:off x="228326" y="1523446"/>
            <a:ext cx="495229" cy="450710"/>
          </a:xfrm>
          <a:prstGeom prst="ellipse">
            <a:avLst/>
          </a:prstGeom>
          <a:noFill/>
          <a:ln w="76200">
            <a:solidFill>
              <a:srgbClr val="0C27AC"/>
            </a:solidFill>
          </a:ln>
          <a:effectLst>
            <a:glow rad="127000">
              <a:srgbClr val="00FF99"/>
            </a:glo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3200" dirty="0" smtClean="0">
                <a:solidFill>
                  <a:srgbClr val="0C27AC"/>
                </a:solidFill>
              </a:rPr>
              <a:t>1</a:t>
            </a:r>
            <a:endParaRPr lang="en-CA" sz="3200" dirty="0">
              <a:solidFill>
                <a:srgbClr val="0C27AC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92616" y="1996607"/>
            <a:ext cx="10730947" cy="472301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>
              <a:solidFill>
                <a:prstClr val="white"/>
              </a:solidFill>
            </a:endParaRPr>
          </a:p>
        </p:txBody>
      </p:sp>
      <p:sp>
        <p:nvSpPr>
          <p:cNvPr id="3" name="Rounded Rectangular Callout 2"/>
          <p:cNvSpPr/>
          <p:nvPr/>
        </p:nvSpPr>
        <p:spPr>
          <a:xfrm>
            <a:off x="761257" y="2553676"/>
            <a:ext cx="5525483" cy="2297064"/>
          </a:xfrm>
          <a:prstGeom prst="wedgeRoundRectCallout">
            <a:avLst>
              <a:gd name="adj1" fmla="val -48458"/>
              <a:gd name="adj2" fmla="val -75712"/>
              <a:gd name="adj3" fmla="val 16667"/>
            </a:avLst>
          </a:prstGeom>
          <a:ln w="76200">
            <a:solidFill>
              <a:srgbClr val="D73DCC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/>
          </a:bodyPr>
          <a:lstStyle/>
          <a:p>
            <a:pPr algn="ctr"/>
            <a:r>
              <a:rPr lang="en-CA" sz="3200" dirty="0" smtClean="0">
                <a:solidFill>
                  <a:prstClr val="white"/>
                </a:solidFill>
              </a:rPr>
              <a:t>Yahusha was </a:t>
            </a:r>
            <a:r>
              <a:rPr lang="en-CA" sz="3200" dirty="0" smtClean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r>
              <a:rPr lang="en-CA" sz="3200" dirty="0" smtClean="0">
                <a:solidFill>
                  <a:prstClr val="white"/>
                </a:solidFill>
              </a:rPr>
              <a:t> year old, </a:t>
            </a:r>
            <a:br>
              <a:rPr lang="en-CA" sz="3200" dirty="0" smtClean="0">
                <a:solidFill>
                  <a:prstClr val="white"/>
                </a:solidFill>
              </a:rPr>
            </a:br>
            <a:r>
              <a:rPr lang="en-CA" sz="3200" dirty="0" smtClean="0">
                <a:solidFill>
                  <a:prstClr val="white"/>
                </a:solidFill>
              </a:rPr>
              <a:t>going </a:t>
            </a:r>
            <a:r>
              <a:rPr lang="en-CA" sz="3200" b="1" dirty="0" smtClean="0">
                <a:solidFill>
                  <a:srgbClr val="0C27AC"/>
                </a:solidFill>
              </a:rPr>
              <a:t>IN</a:t>
            </a:r>
            <a:r>
              <a:rPr lang="en-CA" sz="3200" dirty="0" smtClean="0">
                <a:solidFill>
                  <a:prstClr val="white"/>
                </a:solidFill>
              </a:rPr>
              <a:t> to – </a:t>
            </a:r>
            <a:r>
              <a:rPr lang="en-CA" sz="3200" dirty="0" smtClean="0">
                <a:solidFill>
                  <a:srgbClr val="002060"/>
                </a:solidFill>
              </a:rPr>
              <a:t>ENTERING CE</a:t>
            </a:r>
            <a:r>
              <a:rPr lang="en-CA" sz="32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r>
              <a:rPr lang="en-CA" sz="3200" dirty="0" smtClean="0">
                <a:solidFill>
                  <a:srgbClr val="002060"/>
                </a:solidFill>
              </a:rPr>
              <a:t>!</a:t>
            </a:r>
            <a:br>
              <a:rPr lang="en-CA" sz="3200" dirty="0" smtClean="0">
                <a:solidFill>
                  <a:srgbClr val="002060"/>
                </a:solidFill>
              </a:rPr>
            </a:br>
            <a:r>
              <a:rPr lang="en-CA" sz="3200" dirty="0" smtClean="0">
                <a:solidFill>
                  <a:srgbClr val="002060"/>
                </a:solidFill>
                <a:effectLst>
                  <a:glow rad="88900">
                    <a:srgbClr val="FFFF00"/>
                  </a:glow>
                </a:effectLst>
              </a:rPr>
              <a:t>He was </a:t>
            </a:r>
            <a:r>
              <a:rPr lang="en-CA" sz="3200" u="sng" dirty="0" smtClean="0">
                <a:solidFill>
                  <a:srgbClr val="002060"/>
                </a:solidFill>
                <a:effectLst>
                  <a:glow rad="88900">
                    <a:srgbClr val="FFFF00"/>
                  </a:glow>
                </a:effectLst>
              </a:rPr>
              <a:t>NOT</a:t>
            </a:r>
            <a:r>
              <a:rPr lang="en-CA" sz="3200" dirty="0" smtClean="0">
                <a:solidFill>
                  <a:srgbClr val="002060"/>
                </a:solidFill>
                <a:effectLst>
                  <a:glow rad="88900">
                    <a:srgbClr val="FFFF00"/>
                  </a:glow>
                </a:effectLst>
              </a:rPr>
              <a:t> considered </a:t>
            </a:r>
            <a:r>
              <a:rPr lang="en-CA" sz="3200" dirty="0" smtClean="0">
                <a:solidFill>
                  <a:srgbClr val="002060"/>
                </a:solidFill>
                <a:effectLst>
                  <a:glow rad="88900">
                    <a:srgbClr val="FFFF00"/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en-CA" sz="3200" dirty="0" smtClean="0">
                <a:solidFill>
                  <a:srgbClr val="002060"/>
                </a:solidFill>
                <a:effectLst>
                  <a:glow rad="88900">
                    <a:srgbClr val="FFFF00"/>
                  </a:glow>
                </a:effectLst>
              </a:rPr>
              <a:t> years old, entering into CE </a:t>
            </a:r>
            <a:r>
              <a:rPr lang="en-CA" sz="3200" dirty="0" smtClean="0">
                <a:solidFill>
                  <a:srgbClr val="002060"/>
                </a:solidFill>
                <a:effectLst>
                  <a:glow rad="88900">
                    <a:srgbClr val="FFFF00"/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1.</a:t>
            </a:r>
            <a:endParaRPr lang="en-CA" sz="3200" dirty="0">
              <a:solidFill>
                <a:srgbClr val="002060"/>
              </a:solidFill>
              <a:effectLst>
                <a:glow rad="88900">
                  <a:srgbClr val="FFFF00"/>
                </a:glo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4" name="Oval 33"/>
          <p:cNvSpPr/>
          <p:nvPr/>
        </p:nvSpPr>
        <p:spPr>
          <a:xfrm>
            <a:off x="11586634" y="1677010"/>
            <a:ext cx="410633" cy="297146"/>
          </a:xfrm>
          <a:prstGeom prst="ellipse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dirty="0" smtClean="0">
                <a:solidFill>
                  <a:prstClr val="white"/>
                </a:solidFill>
              </a:rPr>
              <a:t>2</a:t>
            </a:r>
            <a:endParaRPr lang="en-CA" dirty="0">
              <a:solidFill>
                <a:prstClr val="white"/>
              </a:solidFill>
            </a:endParaRPr>
          </a:p>
        </p:txBody>
      </p:sp>
      <p:sp>
        <p:nvSpPr>
          <p:cNvPr id="51" name="Rounded Rectangular Callout 50"/>
          <p:cNvSpPr/>
          <p:nvPr/>
        </p:nvSpPr>
        <p:spPr>
          <a:xfrm>
            <a:off x="127380" y="130420"/>
            <a:ext cx="11928475" cy="995798"/>
          </a:xfrm>
          <a:prstGeom prst="wedgeRoundRectCallout">
            <a:avLst>
              <a:gd name="adj1" fmla="val 43829"/>
              <a:gd name="adj2" fmla="val 73096"/>
              <a:gd name="adj3" fmla="val 16667"/>
            </a:avLst>
          </a:prstGeom>
          <a:ln w="57150">
            <a:solidFill>
              <a:srgbClr val="C00000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38100" h="38100"/>
            </a:sp3d>
          </a:bodyPr>
          <a:lstStyle/>
          <a:p>
            <a:pPr algn="ctr"/>
            <a:r>
              <a:rPr lang="en-CA" sz="2800" b="1" dirty="0" smtClean="0">
                <a:ln>
                  <a:solidFill>
                    <a:sysClr val="windowText" lastClr="000000"/>
                  </a:solidFill>
                </a:ln>
                <a:solidFill>
                  <a:srgbClr val="0C27AC"/>
                </a:solidFill>
              </a:rPr>
              <a:t>Yahusha - </a:t>
            </a:r>
            <a:r>
              <a:rPr lang="en-CA" sz="2800" b="1" u="sng" dirty="0" smtClean="0">
                <a:ln>
                  <a:solidFill>
                    <a:sysClr val="windowText" lastClr="000000"/>
                  </a:solidFill>
                </a:ln>
                <a:solidFill>
                  <a:srgbClr val="D73DCC"/>
                </a:solidFill>
              </a:rPr>
              <a:t>conceived</a:t>
            </a:r>
            <a:r>
              <a:rPr lang="en-CA" sz="2800" b="1" dirty="0" smtClean="0">
                <a:ln>
                  <a:solidFill>
                    <a:sysClr val="windowText" lastClr="000000"/>
                  </a:solidFill>
                </a:ln>
                <a:solidFill>
                  <a:srgbClr val="D73DCC"/>
                </a:solidFill>
              </a:rPr>
              <a:t> 12 months before 1 CE,</a:t>
            </a:r>
            <a:r>
              <a:rPr lang="en-CA" sz="2800" b="1" dirty="0" smtClean="0">
                <a:ln>
                  <a:solidFill>
                    <a:sysClr val="windowText" lastClr="000000"/>
                  </a:solidFill>
                </a:ln>
                <a:solidFill>
                  <a:srgbClr val="0C27AC"/>
                </a:solidFill>
              </a:rPr>
              <a:t> was born near Sukkot. </a:t>
            </a:r>
            <a:br>
              <a:rPr lang="en-CA" sz="2800" b="1" dirty="0" smtClean="0">
                <a:ln>
                  <a:solidFill>
                    <a:sysClr val="windowText" lastClr="000000"/>
                  </a:solidFill>
                </a:ln>
                <a:solidFill>
                  <a:srgbClr val="0C27AC"/>
                </a:solidFill>
              </a:rPr>
            </a:br>
            <a:r>
              <a:rPr lang="en-CA" sz="2800" b="1" dirty="0" smtClean="0">
                <a:ln>
                  <a:solidFill>
                    <a:sysClr val="windowText" lastClr="000000"/>
                  </a:solidFill>
                </a:ln>
                <a:solidFill>
                  <a:srgbClr val="0C27AC"/>
                </a:solidFill>
              </a:rPr>
              <a:t>He </a:t>
            </a:r>
            <a:r>
              <a:rPr lang="en-CA" sz="2800" b="1" u="sng" dirty="0" smtClean="0">
                <a:ln>
                  <a:solidFill>
                    <a:sysClr val="windowText" lastClr="000000"/>
                  </a:solidFill>
                </a:ln>
                <a:solidFill>
                  <a:srgbClr val="0C27AC"/>
                </a:solidFill>
              </a:rPr>
              <a:t> COMPLETED HIS FIRST YEAR</a:t>
            </a:r>
            <a:r>
              <a:rPr lang="en-CA" sz="2800" b="1" dirty="0" smtClean="0">
                <a:ln>
                  <a:solidFill>
                    <a:sysClr val="windowText" lastClr="000000"/>
                  </a:solidFill>
                </a:ln>
                <a:solidFill>
                  <a:srgbClr val="0C27AC"/>
                </a:solidFill>
              </a:rPr>
              <a:t>  </a:t>
            </a:r>
            <a:r>
              <a:rPr lang="en-CA" sz="2800" b="1" u="sng" dirty="0" smtClean="0">
                <a:ln>
                  <a:solidFill>
                    <a:sysClr val="windowText" lastClr="000000"/>
                  </a:solidFill>
                </a:ln>
                <a:solidFill>
                  <a:srgbClr val="0C27AC"/>
                </a:solidFill>
                <a:effectLst>
                  <a:glow rad="76200">
                    <a:srgbClr val="FFFF00"/>
                  </a:glow>
                </a:effectLst>
              </a:rPr>
              <a:t>PRIOR TO</a:t>
            </a:r>
            <a:r>
              <a:rPr lang="en-CA" sz="2800" b="1" dirty="0" smtClean="0">
                <a:ln>
                  <a:solidFill>
                    <a:sysClr val="windowText" lastClr="000000"/>
                  </a:solidFill>
                </a:ln>
                <a:solidFill>
                  <a:srgbClr val="0C27AC"/>
                </a:solidFill>
                <a:effectLst>
                  <a:glow rad="76200">
                    <a:srgbClr val="FFFF00"/>
                  </a:glow>
                </a:effectLst>
              </a:rPr>
              <a:t> CE </a:t>
            </a:r>
            <a:r>
              <a:rPr lang="en-CA" sz="2800" b="1" dirty="0" smtClean="0">
                <a:ln>
                  <a:solidFill>
                    <a:sysClr val="windowText" lastClr="000000"/>
                  </a:solidFill>
                </a:ln>
                <a:solidFill>
                  <a:srgbClr val="0C27AC"/>
                </a:solidFill>
                <a:effectLst>
                  <a:glow rad="76200">
                    <a:srgbClr val="FFFF00"/>
                  </a:glow>
                </a:effectLst>
                <a:latin typeface="Arial Narrow" panose="020B0606020202030204" pitchFamily="34" charset="0"/>
              </a:rPr>
              <a:t>1</a:t>
            </a:r>
            <a:r>
              <a:rPr lang="en-CA" sz="2800" b="1" dirty="0" smtClean="0">
                <a:ln>
                  <a:solidFill>
                    <a:sysClr val="windowText" lastClr="000000"/>
                  </a:solidFill>
                </a:ln>
                <a:solidFill>
                  <a:srgbClr val="0C27AC"/>
                </a:solidFill>
                <a:effectLst>
                  <a:glow rad="76200">
                    <a:srgbClr val="FFFF00"/>
                  </a:glow>
                </a:effectLst>
              </a:rPr>
              <a:t>!</a:t>
            </a:r>
            <a:endParaRPr lang="en-CA" sz="2800" b="1" dirty="0">
              <a:ln>
                <a:solidFill>
                  <a:sysClr val="windowText" lastClr="000000"/>
                </a:solidFill>
              </a:ln>
              <a:solidFill>
                <a:srgbClr val="0C27AC"/>
              </a:solidFill>
              <a:effectLst>
                <a:glow rad="76200">
                  <a:srgbClr val="FFFF00"/>
                </a:glow>
              </a:effectLst>
            </a:endParaRPr>
          </a:p>
        </p:txBody>
      </p:sp>
      <p:sp>
        <p:nvSpPr>
          <p:cNvPr id="63" name="Oval 62"/>
          <p:cNvSpPr/>
          <p:nvPr/>
        </p:nvSpPr>
        <p:spPr>
          <a:xfrm>
            <a:off x="11458340" y="6357110"/>
            <a:ext cx="578907" cy="297146"/>
          </a:xfrm>
          <a:prstGeom prst="ellipse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dirty="0" smtClean="0">
                <a:solidFill>
                  <a:prstClr val="white"/>
                </a:solidFill>
              </a:rPr>
              <a:t>13</a:t>
            </a:r>
            <a:endParaRPr lang="en-CA" dirty="0">
              <a:solidFill>
                <a:prstClr val="white"/>
              </a:solidFill>
            </a:endParaRPr>
          </a:p>
        </p:txBody>
      </p:sp>
      <p:sp>
        <p:nvSpPr>
          <p:cNvPr id="45" name="Rounded Rectangular Callout 44"/>
          <p:cNvSpPr/>
          <p:nvPr/>
        </p:nvSpPr>
        <p:spPr>
          <a:xfrm>
            <a:off x="6474657" y="2151416"/>
            <a:ext cx="4502826" cy="2861086"/>
          </a:xfrm>
          <a:prstGeom prst="wedgeRoundRectCallout">
            <a:avLst>
              <a:gd name="adj1" fmla="val 63575"/>
              <a:gd name="adj2" fmla="val -50895"/>
              <a:gd name="adj3" fmla="val 16667"/>
            </a:avLst>
          </a:prstGeom>
          <a:solidFill>
            <a:srgbClr val="00B050"/>
          </a:solidFill>
          <a:ln w="76200">
            <a:solidFill>
              <a:srgbClr val="0C27AC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38100" h="38100"/>
            </a:sp3d>
          </a:bodyPr>
          <a:lstStyle/>
          <a:p>
            <a:pPr algn="ctr"/>
            <a:r>
              <a:rPr lang="en-CA" sz="3200" dirty="0" smtClean="0">
                <a:solidFill>
                  <a:srgbClr val="002060"/>
                </a:solidFill>
              </a:rPr>
              <a:t>Yahusha, in the </a:t>
            </a:r>
            <a:r>
              <a:rPr lang="en-CA" sz="3200" b="1" dirty="0" smtClean="0">
                <a:solidFill>
                  <a:srgbClr val="002060"/>
                </a:solidFill>
                <a:effectLst>
                  <a:glow rad="101600">
                    <a:srgbClr val="FFFF00"/>
                  </a:glow>
                </a:effectLst>
              </a:rPr>
              <a:t>9</a:t>
            </a:r>
            <a:r>
              <a:rPr lang="en-CA" sz="3200" b="1" baseline="30000" dirty="0" smtClean="0">
                <a:solidFill>
                  <a:srgbClr val="002060"/>
                </a:solidFill>
                <a:effectLst>
                  <a:glow rad="101600">
                    <a:srgbClr val="FFFF00"/>
                  </a:glow>
                </a:effectLst>
              </a:rPr>
              <a:t>th</a:t>
            </a:r>
            <a:r>
              <a:rPr lang="en-CA" sz="3200" b="1" dirty="0" smtClean="0">
                <a:solidFill>
                  <a:srgbClr val="002060"/>
                </a:solidFill>
                <a:effectLst>
                  <a:glow rad="101600">
                    <a:srgbClr val="FFFF00"/>
                  </a:glow>
                </a:effectLst>
              </a:rPr>
              <a:t> month </a:t>
            </a:r>
            <a:r>
              <a:rPr lang="en-CA" sz="3200" b="1" dirty="0" smtClean="0">
                <a:solidFill>
                  <a:srgbClr val="002060"/>
                </a:solidFill>
                <a:effectLst>
                  <a:glow rad="127000">
                    <a:srgbClr val="FFFF00"/>
                  </a:glow>
                </a:effectLst>
              </a:rPr>
              <a:t>CC,</a:t>
            </a:r>
            <a:r>
              <a:rPr lang="en-CA" sz="3200" dirty="0" smtClean="0">
                <a:solidFill>
                  <a:srgbClr val="002060"/>
                </a:solidFill>
              </a:rPr>
              <a:t> </a:t>
            </a:r>
            <a:r>
              <a:rPr lang="en-CA" sz="3200" dirty="0">
                <a:solidFill>
                  <a:srgbClr val="002060"/>
                </a:solidFill>
              </a:rPr>
              <a:t>(</a:t>
            </a:r>
            <a:r>
              <a:rPr lang="en-CA" sz="2400" dirty="0" smtClean="0">
                <a:solidFill>
                  <a:schemeClr val="bg1"/>
                </a:solidFill>
              </a:rPr>
              <a:t>end </a:t>
            </a:r>
            <a:r>
              <a:rPr lang="en-CA" sz="2400" dirty="0">
                <a:solidFill>
                  <a:schemeClr val="bg1"/>
                </a:solidFill>
              </a:rPr>
              <a:t>of the first year </a:t>
            </a:r>
            <a:r>
              <a:rPr lang="en-CA" sz="2400" dirty="0" smtClean="0">
                <a:solidFill>
                  <a:schemeClr val="bg1"/>
                </a:solidFill>
              </a:rPr>
              <a:t>Gregorian</a:t>
            </a:r>
            <a:r>
              <a:rPr lang="en-CA" sz="3200" dirty="0">
                <a:solidFill>
                  <a:prstClr val="black"/>
                </a:solidFill>
              </a:rPr>
              <a:t>),</a:t>
            </a:r>
            <a:r>
              <a:rPr lang="en-CA" sz="3200" dirty="0" smtClean="0">
                <a:solidFill>
                  <a:srgbClr val="002060"/>
                </a:solidFill>
              </a:rPr>
              <a:t> Yahusha turned </a:t>
            </a:r>
            <a:r>
              <a:rPr lang="en-CA" sz="32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en-CA" sz="3200" dirty="0" smtClean="0">
                <a:solidFill>
                  <a:srgbClr val="002060"/>
                </a:solidFill>
              </a:rPr>
              <a:t> years old; and so on and so forth.</a:t>
            </a:r>
            <a:endParaRPr lang="en-CA" sz="3200" dirty="0">
              <a:solidFill>
                <a:srgbClr val="002060"/>
              </a:solidFill>
            </a:endParaRPr>
          </a:p>
        </p:txBody>
      </p:sp>
      <p:sp>
        <p:nvSpPr>
          <p:cNvPr id="46" name="Oval 45"/>
          <p:cNvSpPr/>
          <p:nvPr/>
        </p:nvSpPr>
        <p:spPr>
          <a:xfrm>
            <a:off x="714224" y="5834930"/>
            <a:ext cx="495229" cy="450710"/>
          </a:xfrm>
          <a:prstGeom prst="ellipse">
            <a:avLst/>
          </a:prstGeom>
          <a:noFill/>
          <a:ln w="76200">
            <a:solidFill>
              <a:srgbClr val="0C27AC"/>
            </a:solidFill>
          </a:ln>
          <a:effectLst>
            <a:glow rad="127000">
              <a:srgbClr val="00FF99"/>
            </a:glo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 sz="3200" dirty="0">
              <a:solidFill>
                <a:srgbClr val="0C27AC"/>
              </a:solidFill>
            </a:endParaRPr>
          </a:p>
        </p:txBody>
      </p:sp>
      <p:cxnSp>
        <p:nvCxnSpPr>
          <p:cNvPr id="5" name="Straight Arrow Connector 4"/>
          <p:cNvCxnSpPr>
            <a:stCxn id="46" idx="6"/>
          </p:cNvCxnSpPr>
          <p:nvPr/>
        </p:nvCxnSpPr>
        <p:spPr>
          <a:xfrm>
            <a:off x="1209453" y="6060285"/>
            <a:ext cx="10248887" cy="33624"/>
          </a:xfrm>
          <a:prstGeom prst="straightConnector1">
            <a:avLst/>
          </a:prstGeom>
          <a:ln w="76200">
            <a:solidFill>
              <a:srgbClr val="FF6600"/>
            </a:solidFill>
            <a:headEnd type="none" w="med" len="med"/>
            <a:tailEnd type="arrow" w="med" len="med"/>
          </a:ln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>
                <a:gradFill flip="none" rotWithShape="1">
                  <a:gsLst>
                    <a:gs pos="28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38000"/>
                        <a:lumOff val="62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5400000" scaled="1"/>
                  <a:tileRect/>
                </a:gradFill>
              </a:rPr>
              <a:pPr/>
              <a:t>80</a:t>
            </a:fld>
            <a:endParaRPr lang="en-US" dirty="0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  <p:sp>
        <p:nvSpPr>
          <p:cNvPr id="49" name="Slide Number Placeholder 3"/>
          <p:cNvSpPr txBox="1">
            <a:spLocks/>
          </p:cNvSpPr>
          <p:nvPr/>
        </p:nvSpPr>
        <p:spPr>
          <a:xfrm>
            <a:off x="-2293738" y="634900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457200" rtl="0" eaLnBrk="1" latinLnBrk="0" hangingPunct="1">
              <a:defRPr sz="1200" kern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6D22F896-40B5-4ADD-8801-0D06FADFA095}" type="slidenum">
              <a:rPr lang="en-US" smtClean="0">
                <a:solidFill>
                  <a:srgbClr val="002060"/>
                </a:solidFill>
              </a:rPr>
              <a:pPr/>
              <a:t>80</a:t>
            </a:fld>
            <a:endParaRPr lang="en-US" dirty="0">
              <a:solidFill>
                <a:srgbClr val="002060"/>
              </a:solidFill>
            </a:endParaRPr>
          </a:p>
        </p:txBody>
      </p:sp>
      <p:sp>
        <p:nvSpPr>
          <p:cNvPr id="50" name="Rounded Rectangle 49"/>
          <p:cNvSpPr/>
          <p:nvPr/>
        </p:nvSpPr>
        <p:spPr>
          <a:xfrm>
            <a:off x="118911" y="797756"/>
            <a:ext cx="1190625" cy="345690"/>
          </a:xfrm>
          <a:prstGeom prst="roundRect">
            <a:avLst>
              <a:gd name="adj" fmla="val 50000"/>
            </a:avLst>
          </a:prstGeom>
          <a:ln>
            <a:solidFill>
              <a:srgbClr val="FF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2000" b="1" dirty="0" smtClean="0"/>
              <a:t>CE Year</a:t>
            </a:r>
            <a:endParaRPr lang="en-CA" sz="2000" b="1" dirty="0"/>
          </a:p>
        </p:txBody>
      </p:sp>
      <p:sp>
        <p:nvSpPr>
          <p:cNvPr id="54" name="Rounded Rectangle 53"/>
          <p:cNvSpPr/>
          <p:nvPr/>
        </p:nvSpPr>
        <p:spPr>
          <a:xfrm>
            <a:off x="10186463" y="787752"/>
            <a:ext cx="1899968" cy="308578"/>
          </a:xfrm>
          <a:prstGeom prst="roundRect">
            <a:avLst>
              <a:gd name="adj" fmla="val 50000"/>
            </a:avLst>
          </a:prstGeom>
          <a:ln>
            <a:solidFill>
              <a:srgbClr val="FF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2000" b="1" dirty="0" smtClean="0">
                <a:solidFill>
                  <a:srgbClr val="FFFF00"/>
                </a:solidFill>
              </a:rPr>
              <a:t>Yahusha’s Age</a:t>
            </a:r>
            <a:endParaRPr lang="en-CA" sz="20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43029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4" dur="125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500"/>
                            </p:stCondLst>
                            <p:childTnLst>
                              <p:par>
                                <p:cTn id="37" presetID="22" presetClass="entr" presetSubtype="8" repeatCount="5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" grpId="0" animBg="1"/>
      <p:bldP spid="8" grpId="0" animBg="1"/>
      <p:bldP spid="3" grpId="0" animBg="1"/>
      <p:bldP spid="51" grpId="0" animBg="1"/>
      <p:bldP spid="45" grpId="0" animBg="1"/>
      <p:bldP spid="46" grpId="0" animBg="1"/>
    </p:bld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36524" y="148708"/>
            <a:ext cx="11928477" cy="6553884"/>
          </a:xfrm>
          <a:prstGeom prst="rect">
            <a:avLst/>
          </a:prstGeom>
        </p:spPr>
      </p:pic>
      <p:cxnSp>
        <p:nvCxnSpPr>
          <p:cNvPr id="33" name="Straight Connector 32"/>
          <p:cNvCxnSpPr/>
          <p:nvPr/>
        </p:nvCxnSpPr>
        <p:spPr>
          <a:xfrm flipV="1">
            <a:off x="840550" y="6289074"/>
            <a:ext cx="11156715" cy="10985"/>
          </a:xfrm>
          <a:prstGeom prst="line">
            <a:avLst/>
          </a:prstGeom>
          <a:ln w="57150">
            <a:solidFill>
              <a:srgbClr val="7030A0"/>
            </a:solidFill>
          </a:ln>
          <a:effectLst>
            <a:glow rad="63500">
              <a:srgbClr val="FFFF00"/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Oval 34"/>
          <p:cNvSpPr/>
          <p:nvPr/>
        </p:nvSpPr>
        <p:spPr>
          <a:xfrm>
            <a:off x="11586634" y="2128338"/>
            <a:ext cx="410633" cy="297146"/>
          </a:xfrm>
          <a:prstGeom prst="ellipse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dirty="0" smtClean="0">
                <a:solidFill>
                  <a:prstClr val="white"/>
                </a:solidFill>
              </a:rPr>
              <a:t>3</a:t>
            </a:r>
            <a:endParaRPr lang="en-CA" dirty="0">
              <a:solidFill>
                <a:prstClr val="white"/>
              </a:solidFill>
            </a:endParaRPr>
          </a:p>
        </p:txBody>
      </p:sp>
      <p:sp>
        <p:nvSpPr>
          <p:cNvPr id="36" name="Oval 35"/>
          <p:cNvSpPr/>
          <p:nvPr/>
        </p:nvSpPr>
        <p:spPr>
          <a:xfrm>
            <a:off x="11586634" y="2568880"/>
            <a:ext cx="410633" cy="297146"/>
          </a:xfrm>
          <a:prstGeom prst="ellipse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dirty="0" smtClean="0">
                <a:solidFill>
                  <a:prstClr val="white"/>
                </a:solidFill>
              </a:rPr>
              <a:t>4</a:t>
            </a:r>
            <a:endParaRPr lang="en-CA" dirty="0">
              <a:solidFill>
                <a:prstClr val="white"/>
              </a:solidFill>
            </a:endParaRPr>
          </a:p>
        </p:txBody>
      </p:sp>
      <p:sp>
        <p:nvSpPr>
          <p:cNvPr id="37" name="Oval 36"/>
          <p:cNvSpPr/>
          <p:nvPr/>
        </p:nvSpPr>
        <p:spPr>
          <a:xfrm>
            <a:off x="11586634" y="2982619"/>
            <a:ext cx="410633" cy="297146"/>
          </a:xfrm>
          <a:prstGeom prst="ellipse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dirty="0" smtClean="0">
                <a:solidFill>
                  <a:prstClr val="white"/>
                </a:solidFill>
              </a:rPr>
              <a:t>5</a:t>
            </a:r>
            <a:endParaRPr lang="en-CA" dirty="0">
              <a:solidFill>
                <a:prstClr val="white"/>
              </a:solidFill>
            </a:endParaRPr>
          </a:p>
        </p:txBody>
      </p:sp>
      <p:sp>
        <p:nvSpPr>
          <p:cNvPr id="38" name="Oval 37"/>
          <p:cNvSpPr/>
          <p:nvPr/>
        </p:nvSpPr>
        <p:spPr>
          <a:xfrm>
            <a:off x="11590472" y="3449056"/>
            <a:ext cx="410633" cy="297146"/>
          </a:xfrm>
          <a:prstGeom prst="ellipse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dirty="0" smtClean="0">
                <a:solidFill>
                  <a:prstClr val="white"/>
                </a:solidFill>
              </a:rPr>
              <a:t>6</a:t>
            </a:r>
            <a:endParaRPr lang="en-CA" dirty="0">
              <a:solidFill>
                <a:prstClr val="white"/>
              </a:solidFill>
            </a:endParaRPr>
          </a:p>
        </p:txBody>
      </p:sp>
      <p:sp>
        <p:nvSpPr>
          <p:cNvPr id="39" name="Oval 38"/>
          <p:cNvSpPr/>
          <p:nvPr/>
        </p:nvSpPr>
        <p:spPr>
          <a:xfrm>
            <a:off x="11586633" y="3864528"/>
            <a:ext cx="410633" cy="297146"/>
          </a:xfrm>
          <a:prstGeom prst="ellipse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dirty="0" smtClean="0">
                <a:solidFill>
                  <a:prstClr val="white"/>
                </a:solidFill>
              </a:rPr>
              <a:t>7</a:t>
            </a:r>
            <a:endParaRPr lang="en-CA" dirty="0">
              <a:solidFill>
                <a:prstClr val="white"/>
              </a:solidFill>
            </a:endParaRPr>
          </a:p>
        </p:txBody>
      </p:sp>
      <p:sp>
        <p:nvSpPr>
          <p:cNvPr id="40" name="Oval 39"/>
          <p:cNvSpPr/>
          <p:nvPr/>
        </p:nvSpPr>
        <p:spPr>
          <a:xfrm>
            <a:off x="11586632" y="4259272"/>
            <a:ext cx="410633" cy="297146"/>
          </a:xfrm>
          <a:prstGeom prst="ellipse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dirty="0" smtClean="0">
                <a:solidFill>
                  <a:prstClr val="white"/>
                </a:solidFill>
              </a:rPr>
              <a:t>8</a:t>
            </a:r>
            <a:endParaRPr lang="en-CA" dirty="0">
              <a:solidFill>
                <a:prstClr val="white"/>
              </a:solidFill>
            </a:endParaRPr>
          </a:p>
        </p:txBody>
      </p:sp>
      <p:sp>
        <p:nvSpPr>
          <p:cNvPr id="41" name="Oval 40"/>
          <p:cNvSpPr/>
          <p:nvPr/>
        </p:nvSpPr>
        <p:spPr>
          <a:xfrm>
            <a:off x="11586632" y="4675225"/>
            <a:ext cx="410633" cy="297146"/>
          </a:xfrm>
          <a:prstGeom prst="ellipse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dirty="0" smtClean="0">
                <a:solidFill>
                  <a:prstClr val="white"/>
                </a:solidFill>
              </a:rPr>
              <a:t>9</a:t>
            </a:r>
            <a:endParaRPr lang="en-CA" dirty="0">
              <a:solidFill>
                <a:prstClr val="white"/>
              </a:solidFill>
            </a:endParaRPr>
          </a:p>
        </p:txBody>
      </p:sp>
      <p:sp>
        <p:nvSpPr>
          <p:cNvPr id="42" name="Oval 41"/>
          <p:cNvSpPr/>
          <p:nvPr/>
        </p:nvSpPr>
        <p:spPr>
          <a:xfrm>
            <a:off x="11458340" y="5123858"/>
            <a:ext cx="618725" cy="297146"/>
          </a:xfrm>
          <a:prstGeom prst="ellipse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dirty="0" smtClean="0">
                <a:solidFill>
                  <a:prstClr val="white"/>
                </a:solidFill>
              </a:rPr>
              <a:t>10</a:t>
            </a:r>
            <a:endParaRPr lang="en-CA" dirty="0">
              <a:solidFill>
                <a:prstClr val="white"/>
              </a:solidFill>
            </a:endParaRPr>
          </a:p>
        </p:txBody>
      </p:sp>
      <p:sp>
        <p:nvSpPr>
          <p:cNvPr id="43" name="Oval 42"/>
          <p:cNvSpPr/>
          <p:nvPr/>
        </p:nvSpPr>
        <p:spPr>
          <a:xfrm>
            <a:off x="11458340" y="5535278"/>
            <a:ext cx="578907" cy="297146"/>
          </a:xfrm>
          <a:prstGeom prst="ellipse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dirty="0" smtClean="0">
                <a:solidFill>
                  <a:prstClr val="white"/>
                </a:solidFill>
              </a:rPr>
              <a:t>11</a:t>
            </a:r>
            <a:endParaRPr lang="en-CA" dirty="0">
              <a:solidFill>
                <a:prstClr val="white"/>
              </a:solidFill>
            </a:endParaRPr>
          </a:p>
        </p:txBody>
      </p:sp>
      <p:sp>
        <p:nvSpPr>
          <p:cNvPr id="44" name="Oval 43"/>
          <p:cNvSpPr/>
          <p:nvPr/>
        </p:nvSpPr>
        <p:spPr>
          <a:xfrm>
            <a:off x="11458340" y="5945334"/>
            <a:ext cx="578907" cy="297146"/>
          </a:xfrm>
          <a:prstGeom prst="ellipse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dirty="0" smtClean="0">
                <a:solidFill>
                  <a:prstClr val="white"/>
                </a:solidFill>
              </a:rPr>
              <a:t>12</a:t>
            </a:r>
            <a:endParaRPr lang="en-CA" dirty="0">
              <a:solidFill>
                <a:prstClr val="white"/>
              </a:solidFill>
            </a:endParaRPr>
          </a:p>
        </p:txBody>
      </p:sp>
      <p:sp>
        <p:nvSpPr>
          <p:cNvPr id="52" name="Oval 51"/>
          <p:cNvSpPr/>
          <p:nvPr/>
        </p:nvSpPr>
        <p:spPr>
          <a:xfrm>
            <a:off x="11458340" y="1188206"/>
            <a:ext cx="538928" cy="444344"/>
          </a:xfrm>
          <a:prstGeom prst="ellipse">
            <a:avLst/>
          </a:prstGeom>
          <a:solidFill>
            <a:schemeClr val="tx2">
              <a:lumMod val="75000"/>
            </a:schemeClr>
          </a:solidFill>
          <a:ln w="28575">
            <a:solidFill>
              <a:srgbClr val="D73DCC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b="1" dirty="0" smtClean="0">
                <a:solidFill>
                  <a:srgbClr val="002060"/>
                </a:solidFill>
                <a:effectLst>
                  <a:glow rad="127000">
                    <a:srgbClr val="FFFF00"/>
                  </a:glow>
                </a:effectLst>
              </a:rPr>
              <a:t>1</a:t>
            </a:r>
            <a:endParaRPr lang="en-CA" b="1" dirty="0">
              <a:solidFill>
                <a:srgbClr val="002060"/>
              </a:solidFill>
              <a:effectLst>
                <a:glow rad="127000">
                  <a:srgbClr val="FFFF00"/>
                </a:glow>
              </a:effectLst>
            </a:endParaRPr>
          </a:p>
        </p:txBody>
      </p:sp>
      <p:sp>
        <p:nvSpPr>
          <p:cNvPr id="34" name="Oval 33"/>
          <p:cNvSpPr/>
          <p:nvPr/>
        </p:nvSpPr>
        <p:spPr>
          <a:xfrm>
            <a:off x="11586634" y="1677010"/>
            <a:ext cx="410633" cy="297146"/>
          </a:xfrm>
          <a:prstGeom prst="ellipse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dirty="0" smtClean="0">
                <a:solidFill>
                  <a:prstClr val="white"/>
                </a:solidFill>
              </a:rPr>
              <a:t>2</a:t>
            </a:r>
            <a:endParaRPr lang="en-CA" dirty="0">
              <a:solidFill>
                <a:prstClr val="white"/>
              </a:solidFill>
            </a:endParaRPr>
          </a:p>
        </p:txBody>
      </p:sp>
      <p:sp>
        <p:nvSpPr>
          <p:cNvPr id="3" name="Rounded Rectangular Callout 2"/>
          <p:cNvSpPr/>
          <p:nvPr/>
        </p:nvSpPr>
        <p:spPr>
          <a:xfrm>
            <a:off x="2299628" y="1332352"/>
            <a:ext cx="7376844" cy="2829322"/>
          </a:xfrm>
          <a:prstGeom prst="wedgeRoundRectCallout">
            <a:avLst>
              <a:gd name="adj1" fmla="val 72266"/>
              <a:gd name="adj2" fmla="val 110748"/>
              <a:gd name="adj3" fmla="val 16667"/>
            </a:avLst>
          </a:prstGeom>
          <a:solidFill>
            <a:schemeClr val="tx1">
              <a:lumMod val="75000"/>
            </a:schemeClr>
          </a:solidFill>
          <a:ln w="76200">
            <a:solidFill>
              <a:srgbClr val="FF6600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3200" b="1" u="sng" dirty="0" smtClean="0">
                <a:solidFill>
                  <a:schemeClr val="bg1"/>
                </a:solidFill>
              </a:rPr>
              <a:t>AT THE END</a:t>
            </a:r>
            <a:r>
              <a:rPr lang="en-CA" sz="3200" b="1" dirty="0" smtClean="0">
                <a:solidFill>
                  <a:schemeClr val="bg1"/>
                </a:solidFill>
              </a:rPr>
              <a:t> </a:t>
            </a:r>
            <a:r>
              <a:rPr lang="en-CA" sz="3200" dirty="0" smtClean="0">
                <a:solidFill>
                  <a:srgbClr val="D73DCC"/>
                </a:solidFill>
              </a:rPr>
              <a:t>of the year CE </a:t>
            </a:r>
            <a:r>
              <a:rPr lang="en-CA" sz="3200" dirty="0" smtClean="0">
                <a:solidFill>
                  <a:srgbClr val="D73D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11</a:t>
            </a:r>
            <a:r>
              <a:rPr lang="en-CA" sz="3200" dirty="0">
                <a:solidFill>
                  <a:srgbClr val="D73DCC"/>
                </a:solidFill>
              </a:rPr>
              <a:t>,</a:t>
            </a:r>
            <a:r>
              <a:rPr lang="en-CA" sz="3200" dirty="0" smtClean="0">
                <a:solidFill>
                  <a:srgbClr val="D73DCC"/>
                </a:solidFill>
              </a:rPr>
              <a:t> </a:t>
            </a:r>
            <a:br>
              <a:rPr lang="en-CA" sz="3200" dirty="0" smtClean="0">
                <a:solidFill>
                  <a:srgbClr val="D73DCC"/>
                </a:solidFill>
              </a:rPr>
            </a:br>
            <a:r>
              <a:rPr lang="en-CA" sz="3200" dirty="0" smtClean="0">
                <a:solidFill>
                  <a:srgbClr val="D73DCC"/>
                </a:solidFill>
              </a:rPr>
              <a:t>Yahusha </a:t>
            </a:r>
            <a:r>
              <a:rPr lang="en-CA" sz="3200" b="1" dirty="0" smtClean="0">
                <a:solidFill>
                  <a:schemeClr val="bg1"/>
                </a:solidFill>
              </a:rPr>
              <a:t>completed</a:t>
            </a:r>
            <a:r>
              <a:rPr lang="en-CA" sz="3200" dirty="0" smtClean="0">
                <a:solidFill>
                  <a:prstClr val="white"/>
                </a:solidFill>
              </a:rPr>
              <a:t> </a:t>
            </a:r>
            <a:r>
              <a:rPr lang="en-CA" sz="3200" dirty="0" smtClean="0">
                <a:solidFill>
                  <a:srgbClr val="D73DCC"/>
                </a:solidFill>
              </a:rPr>
              <a:t>His </a:t>
            </a:r>
            <a:r>
              <a:rPr lang="en-CA" sz="3200" dirty="0" smtClean="0">
                <a:solidFill>
                  <a:srgbClr val="D73D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12</a:t>
            </a:r>
            <a:r>
              <a:rPr lang="en-CA" sz="3200" baseline="30000" dirty="0" smtClean="0">
                <a:solidFill>
                  <a:srgbClr val="D73DCC"/>
                </a:solidFill>
              </a:rPr>
              <a:t>th</a:t>
            </a:r>
            <a:r>
              <a:rPr lang="en-CA" sz="3200" dirty="0" smtClean="0">
                <a:solidFill>
                  <a:srgbClr val="D73DCC"/>
                </a:solidFill>
              </a:rPr>
              <a:t> year.</a:t>
            </a:r>
          </a:p>
          <a:p>
            <a:pPr algn="ctr"/>
            <a:r>
              <a:rPr lang="en-CA" sz="3200" dirty="0" smtClean="0">
                <a:solidFill>
                  <a:srgbClr val="D73DCC"/>
                </a:solidFill>
                <a:effectLst>
                  <a:glow rad="88900">
                    <a:srgbClr val="FFFF00"/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Time must be allowed its full designated cycle to be accounted </a:t>
            </a:r>
            <a:br>
              <a:rPr lang="en-CA" sz="3200" dirty="0" smtClean="0">
                <a:solidFill>
                  <a:srgbClr val="D73DCC"/>
                </a:solidFill>
                <a:effectLst>
                  <a:glow rad="88900">
                    <a:srgbClr val="FFFF00"/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CA" sz="3200" dirty="0" smtClean="0">
                <a:solidFill>
                  <a:srgbClr val="D73DCC"/>
                </a:solidFill>
                <a:effectLst>
                  <a:glow rad="88900">
                    <a:srgbClr val="FFFF00"/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as a whole unit.</a:t>
            </a:r>
            <a:endParaRPr lang="en-CA" sz="3200" dirty="0">
              <a:solidFill>
                <a:srgbClr val="D73DCC"/>
              </a:solidFill>
              <a:effectLst>
                <a:glow rad="88900">
                  <a:srgbClr val="FFFF00"/>
                </a:glo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3" name="Oval 62"/>
          <p:cNvSpPr/>
          <p:nvPr/>
        </p:nvSpPr>
        <p:spPr>
          <a:xfrm>
            <a:off x="11458340" y="6357110"/>
            <a:ext cx="578907" cy="297146"/>
          </a:xfrm>
          <a:prstGeom prst="ellipse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dirty="0" smtClean="0">
                <a:solidFill>
                  <a:prstClr val="white"/>
                </a:solidFill>
              </a:rPr>
              <a:t>13</a:t>
            </a:r>
            <a:endParaRPr lang="en-CA" dirty="0">
              <a:solidFill>
                <a:prstClr val="white"/>
              </a:solidFill>
            </a:endParaRPr>
          </a:p>
        </p:txBody>
      </p:sp>
      <p:sp>
        <p:nvSpPr>
          <p:cNvPr id="46" name="Oval 45"/>
          <p:cNvSpPr/>
          <p:nvPr/>
        </p:nvSpPr>
        <p:spPr>
          <a:xfrm>
            <a:off x="714224" y="5834930"/>
            <a:ext cx="495229" cy="450710"/>
          </a:xfrm>
          <a:prstGeom prst="ellipse">
            <a:avLst/>
          </a:prstGeom>
          <a:noFill/>
          <a:ln w="76200">
            <a:solidFill>
              <a:srgbClr val="0C27AC"/>
            </a:solidFill>
          </a:ln>
          <a:effectLst>
            <a:glow rad="127000">
              <a:srgbClr val="00FF99"/>
            </a:glo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 sz="3200" dirty="0">
              <a:solidFill>
                <a:srgbClr val="0C27AC"/>
              </a:solidFill>
            </a:endParaRPr>
          </a:p>
        </p:txBody>
      </p:sp>
      <p:cxnSp>
        <p:nvCxnSpPr>
          <p:cNvPr id="5" name="Straight Arrow Connector 4"/>
          <p:cNvCxnSpPr>
            <a:stCxn id="46" idx="6"/>
          </p:cNvCxnSpPr>
          <p:nvPr/>
        </p:nvCxnSpPr>
        <p:spPr>
          <a:xfrm>
            <a:off x="1209453" y="6060285"/>
            <a:ext cx="10248887" cy="33624"/>
          </a:xfrm>
          <a:prstGeom prst="straightConnector1">
            <a:avLst/>
          </a:prstGeom>
          <a:ln w="76200">
            <a:solidFill>
              <a:srgbClr val="FF6600"/>
            </a:solidFill>
            <a:headEnd type="none" w="med" len="med"/>
            <a:tailEnd type="arrow" w="med" len="med"/>
          </a:ln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>
                <a:gradFill flip="none" rotWithShape="1">
                  <a:gsLst>
                    <a:gs pos="28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38000"/>
                        <a:lumOff val="62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5400000" scaled="1"/>
                  <a:tileRect/>
                </a:gradFill>
              </a:rPr>
              <a:pPr/>
              <a:t>81</a:t>
            </a:fld>
            <a:endParaRPr lang="en-US" dirty="0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  <p:sp>
        <p:nvSpPr>
          <p:cNvPr id="21" name="Slide Number Placeholder 3"/>
          <p:cNvSpPr txBox="1">
            <a:spLocks/>
          </p:cNvSpPr>
          <p:nvPr/>
        </p:nvSpPr>
        <p:spPr>
          <a:xfrm>
            <a:off x="-2293738" y="634900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457200" rtl="0" eaLnBrk="1" latinLnBrk="0" hangingPunct="1">
              <a:defRPr sz="1200" kern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6D22F896-40B5-4ADD-8801-0D06FADFA095}" type="slidenum">
              <a:rPr lang="en-US" smtClean="0">
                <a:solidFill>
                  <a:srgbClr val="002060"/>
                </a:solidFill>
              </a:rPr>
              <a:pPr/>
              <a:t>81</a:t>
            </a:fld>
            <a:endParaRPr lang="en-US" dirty="0">
              <a:solidFill>
                <a:srgbClr val="002060"/>
              </a:solidFill>
            </a:endParaRPr>
          </a:p>
        </p:txBody>
      </p:sp>
      <p:sp>
        <p:nvSpPr>
          <p:cNvPr id="22" name="Rounded Rectangle 21"/>
          <p:cNvSpPr/>
          <p:nvPr/>
        </p:nvSpPr>
        <p:spPr>
          <a:xfrm>
            <a:off x="206661" y="829749"/>
            <a:ext cx="1190625" cy="345690"/>
          </a:xfrm>
          <a:prstGeom prst="roundRect">
            <a:avLst>
              <a:gd name="adj" fmla="val 50000"/>
            </a:avLst>
          </a:prstGeom>
          <a:ln>
            <a:solidFill>
              <a:srgbClr val="FF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2000" b="1" dirty="0" smtClean="0"/>
              <a:t>CE Year</a:t>
            </a:r>
            <a:endParaRPr lang="en-CA" sz="2000" b="1" dirty="0"/>
          </a:p>
        </p:txBody>
      </p:sp>
      <p:sp>
        <p:nvSpPr>
          <p:cNvPr id="23" name="Rounded Rectangle 22"/>
          <p:cNvSpPr/>
          <p:nvPr/>
        </p:nvSpPr>
        <p:spPr>
          <a:xfrm>
            <a:off x="9592408" y="740904"/>
            <a:ext cx="2478625" cy="347233"/>
          </a:xfrm>
          <a:prstGeom prst="roundRect">
            <a:avLst>
              <a:gd name="adj" fmla="val 50000"/>
            </a:avLst>
          </a:prstGeom>
          <a:ln>
            <a:solidFill>
              <a:srgbClr val="FF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2000" b="1" dirty="0" smtClean="0">
                <a:solidFill>
                  <a:srgbClr val="FFFF00"/>
                </a:solidFill>
              </a:rPr>
              <a:t>Yahusha’s Age</a:t>
            </a:r>
            <a:endParaRPr lang="en-CA" sz="20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58841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repeatCount="5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6" grpId="0" animBg="1"/>
    </p:bld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36524" y="148708"/>
            <a:ext cx="11928477" cy="6553884"/>
          </a:xfrm>
          <a:prstGeom prst="rect">
            <a:avLst/>
          </a:prstGeom>
        </p:spPr>
      </p:pic>
      <p:sp>
        <p:nvSpPr>
          <p:cNvPr id="35" name="Oval 34"/>
          <p:cNvSpPr/>
          <p:nvPr/>
        </p:nvSpPr>
        <p:spPr>
          <a:xfrm>
            <a:off x="11586634" y="2128338"/>
            <a:ext cx="410633" cy="297146"/>
          </a:xfrm>
          <a:prstGeom prst="ellipse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dirty="0" smtClean="0">
                <a:solidFill>
                  <a:prstClr val="white"/>
                </a:solidFill>
              </a:rPr>
              <a:t>3</a:t>
            </a:r>
            <a:endParaRPr lang="en-CA" dirty="0">
              <a:solidFill>
                <a:prstClr val="white"/>
              </a:solidFill>
            </a:endParaRPr>
          </a:p>
        </p:txBody>
      </p:sp>
      <p:sp>
        <p:nvSpPr>
          <p:cNvPr id="36" name="Oval 35"/>
          <p:cNvSpPr/>
          <p:nvPr/>
        </p:nvSpPr>
        <p:spPr>
          <a:xfrm>
            <a:off x="11586634" y="2568880"/>
            <a:ext cx="410633" cy="297146"/>
          </a:xfrm>
          <a:prstGeom prst="ellipse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dirty="0" smtClean="0">
                <a:solidFill>
                  <a:prstClr val="white"/>
                </a:solidFill>
              </a:rPr>
              <a:t>4</a:t>
            </a:r>
            <a:endParaRPr lang="en-CA" dirty="0">
              <a:solidFill>
                <a:prstClr val="white"/>
              </a:solidFill>
            </a:endParaRPr>
          </a:p>
        </p:txBody>
      </p:sp>
      <p:sp>
        <p:nvSpPr>
          <p:cNvPr id="37" name="Oval 36"/>
          <p:cNvSpPr/>
          <p:nvPr/>
        </p:nvSpPr>
        <p:spPr>
          <a:xfrm>
            <a:off x="11586634" y="2982619"/>
            <a:ext cx="410633" cy="297146"/>
          </a:xfrm>
          <a:prstGeom prst="ellipse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dirty="0" smtClean="0">
                <a:solidFill>
                  <a:prstClr val="white"/>
                </a:solidFill>
              </a:rPr>
              <a:t>5</a:t>
            </a:r>
            <a:endParaRPr lang="en-CA" dirty="0">
              <a:solidFill>
                <a:prstClr val="white"/>
              </a:solidFill>
            </a:endParaRPr>
          </a:p>
        </p:txBody>
      </p:sp>
      <p:sp>
        <p:nvSpPr>
          <p:cNvPr id="38" name="Oval 37"/>
          <p:cNvSpPr/>
          <p:nvPr/>
        </p:nvSpPr>
        <p:spPr>
          <a:xfrm>
            <a:off x="11590472" y="3449056"/>
            <a:ext cx="410633" cy="297146"/>
          </a:xfrm>
          <a:prstGeom prst="ellipse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dirty="0" smtClean="0">
                <a:solidFill>
                  <a:prstClr val="white"/>
                </a:solidFill>
              </a:rPr>
              <a:t>6</a:t>
            </a:r>
            <a:endParaRPr lang="en-CA" dirty="0">
              <a:solidFill>
                <a:prstClr val="white"/>
              </a:solidFill>
            </a:endParaRPr>
          </a:p>
        </p:txBody>
      </p:sp>
      <p:sp>
        <p:nvSpPr>
          <p:cNvPr id="39" name="Oval 38"/>
          <p:cNvSpPr/>
          <p:nvPr/>
        </p:nvSpPr>
        <p:spPr>
          <a:xfrm>
            <a:off x="11586633" y="3864528"/>
            <a:ext cx="410633" cy="297146"/>
          </a:xfrm>
          <a:prstGeom prst="ellipse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dirty="0" smtClean="0">
                <a:solidFill>
                  <a:prstClr val="white"/>
                </a:solidFill>
              </a:rPr>
              <a:t>7</a:t>
            </a:r>
            <a:endParaRPr lang="en-CA" dirty="0">
              <a:solidFill>
                <a:prstClr val="white"/>
              </a:solidFill>
            </a:endParaRPr>
          </a:p>
        </p:txBody>
      </p:sp>
      <p:sp>
        <p:nvSpPr>
          <p:cNvPr id="40" name="Oval 39"/>
          <p:cNvSpPr/>
          <p:nvPr/>
        </p:nvSpPr>
        <p:spPr>
          <a:xfrm>
            <a:off x="11586632" y="4259272"/>
            <a:ext cx="410633" cy="297146"/>
          </a:xfrm>
          <a:prstGeom prst="ellipse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dirty="0" smtClean="0">
                <a:solidFill>
                  <a:prstClr val="white"/>
                </a:solidFill>
              </a:rPr>
              <a:t>8</a:t>
            </a:r>
            <a:endParaRPr lang="en-CA" dirty="0">
              <a:solidFill>
                <a:prstClr val="white"/>
              </a:solidFill>
            </a:endParaRPr>
          </a:p>
        </p:txBody>
      </p:sp>
      <p:sp>
        <p:nvSpPr>
          <p:cNvPr id="41" name="Oval 40"/>
          <p:cNvSpPr/>
          <p:nvPr/>
        </p:nvSpPr>
        <p:spPr>
          <a:xfrm>
            <a:off x="11586632" y="4675225"/>
            <a:ext cx="410633" cy="297146"/>
          </a:xfrm>
          <a:prstGeom prst="ellipse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dirty="0" smtClean="0">
                <a:solidFill>
                  <a:prstClr val="white"/>
                </a:solidFill>
              </a:rPr>
              <a:t>9</a:t>
            </a:r>
            <a:endParaRPr lang="en-CA" dirty="0">
              <a:solidFill>
                <a:prstClr val="white"/>
              </a:solidFill>
            </a:endParaRPr>
          </a:p>
        </p:txBody>
      </p:sp>
      <p:sp>
        <p:nvSpPr>
          <p:cNvPr id="42" name="Oval 41"/>
          <p:cNvSpPr/>
          <p:nvPr/>
        </p:nvSpPr>
        <p:spPr>
          <a:xfrm>
            <a:off x="11458340" y="5123858"/>
            <a:ext cx="618725" cy="297146"/>
          </a:xfrm>
          <a:prstGeom prst="ellipse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dirty="0" smtClean="0">
                <a:solidFill>
                  <a:prstClr val="white"/>
                </a:solidFill>
              </a:rPr>
              <a:t>10</a:t>
            </a:r>
            <a:endParaRPr lang="en-CA" dirty="0">
              <a:solidFill>
                <a:prstClr val="white"/>
              </a:solidFill>
            </a:endParaRPr>
          </a:p>
        </p:txBody>
      </p:sp>
      <p:sp>
        <p:nvSpPr>
          <p:cNvPr id="43" name="Oval 42"/>
          <p:cNvSpPr/>
          <p:nvPr/>
        </p:nvSpPr>
        <p:spPr>
          <a:xfrm>
            <a:off x="11458340" y="5535278"/>
            <a:ext cx="578907" cy="297146"/>
          </a:xfrm>
          <a:prstGeom prst="ellipse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dirty="0" smtClean="0">
                <a:solidFill>
                  <a:prstClr val="white"/>
                </a:solidFill>
              </a:rPr>
              <a:t>11</a:t>
            </a:r>
            <a:endParaRPr lang="en-CA" dirty="0">
              <a:solidFill>
                <a:prstClr val="white"/>
              </a:solidFill>
            </a:endParaRPr>
          </a:p>
        </p:txBody>
      </p:sp>
      <p:sp>
        <p:nvSpPr>
          <p:cNvPr id="44" name="Oval 43"/>
          <p:cNvSpPr/>
          <p:nvPr/>
        </p:nvSpPr>
        <p:spPr>
          <a:xfrm>
            <a:off x="11458340" y="5945334"/>
            <a:ext cx="578907" cy="297146"/>
          </a:xfrm>
          <a:prstGeom prst="ellipse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dirty="0" smtClean="0">
                <a:solidFill>
                  <a:prstClr val="white"/>
                </a:solidFill>
              </a:rPr>
              <a:t>12</a:t>
            </a:r>
            <a:endParaRPr lang="en-CA" dirty="0">
              <a:solidFill>
                <a:prstClr val="white"/>
              </a:solidFill>
            </a:endParaRPr>
          </a:p>
        </p:txBody>
      </p:sp>
      <p:sp>
        <p:nvSpPr>
          <p:cNvPr id="52" name="Oval 51"/>
          <p:cNvSpPr/>
          <p:nvPr/>
        </p:nvSpPr>
        <p:spPr>
          <a:xfrm>
            <a:off x="11458340" y="1188206"/>
            <a:ext cx="538928" cy="444344"/>
          </a:xfrm>
          <a:prstGeom prst="ellipse">
            <a:avLst/>
          </a:prstGeom>
          <a:solidFill>
            <a:schemeClr val="tx2">
              <a:lumMod val="75000"/>
            </a:schemeClr>
          </a:solidFill>
          <a:ln w="28575">
            <a:solidFill>
              <a:srgbClr val="D73DCC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b="1" dirty="0" smtClean="0">
                <a:solidFill>
                  <a:srgbClr val="002060"/>
                </a:solidFill>
                <a:effectLst>
                  <a:glow rad="127000">
                    <a:srgbClr val="FFFF00"/>
                  </a:glow>
                </a:effectLst>
              </a:rPr>
              <a:t>1</a:t>
            </a:r>
            <a:endParaRPr lang="en-CA" b="1" dirty="0">
              <a:solidFill>
                <a:srgbClr val="002060"/>
              </a:solidFill>
              <a:effectLst>
                <a:glow rad="127000">
                  <a:srgbClr val="FFFF00"/>
                </a:glow>
              </a:effectLst>
            </a:endParaRPr>
          </a:p>
        </p:txBody>
      </p:sp>
      <p:sp>
        <p:nvSpPr>
          <p:cNvPr id="3" name="Rounded Rectangular Callout 2"/>
          <p:cNvSpPr/>
          <p:nvPr/>
        </p:nvSpPr>
        <p:spPr>
          <a:xfrm>
            <a:off x="6779445" y="1443008"/>
            <a:ext cx="4747131" cy="4563345"/>
          </a:xfrm>
          <a:prstGeom prst="wedgeRoundRectCallout">
            <a:avLst>
              <a:gd name="adj1" fmla="val 46540"/>
              <a:gd name="adj2" fmla="val 56586"/>
              <a:gd name="adj3" fmla="val 16667"/>
            </a:avLst>
          </a:prstGeom>
          <a:ln w="76200">
            <a:solidFill>
              <a:srgbClr val="D73DCC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/>
          </a:bodyPr>
          <a:lstStyle/>
          <a:p>
            <a:pPr algn="ctr"/>
            <a:r>
              <a:rPr lang="en-CA" sz="3200" dirty="0" smtClean="0">
                <a:solidFill>
                  <a:srgbClr val="3E3EF0"/>
                </a:solidFill>
              </a:rPr>
              <a:t>In the year CE </a:t>
            </a:r>
            <a:r>
              <a:rPr lang="en-CA" sz="3200" dirty="0" smtClean="0">
                <a:solidFill>
                  <a:srgbClr val="3E3E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12</a:t>
            </a:r>
            <a:r>
              <a:rPr lang="en-CA" sz="3200" dirty="0" smtClean="0">
                <a:solidFill>
                  <a:srgbClr val="3E3EF0"/>
                </a:solidFill>
              </a:rPr>
              <a:t>, Yahusha </a:t>
            </a:r>
            <a:r>
              <a:rPr lang="en-CA" sz="3200" b="1" dirty="0" smtClean="0">
                <a:solidFill>
                  <a:srgbClr val="3E3EF0"/>
                </a:solidFill>
              </a:rPr>
              <a:t>completed</a:t>
            </a:r>
            <a:r>
              <a:rPr lang="en-CA" sz="3200" dirty="0" smtClean="0">
                <a:solidFill>
                  <a:srgbClr val="3E3EF0"/>
                </a:solidFill>
              </a:rPr>
              <a:t> His </a:t>
            </a:r>
            <a:r>
              <a:rPr lang="en-CA" sz="3200" dirty="0" smtClean="0">
                <a:solidFill>
                  <a:srgbClr val="3E3E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13</a:t>
            </a:r>
            <a:r>
              <a:rPr lang="en-CA" sz="3200" baseline="30000" dirty="0" smtClean="0">
                <a:solidFill>
                  <a:srgbClr val="3E3EF0"/>
                </a:solidFill>
              </a:rPr>
              <a:t>th</a:t>
            </a:r>
            <a:r>
              <a:rPr lang="en-CA" sz="3200" dirty="0" smtClean="0">
                <a:solidFill>
                  <a:srgbClr val="3E3EF0"/>
                </a:solidFill>
              </a:rPr>
              <a:t> year </a:t>
            </a:r>
            <a:r>
              <a:rPr lang="en-CA" sz="3200" u="sng" dirty="0" smtClean="0">
                <a:solidFill>
                  <a:srgbClr val="3E3EF0"/>
                </a:solidFill>
              </a:rPr>
              <a:t>lon</a:t>
            </a:r>
            <a:r>
              <a:rPr lang="en-CA" sz="3200" dirty="0" smtClean="0">
                <a:solidFill>
                  <a:srgbClr val="3E3EF0"/>
                </a:solidFill>
              </a:rPr>
              <a:t>g </a:t>
            </a:r>
            <a:r>
              <a:rPr lang="en-CA" sz="3200" u="sng" dirty="0" smtClean="0">
                <a:solidFill>
                  <a:srgbClr val="3E3EF0"/>
                </a:solidFill>
              </a:rPr>
              <a:t>after</a:t>
            </a:r>
            <a:r>
              <a:rPr lang="en-CA" sz="3200" dirty="0" smtClean="0">
                <a:solidFill>
                  <a:srgbClr val="3E3EF0"/>
                </a:solidFill>
              </a:rPr>
              <a:t> </a:t>
            </a:r>
            <a:br>
              <a:rPr lang="en-CA" sz="3200" dirty="0" smtClean="0">
                <a:solidFill>
                  <a:srgbClr val="3E3EF0"/>
                </a:solidFill>
              </a:rPr>
            </a:br>
            <a:r>
              <a:rPr lang="en-CA" sz="3200" b="1" dirty="0" smtClean="0">
                <a:solidFill>
                  <a:srgbClr val="3E3EF0"/>
                </a:solidFill>
                <a:effectLst>
                  <a:glow rad="88900">
                    <a:srgbClr val="FFFF00"/>
                  </a:glow>
                </a:effectLst>
              </a:rPr>
              <a:t>He was observing the </a:t>
            </a:r>
            <a:r>
              <a:rPr lang="en-CA" sz="3200" b="1" u="sng" dirty="0" smtClean="0">
                <a:solidFill>
                  <a:srgbClr val="3E3EF0"/>
                </a:solidFill>
                <a:effectLst>
                  <a:glow rad="88900">
                    <a:srgbClr val="FFFF00"/>
                  </a:glow>
                </a:effectLst>
              </a:rPr>
              <a:t>Unleavened Bread  Festival</a:t>
            </a:r>
            <a:r>
              <a:rPr lang="en-CA" sz="3200" b="1" dirty="0" smtClean="0">
                <a:solidFill>
                  <a:srgbClr val="3E3EF0"/>
                </a:solidFill>
                <a:effectLst>
                  <a:glow rad="88900">
                    <a:srgbClr val="FFFF00"/>
                  </a:glow>
                </a:effectLst>
              </a:rPr>
              <a:t> of the Covenant Calendar – </a:t>
            </a:r>
            <a:br>
              <a:rPr lang="en-CA" sz="3200" b="1" dirty="0" smtClean="0">
                <a:solidFill>
                  <a:srgbClr val="3E3EF0"/>
                </a:solidFill>
                <a:effectLst>
                  <a:glow rad="88900">
                    <a:srgbClr val="FFFF00"/>
                  </a:glow>
                </a:effectLst>
              </a:rPr>
            </a:br>
            <a:r>
              <a:rPr lang="en-CA" sz="3200" b="1" u="sng" dirty="0" smtClean="0">
                <a:solidFill>
                  <a:srgbClr val="3E3EF0"/>
                </a:solidFill>
                <a:effectLst>
                  <a:glow rad="88900">
                    <a:srgbClr val="FFFF00"/>
                  </a:glow>
                </a:effectLst>
              </a:rPr>
              <a:t>in the house</a:t>
            </a:r>
            <a:r>
              <a:rPr lang="en-CA" sz="3200" b="1" dirty="0" smtClean="0">
                <a:solidFill>
                  <a:srgbClr val="3E3EF0"/>
                </a:solidFill>
                <a:effectLst>
                  <a:glow rad="88900">
                    <a:srgbClr val="FFFF00"/>
                  </a:glow>
                </a:effectLst>
              </a:rPr>
              <a:t> of </a:t>
            </a:r>
            <a:br>
              <a:rPr lang="en-CA" sz="3200" b="1" dirty="0" smtClean="0">
                <a:solidFill>
                  <a:srgbClr val="3E3EF0"/>
                </a:solidFill>
                <a:effectLst>
                  <a:glow rad="88900">
                    <a:srgbClr val="FFFF00"/>
                  </a:glow>
                </a:effectLst>
              </a:rPr>
            </a:br>
            <a:r>
              <a:rPr lang="en-CA" sz="3200" b="1" dirty="0" smtClean="0">
                <a:solidFill>
                  <a:srgbClr val="3E3EF0"/>
                </a:solidFill>
                <a:effectLst>
                  <a:glow rad="88900">
                    <a:srgbClr val="FFFF00"/>
                  </a:glow>
                </a:effectLst>
              </a:rPr>
              <a:t>His Father Yahuah! </a:t>
            </a:r>
            <a:endParaRPr lang="en-CA" sz="3200" b="1" dirty="0">
              <a:solidFill>
                <a:srgbClr val="3E3EF0"/>
              </a:solidFill>
              <a:effectLst>
                <a:glow rad="88900">
                  <a:srgbClr val="FFFF00"/>
                </a:glo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4" name="Oval 33"/>
          <p:cNvSpPr/>
          <p:nvPr/>
        </p:nvSpPr>
        <p:spPr>
          <a:xfrm>
            <a:off x="11586634" y="1677010"/>
            <a:ext cx="410633" cy="297146"/>
          </a:xfrm>
          <a:prstGeom prst="ellipse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dirty="0" smtClean="0">
                <a:solidFill>
                  <a:prstClr val="white"/>
                </a:solidFill>
              </a:rPr>
              <a:t>2</a:t>
            </a:r>
            <a:endParaRPr lang="en-CA" dirty="0">
              <a:solidFill>
                <a:prstClr val="white"/>
              </a:solidFill>
            </a:endParaRPr>
          </a:p>
        </p:txBody>
      </p:sp>
      <p:sp>
        <p:nvSpPr>
          <p:cNvPr id="63" name="Oval 62"/>
          <p:cNvSpPr/>
          <p:nvPr/>
        </p:nvSpPr>
        <p:spPr>
          <a:xfrm>
            <a:off x="11458340" y="6357110"/>
            <a:ext cx="578907" cy="297146"/>
          </a:xfrm>
          <a:prstGeom prst="ellipse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dirty="0" smtClean="0">
                <a:solidFill>
                  <a:prstClr val="white"/>
                </a:solidFill>
              </a:rPr>
              <a:t>13</a:t>
            </a:r>
            <a:endParaRPr lang="en-CA" dirty="0">
              <a:solidFill>
                <a:prstClr val="white"/>
              </a:solidFill>
            </a:endParaRPr>
          </a:p>
        </p:txBody>
      </p:sp>
      <p:sp>
        <p:nvSpPr>
          <p:cNvPr id="46" name="Oval 45"/>
          <p:cNvSpPr/>
          <p:nvPr/>
        </p:nvSpPr>
        <p:spPr>
          <a:xfrm>
            <a:off x="714224" y="6256545"/>
            <a:ext cx="495229" cy="450710"/>
          </a:xfrm>
          <a:prstGeom prst="ellipse">
            <a:avLst/>
          </a:prstGeom>
          <a:noFill/>
          <a:ln w="76200">
            <a:solidFill>
              <a:srgbClr val="0C27AC"/>
            </a:solidFill>
          </a:ln>
          <a:effectLst>
            <a:glow rad="127000">
              <a:srgbClr val="00FF99"/>
            </a:glo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 sz="3200" dirty="0">
              <a:solidFill>
                <a:srgbClr val="0C27AC"/>
              </a:solidFill>
            </a:endParaRPr>
          </a:p>
        </p:txBody>
      </p:sp>
      <p:cxnSp>
        <p:nvCxnSpPr>
          <p:cNvPr id="5" name="Straight Arrow Connector 4"/>
          <p:cNvCxnSpPr>
            <a:stCxn id="46" idx="6"/>
          </p:cNvCxnSpPr>
          <p:nvPr/>
        </p:nvCxnSpPr>
        <p:spPr>
          <a:xfrm>
            <a:off x="1209453" y="6481900"/>
            <a:ext cx="10248887" cy="33624"/>
          </a:xfrm>
          <a:prstGeom prst="straightConnector1">
            <a:avLst/>
          </a:prstGeom>
          <a:ln w="76200">
            <a:solidFill>
              <a:srgbClr val="FF6600"/>
            </a:solidFill>
            <a:headEnd type="none" w="med" len="med"/>
            <a:tailEnd type="arrow" w="med" len="med"/>
          </a:ln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>
                <a:gradFill flip="none" rotWithShape="1">
                  <a:gsLst>
                    <a:gs pos="28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38000"/>
                        <a:lumOff val="62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5400000" scaled="1"/>
                  <a:tileRect/>
                </a:gradFill>
              </a:rPr>
              <a:pPr/>
              <a:t>82</a:t>
            </a:fld>
            <a:endParaRPr lang="en-US" dirty="0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  <p:sp>
        <p:nvSpPr>
          <p:cNvPr id="21" name="Rounded Rectangular Callout 20"/>
          <p:cNvSpPr/>
          <p:nvPr/>
        </p:nvSpPr>
        <p:spPr>
          <a:xfrm>
            <a:off x="327537" y="1251631"/>
            <a:ext cx="6260895" cy="4169373"/>
          </a:xfrm>
          <a:prstGeom prst="wedgeRoundRectCallout">
            <a:avLst>
              <a:gd name="adj1" fmla="val -9450"/>
              <a:gd name="adj2" fmla="val 65028"/>
              <a:gd name="adj3" fmla="val 16667"/>
            </a:avLst>
          </a:prstGeom>
          <a:solidFill>
            <a:srgbClr val="00B050"/>
          </a:solidFill>
          <a:ln w="76200">
            <a:solidFill>
              <a:srgbClr val="0C27AC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/>
          </a:bodyPr>
          <a:lstStyle/>
          <a:p>
            <a:pPr algn="ctr"/>
            <a:r>
              <a:rPr lang="en-CA" sz="3200" dirty="0" smtClean="0">
                <a:solidFill>
                  <a:srgbClr val="002060"/>
                </a:solidFill>
              </a:rPr>
              <a:t>The Scriptures declare that Yahusha was TWELVE years old, </a:t>
            </a:r>
            <a:br>
              <a:rPr lang="en-CA" sz="3200" dirty="0" smtClean="0">
                <a:solidFill>
                  <a:srgbClr val="002060"/>
                </a:solidFill>
              </a:rPr>
            </a:br>
            <a:r>
              <a:rPr lang="en-CA" sz="3200" b="1" dirty="0" smtClean="0">
                <a:ln>
                  <a:solidFill>
                    <a:srgbClr val="0C27AC"/>
                  </a:solidFill>
                </a:ln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lang="en-CA" sz="3200" b="1" dirty="0" smtClean="0">
                <a:ln>
                  <a:solidFill>
                    <a:srgbClr val="0C27AC"/>
                  </a:solidFill>
                </a:ln>
                <a:solidFill>
                  <a:srgbClr val="FFFF00"/>
                </a:solidFill>
              </a:rPr>
              <a:t> months </a:t>
            </a:r>
            <a:r>
              <a:rPr lang="en-CA" sz="3200" b="1" u="sng" dirty="0" smtClean="0">
                <a:ln>
                  <a:solidFill>
                    <a:srgbClr val="0C27AC"/>
                  </a:solidFill>
                </a:ln>
                <a:solidFill>
                  <a:srgbClr val="FFFF00"/>
                </a:solidFill>
              </a:rPr>
              <a:t>BEFORE</a:t>
            </a:r>
            <a:r>
              <a:rPr lang="en-CA" sz="3200" dirty="0" smtClean="0">
                <a:solidFill>
                  <a:srgbClr val="002060"/>
                </a:solidFill>
              </a:rPr>
              <a:t> Passover began, in what we know as the CE </a:t>
            </a:r>
            <a:r>
              <a:rPr lang="en-CA" sz="32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12</a:t>
            </a:r>
            <a:r>
              <a:rPr lang="en-CA" sz="3200" dirty="0" smtClean="0">
                <a:solidFill>
                  <a:srgbClr val="002060"/>
                </a:solidFill>
              </a:rPr>
              <a:t> year.  </a:t>
            </a:r>
            <a:r>
              <a:rPr lang="en-CA" sz="3200" dirty="0" smtClean="0">
                <a:solidFill>
                  <a:srgbClr val="002060"/>
                </a:solidFill>
                <a:effectLst>
                  <a:glow rad="101600">
                    <a:srgbClr val="FFCCFF"/>
                  </a:glow>
                </a:effectLst>
              </a:rPr>
              <a:t>Yahusha was </a:t>
            </a:r>
            <a:r>
              <a:rPr lang="en-CA" sz="3200" b="1" u="sng" dirty="0" smtClean="0">
                <a:solidFill>
                  <a:srgbClr val="002060"/>
                </a:solidFill>
                <a:effectLst>
                  <a:glow rad="101600">
                    <a:srgbClr val="FFCCFF"/>
                  </a:glow>
                </a:effectLst>
              </a:rPr>
              <a:t>NOT</a:t>
            </a:r>
            <a:r>
              <a:rPr lang="en-CA" sz="3200" dirty="0" smtClean="0">
                <a:solidFill>
                  <a:srgbClr val="002060"/>
                </a:solidFill>
                <a:effectLst>
                  <a:glow rad="101600">
                    <a:srgbClr val="FFCCFF"/>
                  </a:glow>
                </a:effectLst>
              </a:rPr>
              <a:t> considered 13 years old yet! </a:t>
            </a:r>
            <a:br>
              <a:rPr lang="en-CA" sz="3200" dirty="0" smtClean="0">
                <a:solidFill>
                  <a:srgbClr val="002060"/>
                </a:solidFill>
                <a:effectLst>
                  <a:glow rad="101600">
                    <a:srgbClr val="FFCCFF"/>
                  </a:glow>
                </a:effectLst>
              </a:rPr>
            </a:br>
            <a:r>
              <a:rPr lang="en-CA" sz="3200" dirty="0" smtClean="0">
                <a:solidFill>
                  <a:srgbClr val="002060"/>
                </a:solidFill>
              </a:rPr>
              <a:t>Not for another 9 months!</a:t>
            </a:r>
            <a:endParaRPr lang="en-CA" sz="3200" dirty="0">
              <a:solidFill>
                <a:srgbClr val="002060"/>
              </a:solidFill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1951557" y="6275318"/>
            <a:ext cx="3394883" cy="390474"/>
          </a:xfrm>
          <a:prstGeom prst="roundRect">
            <a:avLst/>
          </a:prstGeom>
          <a:solidFill>
            <a:srgbClr val="FF0000"/>
          </a:solidFill>
          <a:ln>
            <a:solidFill>
              <a:srgbClr val="0C27AC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dirty="0" smtClean="0"/>
              <a:t>Passover/Unleavened Bread </a:t>
            </a:r>
            <a:endParaRPr lang="en-CA" dirty="0"/>
          </a:p>
        </p:txBody>
      </p:sp>
      <p:sp>
        <p:nvSpPr>
          <p:cNvPr id="22" name="Slide Number Placeholder 3"/>
          <p:cNvSpPr txBox="1">
            <a:spLocks/>
          </p:cNvSpPr>
          <p:nvPr/>
        </p:nvSpPr>
        <p:spPr>
          <a:xfrm>
            <a:off x="-2293738" y="634900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457200" rtl="0" eaLnBrk="1" latinLnBrk="0" hangingPunct="1">
              <a:defRPr sz="1200" kern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6D22F896-40B5-4ADD-8801-0D06FADFA095}" type="slidenum">
              <a:rPr lang="en-US" smtClean="0">
                <a:solidFill>
                  <a:srgbClr val="002060"/>
                </a:solidFill>
              </a:rPr>
              <a:pPr/>
              <a:t>82</a:t>
            </a:fld>
            <a:endParaRPr lang="en-US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1083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repeatCount="5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1" presetClass="entr" presetSubtype="1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1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6" grpId="0" animBg="1"/>
      <p:bldP spid="21" grpId="0" animBg="1"/>
      <p:bldP spid="6" grpId="0" animBg="1"/>
    </p:bld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41671" y="0"/>
            <a:ext cx="10492758" cy="5887617"/>
          </a:xfrm>
        </p:spPr>
        <p:txBody>
          <a:bodyPr anchor="ctr">
            <a:normAutofit fontScale="92500" lnSpcReduction="10000"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marL="0" indent="0" algn="ctr">
              <a:buNone/>
            </a:pPr>
            <a:r>
              <a:rPr lang="en-CA" sz="4400" b="1" dirty="0" smtClean="0">
                <a:solidFill>
                  <a:srgbClr val="FFCCFF"/>
                </a:solidFill>
              </a:rPr>
              <a:t>Point:</a:t>
            </a:r>
            <a:r>
              <a:rPr lang="en-CA" sz="4400" dirty="0" smtClean="0"/>
              <a:t>  </a:t>
            </a:r>
          </a:p>
          <a:p>
            <a:pPr algn="ctr"/>
            <a:r>
              <a:rPr lang="en-CA" sz="4400" dirty="0" smtClean="0"/>
              <a:t>A </a:t>
            </a:r>
            <a:r>
              <a:rPr lang="en-CA" sz="4400" dirty="0" smtClean="0">
                <a:solidFill>
                  <a:srgbClr val="FFFF00"/>
                </a:solidFill>
              </a:rPr>
              <a:t>cycle</a:t>
            </a:r>
            <a:r>
              <a:rPr lang="en-CA" sz="4400" dirty="0" smtClean="0"/>
              <a:t> </a:t>
            </a:r>
            <a:r>
              <a:rPr lang="en-CA" sz="2400" dirty="0" smtClean="0"/>
              <a:t>(day) </a:t>
            </a:r>
            <a:r>
              <a:rPr lang="en-CA" sz="4400" dirty="0" smtClean="0"/>
              <a:t>and a </a:t>
            </a:r>
            <a:r>
              <a:rPr lang="en-CA" sz="4400" dirty="0" smtClean="0">
                <a:solidFill>
                  <a:srgbClr val="FFFF00"/>
                </a:solidFill>
              </a:rPr>
              <a:t>year</a:t>
            </a:r>
            <a:r>
              <a:rPr lang="en-CA" sz="4400" dirty="0" smtClean="0"/>
              <a:t> are not accounted for as completed until they have </a:t>
            </a:r>
            <a:r>
              <a:rPr lang="en-CA" sz="4400" dirty="0" smtClean="0">
                <a:solidFill>
                  <a:srgbClr val="FFFF00"/>
                </a:solidFill>
              </a:rPr>
              <a:t>finished</a:t>
            </a:r>
            <a:r>
              <a:rPr lang="en-CA" sz="4400" dirty="0" smtClean="0"/>
              <a:t> their allotted time span.</a:t>
            </a:r>
          </a:p>
          <a:p>
            <a:pPr algn="ctr"/>
            <a:r>
              <a:rPr lang="en-CA" sz="4400" dirty="0" smtClean="0"/>
              <a:t>A </a:t>
            </a:r>
            <a:r>
              <a:rPr lang="en-CA" sz="4400" dirty="0" smtClean="0">
                <a:solidFill>
                  <a:srgbClr val="00FF99"/>
                </a:solidFill>
              </a:rPr>
              <a:t>week</a:t>
            </a:r>
            <a:r>
              <a:rPr lang="en-CA" sz="4400" dirty="0" smtClean="0"/>
              <a:t> span, is not accounted for as a complete unit until the 7</a:t>
            </a:r>
            <a:r>
              <a:rPr lang="en-CA" sz="4400" baseline="30000" dirty="0" smtClean="0"/>
              <a:t>TH</a:t>
            </a:r>
            <a:r>
              <a:rPr lang="en-CA" sz="4400" dirty="0" smtClean="0"/>
              <a:t> day Shabbat has been given opportunity to </a:t>
            </a:r>
            <a:r>
              <a:rPr lang="en-CA" sz="4400" dirty="0" smtClean="0">
                <a:solidFill>
                  <a:srgbClr val="00FF99"/>
                </a:solidFill>
              </a:rPr>
              <a:t>seal off and complete</a:t>
            </a:r>
            <a:r>
              <a:rPr lang="en-CA" sz="4400" dirty="0" smtClean="0"/>
              <a:t> the first 6 cycles of work – </a:t>
            </a:r>
          </a:p>
          <a:p>
            <a:pPr marL="0" indent="0" algn="ctr">
              <a:buNone/>
            </a:pPr>
            <a:r>
              <a:rPr lang="en-CA" sz="4400" dirty="0"/>
              <a:t>w</a:t>
            </a:r>
            <a:r>
              <a:rPr lang="en-CA" sz="4400" dirty="0" smtClean="0"/>
              <a:t>ith a </a:t>
            </a:r>
            <a:r>
              <a:rPr lang="en-CA" sz="4400" b="1" dirty="0" smtClean="0">
                <a:solidFill>
                  <a:srgbClr val="00FF00"/>
                </a:solidFill>
              </a:rPr>
              <a:t>REST!</a:t>
            </a:r>
            <a:r>
              <a:rPr lang="en-CA" sz="4400" dirty="0" smtClean="0"/>
              <a:t>  Consider the manna week, and the Omer count with 7 </a:t>
            </a:r>
            <a:r>
              <a:rPr lang="en-CA" sz="4400" b="1" u="sng" dirty="0" smtClean="0">
                <a:solidFill>
                  <a:srgbClr val="FFCCFF"/>
                </a:solidFill>
              </a:rPr>
              <a:t>COMPLETED</a:t>
            </a:r>
            <a:r>
              <a:rPr lang="en-CA" sz="4400" dirty="0" smtClean="0"/>
              <a:t> weeks!</a:t>
            </a:r>
            <a:endParaRPr lang="en-CA" sz="4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11680371" y="6427657"/>
            <a:ext cx="511629" cy="365125"/>
          </a:xfrm>
        </p:spPr>
        <p:txBody>
          <a:bodyPr/>
          <a:lstStyle/>
          <a:p>
            <a:fld id="{6D22F896-40B5-4ADD-8801-0D06FADFA095}" type="slidenum">
              <a:rPr lang="en-US" smtClean="0"/>
              <a:t>83</a:t>
            </a:fld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375686" y="5784980"/>
            <a:ext cx="11392677" cy="914400"/>
          </a:xfrm>
          <a:prstGeom prst="rect">
            <a:avLst/>
          </a:prstGeom>
          <a:solidFill>
            <a:schemeClr val="tx1">
              <a:lumMod val="75000"/>
            </a:schemeClr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38100" h="38100"/>
            </a:sp3d>
          </a:bodyPr>
          <a:lstStyle/>
          <a:p>
            <a:pPr algn="ctr"/>
            <a:r>
              <a:rPr lang="en-CA" sz="3600" dirty="0" smtClean="0">
                <a:solidFill>
                  <a:srgbClr val="3E3EF0"/>
                </a:solidFill>
              </a:rPr>
              <a:t>What about the year of  Yahusha’s death and </a:t>
            </a:r>
            <a:r>
              <a:rPr lang="en-CA" sz="3600" u="sng" dirty="0" smtClean="0">
                <a:solidFill>
                  <a:srgbClr val="3E3EF0"/>
                </a:solidFill>
              </a:rPr>
              <a:t>His a</a:t>
            </a:r>
            <a:r>
              <a:rPr lang="en-CA" sz="3600" dirty="0" smtClean="0">
                <a:solidFill>
                  <a:srgbClr val="3E3EF0"/>
                </a:solidFill>
              </a:rPr>
              <a:t>g</a:t>
            </a:r>
            <a:r>
              <a:rPr lang="en-CA" sz="3600" u="sng" dirty="0" smtClean="0">
                <a:solidFill>
                  <a:srgbClr val="3E3EF0"/>
                </a:solidFill>
              </a:rPr>
              <a:t>e</a:t>
            </a:r>
            <a:r>
              <a:rPr lang="en-CA" sz="3600" dirty="0" smtClean="0">
                <a:solidFill>
                  <a:srgbClr val="3E3EF0"/>
                </a:solidFill>
              </a:rPr>
              <a:t>?</a:t>
            </a:r>
            <a:endParaRPr lang="en-CA" sz="3600" dirty="0">
              <a:solidFill>
                <a:srgbClr val="3E3E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3806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029" b="85259"/>
          <a:stretch/>
        </p:blipFill>
        <p:spPr>
          <a:xfrm>
            <a:off x="306448" y="343614"/>
            <a:ext cx="11459982" cy="915843"/>
          </a:xfrm>
          <a:prstGeom prst="rect">
            <a:avLst/>
          </a:prstGeom>
        </p:spPr>
      </p:pic>
      <p:sp>
        <p:nvSpPr>
          <p:cNvPr id="5" name="Oval 4"/>
          <p:cNvSpPr/>
          <p:nvPr/>
        </p:nvSpPr>
        <p:spPr>
          <a:xfrm>
            <a:off x="11215553" y="416634"/>
            <a:ext cx="669999" cy="297146"/>
          </a:xfrm>
          <a:prstGeom prst="ellipse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dirty="0" smtClean="0"/>
              <a:t>30</a:t>
            </a:r>
            <a:endParaRPr lang="en-CA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485775" y="1238250"/>
            <a:ext cx="11399777" cy="20430"/>
          </a:xfrm>
          <a:prstGeom prst="line">
            <a:avLst/>
          </a:prstGeom>
          <a:ln w="57150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485775" y="790575"/>
            <a:ext cx="11399777" cy="2440"/>
          </a:xfrm>
          <a:prstGeom prst="line">
            <a:avLst/>
          </a:prstGeom>
          <a:ln w="5715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Oval 12"/>
          <p:cNvSpPr/>
          <p:nvPr/>
        </p:nvSpPr>
        <p:spPr>
          <a:xfrm>
            <a:off x="10905658" y="820796"/>
            <a:ext cx="940447" cy="437884"/>
          </a:xfrm>
          <a:prstGeom prst="ellipse">
            <a:avLst/>
          </a:prstGeom>
          <a:solidFill>
            <a:srgbClr val="FFFF00"/>
          </a:solidFill>
          <a:ln w="38100">
            <a:solidFill>
              <a:srgbClr val="9933FF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2800" b="1" dirty="0" smtClean="0">
                <a:solidFill>
                  <a:schemeClr val="bg1"/>
                </a:solidFill>
              </a:rPr>
              <a:t>31</a:t>
            </a:r>
            <a:endParaRPr lang="en-CA" sz="2800" b="1" dirty="0">
              <a:solidFill>
                <a:schemeClr val="bg1"/>
              </a:solidFill>
            </a:endParaRPr>
          </a:p>
        </p:txBody>
      </p:sp>
      <p:sp>
        <p:nvSpPr>
          <p:cNvPr id="2" name="Rounded Rectangular Callout 1"/>
          <p:cNvSpPr/>
          <p:nvPr/>
        </p:nvSpPr>
        <p:spPr>
          <a:xfrm>
            <a:off x="8115300" y="2012583"/>
            <a:ext cx="3770251" cy="3145315"/>
          </a:xfrm>
          <a:prstGeom prst="wedgeRoundRectCallout">
            <a:avLst>
              <a:gd name="adj1" fmla="val 34032"/>
              <a:gd name="adj2" fmla="val -71104"/>
              <a:gd name="adj3" fmla="val 16667"/>
            </a:avLst>
          </a:prstGeom>
          <a:solidFill>
            <a:srgbClr val="FFFF00"/>
          </a:solidFill>
          <a:ln w="76200">
            <a:solidFill>
              <a:srgbClr val="00FF99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38100" h="38100"/>
            </a:sp3d>
          </a:bodyPr>
          <a:lstStyle/>
          <a:p>
            <a:pPr algn="ctr"/>
            <a:r>
              <a:rPr lang="en-CA" sz="3200" dirty="0" smtClean="0">
                <a:solidFill>
                  <a:schemeClr val="bg1"/>
                </a:solidFill>
              </a:rPr>
              <a:t>Yahusha would not have </a:t>
            </a:r>
            <a:r>
              <a:rPr lang="en-CA" sz="3200" u="sng" dirty="0" smtClean="0">
                <a:solidFill>
                  <a:srgbClr val="0C27AC"/>
                </a:solidFill>
              </a:rPr>
              <a:t>com</a:t>
            </a:r>
            <a:r>
              <a:rPr lang="en-CA" sz="3200" dirty="0" smtClean="0">
                <a:solidFill>
                  <a:srgbClr val="0C27AC"/>
                </a:solidFill>
              </a:rPr>
              <a:t>p</a:t>
            </a:r>
            <a:r>
              <a:rPr lang="en-CA" sz="3200" u="sng" dirty="0" smtClean="0">
                <a:solidFill>
                  <a:srgbClr val="0C27AC"/>
                </a:solidFill>
              </a:rPr>
              <a:t>leted</a:t>
            </a:r>
            <a:r>
              <a:rPr lang="en-CA" sz="3200" dirty="0" smtClean="0">
                <a:solidFill>
                  <a:schemeClr val="bg1"/>
                </a:solidFill>
              </a:rPr>
              <a:t> His 31</a:t>
            </a:r>
            <a:r>
              <a:rPr lang="en-CA" sz="3200" baseline="30000" dirty="0" smtClean="0">
                <a:solidFill>
                  <a:schemeClr val="bg1"/>
                </a:solidFill>
              </a:rPr>
              <a:t>st</a:t>
            </a:r>
            <a:r>
              <a:rPr lang="en-CA" sz="3200" dirty="0" smtClean="0">
                <a:solidFill>
                  <a:schemeClr val="bg1"/>
                </a:solidFill>
              </a:rPr>
              <a:t>  </a:t>
            </a:r>
            <a:r>
              <a:rPr lang="en-CA" sz="3200" u="sng" dirty="0" smtClean="0">
                <a:solidFill>
                  <a:schemeClr val="bg1"/>
                </a:solidFill>
              </a:rPr>
              <a:t>earth</a:t>
            </a:r>
            <a:r>
              <a:rPr lang="en-CA" sz="3200" dirty="0" smtClean="0">
                <a:solidFill>
                  <a:schemeClr val="bg1"/>
                </a:solidFill>
              </a:rPr>
              <a:t> y</a:t>
            </a:r>
            <a:r>
              <a:rPr lang="en-CA" sz="3200" u="sng" dirty="0" smtClean="0">
                <a:solidFill>
                  <a:schemeClr val="bg1"/>
                </a:solidFill>
              </a:rPr>
              <a:t>ear</a:t>
            </a:r>
            <a:r>
              <a:rPr lang="en-CA" sz="3200" dirty="0" smtClean="0">
                <a:solidFill>
                  <a:schemeClr val="bg1"/>
                </a:solidFill>
              </a:rPr>
              <a:t> until 9 months after His Crucifixion!</a:t>
            </a:r>
          </a:p>
        </p:txBody>
      </p:sp>
      <p:sp>
        <p:nvSpPr>
          <p:cNvPr id="21" name="Oval 20"/>
          <p:cNvSpPr/>
          <p:nvPr/>
        </p:nvSpPr>
        <p:spPr>
          <a:xfrm>
            <a:off x="1336743" y="1226755"/>
            <a:ext cx="8902631" cy="438496"/>
          </a:xfrm>
          <a:prstGeom prst="ellipse">
            <a:avLst/>
          </a:prstGeom>
          <a:solidFill>
            <a:srgbClr val="FF0000"/>
          </a:solidFill>
          <a:effectLst>
            <a:glow rad="127000">
              <a:srgbClr val="00FF99"/>
            </a:glo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b="1" dirty="0" smtClean="0"/>
              <a:t> </a:t>
            </a:r>
            <a:r>
              <a:rPr lang="en-CA" sz="2400" b="1" dirty="0" smtClean="0">
                <a:solidFill>
                  <a:schemeClr val="tx2">
                    <a:lumMod val="75000"/>
                  </a:schemeClr>
                </a:solidFill>
              </a:rPr>
              <a:t>Yahusha</a:t>
            </a:r>
            <a:r>
              <a:rPr lang="en-CA" sz="2400" b="1" dirty="0" smtClean="0"/>
              <a:t> was </a:t>
            </a:r>
            <a:r>
              <a:rPr lang="en-CA" sz="2400" b="1" dirty="0"/>
              <a:t>b</a:t>
            </a:r>
            <a:r>
              <a:rPr lang="en-CA" sz="2400" b="1" dirty="0" smtClean="0"/>
              <a:t>eginning </a:t>
            </a:r>
            <a:r>
              <a:rPr lang="en-CA" sz="2400" b="1" u="sng" dirty="0" smtClean="0"/>
              <a:t>His</a:t>
            </a:r>
            <a:r>
              <a:rPr lang="en-CA" sz="2400" b="1" dirty="0" smtClean="0"/>
              <a:t> 31</a:t>
            </a:r>
            <a:r>
              <a:rPr lang="en-CA" sz="2400" b="1" baseline="30000" dirty="0" smtClean="0"/>
              <a:t>st</a:t>
            </a:r>
            <a:r>
              <a:rPr lang="en-CA" sz="2400" b="1" dirty="0" smtClean="0"/>
              <a:t> year!</a:t>
            </a:r>
            <a:endParaRPr lang="en-CA" sz="2400" b="1" dirty="0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11811000" y="6474505"/>
            <a:ext cx="381000" cy="365125"/>
          </a:xfrm>
        </p:spPr>
        <p:txBody>
          <a:bodyPr/>
          <a:lstStyle/>
          <a:p>
            <a:fld id="{6D22F896-40B5-4ADD-8801-0D06FADFA095}" type="slidenum">
              <a:rPr lang="en-US" sz="1400" smtClean="0"/>
              <a:t>84</a:t>
            </a:fld>
            <a:endParaRPr lang="en-US" sz="1400" dirty="0"/>
          </a:p>
        </p:txBody>
      </p:sp>
      <p:sp>
        <p:nvSpPr>
          <p:cNvPr id="3" name="Rectangle 2"/>
          <p:cNvSpPr/>
          <p:nvPr/>
        </p:nvSpPr>
        <p:spPr>
          <a:xfrm>
            <a:off x="335821" y="838972"/>
            <a:ext cx="403481" cy="379168"/>
          </a:xfrm>
          <a:prstGeom prst="rect">
            <a:avLst/>
          </a:prstGeom>
          <a:noFill/>
          <a:ln w="38100">
            <a:solidFill>
              <a:srgbClr val="FF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cxnSp>
        <p:nvCxnSpPr>
          <p:cNvPr id="7" name="Straight Arrow Connector 6"/>
          <p:cNvCxnSpPr>
            <a:stCxn id="13" idx="2"/>
            <a:endCxn id="3" idx="3"/>
          </p:cNvCxnSpPr>
          <p:nvPr/>
        </p:nvCxnSpPr>
        <p:spPr>
          <a:xfrm flipH="1" flipV="1">
            <a:off x="739302" y="1028556"/>
            <a:ext cx="10166356" cy="11182"/>
          </a:xfrm>
          <a:prstGeom prst="straightConnector1">
            <a:avLst/>
          </a:prstGeom>
          <a:ln w="57150"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ounded Rectangle 7"/>
          <p:cNvSpPr/>
          <p:nvPr/>
        </p:nvSpPr>
        <p:spPr>
          <a:xfrm>
            <a:off x="451270" y="5255852"/>
            <a:ext cx="11255823" cy="1349337"/>
          </a:xfrm>
          <a:prstGeom prst="roundRect">
            <a:avLst>
              <a:gd name="adj" fmla="val 50000"/>
            </a:avLst>
          </a:prstGeom>
          <a:solidFill>
            <a:schemeClr val="tx1">
              <a:lumMod val="75000"/>
            </a:schemeClr>
          </a:solidFill>
          <a:ln w="76200">
            <a:solidFill>
              <a:srgbClr val="9933FF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38100" h="38100"/>
            </a:sp3d>
          </a:bodyPr>
          <a:lstStyle/>
          <a:p>
            <a:pPr algn="ctr"/>
            <a:r>
              <a:rPr lang="en-CA" sz="3200" b="1" i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Point:  </a:t>
            </a:r>
            <a:r>
              <a:rPr lang="en-CA" sz="3200" i="1" dirty="0" smtClean="0">
                <a:solidFill>
                  <a:srgbClr val="0C27AC"/>
                </a:solidFill>
                <a:latin typeface="Comic Sans MS" panose="030F0702030302020204" pitchFamily="66" charset="0"/>
              </a:rPr>
              <a:t>Time MUST be given </a:t>
            </a:r>
            <a:r>
              <a:rPr lang="en-CA" sz="3200" i="1" u="sng" dirty="0" smtClean="0">
                <a:solidFill>
                  <a:srgbClr val="0C27AC"/>
                </a:solidFill>
                <a:latin typeface="Comic Sans MS" panose="030F0702030302020204" pitchFamily="66" charset="0"/>
              </a:rPr>
              <a:t>full s</a:t>
            </a:r>
            <a:r>
              <a:rPr lang="en-CA" sz="3200" i="1" dirty="0" smtClean="0">
                <a:solidFill>
                  <a:srgbClr val="0C27AC"/>
                </a:solidFill>
                <a:latin typeface="Comic Sans MS" panose="030F0702030302020204" pitchFamily="66" charset="0"/>
              </a:rPr>
              <a:t>p</a:t>
            </a:r>
            <a:r>
              <a:rPr lang="en-CA" sz="3200" i="1" u="sng" dirty="0" smtClean="0">
                <a:solidFill>
                  <a:srgbClr val="0C27AC"/>
                </a:solidFill>
                <a:latin typeface="Comic Sans MS" panose="030F0702030302020204" pitchFamily="66" charset="0"/>
              </a:rPr>
              <a:t>ace for com</a:t>
            </a:r>
            <a:r>
              <a:rPr lang="en-CA" sz="3200" i="1" dirty="0" smtClean="0">
                <a:solidFill>
                  <a:srgbClr val="0C27AC"/>
                </a:solidFill>
                <a:latin typeface="Comic Sans MS" panose="030F0702030302020204" pitchFamily="66" charset="0"/>
              </a:rPr>
              <a:t>p</a:t>
            </a:r>
            <a:r>
              <a:rPr lang="en-CA" sz="3200" i="1" u="sng" dirty="0" smtClean="0">
                <a:solidFill>
                  <a:srgbClr val="0C27AC"/>
                </a:solidFill>
                <a:latin typeface="Comic Sans MS" panose="030F0702030302020204" pitchFamily="66" charset="0"/>
              </a:rPr>
              <a:t>letion</a:t>
            </a:r>
            <a:br>
              <a:rPr lang="en-CA" sz="3200" i="1" u="sng" dirty="0" smtClean="0">
                <a:solidFill>
                  <a:srgbClr val="0C27AC"/>
                </a:solidFill>
                <a:latin typeface="Comic Sans MS" panose="030F0702030302020204" pitchFamily="66" charset="0"/>
              </a:rPr>
            </a:br>
            <a:r>
              <a:rPr lang="en-CA" sz="3200" i="1" dirty="0" smtClean="0">
                <a:solidFill>
                  <a:srgbClr val="0C27AC"/>
                </a:solidFill>
                <a:latin typeface="Comic Sans MS" panose="030F0702030302020204" pitchFamily="66" charset="0"/>
              </a:rPr>
              <a:t>      before it can be accounted as a whole unit. </a:t>
            </a:r>
            <a:endParaRPr lang="en-CA" sz="3200" i="1" dirty="0">
              <a:solidFill>
                <a:srgbClr val="0C27AC"/>
              </a:solidFill>
              <a:latin typeface="Comic Sans MS" panose="030F0702030302020204" pitchFamily="66" charset="0"/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146118" y="24681"/>
            <a:ext cx="1190625" cy="345690"/>
          </a:xfrm>
          <a:prstGeom prst="roundRect">
            <a:avLst>
              <a:gd name="adj" fmla="val 50000"/>
            </a:avLst>
          </a:prstGeom>
          <a:ln>
            <a:solidFill>
              <a:srgbClr val="FF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2000" b="1" dirty="0" smtClean="0"/>
              <a:t>CE Year</a:t>
            </a:r>
            <a:endParaRPr lang="en-CA" sz="2000" b="1" dirty="0"/>
          </a:p>
        </p:txBody>
      </p:sp>
      <p:sp>
        <p:nvSpPr>
          <p:cNvPr id="24" name="Rounded Rectangle 23"/>
          <p:cNvSpPr/>
          <p:nvPr/>
        </p:nvSpPr>
        <p:spPr>
          <a:xfrm>
            <a:off x="10213670" y="14677"/>
            <a:ext cx="1899968" cy="308578"/>
          </a:xfrm>
          <a:prstGeom prst="roundRect">
            <a:avLst>
              <a:gd name="adj" fmla="val 50000"/>
            </a:avLst>
          </a:prstGeom>
          <a:ln>
            <a:solidFill>
              <a:srgbClr val="FF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2000" b="1" dirty="0" smtClean="0">
                <a:solidFill>
                  <a:srgbClr val="FFFF00"/>
                </a:solidFill>
              </a:rPr>
              <a:t>Yahusha’s Age</a:t>
            </a:r>
            <a:endParaRPr lang="en-CA" sz="2000" b="1" dirty="0">
              <a:solidFill>
                <a:srgbClr val="FFFF00"/>
              </a:solidFill>
            </a:endParaRPr>
          </a:p>
        </p:txBody>
      </p:sp>
      <p:sp>
        <p:nvSpPr>
          <p:cNvPr id="23" name="Rounded Rectangular Callout 22"/>
          <p:cNvSpPr/>
          <p:nvPr/>
        </p:nvSpPr>
        <p:spPr>
          <a:xfrm>
            <a:off x="306447" y="1998304"/>
            <a:ext cx="7656453" cy="3053893"/>
          </a:xfrm>
          <a:prstGeom prst="wedgeRoundRectCallout">
            <a:avLst>
              <a:gd name="adj1" fmla="val -14581"/>
              <a:gd name="adj2" fmla="val -59320"/>
              <a:gd name="adj3" fmla="val 16667"/>
            </a:avLst>
          </a:prstGeom>
          <a:solidFill>
            <a:schemeClr val="accent4">
              <a:lumMod val="60000"/>
              <a:lumOff val="40000"/>
            </a:schemeClr>
          </a:solidFill>
          <a:ln w="76200">
            <a:solidFill>
              <a:srgbClr val="0C27AC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38100" h="38100"/>
            </a:sp3d>
          </a:bodyPr>
          <a:lstStyle/>
          <a:p>
            <a:r>
              <a:rPr lang="en-CA" sz="3600" b="1" dirty="0" smtClean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effectLst>
                  <a:glow rad="127000">
                    <a:srgbClr val="FFCCFF"/>
                  </a:glow>
                </a:effectLst>
              </a:rPr>
              <a:t>			Passover  CE 30 </a:t>
            </a:r>
            <a:r>
              <a:rPr lang="en-CA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127000">
                    <a:srgbClr val="FFCCFF"/>
                  </a:glow>
                </a:effectLst>
              </a:rPr>
              <a:t>Roman Calendar:</a:t>
            </a:r>
            <a:r>
              <a:rPr lang="en-CA" sz="3600" b="1" dirty="0" smtClean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effectLst>
                  <a:glow rad="127000">
                    <a:srgbClr val="FFCCFF"/>
                  </a:glow>
                </a:effectLst>
              </a:rPr>
              <a:t> </a:t>
            </a:r>
            <a:br>
              <a:rPr lang="en-CA" sz="3600" b="1" dirty="0" smtClean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effectLst>
                  <a:glow rad="127000">
                    <a:srgbClr val="FFCCFF"/>
                  </a:glow>
                </a:effectLst>
              </a:rPr>
            </a:br>
            <a:r>
              <a:rPr lang="en-CA" sz="3600" b="1" dirty="0" smtClean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effectLst>
                  <a:glow rad="127000">
                    <a:srgbClr val="FFCCFF"/>
                  </a:glow>
                </a:effectLst>
              </a:rPr>
              <a:t>	</a:t>
            </a:r>
            <a:r>
              <a:rPr lang="en-CA" sz="3200" b="1" dirty="0" smtClean="0">
                <a:solidFill>
                  <a:srgbClr val="0C27AC"/>
                </a:solidFill>
              </a:rPr>
              <a:t>Yahusha died in the </a:t>
            </a:r>
            <a:r>
              <a:rPr lang="en-CA" sz="3200" b="1" u="sng" dirty="0" smtClean="0">
                <a:solidFill>
                  <a:srgbClr val="0C27AC"/>
                </a:solidFill>
              </a:rPr>
              <a:t>earl</a:t>
            </a:r>
            <a:r>
              <a:rPr lang="en-CA" sz="3200" b="1" dirty="0" smtClean="0">
                <a:solidFill>
                  <a:srgbClr val="0C27AC"/>
                </a:solidFill>
              </a:rPr>
              <a:t>y p</a:t>
            </a:r>
            <a:r>
              <a:rPr lang="en-CA" sz="3200" b="1" u="sng" dirty="0" smtClean="0">
                <a:solidFill>
                  <a:srgbClr val="0C27AC"/>
                </a:solidFill>
              </a:rPr>
              <a:t>ortion</a:t>
            </a:r>
            <a:r>
              <a:rPr lang="en-CA" sz="3200" b="1" dirty="0" smtClean="0">
                <a:solidFill>
                  <a:srgbClr val="0C27AC"/>
                </a:solidFill>
              </a:rPr>
              <a:t> of</a:t>
            </a:r>
            <a:br>
              <a:rPr lang="en-CA" sz="3200" b="1" dirty="0" smtClean="0">
                <a:solidFill>
                  <a:srgbClr val="0C27AC"/>
                </a:solidFill>
              </a:rPr>
            </a:br>
            <a:r>
              <a:rPr lang="en-CA" sz="1600" b="1" dirty="0" smtClean="0">
                <a:solidFill>
                  <a:srgbClr val="0C27AC"/>
                </a:solidFill>
              </a:rPr>
              <a:t> </a:t>
            </a:r>
            <a:r>
              <a:rPr lang="en-CA" sz="3200" b="1" dirty="0" smtClean="0">
                <a:solidFill>
                  <a:srgbClr val="0C27AC"/>
                </a:solidFill>
              </a:rPr>
              <a:t/>
            </a:r>
            <a:br>
              <a:rPr lang="en-CA" sz="3200" b="1" dirty="0" smtClean="0">
                <a:solidFill>
                  <a:srgbClr val="0C27AC"/>
                </a:solidFill>
              </a:rPr>
            </a:br>
            <a:r>
              <a:rPr lang="en-CA" sz="3200" b="1" dirty="0" smtClean="0">
                <a:solidFill>
                  <a:srgbClr val="0C27AC"/>
                </a:solidFill>
              </a:rPr>
              <a:t>			</a:t>
            </a:r>
            <a:r>
              <a:rPr lang="en-CA" sz="3200" b="1" u="sng" dirty="0" smtClean="0">
                <a:solidFill>
                  <a:srgbClr val="0C27AC"/>
                </a:solidFill>
                <a:effectLst>
                  <a:glow rad="76200">
                    <a:srgbClr val="FF6600"/>
                  </a:glow>
                </a:effectLst>
              </a:rPr>
              <a:t>His</a:t>
            </a:r>
            <a:r>
              <a:rPr lang="en-CA" sz="3200" b="1" dirty="0" smtClean="0">
                <a:solidFill>
                  <a:srgbClr val="0C27AC"/>
                </a:solidFill>
              </a:rPr>
              <a:t> 31</a:t>
            </a:r>
            <a:r>
              <a:rPr lang="en-CA" sz="3200" b="1" baseline="30000" dirty="0" smtClean="0">
                <a:solidFill>
                  <a:srgbClr val="0C27AC"/>
                </a:solidFill>
              </a:rPr>
              <a:t>st</a:t>
            </a:r>
            <a:r>
              <a:rPr lang="en-CA" sz="3200" b="1" dirty="0" smtClean="0">
                <a:solidFill>
                  <a:srgbClr val="0C27AC"/>
                </a:solidFill>
              </a:rPr>
              <a:t> year.</a:t>
            </a:r>
          </a:p>
          <a:p>
            <a:pPr algn="ctr"/>
            <a:r>
              <a:rPr lang="en-CA" sz="3200" b="1" dirty="0" smtClean="0">
                <a:solidFill>
                  <a:srgbClr val="0C27AC"/>
                </a:solidFill>
              </a:rPr>
              <a:t>He was </a:t>
            </a:r>
            <a:r>
              <a:rPr lang="en-CA" sz="3200" b="1" u="sng" dirty="0" smtClean="0">
                <a:solidFill>
                  <a:srgbClr val="0C27AC"/>
                </a:solidFill>
              </a:rPr>
              <a:t>still</a:t>
            </a:r>
            <a:r>
              <a:rPr lang="en-CA" sz="3200" b="1" dirty="0" smtClean="0">
                <a:solidFill>
                  <a:srgbClr val="0C27AC"/>
                </a:solidFill>
              </a:rPr>
              <a:t> a “</a:t>
            </a:r>
            <a:r>
              <a:rPr lang="en-CA" sz="3200" b="1" dirty="0" smtClean="0">
                <a:solidFill>
                  <a:srgbClr val="0C27AC"/>
                </a:solidFill>
                <a:effectLst>
                  <a:glow rad="127000">
                    <a:srgbClr val="FFFF00"/>
                  </a:glow>
                </a:effectLst>
              </a:rPr>
              <a:t>lamb of the </a:t>
            </a:r>
            <a:r>
              <a:rPr lang="en-CA" sz="3200" b="1" u="sng" dirty="0" smtClean="0">
                <a:solidFill>
                  <a:srgbClr val="0C27AC"/>
                </a:solidFill>
                <a:effectLst>
                  <a:glow rad="127000">
                    <a:srgbClr val="FFFF00"/>
                  </a:glow>
                </a:effectLst>
              </a:rPr>
              <a:t>first</a:t>
            </a:r>
            <a:r>
              <a:rPr lang="en-CA" sz="3200" b="1" dirty="0" smtClean="0">
                <a:solidFill>
                  <a:srgbClr val="0C27AC"/>
                </a:solidFill>
                <a:effectLst>
                  <a:glow rad="127000">
                    <a:srgbClr val="FFFF00"/>
                  </a:glow>
                </a:effectLst>
              </a:rPr>
              <a:t> year</a:t>
            </a:r>
            <a:r>
              <a:rPr lang="en-CA" sz="3200" b="1" dirty="0" smtClean="0">
                <a:solidFill>
                  <a:srgbClr val="0C27AC"/>
                </a:solidFill>
              </a:rPr>
              <a:t>”!</a:t>
            </a:r>
            <a:br>
              <a:rPr lang="en-CA" sz="3200" b="1" dirty="0" smtClean="0">
                <a:solidFill>
                  <a:srgbClr val="0C27AC"/>
                </a:solidFill>
              </a:rPr>
            </a:br>
            <a:r>
              <a:rPr lang="en-CA" sz="3200" b="1" dirty="0" smtClean="0">
                <a:ln>
                  <a:solidFill>
                    <a:srgbClr val="9933FF"/>
                  </a:solidFill>
                </a:ln>
                <a:solidFill>
                  <a:srgbClr val="FF0000"/>
                </a:solidFill>
                <a:effectLst>
                  <a:glow rad="127000">
                    <a:schemeClr val="tx1"/>
                  </a:glow>
                </a:effectLst>
              </a:rPr>
              <a:t>He had </a:t>
            </a:r>
            <a:r>
              <a:rPr lang="en-CA" sz="3200" b="1" u="sng" dirty="0" smtClean="0">
                <a:ln>
                  <a:solidFill>
                    <a:srgbClr val="9933FF"/>
                  </a:solidFill>
                </a:ln>
                <a:solidFill>
                  <a:srgbClr val="FF0000"/>
                </a:solidFill>
                <a:effectLst>
                  <a:glow rad="127000">
                    <a:schemeClr val="tx1"/>
                  </a:glow>
                </a:effectLst>
              </a:rPr>
              <a:t>not</a:t>
            </a:r>
            <a:r>
              <a:rPr lang="en-CA" sz="3200" b="1" dirty="0" smtClean="0">
                <a:ln>
                  <a:solidFill>
                    <a:srgbClr val="9933FF"/>
                  </a:solidFill>
                </a:ln>
                <a:solidFill>
                  <a:srgbClr val="FF0000"/>
                </a:solidFill>
                <a:effectLst>
                  <a:glow rad="127000">
                    <a:schemeClr val="tx1"/>
                  </a:glow>
                </a:effectLst>
              </a:rPr>
              <a:t> y</a:t>
            </a:r>
            <a:r>
              <a:rPr lang="en-CA" sz="3200" b="1" u="sng" dirty="0" smtClean="0">
                <a:ln>
                  <a:solidFill>
                    <a:srgbClr val="9933FF"/>
                  </a:solidFill>
                </a:ln>
                <a:solidFill>
                  <a:srgbClr val="FF0000"/>
                </a:solidFill>
                <a:effectLst>
                  <a:glow rad="127000">
                    <a:schemeClr val="tx1"/>
                  </a:glow>
                </a:effectLst>
              </a:rPr>
              <a:t>et</a:t>
            </a:r>
            <a:r>
              <a:rPr lang="en-CA" sz="3200" b="1" dirty="0" smtClean="0">
                <a:ln>
                  <a:solidFill>
                    <a:srgbClr val="9933FF"/>
                  </a:solidFill>
                </a:ln>
                <a:solidFill>
                  <a:srgbClr val="FF0000"/>
                </a:solidFill>
                <a:effectLst>
                  <a:glow rad="127000">
                    <a:schemeClr val="tx1"/>
                  </a:glow>
                </a:effectLst>
              </a:rPr>
              <a:t> </a:t>
            </a:r>
            <a:r>
              <a:rPr lang="en-CA" sz="3200" b="1" dirty="0" smtClean="0">
                <a:ln>
                  <a:solidFill>
                    <a:srgbClr val="9933FF"/>
                  </a:solidFill>
                </a:ln>
                <a:solidFill>
                  <a:srgbClr val="0C27AC"/>
                </a:solidFill>
                <a:effectLst>
                  <a:glow rad="127000">
                    <a:schemeClr val="tx1"/>
                  </a:glow>
                </a:effectLst>
              </a:rPr>
              <a:t>completed </a:t>
            </a:r>
            <a:r>
              <a:rPr lang="en-CA" sz="3200" b="1" dirty="0" smtClean="0">
                <a:ln>
                  <a:solidFill>
                    <a:srgbClr val="9933FF"/>
                  </a:solidFill>
                </a:ln>
                <a:solidFill>
                  <a:srgbClr val="FF0000"/>
                </a:solidFill>
                <a:effectLst>
                  <a:glow rad="127000">
                    <a:schemeClr val="tx1"/>
                  </a:glow>
                </a:effectLst>
              </a:rPr>
              <a:t>His 31</a:t>
            </a:r>
            <a:r>
              <a:rPr lang="en-CA" sz="3200" b="1" baseline="30000" dirty="0" smtClean="0">
                <a:ln>
                  <a:solidFill>
                    <a:srgbClr val="9933FF"/>
                  </a:solidFill>
                </a:ln>
                <a:solidFill>
                  <a:srgbClr val="FF0000"/>
                </a:solidFill>
                <a:effectLst>
                  <a:glow rad="127000">
                    <a:schemeClr val="tx1"/>
                  </a:glow>
                </a:effectLst>
              </a:rPr>
              <a:t>st</a:t>
            </a:r>
            <a:r>
              <a:rPr lang="en-CA" sz="3200" b="1" dirty="0" smtClean="0">
                <a:ln>
                  <a:solidFill>
                    <a:srgbClr val="9933FF"/>
                  </a:solidFill>
                </a:ln>
                <a:solidFill>
                  <a:srgbClr val="FF0000"/>
                </a:solidFill>
                <a:effectLst>
                  <a:glow rad="127000">
                    <a:schemeClr val="tx1"/>
                  </a:glow>
                </a:effectLst>
              </a:rPr>
              <a:t>  year!</a:t>
            </a:r>
            <a:endParaRPr lang="en-CA" sz="3200" dirty="0">
              <a:ln>
                <a:solidFill>
                  <a:srgbClr val="9933FF"/>
                </a:solidFill>
              </a:ln>
              <a:solidFill>
                <a:srgbClr val="FF0000"/>
              </a:solidFill>
              <a:effectLst>
                <a:glow rad="127000">
                  <a:schemeClr val="tx1"/>
                </a:glow>
              </a:effectLst>
            </a:endParaRPr>
          </a:p>
        </p:txBody>
      </p:sp>
      <p:cxnSp>
        <p:nvCxnSpPr>
          <p:cNvPr id="14" name="Straight Arrow Connector 13"/>
          <p:cNvCxnSpPr/>
          <p:nvPr/>
        </p:nvCxnSpPr>
        <p:spPr>
          <a:xfrm>
            <a:off x="629728" y="1149121"/>
            <a:ext cx="2613804" cy="209550"/>
          </a:xfrm>
          <a:prstGeom prst="straightConnector1">
            <a:avLst/>
          </a:prstGeom>
          <a:ln w="76200">
            <a:solidFill>
              <a:schemeClr val="accent1"/>
            </a:solidFill>
            <a:tailEnd type="triangle"/>
          </a:ln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Oval Callout 24"/>
          <p:cNvSpPr/>
          <p:nvPr/>
        </p:nvSpPr>
        <p:spPr>
          <a:xfrm>
            <a:off x="4248150" y="3293183"/>
            <a:ext cx="3714750" cy="570013"/>
          </a:xfrm>
          <a:prstGeom prst="wedgeEllipseCallout">
            <a:avLst>
              <a:gd name="adj1" fmla="val -5815"/>
              <a:gd name="adj2" fmla="val 73851"/>
            </a:avLst>
          </a:prstGeom>
          <a:solidFill>
            <a:schemeClr val="tx1">
              <a:lumMod val="50000"/>
            </a:schemeClr>
          </a:solidFill>
          <a:ln w="28575">
            <a:solidFill>
              <a:srgbClr val="FF6600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2400" b="1" dirty="0" smtClean="0">
                <a:ln>
                  <a:solidFill>
                    <a:srgbClr val="3E3EF0"/>
                  </a:solidFill>
                </a:ln>
                <a:solidFill>
                  <a:srgbClr val="FFFF00"/>
                </a:solidFill>
              </a:rPr>
              <a:t>Exo 12:5</a:t>
            </a:r>
            <a:r>
              <a:rPr lang="en-CA" sz="2400" b="1" dirty="0" smtClean="0">
                <a:ln>
                  <a:solidFill>
                    <a:srgbClr val="3E3EF0"/>
                  </a:solidFill>
                </a:ln>
                <a:solidFill>
                  <a:schemeClr val="bg1"/>
                </a:solidFill>
              </a:rPr>
              <a:t>/</a:t>
            </a:r>
            <a:r>
              <a:rPr lang="en-CA" sz="2400" b="1" dirty="0" smtClean="0">
                <a:ln>
                  <a:solidFill>
                    <a:srgbClr val="3E3EF0"/>
                  </a:solidFill>
                </a:ln>
                <a:solidFill>
                  <a:srgbClr val="FFFF00"/>
                </a:solidFill>
              </a:rPr>
              <a:t>Lev 23:12</a:t>
            </a:r>
            <a:endParaRPr lang="en-CA" sz="2400" b="1" dirty="0">
              <a:ln>
                <a:solidFill>
                  <a:srgbClr val="3E3EF0"/>
                </a:solidFill>
              </a:ln>
              <a:solidFill>
                <a:srgbClr val="FFFF00"/>
              </a:solidFill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3683756" y="93754"/>
            <a:ext cx="4615716" cy="650864"/>
          </a:xfrm>
          <a:prstGeom prst="roundRect">
            <a:avLst>
              <a:gd name="adj" fmla="val 50000"/>
            </a:avLst>
          </a:prstGeom>
          <a:solidFill>
            <a:schemeClr val="tx1">
              <a:lumMod val="50000"/>
            </a:schemeClr>
          </a:solidFill>
          <a:ln>
            <a:solidFill>
              <a:srgbClr val="00FF99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3600" b="1" dirty="0" smtClean="0">
                <a:ln>
                  <a:solidFill>
                    <a:srgbClr val="9933FF"/>
                  </a:solidFill>
                </a:ln>
                <a:solidFill>
                  <a:srgbClr val="FF6600"/>
                </a:solidFill>
                <a:effectLst>
                  <a:glow rad="88900">
                    <a:schemeClr val="accent2">
                      <a:lumMod val="75000"/>
                    </a:schemeClr>
                  </a:glow>
                </a:effectLst>
              </a:rPr>
              <a:t>Crucifixion – </a:t>
            </a:r>
            <a:r>
              <a:rPr lang="en-CA" sz="3600" b="1" dirty="0" smtClean="0">
                <a:ln>
                  <a:solidFill>
                    <a:srgbClr val="9933FF"/>
                  </a:solidFill>
                </a:ln>
                <a:solidFill>
                  <a:srgbClr val="FF6600"/>
                </a:solidFill>
                <a:effectLst>
                  <a:glow rad="88900">
                    <a:schemeClr val="accent2">
                      <a:lumMod val="75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CE 30</a:t>
            </a:r>
            <a:endParaRPr lang="en-CA" sz="3600" b="1" dirty="0">
              <a:ln>
                <a:solidFill>
                  <a:srgbClr val="9933FF"/>
                </a:solidFill>
              </a:ln>
              <a:solidFill>
                <a:srgbClr val="FF6600"/>
              </a:solidFill>
              <a:effectLst>
                <a:glow rad="88900">
                  <a:schemeClr val="accent2">
                    <a:lumMod val="75000"/>
                  </a:schemeClr>
                </a:glo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790014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18" presetClass="entr" presetSubtype="12" repeatCount="3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25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7000"/>
                            </p:stCondLst>
                            <p:childTnLst>
                              <p:par>
                                <p:cTn id="3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0" dur="1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250"/>
                            </p:stCondLst>
                            <p:childTnLst>
                              <p:par>
                                <p:cTn id="42" presetID="21" presetClass="entr" presetSubtype="1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4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4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3" grpId="0" animBg="1"/>
      <p:bldP spid="2" grpId="0" animBg="1"/>
      <p:bldP spid="21" grpId="0" animBg="1"/>
      <p:bldP spid="3" grpId="0" animBg="1"/>
      <p:bldP spid="8" grpId="0" animBg="1"/>
      <p:bldP spid="23" grpId="0" animBg="1"/>
      <p:bldP spid="25" grpId="0" animBg="1"/>
      <p:bldP spid="6" grpId="0" animBg="1"/>
    </p:bld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480" b="85447"/>
          <a:stretch/>
        </p:blipFill>
        <p:spPr>
          <a:xfrm>
            <a:off x="306448" y="610314"/>
            <a:ext cx="11523602" cy="904161"/>
          </a:xfrm>
          <a:prstGeom prst="rect">
            <a:avLst/>
          </a:prstGeom>
        </p:spPr>
      </p:pic>
      <p:sp>
        <p:nvSpPr>
          <p:cNvPr id="5" name="Oval 4"/>
          <p:cNvSpPr/>
          <p:nvPr/>
        </p:nvSpPr>
        <p:spPr>
          <a:xfrm>
            <a:off x="11215553" y="692859"/>
            <a:ext cx="669999" cy="297146"/>
          </a:xfrm>
          <a:prstGeom prst="ellipse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dirty="0" smtClean="0"/>
              <a:t>30</a:t>
            </a:r>
            <a:endParaRPr lang="en-CA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390525" y="1524000"/>
            <a:ext cx="11399777" cy="20430"/>
          </a:xfrm>
          <a:prstGeom prst="line">
            <a:avLst/>
          </a:prstGeom>
          <a:ln w="57150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485775" y="1057275"/>
            <a:ext cx="11399777" cy="2440"/>
          </a:xfrm>
          <a:prstGeom prst="line">
            <a:avLst/>
          </a:prstGeom>
          <a:ln w="5715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Oval 20"/>
          <p:cNvSpPr/>
          <p:nvPr/>
        </p:nvSpPr>
        <p:spPr>
          <a:xfrm>
            <a:off x="1336743" y="1628284"/>
            <a:ext cx="8902631" cy="438496"/>
          </a:xfrm>
          <a:prstGeom prst="ellipse">
            <a:avLst/>
          </a:prstGeom>
          <a:solidFill>
            <a:srgbClr val="FF0000"/>
          </a:solidFill>
          <a:effectLst>
            <a:glow rad="127000">
              <a:srgbClr val="00FF99"/>
            </a:glo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b="1" dirty="0" smtClean="0"/>
              <a:t> </a:t>
            </a:r>
            <a:r>
              <a:rPr lang="en-CA" sz="2400" b="1" dirty="0" smtClean="0"/>
              <a:t>Yahusha was </a:t>
            </a:r>
            <a:r>
              <a:rPr lang="en-CA" sz="2400" b="1" dirty="0"/>
              <a:t>b</a:t>
            </a:r>
            <a:r>
              <a:rPr lang="en-CA" sz="2400" b="1" dirty="0" smtClean="0"/>
              <a:t>eginning </a:t>
            </a:r>
            <a:r>
              <a:rPr lang="en-CA" sz="2400" b="1" u="sng" dirty="0" smtClean="0"/>
              <a:t>His</a:t>
            </a:r>
            <a:r>
              <a:rPr lang="en-CA" sz="2400" b="1" dirty="0" smtClean="0"/>
              <a:t> 31</a:t>
            </a:r>
            <a:r>
              <a:rPr lang="en-CA" sz="2400" b="1" baseline="30000" dirty="0" smtClean="0"/>
              <a:t>st</a:t>
            </a:r>
            <a:r>
              <a:rPr lang="en-CA" sz="2400" b="1" dirty="0" smtClean="0"/>
              <a:t> year!</a:t>
            </a:r>
            <a:endParaRPr lang="en-CA" sz="2400" b="1" dirty="0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11811000" y="6474505"/>
            <a:ext cx="381000" cy="365125"/>
          </a:xfrm>
        </p:spPr>
        <p:txBody>
          <a:bodyPr/>
          <a:lstStyle/>
          <a:p>
            <a:fld id="{6D22F896-40B5-4ADD-8801-0D06FADFA095}" type="slidenum">
              <a:rPr lang="en-US" sz="1400" smtClean="0"/>
              <a:t>85</a:t>
            </a:fld>
            <a:endParaRPr lang="en-US" sz="1400" dirty="0"/>
          </a:p>
        </p:txBody>
      </p:sp>
      <p:sp>
        <p:nvSpPr>
          <p:cNvPr id="3" name="Rectangle 2"/>
          <p:cNvSpPr/>
          <p:nvPr/>
        </p:nvSpPr>
        <p:spPr>
          <a:xfrm>
            <a:off x="335821" y="1067572"/>
            <a:ext cx="403481" cy="379168"/>
          </a:xfrm>
          <a:prstGeom prst="rect">
            <a:avLst/>
          </a:prstGeom>
          <a:noFill/>
          <a:ln w="38100">
            <a:solidFill>
              <a:srgbClr val="FF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cxnSp>
        <p:nvCxnSpPr>
          <p:cNvPr id="7" name="Straight Arrow Connector 6"/>
          <p:cNvCxnSpPr>
            <a:stCxn id="15" idx="2"/>
          </p:cNvCxnSpPr>
          <p:nvPr/>
        </p:nvCxnSpPr>
        <p:spPr>
          <a:xfrm flipH="1" flipV="1">
            <a:off x="739303" y="1295256"/>
            <a:ext cx="1774077" cy="8715"/>
          </a:xfrm>
          <a:prstGeom prst="straightConnector1">
            <a:avLst/>
          </a:prstGeom>
          <a:ln w="57150"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755719" y="1437868"/>
            <a:ext cx="2498469" cy="409664"/>
          </a:xfrm>
          <a:prstGeom prst="line">
            <a:avLst/>
          </a:prstGeom>
          <a:ln w="57150">
            <a:solidFill>
              <a:schemeClr val="bg1"/>
            </a:solidFill>
            <a:headEnd type="none" w="med" len="med"/>
            <a:tailEnd type="arrow" w="med" len="med"/>
          </a:ln>
          <a:effectLst>
            <a:glow rad="101600">
              <a:srgbClr val="FFFF00">
                <a:alpha val="6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Rounded Rectangle 15"/>
          <p:cNvSpPr/>
          <p:nvPr/>
        </p:nvSpPr>
        <p:spPr>
          <a:xfrm>
            <a:off x="146119" y="243253"/>
            <a:ext cx="1190624" cy="345690"/>
          </a:xfrm>
          <a:prstGeom prst="roundRect">
            <a:avLst>
              <a:gd name="adj" fmla="val 50000"/>
            </a:avLst>
          </a:prstGeom>
          <a:ln>
            <a:solidFill>
              <a:srgbClr val="FF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2000" b="1" dirty="0" smtClean="0"/>
              <a:t>CE  Year</a:t>
            </a:r>
            <a:endParaRPr lang="en-CA" sz="2000" b="1" dirty="0"/>
          </a:p>
        </p:txBody>
      </p:sp>
      <p:sp>
        <p:nvSpPr>
          <p:cNvPr id="24" name="Rounded Rectangle 23"/>
          <p:cNvSpPr/>
          <p:nvPr/>
        </p:nvSpPr>
        <p:spPr>
          <a:xfrm>
            <a:off x="10101528" y="244265"/>
            <a:ext cx="1994858" cy="345690"/>
          </a:xfrm>
          <a:prstGeom prst="roundRect">
            <a:avLst>
              <a:gd name="adj" fmla="val 50000"/>
            </a:avLst>
          </a:prstGeom>
          <a:ln>
            <a:solidFill>
              <a:srgbClr val="FF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2000" b="1" dirty="0" smtClean="0">
                <a:solidFill>
                  <a:srgbClr val="FFFF00"/>
                </a:solidFill>
              </a:rPr>
              <a:t>Yahusha’s Age</a:t>
            </a:r>
            <a:endParaRPr lang="en-CA" sz="2000" b="1" dirty="0">
              <a:solidFill>
                <a:srgbClr val="FFFF00"/>
              </a:solidFill>
            </a:endParaRPr>
          </a:p>
        </p:txBody>
      </p:sp>
      <p:sp>
        <p:nvSpPr>
          <p:cNvPr id="15" name="Oval 14"/>
          <p:cNvSpPr/>
          <p:nvPr/>
        </p:nvSpPr>
        <p:spPr>
          <a:xfrm>
            <a:off x="2513380" y="1085029"/>
            <a:ext cx="940447" cy="437884"/>
          </a:xfrm>
          <a:prstGeom prst="ellipse">
            <a:avLst/>
          </a:prstGeom>
          <a:solidFill>
            <a:srgbClr val="FFFF00"/>
          </a:solidFill>
          <a:ln w="38100">
            <a:solidFill>
              <a:srgbClr val="9933FF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2800" b="1" dirty="0" smtClean="0">
                <a:solidFill>
                  <a:schemeClr val="bg1"/>
                </a:solidFill>
              </a:rPr>
              <a:t>31</a:t>
            </a:r>
            <a:endParaRPr lang="en-CA" sz="2800" b="1" dirty="0">
              <a:solidFill>
                <a:schemeClr val="bg1"/>
              </a:solidFill>
            </a:endParaRPr>
          </a:p>
        </p:txBody>
      </p:sp>
      <p:sp>
        <p:nvSpPr>
          <p:cNvPr id="23" name="Rounded Rectangular Callout 22"/>
          <p:cNvSpPr/>
          <p:nvPr/>
        </p:nvSpPr>
        <p:spPr>
          <a:xfrm>
            <a:off x="756881" y="2674698"/>
            <a:ext cx="10750429" cy="3992802"/>
          </a:xfrm>
          <a:prstGeom prst="wedgeRoundRectCallout">
            <a:avLst>
              <a:gd name="adj1" fmla="val -21440"/>
              <a:gd name="adj2" fmla="val -65585"/>
              <a:gd name="adj3" fmla="val 16667"/>
            </a:avLst>
          </a:prstGeom>
          <a:solidFill>
            <a:schemeClr val="accent4">
              <a:lumMod val="60000"/>
              <a:lumOff val="40000"/>
            </a:schemeClr>
          </a:solidFill>
          <a:ln w="76200">
            <a:solidFill>
              <a:srgbClr val="0C27AC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38100" h="38100"/>
            </a:sp3d>
          </a:bodyPr>
          <a:lstStyle/>
          <a:p>
            <a:r>
              <a:rPr lang="en-CA" sz="3600" b="1" dirty="0" smtClean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effectLst>
                  <a:glow rad="127000">
                    <a:srgbClr val="FFCCFF"/>
                  </a:glow>
                </a:effectLst>
              </a:rPr>
              <a:t>			Passover  CE 30 -  </a:t>
            </a:r>
            <a:r>
              <a:rPr lang="en-CA" sz="3200" b="1" u="sng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/>
              </a:rPr>
              <a:t>Roman Calendar</a:t>
            </a:r>
            <a:r>
              <a:rPr lang="en-CA" sz="32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/>
              </a:rPr>
              <a:t>!</a:t>
            </a:r>
          </a:p>
          <a:p>
            <a:r>
              <a:rPr lang="en-CA" sz="32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127000">
                    <a:srgbClr val="FFCCFF"/>
                  </a:glow>
                </a:effectLst>
              </a:rPr>
              <a:t>When the Tequfah </a:t>
            </a:r>
            <a:r>
              <a:rPr lang="en-CA" sz="2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/>
              </a:rPr>
              <a:t>(Equinox) </a:t>
            </a:r>
            <a:r>
              <a:rPr lang="en-CA" sz="32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127000">
                    <a:srgbClr val="FFCCFF"/>
                  </a:glow>
                </a:effectLst>
              </a:rPr>
              <a:t>occurs, it then changes 						</a:t>
            </a:r>
            <a:r>
              <a:rPr lang="en-CA" sz="3200" b="1" u="sng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127000">
                    <a:srgbClr val="FFCCFF"/>
                  </a:glow>
                </a:effectLst>
              </a:rPr>
              <a:t>Yahuah’s Festal Year count</a:t>
            </a:r>
            <a:r>
              <a:rPr lang="en-CA" sz="32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127000">
                    <a:srgbClr val="FFCCFF"/>
                  </a:glow>
                </a:effectLst>
              </a:rPr>
              <a:t>! </a:t>
            </a:r>
          </a:p>
          <a:p>
            <a:r>
              <a:rPr lang="en-CA" sz="32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127000">
                    <a:srgbClr val="FFCCFF"/>
                  </a:glow>
                </a:effectLst>
              </a:rPr>
              <a:t>With the spring Tequfah of  CE 30, </a:t>
            </a:r>
            <a:r>
              <a:rPr lang="en-CA" sz="3200" b="1" dirty="0" smtClean="0">
                <a:ln>
                  <a:solidFill>
                    <a:sysClr val="windowText" lastClr="000000"/>
                  </a:solidFill>
                </a:ln>
                <a:solidFill>
                  <a:srgbClr val="3E3EF0"/>
                </a:solidFill>
                <a:effectLst>
                  <a:glow rad="127000">
                    <a:srgbClr val="FFCCFF"/>
                  </a:glow>
                </a:effectLst>
                <a:latin typeface="Comic Sans MS" panose="030F0702030302020204" pitchFamily="66" charset="0"/>
              </a:rPr>
              <a:t>Yahuah’s </a:t>
            </a:r>
            <a:r>
              <a:rPr lang="en-CA" sz="3200" b="1" u="sng" dirty="0" smtClean="0">
                <a:ln>
                  <a:solidFill>
                    <a:sysClr val="windowText" lastClr="000000"/>
                  </a:solidFill>
                </a:ln>
                <a:solidFill>
                  <a:srgbClr val="3E3EF0"/>
                </a:solidFill>
                <a:effectLst>
                  <a:glow rad="127000">
                    <a:srgbClr val="FFCCFF"/>
                  </a:glow>
                </a:effectLst>
                <a:latin typeface="Comic Sans MS" panose="030F0702030302020204" pitchFamily="66" charset="0"/>
              </a:rPr>
              <a:t>Festal Year</a:t>
            </a:r>
            <a:r>
              <a:rPr lang="en-CA" sz="3200" b="1" dirty="0" smtClean="0">
                <a:ln>
                  <a:solidFill>
                    <a:sysClr val="windowText" lastClr="000000"/>
                  </a:solidFill>
                </a:ln>
                <a:solidFill>
                  <a:srgbClr val="3E3EF0"/>
                </a:solidFill>
                <a:effectLst>
                  <a:glow rad="127000">
                    <a:srgbClr val="FFCCFF"/>
                  </a:glow>
                </a:effectLst>
                <a:latin typeface="Comic Sans MS" panose="030F0702030302020204" pitchFamily="66" charset="0"/>
              </a:rPr>
              <a:t> 			</a:t>
            </a:r>
            <a:r>
              <a:rPr lang="en-CA" sz="32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127000">
                    <a:srgbClr val="FFCCFF"/>
                  </a:glow>
                </a:effectLst>
              </a:rPr>
              <a:t>count becomes - </a:t>
            </a:r>
            <a:r>
              <a:rPr lang="en-CA" sz="32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127000">
                    <a:srgbClr val="FFFF00"/>
                  </a:glow>
                </a:effectLst>
              </a:rPr>
              <a:t>CC 31!  Why? </a:t>
            </a:r>
            <a:br>
              <a:rPr lang="en-CA" sz="32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127000">
                    <a:srgbClr val="FFFF00"/>
                  </a:glow>
                </a:effectLst>
              </a:rPr>
            </a:br>
            <a:r>
              <a:rPr lang="en-CA" sz="32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127000">
                    <a:srgbClr val="FFFF00"/>
                  </a:glow>
                </a:effectLst>
              </a:rPr>
              <a:t>It is accounted this way to reflect the Lamb of the 1</a:t>
            </a:r>
            <a:r>
              <a:rPr lang="en-CA" sz="3200" b="1" baseline="300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127000">
                    <a:srgbClr val="FFFF00"/>
                  </a:glow>
                </a:effectLst>
              </a:rPr>
              <a:t>st</a:t>
            </a:r>
            <a:r>
              <a:rPr lang="en-CA" sz="32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127000">
                    <a:srgbClr val="FFFF00"/>
                  </a:glow>
                </a:effectLst>
              </a:rPr>
              <a:t> year! </a:t>
            </a:r>
            <a:r>
              <a:rPr lang="en-CA" sz="32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/>
              </a:rPr>
              <a:t/>
            </a:r>
            <a:br>
              <a:rPr lang="en-CA" sz="32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/>
              </a:rPr>
            </a:br>
            <a:r>
              <a:rPr lang="en-CA" sz="32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127000">
                    <a:srgbClr val="FFCCFF"/>
                  </a:glow>
                </a:effectLst>
              </a:rPr>
              <a:t>			</a:t>
            </a:r>
            <a:r>
              <a:rPr lang="en-CA" sz="32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127000">
                    <a:srgbClr val="FFFF00"/>
                  </a:glow>
                </a:effectLst>
              </a:rPr>
              <a:t>And also, the </a:t>
            </a:r>
            <a:r>
              <a:rPr lang="en-CA" sz="3200" b="1" u="sng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127000">
                    <a:srgbClr val="FFFF00"/>
                  </a:glow>
                </a:effectLst>
              </a:rPr>
              <a:t>AGE</a:t>
            </a:r>
            <a:r>
              <a:rPr lang="en-CA" sz="32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127000">
                    <a:srgbClr val="FFFF00"/>
                  </a:glow>
                </a:effectLst>
              </a:rPr>
              <a:t> of Yahusha Ha Mashiach! </a:t>
            </a:r>
            <a:endParaRPr lang="en-CA" sz="3200" dirty="0">
              <a:ln>
                <a:solidFill>
                  <a:srgbClr val="9933FF"/>
                </a:solidFill>
              </a:ln>
              <a:solidFill>
                <a:srgbClr val="FF0000"/>
              </a:solidFill>
              <a:effectLst>
                <a:glow rad="127000">
                  <a:schemeClr val="tx1"/>
                </a:glow>
              </a:effectLst>
            </a:endParaRPr>
          </a:p>
        </p:txBody>
      </p:sp>
      <p:sp>
        <p:nvSpPr>
          <p:cNvPr id="20" name="Rounded Rectangle 19"/>
          <p:cNvSpPr/>
          <p:nvPr/>
        </p:nvSpPr>
        <p:spPr>
          <a:xfrm>
            <a:off x="3024192" y="103309"/>
            <a:ext cx="5854691" cy="650864"/>
          </a:xfrm>
          <a:prstGeom prst="roundRect">
            <a:avLst>
              <a:gd name="adj" fmla="val 50000"/>
            </a:avLst>
          </a:prstGeom>
          <a:solidFill>
            <a:schemeClr val="tx1">
              <a:lumMod val="50000"/>
            </a:schemeClr>
          </a:solidFill>
          <a:ln>
            <a:solidFill>
              <a:srgbClr val="00FF99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3600" b="1" dirty="0" smtClean="0">
                <a:ln>
                  <a:solidFill>
                    <a:srgbClr val="9933FF"/>
                  </a:solidFill>
                </a:ln>
                <a:solidFill>
                  <a:srgbClr val="FFFF00"/>
                </a:solidFill>
                <a:effectLst>
                  <a:glow rad="88900">
                    <a:schemeClr val="accent2">
                      <a:lumMod val="75000"/>
                    </a:schemeClr>
                  </a:glow>
                </a:effectLst>
              </a:rPr>
              <a:t>Tequfah</a:t>
            </a:r>
            <a:r>
              <a:rPr lang="en-CA" sz="3600" b="1" dirty="0" smtClean="0">
                <a:ln>
                  <a:solidFill>
                    <a:srgbClr val="9933FF"/>
                  </a:solidFill>
                </a:ln>
                <a:solidFill>
                  <a:srgbClr val="FF6600"/>
                </a:solidFill>
                <a:effectLst>
                  <a:glow rad="88900">
                    <a:schemeClr val="accent2">
                      <a:lumMod val="75000"/>
                    </a:schemeClr>
                  </a:glow>
                </a:effectLst>
              </a:rPr>
              <a:t> occurs on  </a:t>
            </a:r>
            <a:r>
              <a:rPr lang="en-CA" sz="3600" b="1" dirty="0" smtClean="0">
                <a:ln>
                  <a:solidFill>
                    <a:srgbClr val="9933FF"/>
                  </a:solidFill>
                </a:ln>
                <a:solidFill>
                  <a:srgbClr val="FF6600"/>
                </a:solidFill>
                <a:effectLst>
                  <a:glow rad="88900">
                    <a:schemeClr val="accent2">
                      <a:lumMod val="75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CE 30</a:t>
            </a:r>
            <a:endParaRPr lang="en-CA" sz="3600" b="1" dirty="0">
              <a:ln>
                <a:solidFill>
                  <a:srgbClr val="9933FF"/>
                </a:solidFill>
              </a:ln>
              <a:solidFill>
                <a:srgbClr val="FF6600"/>
              </a:solidFill>
              <a:effectLst>
                <a:glow rad="88900">
                  <a:schemeClr val="accent2">
                    <a:lumMod val="75000"/>
                  </a:schemeClr>
                </a:glo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57885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18" presetClass="entr" presetSubtype="12" repeatCount="3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25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6750"/>
                            </p:stCondLst>
                            <p:childTnLst>
                              <p:par>
                                <p:cTn id="3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0" dur="1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21" grpId="0" animBg="1"/>
      <p:bldP spid="3" grpId="0" animBg="1"/>
      <p:bldP spid="15" grpId="0" animBg="1"/>
      <p:bldP spid="23" grpId="0" animBg="1"/>
      <p:bldP spid="20" grpId="0" animBg="1"/>
    </p:bld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95858" y="1604871"/>
            <a:ext cx="4471442" cy="3666932"/>
          </a:xfrm>
          <a:solidFill>
            <a:srgbClr val="002060"/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anchor="ctr">
            <a:normAutofit/>
            <a:sp3d extrusionH="57150">
              <a:bevelT w="38100" h="38100"/>
            </a:sp3d>
          </a:bodyPr>
          <a:lstStyle/>
          <a:p>
            <a:pPr marL="0" indent="0" algn="ctr">
              <a:buNone/>
            </a:pPr>
            <a:r>
              <a:rPr lang="en-CA" sz="5400" dirty="0" smtClean="0">
                <a:solidFill>
                  <a:srgbClr val="D73DCC"/>
                </a:solidFill>
                <a:effectLst>
                  <a:glow rad="114300">
                    <a:srgbClr val="FFCCFF"/>
                  </a:glow>
                </a:effectLst>
              </a:rPr>
              <a:t>Really, what has been the need of this last exercise?</a:t>
            </a:r>
            <a:endParaRPr lang="en-CA" sz="5400" dirty="0">
              <a:solidFill>
                <a:srgbClr val="D73DCC"/>
              </a:solidFill>
              <a:effectLst>
                <a:glow rad="114300">
                  <a:srgbClr val="FFCCFF"/>
                </a:glow>
              </a:effectLst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9448800" y="6492875"/>
            <a:ext cx="2743200" cy="365125"/>
          </a:xfrm>
        </p:spPr>
        <p:txBody>
          <a:bodyPr/>
          <a:lstStyle/>
          <a:p>
            <a:fld id="{6D22F896-40B5-4ADD-8801-0D06FADFA095}" type="slidenum">
              <a:rPr lang="en-US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86</a:t>
            </a:fld>
            <a:endParaRPr lang="en-US" dirty="0">
              <a:solidFill>
                <a:schemeClr val="accent5">
                  <a:lumMod val="20000"/>
                  <a:lumOff val="80000"/>
                </a:schemeClr>
              </a:solidFill>
            </a:endParaRPr>
          </a:p>
        </p:txBody>
      </p:sp>
      <p:pic>
        <p:nvPicPr>
          <p:cNvPr id="4098" name="Picture 2" descr="https://i.ytimg.com/vi/ZMR4_dwXCq0/maxresdefault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514975" y="1669246"/>
            <a:ext cx="6339840" cy="3566160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914871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12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3">
                <a:lumMod val="60000"/>
                <a:lumOff val="40000"/>
              </a:schemeClr>
            </a:gs>
            <a:gs pos="56000">
              <a:srgbClr val="3E3EF0"/>
            </a:gs>
            <a:gs pos="100000">
              <a:srgbClr val="FF6600">
                <a:alpha val="68000"/>
              </a:srgb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512602" y="1030127"/>
            <a:ext cx="11353799" cy="4797745"/>
          </a:xfrm>
          <a:prstGeom prst="roundRect">
            <a:avLst>
              <a:gd name="adj" fmla="val 50000"/>
            </a:avLst>
          </a:prstGeom>
          <a:solidFill>
            <a:srgbClr val="FFCCFF"/>
          </a:solidFill>
          <a:ln w="7620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38100" h="38100"/>
            </a:sp3d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</a:rPr>
              <a:t>This has been laying a Scriptural foundation for calculation of timelines for future studies.</a:t>
            </a:r>
          </a:p>
          <a:p>
            <a:pPr algn="ctr"/>
            <a:r>
              <a:rPr lang="en-US" sz="4400" b="1" dirty="0" smtClean="0">
                <a:solidFill>
                  <a:srgbClr val="C00000"/>
                </a:solidFill>
              </a:rPr>
              <a:t>That foundation is:  </a:t>
            </a:r>
            <a:r>
              <a:rPr lang="en-US" sz="4400" b="1" dirty="0" smtClean="0">
                <a:solidFill>
                  <a:schemeClr val="bg1"/>
                </a:solidFill>
              </a:rPr>
              <a:t>Time must be fully allowed its predetermined time span to  be accounted as a whole unit.</a:t>
            </a:r>
            <a:endParaRPr lang="en-US" sz="4400" b="1" dirty="0">
              <a:solidFill>
                <a:schemeClr val="bg1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782425" y="6492875"/>
            <a:ext cx="409575" cy="365125"/>
          </a:xfrm>
        </p:spPr>
        <p:txBody>
          <a:bodyPr/>
          <a:lstStyle/>
          <a:p>
            <a:fld id="{6D22F896-40B5-4ADD-8801-0D06FADFA095}" type="slidenum">
              <a:rPr lang="en-US" sz="1400" smtClean="0">
                <a:solidFill>
                  <a:schemeClr val="bg1"/>
                </a:solidFill>
              </a:rPr>
              <a:t>87</a:t>
            </a:fld>
            <a:endParaRPr lang="en-US" sz="1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21600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D:\3.  2020  CCC Season 3 studies\3.5  YAH AT TWELVE\Father's Business-Australia study vid jpeg\father's business 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319000" cy="6867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733179" y="6492875"/>
            <a:ext cx="458821" cy="365125"/>
          </a:xfrm>
        </p:spPr>
        <p:txBody>
          <a:bodyPr/>
          <a:lstStyle/>
          <a:p>
            <a:fld id="{6D22F896-40B5-4ADD-8801-0D06FADFA095}" type="slidenum">
              <a:rPr lang="en-US" smtClean="0"/>
              <a:t>88</a:t>
            </a:fld>
            <a:endParaRPr lang="en-US" dirty="0"/>
          </a:p>
        </p:txBody>
      </p:sp>
      <p:sp>
        <p:nvSpPr>
          <p:cNvPr id="7" name="Content Placeholder 2"/>
          <p:cNvSpPr txBox="1">
            <a:spLocks/>
          </p:cNvSpPr>
          <p:nvPr/>
        </p:nvSpPr>
        <p:spPr>
          <a:xfrm>
            <a:off x="632298" y="914400"/>
            <a:ext cx="10721502" cy="5943600"/>
          </a:xfrm>
          <a:prstGeom prst="rect">
            <a:avLst/>
          </a:prstGeom>
        </p:spPr>
        <p:txBody>
          <a:bodyPr vert="horz" lIns="91440" tIns="45720" rIns="91440" bIns="45720" rtlCol="0">
            <a:normAutofit fontScale="77500" lnSpcReduction="20000"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25000"/>
                        <a:lumOff val="75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25000"/>
                        <a:lumOff val="75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25000"/>
                        <a:lumOff val="75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25000"/>
                        <a:lumOff val="75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25000"/>
                        <a:lumOff val="75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CA" sz="9600" dirty="0" smtClean="0"/>
              <a:t>		</a:t>
            </a:r>
            <a:r>
              <a:rPr lang="en-CA" sz="9600" dirty="0" smtClean="0">
                <a:ln w="19050">
                  <a:solidFill>
                    <a:srgbClr val="FFFF00"/>
                  </a:solidFill>
                </a:ln>
                <a:solidFill>
                  <a:srgbClr val="FF6600"/>
                </a:solidFill>
                <a:effectLst>
                  <a:glow rad="228600">
                    <a:srgbClr val="421F16"/>
                  </a:glow>
                </a:effectLst>
                <a:latin typeface="Cooper Black" panose="0208090404030B020404" pitchFamily="18" charset="0"/>
              </a:rPr>
              <a:t>The End! </a:t>
            </a:r>
            <a:r>
              <a:rPr lang="en-CA" sz="9600" dirty="0" smtClean="0">
                <a:solidFill>
                  <a:srgbClr val="FF6600"/>
                </a:solidFill>
              </a:rPr>
              <a:t/>
            </a:r>
            <a:br>
              <a:rPr lang="en-CA" sz="9600" dirty="0" smtClean="0">
                <a:solidFill>
                  <a:srgbClr val="FF6600"/>
                </a:solidFill>
              </a:rPr>
            </a:br>
            <a:endParaRPr lang="en-CA" sz="9600" dirty="0" smtClean="0"/>
          </a:p>
          <a:p>
            <a:r>
              <a:rPr lang="en-CA" sz="6300" dirty="0" smtClean="0">
                <a:effectLst>
                  <a:glow rad="177800">
                    <a:srgbClr val="421F16"/>
                  </a:glow>
                </a:effectLst>
              </a:rPr>
              <a:t>This has been a most basic outline </a:t>
            </a:r>
            <a:br>
              <a:rPr lang="en-CA" sz="6300" dirty="0" smtClean="0">
                <a:effectLst>
                  <a:glow rad="177800">
                    <a:srgbClr val="421F16"/>
                  </a:glow>
                </a:effectLst>
              </a:rPr>
            </a:br>
            <a:r>
              <a:rPr lang="en-CA" sz="6300" dirty="0" smtClean="0">
                <a:effectLst>
                  <a:glow rad="177800">
                    <a:srgbClr val="421F16"/>
                  </a:glow>
                </a:effectLst>
              </a:rPr>
              <a:t>of the life of Yahusha!</a:t>
            </a:r>
          </a:p>
          <a:p>
            <a:r>
              <a:rPr lang="en-CA" sz="9600" dirty="0" smtClean="0">
                <a:solidFill>
                  <a:srgbClr val="FFFF00"/>
                </a:solidFill>
                <a:effectLst>
                  <a:glow rad="203200">
                    <a:srgbClr val="421F16"/>
                  </a:glow>
                </a:effectLst>
              </a:rPr>
              <a:t>There is </a:t>
            </a:r>
            <a:r>
              <a:rPr lang="en-CA" sz="9600" dirty="0" smtClean="0">
                <a:effectLst>
                  <a:glow rad="203200">
                    <a:srgbClr val="421F16"/>
                  </a:glow>
                </a:effectLst>
              </a:rPr>
              <a:t/>
            </a:r>
            <a:br>
              <a:rPr lang="en-CA" sz="9600" dirty="0" smtClean="0">
                <a:effectLst>
                  <a:glow rad="203200">
                    <a:srgbClr val="421F16"/>
                  </a:glow>
                </a:effectLst>
              </a:rPr>
            </a:br>
            <a:r>
              <a:rPr lang="en-CA" sz="9600" dirty="0" smtClean="0">
                <a:effectLst>
                  <a:glow rad="203200">
                    <a:srgbClr val="421F16"/>
                  </a:glow>
                </a:effectLst>
              </a:rPr>
              <a:t>	</a:t>
            </a:r>
            <a:r>
              <a:rPr lang="en-CA" sz="9600" b="1" dirty="0" smtClean="0">
                <a:solidFill>
                  <a:srgbClr val="FF6600"/>
                </a:solidFill>
                <a:effectLst>
                  <a:glow rad="203200">
                    <a:srgbClr val="421F16"/>
                  </a:glow>
                </a:effectLst>
              </a:rPr>
              <a:t>SOOOO MUCH MORE</a:t>
            </a:r>
            <a:r>
              <a:rPr lang="en-CA" sz="9600" dirty="0" smtClean="0">
                <a:effectLst>
                  <a:glow rad="203200">
                    <a:srgbClr val="421F16"/>
                  </a:glow>
                </a:effectLst>
              </a:rPr>
              <a:t> </a:t>
            </a:r>
            <a:br>
              <a:rPr lang="en-CA" sz="9600" dirty="0" smtClean="0">
                <a:effectLst>
                  <a:glow rad="203200">
                    <a:srgbClr val="421F16"/>
                  </a:glow>
                </a:effectLst>
              </a:rPr>
            </a:br>
            <a:r>
              <a:rPr lang="en-CA" sz="9600" dirty="0" smtClean="0">
                <a:effectLst>
                  <a:glow rad="203200">
                    <a:srgbClr val="421F16"/>
                  </a:glow>
                </a:effectLst>
              </a:rPr>
              <a:t>			</a:t>
            </a:r>
            <a:r>
              <a:rPr lang="en-CA" sz="9600" strike="sngStrike" dirty="0" smtClean="0">
                <a:solidFill>
                  <a:srgbClr val="FFFF00"/>
                </a:solidFill>
                <a:effectLst>
                  <a:glow rad="203200">
                    <a:srgbClr val="421F16"/>
                  </a:glow>
                </a:effectLst>
              </a:rPr>
              <a:t>to go</a:t>
            </a:r>
            <a:r>
              <a:rPr lang="en-CA" sz="9600" dirty="0" smtClean="0">
                <a:solidFill>
                  <a:srgbClr val="FFFF00"/>
                </a:solidFill>
                <a:effectLst>
                  <a:glow rad="203200">
                    <a:srgbClr val="421F16"/>
                  </a:glow>
                </a:effectLst>
              </a:rPr>
              <a:t>   </a:t>
            </a:r>
            <a:r>
              <a:rPr lang="en-CA" sz="9600" dirty="0" smtClean="0">
                <a:solidFill>
                  <a:srgbClr val="FFFF00"/>
                </a:solidFill>
              </a:rPr>
              <a:t>					   </a:t>
            </a:r>
            <a:r>
              <a:rPr lang="en-CA" sz="9600" b="1" dirty="0" smtClean="0">
                <a:solidFill>
                  <a:srgbClr val="9933FF"/>
                </a:solidFill>
                <a:sym typeface="Wingdings" panose="05000000000000000000" pitchFamily="2" charset="2"/>
              </a:rPr>
              <a:t></a:t>
            </a:r>
            <a:endParaRPr lang="en-CA" sz="9600" b="1" dirty="0">
              <a:solidFill>
                <a:srgbClr val="9933FF"/>
              </a:solidFill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6995488" y="301557"/>
            <a:ext cx="3103124" cy="1371600"/>
          </a:xfrm>
          <a:prstGeom prst="roundRect">
            <a:avLst>
              <a:gd name="adj" fmla="val 29433"/>
            </a:avLst>
          </a:prstGeom>
          <a:solidFill>
            <a:srgbClr val="FFCCFF"/>
          </a:solidFill>
          <a:ln w="57150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h="25400" prst="softRound"/>
            </a:sp3d>
          </a:bodyPr>
          <a:lstStyle/>
          <a:p>
            <a:pPr algn="ctr"/>
            <a:r>
              <a:rPr lang="en-CA" sz="4000" b="1" dirty="0" smtClean="0">
                <a:ln>
                  <a:solidFill>
                    <a:srgbClr val="FFFF00"/>
                  </a:solidFill>
                </a:ln>
                <a:solidFill>
                  <a:srgbClr val="0C27AC"/>
                </a:solidFill>
              </a:rPr>
              <a:t>Or, is it the beginning?!</a:t>
            </a:r>
            <a:endParaRPr lang="en-CA" sz="4000" b="1" dirty="0">
              <a:ln>
                <a:solidFill>
                  <a:srgbClr val="FFFF00"/>
                </a:solidFill>
              </a:ln>
              <a:solidFill>
                <a:srgbClr val="0C27AC"/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5667553" y="5279366"/>
            <a:ext cx="4839082" cy="1578634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h="25400" prst="softRound"/>
            </a:sp3d>
          </a:bodyPr>
          <a:lstStyle/>
          <a:p>
            <a:pPr algn="ctr"/>
            <a:r>
              <a:rPr lang="en-CA" sz="8800" b="1" dirty="0">
                <a:ln w="19050">
                  <a:solidFill>
                    <a:srgbClr val="9933FF"/>
                  </a:solidFill>
                </a:ln>
                <a:solidFill>
                  <a:srgbClr val="FFFF00"/>
                </a:solidFill>
                <a:effectLst>
                  <a:glow rad="88900">
                    <a:srgbClr val="00FF00"/>
                  </a:glow>
                </a:effectLst>
                <a:latin typeface="Comic Sans MS" panose="030F0702030302020204" pitchFamily="66" charset="0"/>
              </a:rPr>
              <a:t>Coming!!!</a:t>
            </a:r>
            <a:endParaRPr lang="en-CA" sz="8800" b="1" dirty="0">
              <a:ln w="19050">
                <a:solidFill>
                  <a:srgbClr val="9933FF"/>
                </a:solidFill>
              </a:ln>
              <a:effectLst>
                <a:glow rad="88900">
                  <a:srgbClr val="00FF00"/>
                </a:glo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03835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path" presetSubtype="0" accel="50000" decel="5000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-1.04167E-6 -1.48148E-6 C 0.06901 -1.48148E-6 0.125 0.18033 0.125 0.40232 C 0.125 0.62408 0.06901 0.80486 -1.04167E-6 0.80486 C -0.06901 0.80486 -0.125 0.62408 -0.125 0.40232 C -0.125 0.18033 -0.06901 -1.48148E-6 -1.04167E-6 -1.48148E-6 Z " pathEditMode="relative" rAng="0" ptsTypes="AAAAA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402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/>
    </p:bld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3.  2020  CCC Season 3 studies\3.5  YAH AT TWELVE\Father's Business-Australia study vid jpeg\father's business 3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9003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11689702" y="6492875"/>
            <a:ext cx="502298" cy="365125"/>
          </a:xfrm>
        </p:spPr>
        <p:txBody>
          <a:bodyPr/>
          <a:lstStyle/>
          <a:p>
            <a:fld id="{6D22F896-40B5-4ADD-8801-0D06FADFA095}" type="slidenum">
              <a:rPr lang="en-US" smtClean="0"/>
              <a:t>89</a:t>
            </a:fld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820183" y="1387250"/>
            <a:ext cx="10827403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4400" b="1" dirty="0">
                <a:ln w="11430"/>
                <a:solidFill>
                  <a:schemeClr val="accent5">
                    <a:lumMod val="75000"/>
                  </a:schemeClr>
                </a:solidFill>
                <a:effectLst>
                  <a:glow rad="127000">
                    <a:schemeClr val="bg1"/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Segoe Print" pitchFamily="2" charset="0"/>
              </a:rPr>
              <a:t>Questions &amp; Comments </a:t>
            </a:r>
            <a:r>
              <a:rPr lang="en-US" sz="4400" b="1" dirty="0" smtClean="0">
                <a:ln w="11430"/>
                <a:solidFill>
                  <a:schemeClr val="accent5">
                    <a:lumMod val="75000"/>
                  </a:schemeClr>
                </a:solidFill>
                <a:effectLst>
                  <a:glow rad="127000">
                    <a:schemeClr val="bg1"/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Segoe Print" pitchFamily="2" charset="0"/>
              </a:rPr>
              <a:t>can </a:t>
            </a:r>
            <a:r>
              <a:rPr lang="en-US" sz="4400" b="1" dirty="0">
                <a:ln w="11430"/>
                <a:solidFill>
                  <a:schemeClr val="accent5">
                    <a:lumMod val="75000"/>
                  </a:schemeClr>
                </a:solidFill>
                <a:effectLst>
                  <a:glow rad="127000">
                    <a:schemeClr val="bg1"/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Segoe Print" pitchFamily="2" charset="0"/>
              </a:rPr>
              <a:t>be </a:t>
            </a:r>
            <a:r>
              <a:rPr lang="en-US" sz="4400" b="1" dirty="0" smtClean="0">
                <a:ln w="11430"/>
                <a:solidFill>
                  <a:schemeClr val="accent5">
                    <a:lumMod val="75000"/>
                  </a:schemeClr>
                </a:solidFill>
                <a:effectLst>
                  <a:glow rad="127000">
                    <a:schemeClr val="bg1"/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Segoe Print" pitchFamily="2" charset="0"/>
              </a:rPr>
              <a:t/>
            </a:r>
            <a:br>
              <a:rPr lang="en-US" sz="4400" b="1" dirty="0" smtClean="0">
                <a:ln w="11430"/>
                <a:solidFill>
                  <a:schemeClr val="accent5">
                    <a:lumMod val="75000"/>
                  </a:schemeClr>
                </a:solidFill>
                <a:effectLst>
                  <a:glow rad="127000">
                    <a:schemeClr val="bg1"/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Segoe Print" pitchFamily="2" charset="0"/>
              </a:rPr>
            </a:br>
            <a:r>
              <a:rPr lang="en-US" sz="4400" b="1" dirty="0" smtClean="0">
                <a:ln w="11430"/>
                <a:solidFill>
                  <a:schemeClr val="accent5">
                    <a:lumMod val="75000"/>
                  </a:schemeClr>
                </a:solidFill>
                <a:effectLst>
                  <a:glow rad="127000">
                    <a:schemeClr val="bg1"/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Segoe Print" pitchFamily="2" charset="0"/>
              </a:rPr>
              <a:t>sent to Timothy Astleford:</a:t>
            </a:r>
            <a:endParaRPr lang="en-US" sz="4400" b="1" dirty="0">
              <a:ln w="11430"/>
              <a:solidFill>
                <a:schemeClr val="accent5">
                  <a:lumMod val="75000"/>
                </a:schemeClr>
              </a:solidFill>
              <a:effectLst>
                <a:glow rad="127000">
                  <a:schemeClr val="bg1"/>
                </a:glow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Segoe Print" pitchFamily="2" charset="0"/>
            </a:endParaRPr>
          </a:p>
        </p:txBody>
      </p:sp>
      <p:sp>
        <p:nvSpPr>
          <p:cNvPr id="6" name="Title 4"/>
          <p:cNvSpPr txBox="1">
            <a:spLocks/>
          </p:cNvSpPr>
          <p:nvPr/>
        </p:nvSpPr>
        <p:spPr>
          <a:xfrm>
            <a:off x="2229417" y="4140199"/>
            <a:ext cx="7780336" cy="723901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 fontScale="97500"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>
            <a:lvl1pPr algn="l" defTabSz="914400" rtl="0" eaLnBrk="1" latinLnBrk="0" hangingPunct="1">
              <a:spcBef>
                <a:spcPts val="400"/>
              </a:spcBef>
              <a:buNone/>
              <a:defRPr sz="3600" b="0" kern="1200" cap="none" spc="0" baseline="0">
                <a:solidFill>
                  <a:schemeClr val="tx2"/>
                </a:solidFill>
                <a:latin typeface="+mj-lt"/>
                <a:ea typeface="+mj-ea"/>
                <a:cs typeface="Tunga" pitchFamily="2"/>
              </a:defRPr>
            </a:lvl1pPr>
          </a:lstStyle>
          <a:p>
            <a:pPr algn="ctr"/>
            <a:r>
              <a:rPr lang="en-US" sz="3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glow rad="127000">
                    <a:srgbClr val="421F16"/>
                  </a:glow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Segoe Print" pitchFamily="2" charset="0"/>
              </a:rPr>
              <a:t>questions@studythecalendar.com </a:t>
            </a:r>
          </a:p>
        </p:txBody>
      </p:sp>
      <p:sp>
        <p:nvSpPr>
          <p:cNvPr id="7" name="Rectangle 6"/>
          <p:cNvSpPr/>
          <p:nvPr/>
        </p:nvSpPr>
        <p:spPr>
          <a:xfrm>
            <a:off x="4746171" y="5789605"/>
            <a:ext cx="6196465" cy="10156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6000" b="1" dirty="0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glow rad="127000">
                    <a:schemeClr val="accent1">
                      <a:lumMod val="50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Thank –you  &amp;   Shalom</a:t>
            </a:r>
            <a:r>
              <a:rPr lang="en-US" sz="6000" b="1" dirty="0">
                <a:ln w="11430"/>
                <a:solidFill>
                  <a:schemeClr val="accent2">
                    <a:lumMod val="50000"/>
                  </a:schemeClr>
                </a:solidFill>
                <a:effectLst>
                  <a:glow rad="127000">
                    <a:schemeClr val="accent1">
                      <a:lumMod val="50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!</a:t>
            </a:r>
          </a:p>
        </p:txBody>
      </p:sp>
      <p:pic>
        <p:nvPicPr>
          <p:cNvPr id="8" name="Picture 2" descr="C:\Users\Rae\Desktop\Grammar Art\email mouse best.pn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361793" y="3053532"/>
            <a:ext cx="1384277" cy="1002217"/>
          </a:xfrm>
          <a:prstGeom prst="rect">
            <a:avLst/>
          </a:prstGeom>
          <a:noFill/>
          <a:effectLst>
            <a:glow rad="228600">
              <a:schemeClr val="accent1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itle 4"/>
          <p:cNvSpPr txBox="1">
            <a:spLocks/>
          </p:cNvSpPr>
          <p:nvPr/>
        </p:nvSpPr>
        <p:spPr>
          <a:xfrm>
            <a:off x="2163764" y="5029200"/>
            <a:ext cx="7780336" cy="716569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 fontScale="97500"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>
            <a:lvl1pPr algn="l" defTabSz="914400" rtl="0" eaLnBrk="1" latinLnBrk="0" hangingPunct="1">
              <a:spcBef>
                <a:spcPts val="400"/>
              </a:spcBef>
              <a:buNone/>
              <a:defRPr sz="3600" b="0" kern="1200" cap="none" spc="0" baseline="0">
                <a:solidFill>
                  <a:schemeClr val="tx2"/>
                </a:solidFill>
                <a:latin typeface="+mj-lt"/>
                <a:ea typeface="+mj-ea"/>
                <a:cs typeface="Tunga" pitchFamily="2"/>
              </a:defRPr>
            </a:lvl1pPr>
          </a:lstStyle>
          <a:p>
            <a:pPr algn="ctr"/>
            <a:r>
              <a:rPr lang="en-US" sz="35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glow rad="127000">
                    <a:srgbClr val="421F16"/>
                  </a:glow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Segoe Print" pitchFamily="2" charset="0"/>
              </a:rPr>
              <a:t>www.studythecalendar.com </a:t>
            </a:r>
          </a:p>
        </p:txBody>
      </p:sp>
      <p:sp>
        <p:nvSpPr>
          <p:cNvPr id="2" name="Rectangle 1"/>
          <p:cNvSpPr/>
          <p:nvPr/>
        </p:nvSpPr>
        <p:spPr>
          <a:xfrm>
            <a:off x="0" y="190500"/>
            <a:ext cx="12174536" cy="954107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/>
            <a:r>
              <a:rPr lang="en-CA" sz="2000" dirty="0">
                <a:solidFill>
                  <a:schemeClr val="bg1"/>
                </a:solidFill>
                <a:latin typeface="Comic Sans MS" pitchFamily="66" charset="0"/>
              </a:rPr>
              <a:t>We pray that this has blessed you in your journey of studying to become further immersed in </a:t>
            </a:r>
            <a:r>
              <a:rPr lang="en-CA" sz="2000" dirty="0" smtClean="0">
                <a:solidFill>
                  <a:schemeClr val="bg1"/>
                </a:solidFill>
                <a:latin typeface="Comic Sans MS" pitchFamily="66" charset="0"/>
              </a:rPr>
              <a:t>the</a:t>
            </a:r>
            <a:r>
              <a:rPr lang="en-CA" sz="2000" dirty="0">
                <a:latin typeface="Comic Sans MS" pitchFamily="66" charset="0"/>
              </a:rPr>
              <a:t/>
            </a:r>
            <a:br>
              <a:rPr lang="en-CA" sz="2000" dirty="0">
                <a:latin typeface="Comic Sans MS" pitchFamily="66" charset="0"/>
              </a:rPr>
            </a:br>
            <a:r>
              <a:rPr lang="en-CA" dirty="0">
                <a:latin typeface="Comic Sans MS" pitchFamily="66" charset="0"/>
              </a:rPr>
              <a:t>	</a:t>
            </a:r>
            <a:r>
              <a:rPr lang="en-CA" sz="3600" b="1" dirty="0">
                <a:solidFill>
                  <a:schemeClr val="accent2">
                    <a:lumMod val="75000"/>
                  </a:schemeClr>
                </a:solidFill>
                <a:latin typeface="Comic Sans MS" pitchFamily="66" charset="0"/>
              </a:rPr>
              <a:t>Covenant of Yahuah and Yahusha.</a:t>
            </a:r>
          </a:p>
        </p:txBody>
      </p:sp>
    </p:spTree>
    <p:extLst>
      <p:ext uri="{BB962C8B-B14F-4D97-AF65-F5344CB8AC3E}">
        <p14:creationId xmlns:p14="http://schemas.microsoft.com/office/powerpoint/2010/main" val="752503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750"/>
                            </p:stCondLst>
                            <p:childTnLst>
                              <p:par>
                                <p:cTn id="16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750"/>
                            </p:stCondLst>
                            <p:childTnLst>
                              <p:par>
                                <p:cTn id="22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6250"/>
                            </p:stCondLst>
                            <p:childTnLst>
                              <p:par>
                                <p:cTn id="28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9" grpId="0"/>
    </p:bldLst>
  </p:timing>
</p:sld>
</file>

<file path=ppt/theme/theme1.xml><?xml version="1.0" encoding="utf-8"?>
<a:theme xmlns:a="http://schemas.openxmlformats.org/drawingml/2006/main" name="Depth">
  <a:themeElements>
    <a:clrScheme name="Depth">
      <a:dk1>
        <a:sysClr val="windowText" lastClr="000000"/>
      </a:dk1>
      <a:lt1>
        <a:sysClr val="window" lastClr="FFFFFF"/>
      </a:lt1>
      <a:dk2>
        <a:srgbClr val="455F51"/>
      </a:dk2>
      <a:lt2>
        <a:srgbClr val="94D7E4"/>
      </a:lt2>
      <a:accent1>
        <a:srgbClr val="41AEBD"/>
      </a:accent1>
      <a:accent2>
        <a:srgbClr val="97E9D5"/>
      </a:accent2>
      <a:accent3>
        <a:srgbClr val="A2CF49"/>
      </a:accent3>
      <a:accent4>
        <a:srgbClr val="608F3D"/>
      </a:accent4>
      <a:accent5>
        <a:srgbClr val="F4DE3A"/>
      </a:accent5>
      <a:accent6>
        <a:srgbClr val="FCB11C"/>
      </a:accent6>
      <a:hlink>
        <a:srgbClr val="FBCA98"/>
      </a:hlink>
      <a:folHlink>
        <a:srgbClr val="D3B86D"/>
      </a:folHlink>
    </a:clrScheme>
    <a:fontScheme name="Depth">
      <a:majorFont>
        <a:latin typeface="Corbel"/>
        <a:ea typeface=""/>
        <a:cs typeface=""/>
        <a:font script="Jpan" typeface="メイリオ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メイリオ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epth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Depth" id="{7BEAFC2A-325C-49C4-AC08-2B765DA903F9}" vid="{1735E755-43E6-43AA-ABA2-C989ECC79AF5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TM04033923[[fn=Depth]]</Template>
  <TotalTime>9952</TotalTime>
  <Words>3874</Words>
  <Application>Microsoft Office PowerPoint</Application>
  <PresentationFormat>Custom</PresentationFormat>
  <Paragraphs>1180</Paragraphs>
  <Slides>89</Slides>
  <Notes>54</Notes>
  <HiddenSlides>0</HiddenSlides>
  <MMClips>0</MMClips>
  <ScaleCrop>false</ScaleCrop>
  <HeadingPairs>
    <vt:vector size="4" baseType="variant">
      <vt:variant>
        <vt:lpstr>Theme</vt:lpstr>
      </vt:variant>
      <vt:variant>
        <vt:i4>3</vt:i4>
      </vt:variant>
      <vt:variant>
        <vt:lpstr>Slide Titles</vt:lpstr>
      </vt:variant>
      <vt:variant>
        <vt:i4>89</vt:i4>
      </vt:variant>
    </vt:vector>
  </HeadingPairs>
  <TitlesOfParts>
    <vt:vector size="92" baseType="lpstr">
      <vt:lpstr>Depth</vt:lpstr>
      <vt:lpstr>Office Theme</vt:lpstr>
      <vt:lpstr>1_Office Theme</vt:lpstr>
      <vt:lpstr>PowerPoint Presentation</vt:lpstr>
      <vt:lpstr>I        be about My Father’s Business</vt:lpstr>
      <vt:lpstr>PowerPoint Presentation</vt:lpstr>
      <vt:lpstr>PowerPoint Presentation</vt:lpstr>
      <vt:lpstr>PowerPoint Presentation</vt:lpstr>
      <vt:lpstr>I - must be about My Father’s Business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At what point in time within the first 24 hours of creation, does Yahuah declare  –  THE 1ST COMPLETED CYCLE (day)?</vt:lpstr>
      <vt:lpstr>Gen 1:5b … And there was evening and there was morning, one day.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timothy Astleford</dc:creator>
  <cp:lastModifiedBy>Rae</cp:lastModifiedBy>
  <cp:revision>697</cp:revision>
  <dcterms:created xsi:type="dcterms:W3CDTF">2020-08-09T14:18:07Z</dcterms:created>
  <dcterms:modified xsi:type="dcterms:W3CDTF">2021-07-04T21:36:22Z</dcterms:modified>
</cp:coreProperties>
</file>