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7.jfif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1" r:id="rId1"/>
  </p:sldMasterIdLst>
  <p:notesMasterIdLst>
    <p:notesMasterId r:id="rId28"/>
  </p:notesMasterIdLst>
  <p:sldIdLst>
    <p:sldId id="256" r:id="rId2"/>
    <p:sldId id="281" r:id="rId3"/>
    <p:sldId id="258" r:id="rId4"/>
    <p:sldId id="287" r:id="rId5"/>
    <p:sldId id="283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9" r:id="rId22"/>
    <p:sldId id="275" r:id="rId23"/>
    <p:sldId id="278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90C2B4-EEC3-453E-A2A7-71F8D34AA636}">
          <p14:sldIdLst>
            <p14:sldId id="256"/>
            <p14:sldId id="281"/>
            <p14:sldId id="258"/>
            <p14:sldId id="287"/>
            <p14:sldId id="283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9"/>
            <p14:sldId id="275"/>
            <p14:sldId id="278"/>
            <p14:sldId id="284"/>
            <p14:sldId id="285"/>
            <p14:sldId id="286"/>
          </p14:sldIdLst>
        </p14:section>
        <p14:section name="Untitled Section" id="{ECA6DE37-5B0A-46E0-97B9-4AA952F31BC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e" initials="R" lastIdx="3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5AD13-9703-4532-9D00-325C9A3A3BEE}" v="62" dt="2021-05-13T16:38:25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>
        <p:scale>
          <a:sx n="100" d="100"/>
          <a:sy n="100" d="100"/>
        </p:scale>
        <p:origin x="-72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ce Davella" userId="e7ed3160a41a56bb" providerId="LiveId" clId="{C8D5AD13-9703-4532-9D00-325C9A3A3BEE}"/>
    <pc:docChg chg="undo custSel addSld delSld modSld sldOrd addSection modSection">
      <pc:chgData name="Joyce Davella" userId="e7ed3160a41a56bb" providerId="LiveId" clId="{C8D5AD13-9703-4532-9D00-325C9A3A3BEE}" dt="2021-05-19T18:59:42.529" v="6330" actId="20577"/>
      <pc:docMkLst>
        <pc:docMk/>
      </pc:docMkLst>
      <pc:sldChg chg="delSp modSp mod delDesignElem">
        <pc:chgData name="Joyce Davella" userId="e7ed3160a41a56bb" providerId="LiveId" clId="{C8D5AD13-9703-4532-9D00-325C9A3A3BEE}" dt="2021-05-11T15:09:27.033" v="3243" actId="14100"/>
        <pc:sldMkLst>
          <pc:docMk/>
          <pc:sldMk cId="2677062487" sldId="256"/>
        </pc:sldMkLst>
        <pc:spChg chg="mod">
          <ac:chgData name="Joyce Davella" userId="e7ed3160a41a56bb" providerId="LiveId" clId="{C8D5AD13-9703-4532-9D00-325C9A3A3BEE}" dt="2021-05-11T15:06:21.201" v="3234" actId="207"/>
          <ac:spMkLst>
            <pc:docMk/>
            <pc:sldMk cId="2677062487" sldId="256"/>
            <ac:spMk id="2" creationId="{04C3C33A-623D-4F13-BD52-8012890BA2F3}"/>
          </ac:spMkLst>
        </pc:spChg>
        <pc:spChg chg="mod">
          <ac:chgData name="Joyce Davella" userId="e7ed3160a41a56bb" providerId="LiveId" clId="{C8D5AD13-9703-4532-9D00-325C9A3A3BEE}" dt="2021-05-11T15:06:32.931" v="3235" actId="207"/>
          <ac:spMkLst>
            <pc:docMk/>
            <pc:sldMk cId="2677062487" sldId="256"/>
            <ac:spMk id="3" creationId="{52F0FB29-7F53-48C8-B38C-17F2CD9BC3B7}"/>
          </ac:spMkLst>
        </pc:spChg>
        <pc:spChg chg="mod">
          <ac:chgData name="Joyce Davella" userId="e7ed3160a41a56bb" providerId="LiveId" clId="{C8D5AD13-9703-4532-9D00-325C9A3A3BEE}" dt="2021-05-11T15:09:27.033" v="3243" actId="14100"/>
          <ac:spMkLst>
            <pc:docMk/>
            <pc:sldMk cId="2677062487" sldId="256"/>
            <ac:spMk id="12" creationId="{688A52E6-E0B8-4E59-8D6A-2AFFC86411F6}"/>
          </ac:spMkLst>
        </pc:spChg>
        <pc:spChg chg="del">
          <ac:chgData name="Joyce Davella" userId="e7ed3160a41a56bb" providerId="LiveId" clId="{C8D5AD13-9703-4532-9D00-325C9A3A3BEE}" dt="2021-05-11T03:57:13.325" v="2"/>
          <ac:spMkLst>
            <pc:docMk/>
            <pc:sldMk cId="2677062487" sldId="256"/>
            <ac:spMk id="34" creationId="{9DDC08E3-BC7B-468A-8ADA-3C0D6880681A}"/>
          </ac:spMkLst>
        </pc:spChg>
        <pc:spChg chg="del">
          <ac:chgData name="Joyce Davella" userId="e7ed3160a41a56bb" providerId="LiveId" clId="{C8D5AD13-9703-4532-9D00-325C9A3A3BEE}" dt="2021-05-11T03:57:13.325" v="2"/>
          <ac:spMkLst>
            <pc:docMk/>
            <pc:sldMk cId="2677062487" sldId="256"/>
            <ac:spMk id="36" creationId="{7B174F74-15DB-45F3-BCE0-6428F35D3C47}"/>
          </ac:spMkLst>
        </pc:spChg>
        <pc:picChg chg="mod">
          <ac:chgData name="Joyce Davella" userId="e7ed3160a41a56bb" providerId="LiveId" clId="{C8D5AD13-9703-4532-9D00-325C9A3A3BEE}" dt="2021-05-11T15:07:40.324" v="3239" actId="14100"/>
          <ac:picMkLst>
            <pc:docMk/>
            <pc:sldMk cId="2677062487" sldId="256"/>
            <ac:picMk id="4" creationId="{4177BAA3-D5EC-4964-9F44-2F2C6068F684}"/>
          </ac:picMkLst>
        </pc:picChg>
        <pc:picChg chg="mod">
          <ac:chgData name="Joyce Davella" userId="e7ed3160a41a56bb" providerId="LiveId" clId="{C8D5AD13-9703-4532-9D00-325C9A3A3BEE}" dt="2021-05-11T15:07:59.287" v="3241" actId="14100"/>
          <ac:picMkLst>
            <pc:docMk/>
            <pc:sldMk cId="2677062487" sldId="256"/>
            <ac:picMk id="7" creationId="{5150EE8F-126A-47F3-9649-720B383F5E0E}"/>
          </ac:picMkLst>
        </pc:picChg>
      </pc:sldChg>
      <pc:sldChg chg="addSp modSp mod ord">
        <pc:chgData name="Joyce Davella" userId="e7ed3160a41a56bb" providerId="LiveId" clId="{C8D5AD13-9703-4532-9D00-325C9A3A3BEE}" dt="2021-05-11T04:01:11.018" v="62"/>
        <pc:sldMkLst>
          <pc:docMk/>
          <pc:sldMk cId="612063725" sldId="257"/>
        </pc:sldMkLst>
        <pc:spChg chg="add mod">
          <ac:chgData name="Joyce Davella" userId="e7ed3160a41a56bb" providerId="LiveId" clId="{C8D5AD13-9703-4532-9D00-325C9A3A3BEE}" dt="2021-05-11T03:58:51.104" v="53" actId="20577"/>
          <ac:spMkLst>
            <pc:docMk/>
            <pc:sldMk cId="612063725" sldId="257"/>
            <ac:spMk id="3" creationId="{48DA8422-1CA8-43E1-BF8A-32AB59836301}"/>
          </ac:spMkLst>
        </pc:spChg>
      </pc:sldChg>
      <pc:sldChg chg="delSp modSp mod ord delDesignElem">
        <pc:chgData name="Joyce Davella" userId="e7ed3160a41a56bb" providerId="LiveId" clId="{C8D5AD13-9703-4532-9D00-325C9A3A3BEE}" dt="2021-05-11T04:00:14.619" v="59" actId="14100"/>
        <pc:sldMkLst>
          <pc:docMk/>
          <pc:sldMk cId="1071308965" sldId="258"/>
        </pc:sldMkLst>
        <pc:spChg chg="mod">
          <ac:chgData name="Joyce Davella" userId="e7ed3160a41a56bb" providerId="LiveId" clId="{C8D5AD13-9703-4532-9D00-325C9A3A3BEE}" dt="2021-05-11T04:00:14.619" v="59" actId="14100"/>
          <ac:spMkLst>
            <pc:docMk/>
            <pc:sldMk cId="1071308965" sldId="258"/>
            <ac:spMk id="2" creationId="{AD7831F2-3600-4493-8397-CFB70876B73A}"/>
          </ac:spMkLst>
        </pc:spChg>
        <pc:spChg chg="del">
          <ac:chgData name="Joyce Davella" userId="e7ed3160a41a56bb" providerId="LiveId" clId="{C8D5AD13-9703-4532-9D00-325C9A3A3BEE}" dt="2021-05-11T03:57:13.325" v="2"/>
          <ac:spMkLst>
            <pc:docMk/>
            <pc:sldMk cId="1071308965" sldId="258"/>
            <ac:spMk id="8" creationId="{99485AE2-6BE9-4DCA-A6C4-83F4EEFCCCC0}"/>
          </ac:spMkLst>
        </pc:spChg>
        <pc:spChg chg="del">
          <ac:chgData name="Joyce Davella" userId="e7ed3160a41a56bb" providerId="LiveId" clId="{C8D5AD13-9703-4532-9D00-325C9A3A3BEE}" dt="2021-05-11T03:57:13.325" v="2"/>
          <ac:spMkLst>
            <pc:docMk/>
            <pc:sldMk cId="1071308965" sldId="258"/>
            <ac:spMk id="10" creationId="{65BA7CAF-5EE9-4EEE-9E12-B2CECCB94D62}"/>
          </ac:spMkLst>
        </pc:spChg>
        <pc:spChg chg="del">
          <ac:chgData name="Joyce Davella" userId="e7ed3160a41a56bb" providerId="LiveId" clId="{C8D5AD13-9703-4532-9D00-325C9A3A3BEE}" dt="2021-05-11T03:57:13.325" v="2"/>
          <ac:spMkLst>
            <pc:docMk/>
            <pc:sldMk cId="1071308965" sldId="258"/>
            <ac:spMk id="12" creationId="{EC199F73-795E-469A-AF4B-13FA2C7AB76F}"/>
          </ac:spMkLst>
        </pc:spChg>
      </pc:sldChg>
      <pc:sldChg chg="addSp delSp modSp new mod setBg">
        <pc:chgData name="Joyce Davella" userId="e7ed3160a41a56bb" providerId="LiveId" clId="{C8D5AD13-9703-4532-9D00-325C9A3A3BEE}" dt="2021-05-19T18:25:16.415" v="6324" actId="33524"/>
        <pc:sldMkLst>
          <pc:docMk/>
          <pc:sldMk cId="679199194" sldId="259"/>
        </pc:sldMkLst>
        <pc:spChg chg="add mod ord">
          <ac:chgData name="Joyce Davella" userId="e7ed3160a41a56bb" providerId="LiveId" clId="{C8D5AD13-9703-4532-9D00-325C9A3A3BEE}" dt="2021-05-19T18:25:16.415" v="6324" actId="33524"/>
          <ac:spMkLst>
            <pc:docMk/>
            <pc:sldMk cId="679199194" sldId="259"/>
            <ac:spMk id="3" creationId="{6165ADD0-4A67-4AC9-8052-6D5B043308E3}"/>
          </ac:spMkLst>
        </pc:spChg>
        <pc:spChg chg="add del">
          <ac:chgData name="Joyce Davella" userId="e7ed3160a41a56bb" providerId="LiveId" clId="{C8D5AD13-9703-4532-9D00-325C9A3A3BEE}" dt="2021-05-13T16:37:24.039" v="6299" actId="26606"/>
          <ac:spMkLst>
            <pc:docMk/>
            <pc:sldMk cId="679199194" sldId="259"/>
            <ac:spMk id="25" creationId="{3F088236-D655-4F88-B238-E16762358025}"/>
          </ac:spMkLst>
        </pc:spChg>
        <pc:spChg chg="add del">
          <ac:chgData name="Joyce Davella" userId="e7ed3160a41a56bb" providerId="LiveId" clId="{C8D5AD13-9703-4532-9D00-325C9A3A3BEE}" dt="2021-05-13T16:37:24.039" v="6299" actId="26606"/>
          <ac:spMkLst>
            <pc:docMk/>
            <pc:sldMk cId="679199194" sldId="259"/>
            <ac:spMk id="27" creationId="{3DAC0C92-199E-475C-9390-119A9B027276}"/>
          </ac:spMkLst>
        </pc:spChg>
        <pc:spChg chg="add del">
          <ac:chgData name="Joyce Davella" userId="e7ed3160a41a56bb" providerId="LiveId" clId="{C8D5AD13-9703-4532-9D00-325C9A3A3BEE}" dt="2021-05-13T16:37:24.039" v="6299" actId="26606"/>
          <ac:spMkLst>
            <pc:docMk/>
            <pc:sldMk cId="679199194" sldId="259"/>
            <ac:spMk id="29" creationId="{C4CFB339-0ED8-4FE2-9EF1-6D1375B8499B}"/>
          </ac:spMkLst>
        </pc:spChg>
        <pc:spChg chg="add del">
          <ac:chgData name="Joyce Davella" userId="e7ed3160a41a56bb" providerId="LiveId" clId="{C8D5AD13-9703-4532-9D00-325C9A3A3BEE}" dt="2021-05-13T16:37:24.039" v="6299" actId="26606"/>
          <ac:spMkLst>
            <pc:docMk/>
            <pc:sldMk cId="679199194" sldId="259"/>
            <ac:spMk id="31" creationId="{31896C80-2069-4431-9C19-83B913734490}"/>
          </ac:spMkLst>
        </pc:spChg>
        <pc:spChg chg="add del">
          <ac:chgData name="Joyce Davella" userId="e7ed3160a41a56bb" providerId="LiveId" clId="{C8D5AD13-9703-4532-9D00-325C9A3A3BEE}" dt="2021-05-13T16:37:24.039" v="6299" actId="26606"/>
          <ac:spMkLst>
            <pc:docMk/>
            <pc:sldMk cId="679199194" sldId="259"/>
            <ac:spMk id="33" creationId="{BF120A21-0841-4823-B0C4-28AEBCEF9B78}"/>
          </ac:spMkLst>
        </pc:spChg>
        <pc:spChg chg="add del">
          <ac:chgData name="Joyce Davella" userId="e7ed3160a41a56bb" providerId="LiveId" clId="{C8D5AD13-9703-4532-9D00-325C9A3A3BEE}" dt="2021-05-13T16:37:24.039" v="6299" actId="26606"/>
          <ac:spMkLst>
            <pc:docMk/>
            <pc:sldMk cId="679199194" sldId="259"/>
            <ac:spMk id="35" creationId="{DBB05BAE-BBD3-4289-899F-A6851503C6B0}"/>
          </ac:spMkLst>
        </pc:spChg>
        <pc:spChg chg="add del">
          <ac:chgData name="Joyce Davella" userId="e7ed3160a41a56bb" providerId="LiveId" clId="{C8D5AD13-9703-4532-9D00-325C9A3A3BEE}" dt="2021-05-13T16:37:24.039" v="6299" actId="26606"/>
          <ac:spMkLst>
            <pc:docMk/>
            <pc:sldMk cId="679199194" sldId="259"/>
            <ac:spMk id="37" creationId="{9874D11C-36F5-4BBE-A490-019A54E953B0}"/>
          </ac:spMkLst>
        </pc:spChg>
        <pc:spChg chg="add">
          <ac:chgData name="Joyce Davella" userId="e7ed3160a41a56bb" providerId="LiveId" clId="{C8D5AD13-9703-4532-9D00-325C9A3A3BEE}" dt="2021-05-13T16:37:24.039" v="6299" actId="26606"/>
          <ac:spMkLst>
            <pc:docMk/>
            <pc:sldMk cId="679199194" sldId="259"/>
            <ac:spMk id="58" creationId="{3F088236-D655-4F88-B238-E16762358025}"/>
          </ac:spMkLst>
        </pc:spChg>
        <pc:spChg chg="add">
          <ac:chgData name="Joyce Davella" userId="e7ed3160a41a56bb" providerId="LiveId" clId="{C8D5AD13-9703-4532-9D00-325C9A3A3BEE}" dt="2021-05-13T16:37:24.039" v="6299" actId="26606"/>
          <ac:spMkLst>
            <pc:docMk/>
            <pc:sldMk cId="679199194" sldId="259"/>
            <ac:spMk id="60" creationId="{3DAC0C92-199E-475C-9390-119A9B027276}"/>
          </ac:spMkLst>
        </pc:spChg>
        <pc:spChg chg="add">
          <ac:chgData name="Joyce Davella" userId="e7ed3160a41a56bb" providerId="LiveId" clId="{C8D5AD13-9703-4532-9D00-325C9A3A3BEE}" dt="2021-05-13T16:37:24.039" v="6299" actId="26606"/>
          <ac:spMkLst>
            <pc:docMk/>
            <pc:sldMk cId="679199194" sldId="259"/>
            <ac:spMk id="62" creationId="{C4CFB339-0ED8-4FE2-9EF1-6D1375B8499B}"/>
          </ac:spMkLst>
        </pc:spChg>
        <pc:spChg chg="add">
          <ac:chgData name="Joyce Davella" userId="e7ed3160a41a56bb" providerId="LiveId" clId="{C8D5AD13-9703-4532-9D00-325C9A3A3BEE}" dt="2021-05-13T16:37:24.039" v="6299" actId="26606"/>
          <ac:spMkLst>
            <pc:docMk/>
            <pc:sldMk cId="679199194" sldId="259"/>
            <ac:spMk id="64" creationId="{31896C80-2069-4431-9C19-83B913734490}"/>
          </ac:spMkLst>
        </pc:spChg>
        <pc:spChg chg="add">
          <ac:chgData name="Joyce Davella" userId="e7ed3160a41a56bb" providerId="LiveId" clId="{C8D5AD13-9703-4532-9D00-325C9A3A3BEE}" dt="2021-05-13T16:37:24.039" v="6299" actId="26606"/>
          <ac:spMkLst>
            <pc:docMk/>
            <pc:sldMk cId="679199194" sldId="259"/>
            <ac:spMk id="66" creationId="{BF120A21-0841-4823-B0C4-28AEBCEF9B78}"/>
          </ac:spMkLst>
        </pc:spChg>
        <pc:spChg chg="add">
          <ac:chgData name="Joyce Davella" userId="e7ed3160a41a56bb" providerId="LiveId" clId="{C8D5AD13-9703-4532-9D00-325C9A3A3BEE}" dt="2021-05-13T16:37:24.039" v="6299" actId="26606"/>
          <ac:spMkLst>
            <pc:docMk/>
            <pc:sldMk cId="679199194" sldId="259"/>
            <ac:spMk id="68" creationId="{DBB05BAE-BBD3-4289-899F-A6851503C6B0}"/>
          </ac:spMkLst>
        </pc:spChg>
        <pc:spChg chg="add">
          <ac:chgData name="Joyce Davella" userId="e7ed3160a41a56bb" providerId="LiveId" clId="{C8D5AD13-9703-4532-9D00-325C9A3A3BEE}" dt="2021-05-13T16:37:24.039" v="6299" actId="26606"/>
          <ac:spMkLst>
            <pc:docMk/>
            <pc:sldMk cId="679199194" sldId="259"/>
            <ac:spMk id="70" creationId="{9874D11C-36F5-4BBE-A490-019A54E953B0}"/>
          </ac:spMkLst>
        </pc:spChg>
        <pc:grpChg chg="add del">
          <ac:chgData name="Joyce Davella" userId="e7ed3160a41a56bb" providerId="LiveId" clId="{C8D5AD13-9703-4532-9D00-325C9A3A3BEE}" dt="2021-05-13T16:37:24.039" v="6299" actId="26606"/>
          <ac:grpSpMkLst>
            <pc:docMk/>
            <pc:sldMk cId="679199194" sldId="259"/>
            <ac:grpSpMk id="9" creationId="{10BE40E3-5550-4CDD-B4FD-387C33EBF157}"/>
          </ac:grpSpMkLst>
        </pc:grpChg>
        <pc:grpChg chg="add">
          <ac:chgData name="Joyce Davella" userId="e7ed3160a41a56bb" providerId="LiveId" clId="{C8D5AD13-9703-4532-9D00-325C9A3A3BEE}" dt="2021-05-13T16:37:24.039" v="6299" actId="26606"/>
          <ac:grpSpMkLst>
            <pc:docMk/>
            <pc:sldMk cId="679199194" sldId="259"/>
            <ac:grpSpMk id="42" creationId="{10BE40E3-5550-4CDD-B4FD-387C33EBF157}"/>
          </ac:grpSpMkLst>
        </pc:grpChg>
        <pc:picChg chg="add del mod">
          <ac:chgData name="Joyce Davella" userId="e7ed3160a41a56bb" providerId="LiveId" clId="{C8D5AD13-9703-4532-9D00-325C9A3A3BEE}" dt="2021-05-13T16:35:48.711" v="6297" actId="21"/>
          <ac:picMkLst>
            <pc:docMk/>
            <pc:sldMk cId="679199194" sldId="259"/>
            <ac:picMk id="4" creationId="{FBD4D55F-00F5-4678-A512-86860BA23952}"/>
          </ac:picMkLst>
        </pc:picChg>
        <pc:picChg chg="add mod">
          <ac:chgData name="Joyce Davella" userId="e7ed3160a41a56bb" providerId="LiveId" clId="{C8D5AD13-9703-4532-9D00-325C9A3A3BEE}" dt="2021-05-13T17:58:00.319" v="6320" actId="14100"/>
          <ac:picMkLst>
            <pc:docMk/>
            <pc:sldMk cId="679199194" sldId="259"/>
            <ac:picMk id="5" creationId="{4B8FB42C-A9DB-4331-9513-2C24E097A9B4}"/>
          </ac:picMkLst>
        </pc:picChg>
        <pc:cxnChg chg="add del">
          <ac:chgData name="Joyce Davella" userId="e7ed3160a41a56bb" providerId="LiveId" clId="{C8D5AD13-9703-4532-9D00-325C9A3A3BEE}" dt="2021-05-13T16:37:24.039" v="6299" actId="26606"/>
          <ac:cxnSpMkLst>
            <pc:docMk/>
            <pc:sldMk cId="679199194" sldId="259"/>
            <ac:cxnSpMk id="21" creationId="{64FA5DFF-7FE6-4855-84E6-DFA78EE978BD}"/>
          </ac:cxnSpMkLst>
        </pc:cxnChg>
        <pc:cxnChg chg="add del">
          <ac:chgData name="Joyce Davella" userId="e7ed3160a41a56bb" providerId="LiveId" clId="{C8D5AD13-9703-4532-9D00-325C9A3A3BEE}" dt="2021-05-13T16:37:24.039" v="6299" actId="26606"/>
          <ac:cxnSpMkLst>
            <pc:docMk/>
            <pc:sldMk cId="679199194" sldId="259"/>
            <ac:cxnSpMk id="23" creationId="{2AFD8CBA-54A3-4363-991B-B9C631BBFA74}"/>
          </ac:cxnSpMkLst>
        </pc:cxnChg>
        <pc:cxnChg chg="add">
          <ac:chgData name="Joyce Davella" userId="e7ed3160a41a56bb" providerId="LiveId" clId="{C8D5AD13-9703-4532-9D00-325C9A3A3BEE}" dt="2021-05-13T16:37:24.039" v="6299" actId="26606"/>
          <ac:cxnSpMkLst>
            <pc:docMk/>
            <pc:sldMk cId="679199194" sldId="259"/>
            <ac:cxnSpMk id="54" creationId="{64FA5DFF-7FE6-4855-84E6-DFA78EE978BD}"/>
          </ac:cxnSpMkLst>
        </pc:cxnChg>
        <pc:cxnChg chg="add">
          <ac:chgData name="Joyce Davella" userId="e7ed3160a41a56bb" providerId="LiveId" clId="{C8D5AD13-9703-4532-9D00-325C9A3A3BEE}" dt="2021-05-13T16:37:24.039" v="6299" actId="26606"/>
          <ac:cxnSpMkLst>
            <pc:docMk/>
            <pc:sldMk cId="679199194" sldId="259"/>
            <ac:cxnSpMk id="56" creationId="{2AFD8CBA-54A3-4363-991B-B9C631BBFA74}"/>
          </ac:cxnSpMkLst>
        </pc:cxnChg>
      </pc:sldChg>
      <pc:sldChg chg="addSp modSp new mod">
        <pc:chgData name="Joyce Davella" userId="e7ed3160a41a56bb" providerId="LiveId" clId="{C8D5AD13-9703-4532-9D00-325C9A3A3BEE}" dt="2021-05-11T04:04:30.405" v="113" actId="14100"/>
        <pc:sldMkLst>
          <pc:docMk/>
          <pc:sldMk cId="1434315686" sldId="260"/>
        </pc:sldMkLst>
        <pc:spChg chg="add mod">
          <ac:chgData name="Joyce Davella" userId="e7ed3160a41a56bb" providerId="LiveId" clId="{C8D5AD13-9703-4532-9D00-325C9A3A3BEE}" dt="2021-05-11T04:04:30.405" v="113" actId="14100"/>
          <ac:spMkLst>
            <pc:docMk/>
            <pc:sldMk cId="1434315686" sldId="260"/>
            <ac:spMk id="3" creationId="{E97DE2DB-71EC-46C7-B57E-B5374310F538}"/>
          </ac:spMkLst>
        </pc:spChg>
      </pc:sldChg>
      <pc:sldChg chg="addSp modSp new mod">
        <pc:chgData name="Joyce Davella" userId="e7ed3160a41a56bb" providerId="LiveId" clId="{C8D5AD13-9703-4532-9D00-325C9A3A3BEE}" dt="2021-05-11T04:06:05.585" v="120" actId="14100"/>
        <pc:sldMkLst>
          <pc:docMk/>
          <pc:sldMk cId="2259684452" sldId="261"/>
        </pc:sldMkLst>
        <pc:spChg chg="add mod">
          <ac:chgData name="Joyce Davella" userId="e7ed3160a41a56bb" providerId="LiveId" clId="{C8D5AD13-9703-4532-9D00-325C9A3A3BEE}" dt="2021-05-11T04:06:05.585" v="120" actId="14100"/>
          <ac:spMkLst>
            <pc:docMk/>
            <pc:sldMk cId="2259684452" sldId="261"/>
            <ac:spMk id="3" creationId="{F532295A-DA66-4574-ACED-D16AC74423A7}"/>
          </ac:spMkLst>
        </pc:spChg>
      </pc:sldChg>
      <pc:sldChg chg="addSp modSp new mod">
        <pc:chgData name="Joyce Davella" userId="e7ed3160a41a56bb" providerId="LiveId" clId="{C8D5AD13-9703-4532-9D00-325C9A3A3BEE}" dt="2021-05-11T04:07:24.956" v="126" actId="14100"/>
        <pc:sldMkLst>
          <pc:docMk/>
          <pc:sldMk cId="645393185" sldId="262"/>
        </pc:sldMkLst>
        <pc:spChg chg="add mod">
          <ac:chgData name="Joyce Davella" userId="e7ed3160a41a56bb" providerId="LiveId" clId="{C8D5AD13-9703-4532-9D00-325C9A3A3BEE}" dt="2021-05-11T04:07:24.956" v="126" actId="14100"/>
          <ac:spMkLst>
            <pc:docMk/>
            <pc:sldMk cId="645393185" sldId="262"/>
            <ac:spMk id="3" creationId="{50D3FD01-6FF1-4BD1-96B7-F537FE72E2BD}"/>
          </ac:spMkLst>
        </pc:spChg>
      </pc:sldChg>
      <pc:sldChg chg="addSp modSp new mod">
        <pc:chgData name="Joyce Davella" userId="e7ed3160a41a56bb" providerId="LiveId" clId="{C8D5AD13-9703-4532-9D00-325C9A3A3BEE}" dt="2021-05-11T15:10:49.773" v="3244" actId="33524"/>
        <pc:sldMkLst>
          <pc:docMk/>
          <pc:sldMk cId="2764232554" sldId="263"/>
        </pc:sldMkLst>
        <pc:spChg chg="add mod">
          <ac:chgData name="Joyce Davella" userId="e7ed3160a41a56bb" providerId="LiveId" clId="{C8D5AD13-9703-4532-9D00-325C9A3A3BEE}" dt="2021-05-11T15:10:49.773" v="3244" actId="33524"/>
          <ac:spMkLst>
            <pc:docMk/>
            <pc:sldMk cId="2764232554" sldId="263"/>
            <ac:spMk id="3" creationId="{40DA6F2F-BCC4-4CA0-AB0F-C76A30E1A097}"/>
          </ac:spMkLst>
        </pc:spChg>
      </pc:sldChg>
      <pc:sldChg chg="addSp delSp modSp new mod setBg delDesignElem">
        <pc:chgData name="Joyce Davella" userId="e7ed3160a41a56bb" providerId="LiveId" clId="{C8D5AD13-9703-4532-9D00-325C9A3A3BEE}" dt="2021-05-11T19:47:56.185" v="5771"/>
        <pc:sldMkLst>
          <pc:docMk/>
          <pc:sldMk cId="1143962429" sldId="264"/>
        </pc:sldMkLst>
        <pc:spChg chg="mod">
          <ac:chgData name="Joyce Davella" userId="e7ed3160a41a56bb" providerId="LiveId" clId="{C8D5AD13-9703-4532-9D00-325C9A3A3BEE}" dt="2021-05-11T04:28:31.749" v="643" actId="14100"/>
          <ac:spMkLst>
            <pc:docMk/>
            <pc:sldMk cId="1143962429" sldId="264"/>
            <ac:spMk id="2" creationId="{9544E943-E021-4A8F-B314-C358B4B1BB7E}"/>
          </ac:spMkLst>
        </pc:spChg>
        <pc:spChg chg="mod">
          <ac:chgData name="Joyce Davella" userId="e7ed3160a41a56bb" providerId="LiveId" clId="{C8D5AD13-9703-4532-9D00-325C9A3A3BEE}" dt="2021-05-11T15:11:09.910" v="3245" actId="33524"/>
          <ac:spMkLst>
            <pc:docMk/>
            <pc:sldMk cId="1143962429" sldId="264"/>
            <ac:spMk id="3" creationId="{17254968-27C7-45FE-89DB-29FB95562DA9}"/>
          </ac:spMkLst>
        </pc:spChg>
        <pc:spChg chg="add mod">
          <ac:chgData name="Joyce Davella" userId="e7ed3160a41a56bb" providerId="LiveId" clId="{C8D5AD13-9703-4532-9D00-325C9A3A3BEE}" dt="2021-05-11T04:26:09.197" v="604" actId="14100"/>
          <ac:spMkLst>
            <pc:docMk/>
            <pc:sldMk cId="1143962429" sldId="264"/>
            <ac:spMk id="6" creationId="{D818926A-1DE3-4F15-839F-7F8C33310822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143962429" sldId="264"/>
            <ac:spMk id="27" creationId="{3F088236-D655-4F88-B238-E16762358025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143962429" sldId="264"/>
            <ac:spMk id="29" creationId="{3DAC0C92-199E-475C-9390-119A9B027276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143962429" sldId="264"/>
            <ac:spMk id="31" creationId="{C4CFB339-0ED8-4FE2-9EF1-6D1375B8499B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143962429" sldId="264"/>
            <ac:spMk id="33" creationId="{31896C80-2069-4431-9C19-83B913734490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143962429" sldId="264"/>
            <ac:spMk id="35" creationId="{BF120A21-0841-4823-B0C4-28AEBCEF9B78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143962429" sldId="264"/>
            <ac:spMk id="37" creationId="{DBB05BAE-BBD3-4289-899F-A6851503C6B0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143962429" sldId="264"/>
            <ac:spMk id="39" creationId="{9874D11C-36F5-4BBE-A490-019A54E953B0}"/>
          </ac:spMkLst>
        </pc:spChg>
        <pc:grpChg chg="add del">
          <ac:chgData name="Joyce Davella" userId="e7ed3160a41a56bb" providerId="LiveId" clId="{C8D5AD13-9703-4532-9D00-325C9A3A3BEE}" dt="2021-05-11T19:47:56.185" v="5771"/>
          <ac:grpSpMkLst>
            <pc:docMk/>
            <pc:sldMk cId="1143962429" sldId="264"/>
            <ac:grpSpMk id="11" creationId="{10BE40E3-5550-4CDD-B4FD-387C33EBF157}"/>
          </ac:grpSpMkLst>
        </pc:grpChg>
        <pc:picChg chg="add mod ord">
          <ac:chgData name="Joyce Davella" userId="e7ed3160a41a56bb" providerId="LiveId" clId="{C8D5AD13-9703-4532-9D00-325C9A3A3BEE}" dt="2021-05-11T04:29:00.701" v="645" actId="14100"/>
          <ac:picMkLst>
            <pc:docMk/>
            <pc:sldMk cId="1143962429" sldId="264"/>
            <ac:picMk id="5" creationId="{D1D2E75C-F8D3-4AB8-AB83-B1B3CC82403A}"/>
          </ac:picMkLst>
        </pc:picChg>
        <pc:cxnChg chg="add del">
          <ac:chgData name="Joyce Davella" userId="e7ed3160a41a56bb" providerId="LiveId" clId="{C8D5AD13-9703-4532-9D00-325C9A3A3BEE}" dt="2021-05-11T19:47:56.185" v="5771"/>
          <ac:cxnSpMkLst>
            <pc:docMk/>
            <pc:sldMk cId="1143962429" sldId="264"/>
            <ac:cxnSpMk id="23" creationId="{64FA5DFF-7FE6-4855-84E6-DFA78EE978BD}"/>
          </ac:cxnSpMkLst>
        </pc:cxnChg>
        <pc:cxnChg chg="add del">
          <ac:chgData name="Joyce Davella" userId="e7ed3160a41a56bb" providerId="LiveId" clId="{C8D5AD13-9703-4532-9D00-325C9A3A3BEE}" dt="2021-05-11T19:47:56.185" v="5771"/>
          <ac:cxnSpMkLst>
            <pc:docMk/>
            <pc:sldMk cId="1143962429" sldId="264"/>
            <ac:cxnSpMk id="25" creationId="{2AFD8CBA-54A3-4363-991B-B9C631BBFA74}"/>
          </ac:cxnSpMkLst>
        </pc:cxnChg>
      </pc:sldChg>
      <pc:sldChg chg="addSp delSp modSp new mod setBg delDesignElem">
        <pc:chgData name="Joyce Davella" userId="e7ed3160a41a56bb" providerId="LiveId" clId="{C8D5AD13-9703-4532-9D00-325C9A3A3BEE}" dt="2021-05-11T19:47:56.185" v="5771"/>
        <pc:sldMkLst>
          <pc:docMk/>
          <pc:sldMk cId="1572621308" sldId="265"/>
        </pc:sldMkLst>
        <pc:spChg chg="mod ord">
          <ac:chgData name="Joyce Davella" userId="e7ed3160a41a56bb" providerId="LiveId" clId="{C8D5AD13-9703-4532-9D00-325C9A3A3BEE}" dt="2021-05-11T04:49:33.369" v="1251" actId="27636"/>
          <ac:spMkLst>
            <pc:docMk/>
            <pc:sldMk cId="1572621308" sldId="265"/>
            <ac:spMk id="2" creationId="{84E35ABC-42EC-4D70-90B2-A462A775D7BE}"/>
          </ac:spMkLst>
        </pc:spChg>
        <pc:spChg chg="mod">
          <ac:chgData name="Joyce Davella" userId="e7ed3160a41a56bb" providerId="LiveId" clId="{C8D5AD13-9703-4532-9D00-325C9A3A3BEE}" dt="2021-05-11T05:14:15.952" v="2204" actId="14100"/>
          <ac:spMkLst>
            <pc:docMk/>
            <pc:sldMk cId="1572621308" sldId="265"/>
            <ac:spMk id="3" creationId="{8DB46240-1FBB-46BC-AF69-7C6D78B5EAEB}"/>
          </ac:spMkLst>
        </pc:spChg>
        <pc:spChg chg="add del">
          <ac:chgData name="Joyce Davella" userId="e7ed3160a41a56bb" providerId="LiveId" clId="{C8D5AD13-9703-4532-9D00-325C9A3A3BEE}" dt="2021-05-11T04:33:57.325" v="682" actId="26606"/>
          <ac:spMkLst>
            <pc:docMk/>
            <pc:sldMk cId="1572621308" sldId="265"/>
            <ac:spMk id="26" creationId="{3F088236-D655-4F88-B238-E16762358025}"/>
          </ac:spMkLst>
        </pc:spChg>
        <pc:spChg chg="add del">
          <ac:chgData name="Joyce Davella" userId="e7ed3160a41a56bb" providerId="LiveId" clId="{C8D5AD13-9703-4532-9D00-325C9A3A3BEE}" dt="2021-05-11T04:33:57.325" v="682" actId="26606"/>
          <ac:spMkLst>
            <pc:docMk/>
            <pc:sldMk cId="1572621308" sldId="265"/>
            <ac:spMk id="28" creationId="{3DAC0C92-199E-475C-9390-119A9B027276}"/>
          </ac:spMkLst>
        </pc:spChg>
        <pc:spChg chg="add del">
          <ac:chgData name="Joyce Davella" userId="e7ed3160a41a56bb" providerId="LiveId" clId="{C8D5AD13-9703-4532-9D00-325C9A3A3BEE}" dt="2021-05-11T04:33:57.325" v="682" actId="26606"/>
          <ac:spMkLst>
            <pc:docMk/>
            <pc:sldMk cId="1572621308" sldId="265"/>
            <ac:spMk id="30" creationId="{C4CFB339-0ED8-4FE2-9EF1-6D1375B8499B}"/>
          </ac:spMkLst>
        </pc:spChg>
        <pc:spChg chg="add del">
          <ac:chgData name="Joyce Davella" userId="e7ed3160a41a56bb" providerId="LiveId" clId="{C8D5AD13-9703-4532-9D00-325C9A3A3BEE}" dt="2021-05-11T04:33:57.325" v="682" actId="26606"/>
          <ac:spMkLst>
            <pc:docMk/>
            <pc:sldMk cId="1572621308" sldId="265"/>
            <ac:spMk id="32" creationId="{31896C80-2069-4431-9C19-83B913734490}"/>
          </ac:spMkLst>
        </pc:spChg>
        <pc:spChg chg="add del">
          <ac:chgData name="Joyce Davella" userId="e7ed3160a41a56bb" providerId="LiveId" clId="{C8D5AD13-9703-4532-9D00-325C9A3A3BEE}" dt="2021-05-11T04:33:57.325" v="682" actId="26606"/>
          <ac:spMkLst>
            <pc:docMk/>
            <pc:sldMk cId="1572621308" sldId="265"/>
            <ac:spMk id="34" creationId="{BF120A21-0841-4823-B0C4-28AEBCEF9B78}"/>
          </ac:spMkLst>
        </pc:spChg>
        <pc:spChg chg="add del">
          <ac:chgData name="Joyce Davella" userId="e7ed3160a41a56bb" providerId="LiveId" clId="{C8D5AD13-9703-4532-9D00-325C9A3A3BEE}" dt="2021-05-11T04:33:57.325" v="682" actId="26606"/>
          <ac:spMkLst>
            <pc:docMk/>
            <pc:sldMk cId="1572621308" sldId="265"/>
            <ac:spMk id="36" creationId="{DBB05BAE-BBD3-4289-899F-A6851503C6B0}"/>
          </ac:spMkLst>
        </pc:spChg>
        <pc:spChg chg="add del">
          <ac:chgData name="Joyce Davella" userId="e7ed3160a41a56bb" providerId="LiveId" clId="{C8D5AD13-9703-4532-9D00-325C9A3A3BEE}" dt="2021-05-11T04:33:57.325" v="682" actId="26606"/>
          <ac:spMkLst>
            <pc:docMk/>
            <pc:sldMk cId="1572621308" sldId="265"/>
            <ac:spMk id="38" creationId="{9874D11C-36F5-4BBE-A490-019A54E953B0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572621308" sldId="265"/>
            <ac:spMk id="74" creationId="{3F088236-D655-4F88-B238-E16762358025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572621308" sldId="265"/>
            <ac:spMk id="76" creationId="{3DAC0C92-199E-475C-9390-119A9B027276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572621308" sldId="265"/>
            <ac:spMk id="78" creationId="{C4CFB339-0ED8-4FE2-9EF1-6D1375B8499B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572621308" sldId="265"/>
            <ac:spMk id="80" creationId="{31896C80-2069-4431-9C19-83B913734490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572621308" sldId="265"/>
            <ac:spMk id="82" creationId="{BF120A21-0841-4823-B0C4-28AEBCEF9B78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572621308" sldId="265"/>
            <ac:spMk id="84" creationId="{DBB05BAE-BBD3-4289-899F-A6851503C6B0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572621308" sldId="265"/>
            <ac:spMk id="86" creationId="{9874D11C-36F5-4BBE-A490-019A54E953B0}"/>
          </ac:spMkLst>
        </pc:spChg>
        <pc:grpChg chg="add del">
          <ac:chgData name="Joyce Davella" userId="e7ed3160a41a56bb" providerId="LiveId" clId="{C8D5AD13-9703-4532-9D00-325C9A3A3BEE}" dt="2021-05-11T04:33:41.211" v="679" actId="26606"/>
          <ac:grpSpMkLst>
            <pc:docMk/>
            <pc:sldMk cId="1572621308" sldId="265"/>
            <ac:grpSpMk id="10" creationId="{10BE40E3-5550-4CDD-B4FD-387C33EBF157}"/>
          </ac:grpSpMkLst>
        </pc:grpChg>
        <pc:grpChg chg="add del">
          <ac:chgData name="Joyce Davella" userId="e7ed3160a41a56bb" providerId="LiveId" clId="{C8D5AD13-9703-4532-9D00-325C9A3A3BEE}" dt="2021-05-11T04:33:57.325" v="682" actId="26606"/>
          <ac:grpSpMkLst>
            <pc:docMk/>
            <pc:sldMk cId="1572621308" sldId="265"/>
            <ac:grpSpMk id="23" creationId="{10BE40E3-5550-4CDD-B4FD-387C33EBF157}"/>
          </ac:grpSpMkLst>
        </pc:grpChg>
        <pc:grpChg chg="add del">
          <ac:chgData name="Joyce Davella" userId="e7ed3160a41a56bb" providerId="LiveId" clId="{C8D5AD13-9703-4532-9D00-325C9A3A3BEE}" dt="2021-05-11T04:34:15.026" v="685" actId="26606"/>
          <ac:grpSpMkLst>
            <pc:docMk/>
            <pc:sldMk cId="1572621308" sldId="265"/>
            <ac:grpSpMk id="43" creationId="{88C9B83F-64CD-41C1-925F-A08801FFD0BD}"/>
          </ac:grpSpMkLst>
        </pc:grpChg>
        <pc:grpChg chg="add del">
          <ac:chgData name="Joyce Davella" userId="e7ed3160a41a56bb" providerId="LiveId" clId="{C8D5AD13-9703-4532-9D00-325C9A3A3BEE}" dt="2021-05-11T19:47:56.185" v="5771"/>
          <ac:grpSpMkLst>
            <pc:docMk/>
            <pc:sldMk cId="1572621308" sldId="265"/>
            <ac:grpSpMk id="58" creationId="{10BE40E3-5550-4CDD-B4FD-387C33EBF157}"/>
          </ac:grpSpMkLst>
        </pc:grpChg>
        <pc:picChg chg="add mod ord">
          <ac:chgData name="Joyce Davella" userId="e7ed3160a41a56bb" providerId="LiveId" clId="{C8D5AD13-9703-4532-9D00-325C9A3A3BEE}" dt="2021-05-11T05:13:57.306" v="2203" actId="14100"/>
          <ac:picMkLst>
            <pc:docMk/>
            <pc:sldMk cId="1572621308" sldId="265"/>
            <ac:picMk id="5" creationId="{BF4A50AC-026D-47E6-8A3B-13A50DEBFC7B}"/>
          </ac:picMkLst>
        </pc:picChg>
        <pc:cxnChg chg="add del">
          <ac:chgData name="Joyce Davella" userId="e7ed3160a41a56bb" providerId="LiveId" clId="{C8D5AD13-9703-4532-9D00-325C9A3A3BEE}" dt="2021-05-11T04:33:57.325" v="682" actId="26606"/>
          <ac:cxnSpMkLst>
            <pc:docMk/>
            <pc:sldMk cId="1572621308" sldId="265"/>
            <ac:cxnSpMk id="22" creationId="{64FA5DFF-7FE6-4855-84E6-DFA78EE978BD}"/>
          </ac:cxnSpMkLst>
        </pc:cxnChg>
        <pc:cxnChg chg="add del">
          <ac:chgData name="Joyce Davella" userId="e7ed3160a41a56bb" providerId="LiveId" clId="{C8D5AD13-9703-4532-9D00-325C9A3A3BEE}" dt="2021-05-11T04:33:57.325" v="682" actId="26606"/>
          <ac:cxnSpMkLst>
            <pc:docMk/>
            <pc:sldMk cId="1572621308" sldId="265"/>
            <ac:cxnSpMk id="24" creationId="{2AFD8CBA-54A3-4363-991B-B9C631BBFA74}"/>
          </ac:cxnSpMkLst>
        </pc:cxnChg>
        <pc:cxnChg chg="add del">
          <ac:chgData name="Joyce Davella" userId="e7ed3160a41a56bb" providerId="LiveId" clId="{C8D5AD13-9703-4532-9D00-325C9A3A3BEE}" dt="2021-05-11T19:47:56.185" v="5771"/>
          <ac:cxnSpMkLst>
            <pc:docMk/>
            <pc:sldMk cId="1572621308" sldId="265"/>
            <ac:cxnSpMk id="70" creationId="{64FA5DFF-7FE6-4855-84E6-DFA78EE978BD}"/>
          </ac:cxnSpMkLst>
        </pc:cxnChg>
        <pc:cxnChg chg="add del">
          <ac:chgData name="Joyce Davella" userId="e7ed3160a41a56bb" providerId="LiveId" clId="{C8D5AD13-9703-4532-9D00-325C9A3A3BEE}" dt="2021-05-11T19:47:56.185" v="5771"/>
          <ac:cxnSpMkLst>
            <pc:docMk/>
            <pc:sldMk cId="1572621308" sldId="265"/>
            <ac:cxnSpMk id="72" creationId="{2AFD8CBA-54A3-4363-991B-B9C631BBFA74}"/>
          </ac:cxnSpMkLst>
        </pc:cxnChg>
      </pc:sldChg>
      <pc:sldChg chg="addSp delSp modSp new mod setBg addAnim delDesignElem">
        <pc:chgData name="Joyce Davella" userId="e7ed3160a41a56bb" providerId="LiveId" clId="{C8D5AD13-9703-4532-9D00-325C9A3A3BEE}" dt="2021-05-11T19:47:56.185" v="5771"/>
        <pc:sldMkLst>
          <pc:docMk/>
          <pc:sldMk cId="3564902425" sldId="266"/>
        </pc:sldMkLst>
        <pc:spChg chg="mod">
          <ac:chgData name="Joyce Davella" userId="e7ed3160a41a56bb" providerId="LiveId" clId="{C8D5AD13-9703-4532-9D00-325C9A3A3BEE}" dt="2021-05-11T19:47:56.185" v="5771"/>
          <ac:spMkLst>
            <pc:docMk/>
            <pc:sldMk cId="3564902425" sldId="266"/>
            <ac:spMk id="2" creationId="{5E2D18A4-B5D2-4EFB-A698-23D02DF1DBDD}"/>
          </ac:spMkLst>
        </pc:spChg>
        <pc:spChg chg="mod">
          <ac:chgData name="Joyce Davella" userId="e7ed3160a41a56bb" providerId="LiveId" clId="{C8D5AD13-9703-4532-9D00-325C9A3A3BEE}" dt="2021-05-11T05:00:06.961" v="1461" actId="14100"/>
          <ac:spMkLst>
            <pc:docMk/>
            <pc:sldMk cId="3564902425" sldId="266"/>
            <ac:spMk id="3" creationId="{1A21CDD7-3584-4760-96BD-8911BB14DAEA}"/>
          </ac:spMkLst>
        </pc:spChg>
        <pc:spChg chg="add mod">
          <ac:chgData name="Joyce Davella" userId="e7ed3160a41a56bb" providerId="LiveId" clId="{C8D5AD13-9703-4532-9D00-325C9A3A3BEE}" dt="2021-05-11T04:59:20.763" v="1454" actId="14100"/>
          <ac:spMkLst>
            <pc:docMk/>
            <pc:sldMk cId="3564902425" sldId="266"/>
            <ac:spMk id="6" creationId="{F4BA58A1-9356-4C2B-8516-C7F532B8B6EC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3564902425" sldId="266"/>
            <ac:spMk id="27" creationId="{66D61E08-70C3-48D8-BEA0-787111DC30DA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3564902425" sldId="266"/>
            <ac:spMk id="29" creationId="{FC55298F-0AE5-478E-AD2B-03C2614C5833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3564902425" sldId="266"/>
            <ac:spMk id="31" creationId="{C180E4EA-0B63-4779-A895-7E90E71088F3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3564902425" sldId="266"/>
            <ac:spMk id="33" creationId="{CEE01D9D-3DE8-4EED-B0D3-8F3C79CC7673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3564902425" sldId="266"/>
            <ac:spMk id="35" creationId="{89AF5CE9-607F-43F4-8983-DCD6DA4051FD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3564902425" sldId="266"/>
            <ac:spMk id="37" creationId="{6EEA2DBD-9E1E-4521-8C01-F32AD18A89E3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3564902425" sldId="266"/>
            <ac:spMk id="39" creationId="{15BBD2C1-BA9B-46A9-A27A-33498B169272}"/>
          </ac:spMkLst>
        </pc:spChg>
        <pc:grpChg chg="add del">
          <ac:chgData name="Joyce Davella" userId="e7ed3160a41a56bb" providerId="LiveId" clId="{C8D5AD13-9703-4532-9D00-325C9A3A3BEE}" dt="2021-05-11T19:47:56.185" v="5771"/>
          <ac:grpSpMkLst>
            <pc:docMk/>
            <pc:sldMk cId="3564902425" sldId="266"/>
            <ac:grpSpMk id="11" creationId="{88C9B83F-64CD-41C1-925F-A08801FFD0BD}"/>
          </ac:grpSpMkLst>
        </pc:grpChg>
        <pc:picChg chg="add mod ord">
          <ac:chgData name="Joyce Davella" userId="e7ed3160a41a56bb" providerId="LiveId" clId="{C8D5AD13-9703-4532-9D00-325C9A3A3BEE}" dt="2021-05-11T04:59:20.763" v="1454" actId="14100"/>
          <ac:picMkLst>
            <pc:docMk/>
            <pc:sldMk cId="3564902425" sldId="266"/>
            <ac:picMk id="5" creationId="{0DA4A1A9-D00D-40B7-97FE-E3D5ECA5DF71}"/>
          </ac:picMkLst>
        </pc:picChg>
        <pc:cxnChg chg="add del">
          <ac:chgData name="Joyce Davella" userId="e7ed3160a41a56bb" providerId="LiveId" clId="{C8D5AD13-9703-4532-9D00-325C9A3A3BEE}" dt="2021-05-11T19:47:56.185" v="5771"/>
          <ac:cxnSpMkLst>
            <pc:docMk/>
            <pc:sldMk cId="3564902425" sldId="266"/>
            <ac:cxnSpMk id="23" creationId="{A57C1A16-B8AB-4D99-A195-A38F556A6486}"/>
          </ac:cxnSpMkLst>
        </pc:cxnChg>
        <pc:cxnChg chg="add del">
          <ac:chgData name="Joyce Davella" userId="e7ed3160a41a56bb" providerId="LiveId" clId="{C8D5AD13-9703-4532-9D00-325C9A3A3BEE}" dt="2021-05-11T19:47:56.185" v="5771"/>
          <ac:cxnSpMkLst>
            <pc:docMk/>
            <pc:sldMk cId="3564902425" sldId="266"/>
            <ac:cxnSpMk id="25" creationId="{F8A9B20B-D1DD-4573-B5EC-558029519236}"/>
          </ac:cxnSpMkLst>
        </pc:cxnChg>
      </pc:sldChg>
      <pc:sldChg chg="modSp new mod">
        <pc:chgData name="Joyce Davella" userId="e7ed3160a41a56bb" providerId="LiveId" clId="{C8D5AD13-9703-4532-9D00-325C9A3A3BEE}" dt="2021-05-11T19:47:56.185" v="5771"/>
        <pc:sldMkLst>
          <pc:docMk/>
          <pc:sldMk cId="712151092" sldId="267"/>
        </pc:sldMkLst>
        <pc:spChg chg="mod">
          <ac:chgData name="Joyce Davella" userId="e7ed3160a41a56bb" providerId="LiveId" clId="{C8D5AD13-9703-4532-9D00-325C9A3A3BEE}" dt="2021-05-11T05:02:00.099" v="1507" actId="14100"/>
          <ac:spMkLst>
            <pc:docMk/>
            <pc:sldMk cId="712151092" sldId="267"/>
            <ac:spMk id="2" creationId="{A875D89D-19B1-45C4-84AF-9E54B6C5003E}"/>
          </ac:spMkLst>
        </pc:spChg>
        <pc:spChg chg="mod">
          <ac:chgData name="Joyce Davella" userId="e7ed3160a41a56bb" providerId="LiveId" clId="{C8D5AD13-9703-4532-9D00-325C9A3A3BEE}" dt="2021-05-11T19:47:56.185" v="5771"/>
          <ac:spMkLst>
            <pc:docMk/>
            <pc:sldMk cId="712151092" sldId="267"/>
            <ac:spMk id="3" creationId="{0752CF3C-BDE3-4E54-9E0A-02478B4BCEAB}"/>
          </ac:spMkLst>
        </pc:spChg>
      </pc:sldChg>
      <pc:sldChg chg="addSp delSp modSp new mod setBg delDesignElem">
        <pc:chgData name="Joyce Davella" userId="e7ed3160a41a56bb" providerId="LiveId" clId="{C8D5AD13-9703-4532-9D00-325C9A3A3BEE}" dt="2021-05-11T19:47:56.185" v="5771"/>
        <pc:sldMkLst>
          <pc:docMk/>
          <pc:sldMk cId="181654233" sldId="268"/>
        </pc:sldMkLst>
        <pc:spChg chg="mod">
          <ac:chgData name="Joyce Davella" userId="e7ed3160a41a56bb" providerId="LiveId" clId="{C8D5AD13-9703-4532-9D00-325C9A3A3BEE}" dt="2021-05-11T19:47:56.185" v="5771"/>
          <ac:spMkLst>
            <pc:docMk/>
            <pc:sldMk cId="181654233" sldId="268"/>
            <ac:spMk id="2" creationId="{8D3123AD-70E4-4069-802E-9FED03CC1D6D}"/>
          </ac:spMkLst>
        </pc:spChg>
        <pc:spChg chg="mod">
          <ac:chgData name="Joyce Davella" userId="e7ed3160a41a56bb" providerId="LiveId" clId="{C8D5AD13-9703-4532-9D00-325C9A3A3BEE}" dt="2021-05-11T05:59:19.861" v="3233" actId="14100"/>
          <ac:spMkLst>
            <pc:docMk/>
            <pc:sldMk cId="181654233" sldId="268"/>
            <ac:spMk id="3" creationId="{93F90445-C806-47C2-8B94-42CBFB2D65D8}"/>
          </ac:spMkLst>
        </pc:spChg>
        <pc:spChg chg="add mod">
          <ac:chgData name="Joyce Davella" userId="e7ed3160a41a56bb" providerId="LiveId" clId="{C8D5AD13-9703-4532-9D00-325C9A3A3BEE}" dt="2021-05-11T15:13:04.555" v="3251" actId="14100"/>
          <ac:spMkLst>
            <pc:docMk/>
            <pc:sldMk cId="181654233" sldId="268"/>
            <ac:spMk id="6" creationId="{9D3334D1-2315-4C28-BA8B-D34E3E58F6F6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81654233" sldId="268"/>
            <ac:spMk id="27" creationId="{3F088236-D655-4F88-B238-E16762358025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81654233" sldId="268"/>
            <ac:spMk id="29" creationId="{3DAC0C92-199E-475C-9390-119A9B027276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81654233" sldId="268"/>
            <ac:spMk id="31" creationId="{C4CFB339-0ED8-4FE2-9EF1-6D1375B8499B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81654233" sldId="268"/>
            <ac:spMk id="33" creationId="{31896C80-2069-4431-9C19-83B913734490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81654233" sldId="268"/>
            <ac:spMk id="35" creationId="{BF120A21-0841-4823-B0C4-28AEBCEF9B78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81654233" sldId="268"/>
            <ac:spMk id="37" creationId="{DBB05BAE-BBD3-4289-899F-A6851503C6B0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81654233" sldId="268"/>
            <ac:spMk id="39" creationId="{9874D11C-36F5-4BBE-A490-019A54E953B0}"/>
          </ac:spMkLst>
        </pc:spChg>
        <pc:grpChg chg="add del">
          <ac:chgData name="Joyce Davella" userId="e7ed3160a41a56bb" providerId="LiveId" clId="{C8D5AD13-9703-4532-9D00-325C9A3A3BEE}" dt="2021-05-11T19:47:56.185" v="5771"/>
          <ac:grpSpMkLst>
            <pc:docMk/>
            <pc:sldMk cId="181654233" sldId="268"/>
            <ac:grpSpMk id="11" creationId="{10BE40E3-5550-4CDD-B4FD-387C33EBF157}"/>
          </ac:grpSpMkLst>
        </pc:grpChg>
        <pc:picChg chg="add mod ord">
          <ac:chgData name="Joyce Davella" userId="e7ed3160a41a56bb" providerId="LiveId" clId="{C8D5AD13-9703-4532-9D00-325C9A3A3BEE}" dt="2021-05-11T15:13:46.771" v="3254" actId="14100"/>
          <ac:picMkLst>
            <pc:docMk/>
            <pc:sldMk cId="181654233" sldId="268"/>
            <ac:picMk id="5" creationId="{DB8DE696-7E8D-44D8-A6FB-61D2A2F51ED4}"/>
          </ac:picMkLst>
        </pc:picChg>
        <pc:cxnChg chg="add del">
          <ac:chgData name="Joyce Davella" userId="e7ed3160a41a56bb" providerId="LiveId" clId="{C8D5AD13-9703-4532-9D00-325C9A3A3BEE}" dt="2021-05-11T19:47:56.185" v="5771"/>
          <ac:cxnSpMkLst>
            <pc:docMk/>
            <pc:sldMk cId="181654233" sldId="268"/>
            <ac:cxnSpMk id="23" creationId="{64FA5DFF-7FE6-4855-84E6-DFA78EE978BD}"/>
          </ac:cxnSpMkLst>
        </pc:cxnChg>
        <pc:cxnChg chg="add del">
          <ac:chgData name="Joyce Davella" userId="e7ed3160a41a56bb" providerId="LiveId" clId="{C8D5AD13-9703-4532-9D00-325C9A3A3BEE}" dt="2021-05-11T19:47:56.185" v="5771"/>
          <ac:cxnSpMkLst>
            <pc:docMk/>
            <pc:sldMk cId="181654233" sldId="268"/>
            <ac:cxnSpMk id="25" creationId="{2AFD8CBA-54A3-4363-991B-B9C631BBFA74}"/>
          </ac:cxnSpMkLst>
        </pc:cxnChg>
      </pc:sldChg>
      <pc:sldChg chg="addSp delSp modSp new mod setBg setClrOvrMap delDesignElem">
        <pc:chgData name="Joyce Davella" userId="e7ed3160a41a56bb" providerId="LiveId" clId="{C8D5AD13-9703-4532-9D00-325C9A3A3BEE}" dt="2021-05-19T18:53:32.989" v="6329" actId="255"/>
        <pc:sldMkLst>
          <pc:docMk/>
          <pc:sldMk cId="1117699232" sldId="269"/>
        </pc:sldMkLst>
        <pc:spChg chg="mod">
          <ac:chgData name="Joyce Davella" userId="e7ed3160a41a56bb" providerId="LiveId" clId="{C8D5AD13-9703-4532-9D00-325C9A3A3BEE}" dt="2021-05-11T05:53:46.742" v="3210" actId="26606"/>
          <ac:spMkLst>
            <pc:docMk/>
            <pc:sldMk cId="1117699232" sldId="269"/>
            <ac:spMk id="2" creationId="{7C28F3D0-326A-4077-8477-05C68EAF6198}"/>
          </ac:spMkLst>
        </pc:spChg>
        <pc:spChg chg="mod">
          <ac:chgData name="Joyce Davella" userId="e7ed3160a41a56bb" providerId="LiveId" clId="{C8D5AD13-9703-4532-9D00-325C9A3A3BEE}" dt="2021-05-19T18:53:32.989" v="6329" actId="255"/>
          <ac:spMkLst>
            <pc:docMk/>
            <pc:sldMk cId="1117699232" sldId="269"/>
            <ac:spMk id="3" creationId="{3702FF6D-4586-4B3E-AFA4-69BA42D4DFBC}"/>
          </ac:spMkLst>
        </pc:spChg>
        <pc:spChg chg="add mod">
          <ac:chgData name="Joyce Davella" userId="e7ed3160a41a56bb" providerId="LiveId" clId="{C8D5AD13-9703-4532-9D00-325C9A3A3BEE}" dt="2021-05-11T15:12:35.500" v="3249" actId="14100"/>
          <ac:spMkLst>
            <pc:docMk/>
            <pc:sldMk cId="1117699232" sldId="269"/>
            <ac:spMk id="6" creationId="{10A59502-4126-4DFA-8063-702DB5BD6E38}"/>
          </ac:spMkLst>
        </pc:spChg>
        <pc:spChg chg="add del">
          <ac:chgData name="Joyce Davella" userId="e7ed3160a41a56bb" providerId="LiveId" clId="{C8D5AD13-9703-4532-9D00-325C9A3A3BEE}" dt="2021-05-11T05:42:07.762" v="2664" actId="26606"/>
          <ac:spMkLst>
            <pc:docMk/>
            <pc:sldMk cId="1117699232" sldId="269"/>
            <ac:spMk id="23" creationId="{D94A7024-D948-494D-8920-BBA2DA07D15B}"/>
          </ac:spMkLst>
        </pc:spChg>
        <pc:spChg chg="add del">
          <ac:chgData name="Joyce Davella" userId="e7ed3160a41a56bb" providerId="LiveId" clId="{C8D5AD13-9703-4532-9D00-325C9A3A3BEE}" dt="2021-05-11T05:42:29.115" v="2666" actId="26606"/>
          <ac:spMkLst>
            <pc:docMk/>
            <pc:sldMk cId="1117699232" sldId="269"/>
            <ac:spMk id="26" creationId="{3BCB5F6A-9EB0-40B0-9D13-3023E9A20508}"/>
          </ac:spMkLst>
        </pc:spChg>
        <pc:spChg chg="add del">
          <ac:chgData name="Joyce Davella" userId="e7ed3160a41a56bb" providerId="LiveId" clId="{C8D5AD13-9703-4532-9D00-325C9A3A3BEE}" dt="2021-05-11T05:42:42.561" v="2668" actId="26606"/>
          <ac:spMkLst>
            <pc:docMk/>
            <pc:sldMk cId="1117699232" sldId="269"/>
            <ac:spMk id="27" creationId="{66D61E08-70C3-48D8-BEA0-787111DC30DA}"/>
          </ac:spMkLst>
        </pc:spChg>
        <pc:spChg chg="add del">
          <ac:chgData name="Joyce Davella" userId="e7ed3160a41a56bb" providerId="LiveId" clId="{C8D5AD13-9703-4532-9D00-325C9A3A3BEE}" dt="2021-05-11T05:42:42.561" v="2668" actId="26606"/>
          <ac:spMkLst>
            <pc:docMk/>
            <pc:sldMk cId="1117699232" sldId="269"/>
            <ac:spMk id="29" creationId="{FC55298F-0AE5-478E-AD2B-03C2614C5833}"/>
          </ac:spMkLst>
        </pc:spChg>
        <pc:spChg chg="add del">
          <ac:chgData name="Joyce Davella" userId="e7ed3160a41a56bb" providerId="LiveId" clId="{C8D5AD13-9703-4532-9D00-325C9A3A3BEE}" dt="2021-05-11T05:42:42.561" v="2668" actId="26606"/>
          <ac:spMkLst>
            <pc:docMk/>
            <pc:sldMk cId="1117699232" sldId="269"/>
            <ac:spMk id="31" creationId="{C180E4EA-0B63-4779-A895-7E90E71088F3}"/>
          </ac:spMkLst>
        </pc:spChg>
        <pc:spChg chg="add del">
          <ac:chgData name="Joyce Davella" userId="e7ed3160a41a56bb" providerId="LiveId" clId="{C8D5AD13-9703-4532-9D00-325C9A3A3BEE}" dt="2021-05-11T05:42:42.561" v="2668" actId="26606"/>
          <ac:spMkLst>
            <pc:docMk/>
            <pc:sldMk cId="1117699232" sldId="269"/>
            <ac:spMk id="33" creationId="{CEE01D9D-3DE8-4EED-B0D3-8F3C79CC7673}"/>
          </ac:spMkLst>
        </pc:spChg>
        <pc:spChg chg="add del">
          <ac:chgData name="Joyce Davella" userId="e7ed3160a41a56bb" providerId="LiveId" clId="{C8D5AD13-9703-4532-9D00-325C9A3A3BEE}" dt="2021-05-11T05:42:42.561" v="2668" actId="26606"/>
          <ac:spMkLst>
            <pc:docMk/>
            <pc:sldMk cId="1117699232" sldId="269"/>
            <ac:spMk id="35" creationId="{89AF5CE9-607F-43F4-8983-DCD6DA4051FD}"/>
          </ac:spMkLst>
        </pc:spChg>
        <pc:spChg chg="add del">
          <ac:chgData name="Joyce Davella" userId="e7ed3160a41a56bb" providerId="LiveId" clId="{C8D5AD13-9703-4532-9D00-325C9A3A3BEE}" dt="2021-05-11T05:42:42.561" v="2668" actId="26606"/>
          <ac:spMkLst>
            <pc:docMk/>
            <pc:sldMk cId="1117699232" sldId="269"/>
            <ac:spMk id="37" creationId="{6EEA2DBD-9E1E-4521-8C01-F32AD18A89E3}"/>
          </ac:spMkLst>
        </pc:spChg>
        <pc:spChg chg="add del">
          <ac:chgData name="Joyce Davella" userId="e7ed3160a41a56bb" providerId="LiveId" clId="{C8D5AD13-9703-4532-9D00-325C9A3A3BEE}" dt="2021-05-11T05:42:42.561" v="2668" actId="26606"/>
          <ac:spMkLst>
            <pc:docMk/>
            <pc:sldMk cId="1117699232" sldId="269"/>
            <ac:spMk id="39" creationId="{15BBD2C1-BA9B-46A9-A27A-33498B169272}"/>
          </ac:spMkLst>
        </pc:spChg>
        <pc:spChg chg="add del">
          <ac:chgData name="Joyce Davella" userId="e7ed3160a41a56bb" providerId="LiveId" clId="{C8D5AD13-9703-4532-9D00-325C9A3A3BEE}" dt="2021-05-11T05:53:46.742" v="3210" actId="26606"/>
          <ac:spMkLst>
            <pc:docMk/>
            <pc:sldMk cId="1117699232" sldId="269"/>
            <ac:spMk id="42" creationId="{9F4444CE-BC8D-4D61-B303-4C05614E62AB}"/>
          </ac:spMkLst>
        </pc:spChg>
        <pc:spChg chg="add del">
          <ac:chgData name="Joyce Davella" userId="e7ed3160a41a56bb" providerId="LiveId" clId="{C8D5AD13-9703-4532-9D00-325C9A3A3BEE}" dt="2021-05-11T05:53:46.742" v="3210" actId="26606"/>
          <ac:spMkLst>
            <pc:docMk/>
            <pc:sldMk cId="1117699232" sldId="269"/>
            <ac:spMk id="43" creationId="{62423CA5-E2E1-4789-B759-9906C1C94063}"/>
          </ac:spMkLst>
        </pc:spChg>
        <pc:spChg chg="add del">
          <ac:chgData name="Joyce Davella" userId="e7ed3160a41a56bb" providerId="LiveId" clId="{C8D5AD13-9703-4532-9D00-325C9A3A3BEE}" dt="2021-05-11T05:53:46.742" v="3210" actId="26606"/>
          <ac:spMkLst>
            <pc:docMk/>
            <pc:sldMk cId="1117699232" sldId="269"/>
            <ac:spMk id="44" creationId="{73772B81-181F-48B7-8826-4D9686D15DF5}"/>
          </ac:spMkLst>
        </pc:spChg>
        <pc:spChg chg="add del">
          <ac:chgData name="Joyce Davella" userId="e7ed3160a41a56bb" providerId="LiveId" clId="{C8D5AD13-9703-4532-9D00-325C9A3A3BEE}" dt="2021-05-11T05:53:46.742" v="3210" actId="26606"/>
          <ac:spMkLst>
            <pc:docMk/>
            <pc:sldMk cId="1117699232" sldId="269"/>
            <ac:spMk id="45" creationId="{B2205F6E-03C6-4E92-877C-E2482F6599AA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117699232" sldId="269"/>
            <ac:spMk id="62" creationId="{3BCB5F6A-9EB0-40B0-9D13-3023E9A20508}"/>
          </ac:spMkLst>
        </pc:spChg>
        <pc:grpChg chg="add del">
          <ac:chgData name="Joyce Davella" userId="e7ed3160a41a56bb" providerId="LiveId" clId="{C8D5AD13-9703-4532-9D00-325C9A3A3BEE}" dt="2021-05-11T05:42:07.762" v="2664" actId="26606"/>
          <ac:grpSpMkLst>
            <pc:docMk/>
            <pc:sldMk cId="1117699232" sldId="269"/>
            <ac:grpSpMk id="11" creationId="{10BE40E3-5550-4CDD-B4FD-387C33EBF157}"/>
          </ac:grpSpMkLst>
        </pc:grpChg>
        <pc:grpChg chg="add del">
          <ac:chgData name="Joyce Davella" userId="e7ed3160a41a56bb" providerId="LiveId" clId="{C8D5AD13-9703-4532-9D00-325C9A3A3BEE}" dt="2021-05-11T05:42:29.115" v="2666" actId="26606"/>
          <ac:grpSpMkLst>
            <pc:docMk/>
            <pc:sldMk cId="1117699232" sldId="269"/>
            <ac:grpSpMk id="25" creationId="{10BE40E3-5550-4CDD-B4FD-387C33EBF157}"/>
          </ac:grpSpMkLst>
        </pc:grpChg>
        <pc:grpChg chg="add del">
          <ac:chgData name="Joyce Davella" userId="e7ed3160a41a56bb" providerId="LiveId" clId="{C8D5AD13-9703-4532-9D00-325C9A3A3BEE}" dt="2021-05-11T05:42:42.561" v="2668" actId="26606"/>
          <ac:grpSpMkLst>
            <pc:docMk/>
            <pc:sldMk cId="1117699232" sldId="269"/>
            <ac:grpSpMk id="28" creationId="{88C9B83F-64CD-41C1-925F-A08801FFD0BD}"/>
          </ac:grpSpMkLst>
        </pc:grpChg>
        <pc:grpChg chg="add del">
          <ac:chgData name="Joyce Davella" userId="e7ed3160a41a56bb" providerId="LiveId" clId="{C8D5AD13-9703-4532-9D00-325C9A3A3BEE}" dt="2021-05-11T05:53:46.742" v="3210" actId="26606"/>
          <ac:grpSpMkLst>
            <pc:docMk/>
            <pc:sldMk cId="1117699232" sldId="269"/>
            <ac:grpSpMk id="41" creationId="{1F2B4773-3207-44CC-B7AC-892B70498211}"/>
          </ac:grpSpMkLst>
        </pc:grpChg>
        <pc:grpChg chg="add del">
          <ac:chgData name="Joyce Davella" userId="e7ed3160a41a56bb" providerId="LiveId" clId="{C8D5AD13-9703-4532-9D00-325C9A3A3BEE}" dt="2021-05-11T19:47:56.185" v="5771"/>
          <ac:grpSpMkLst>
            <pc:docMk/>
            <pc:sldMk cId="1117699232" sldId="269"/>
            <ac:grpSpMk id="50" creationId="{10BE40E3-5550-4CDD-B4FD-387C33EBF157}"/>
          </ac:grpSpMkLst>
        </pc:grpChg>
        <pc:picChg chg="add mod ord">
          <ac:chgData name="Joyce Davella" userId="e7ed3160a41a56bb" providerId="LiveId" clId="{C8D5AD13-9703-4532-9D00-325C9A3A3BEE}" dt="2021-05-11T15:14:10.067" v="3255" actId="14100"/>
          <ac:picMkLst>
            <pc:docMk/>
            <pc:sldMk cId="1117699232" sldId="269"/>
            <ac:picMk id="5" creationId="{F5A9142C-B053-4FE8-8E22-27913D6CCC3F}"/>
          </ac:picMkLst>
        </pc:picChg>
        <pc:cxnChg chg="add del">
          <ac:chgData name="Joyce Davella" userId="e7ed3160a41a56bb" providerId="LiveId" clId="{C8D5AD13-9703-4532-9D00-325C9A3A3BEE}" dt="2021-05-11T05:42:42.561" v="2668" actId="26606"/>
          <ac:cxnSpMkLst>
            <pc:docMk/>
            <pc:sldMk cId="1117699232" sldId="269"/>
            <ac:cxnSpMk id="30" creationId="{A57C1A16-B8AB-4D99-A195-A38F556A6486}"/>
          </ac:cxnSpMkLst>
        </pc:cxnChg>
        <pc:cxnChg chg="add del">
          <ac:chgData name="Joyce Davella" userId="e7ed3160a41a56bb" providerId="LiveId" clId="{C8D5AD13-9703-4532-9D00-325C9A3A3BEE}" dt="2021-05-11T05:42:42.561" v="2668" actId="26606"/>
          <ac:cxnSpMkLst>
            <pc:docMk/>
            <pc:sldMk cId="1117699232" sldId="269"/>
            <ac:cxnSpMk id="32" creationId="{F8A9B20B-D1DD-4573-B5EC-558029519236}"/>
          </ac:cxnSpMkLst>
        </pc:cxnChg>
      </pc:sldChg>
      <pc:sldChg chg="addSp delSp modSp new mod setBg delDesignElem">
        <pc:chgData name="Joyce Davella" userId="e7ed3160a41a56bb" providerId="LiveId" clId="{C8D5AD13-9703-4532-9D00-325C9A3A3BEE}" dt="2021-05-11T19:47:56.185" v="5771"/>
        <pc:sldMkLst>
          <pc:docMk/>
          <pc:sldMk cId="1007256944" sldId="270"/>
        </pc:sldMkLst>
        <pc:spChg chg="mod">
          <ac:chgData name="Joyce Davella" userId="e7ed3160a41a56bb" providerId="LiveId" clId="{C8D5AD13-9703-4532-9D00-325C9A3A3BEE}" dt="2021-05-11T15:56:56.267" v="3508" actId="26606"/>
          <ac:spMkLst>
            <pc:docMk/>
            <pc:sldMk cId="1007256944" sldId="270"/>
            <ac:spMk id="2" creationId="{09F76C07-F97C-4447-9108-CBE0DB1A6223}"/>
          </ac:spMkLst>
        </pc:spChg>
        <pc:spChg chg="mod ord">
          <ac:chgData name="Joyce Davella" userId="e7ed3160a41a56bb" providerId="LiveId" clId="{C8D5AD13-9703-4532-9D00-325C9A3A3BEE}" dt="2021-05-11T15:56:56.267" v="3508" actId="26606"/>
          <ac:spMkLst>
            <pc:docMk/>
            <pc:sldMk cId="1007256944" sldId="270"/>
            <ac:spMk id="3" creationId="{F0780172-D3F6-416D-A2C0-D9A83A66F485}"/>
          </ac:spMkLst>
        </pc:spChg>
        <pc:spChg chg="add del">
          <ac:chgData name="Joyce Davella" userId="e7ed3160a41a56bb" providerId="LiveId" clId="{C8D5AD13-9703-4532-9D00-325C9A3A3BEE}" dt="2021-05-11T15:56:56.267" v="3508" actId="26606"/>
          <ac:spMkLst>
            <pc:docMk/>
            <pc:sldMk cId="1007256944" sldId="270"/>
            <ac:spMk id="22" creationId="{3BCB5F6A-9EB0-40B0-9D13-3023E9A20508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1007256944" sldId="270"/>
            <ac:spMk id="39" creationId="{EB6743CF-E74B-4A3C-A785-599069DB89DF}"/>
          </ac:spMkLst>
        </pc:spChg>
        <pc:grpChg chg="add del">
          <ac:chgData name="Joyce Davella" userId="e7ed3160a41a56bb" providerId="LiveId" clId="{C8D5AD13-9703-4532-9D00-325C9A3A3BEE}" dt="2021-05-11T15:56:56.267" v="3508" actId="26606"/>
          <ac:grpSpMkLst>
            <pc:docMk/>
            <pc:sldMk cId="1007256944" sldId="270"/>
            <ac:grpSpMk id="10" creationId="{10BE40E3-5550-4CDD-B4FD-387C33EBF157}"/>
          </ac:grpSpMkLst>
        </pc:grpChg>
        <pc:grpChg chg="add del">
          <ac:chgData name="Joyce Davella" userId="e7ed3160a41a56bb" providerId="LiveId" clId="{C8D5AD13-9703-4532-9D00-325C9A3A3BEE}" dt="2021-05-11T19:47:56.185" v="5771"/>
          <ac:grpSpMkLst>
            <pc:docMk/>
            <pc:sldMk cId="1007256944" sldId="270"/>
            <ac:grpSpMk id="27" creationId="{10BE40E3-5550-4CDD-B4FD-387C33EBF157}"/>
          </ac:grpSpMkLst>
        </pc:grpChg>
        <pc:picChg chg="add mod">
          <ac:chgData name="Joyce Davella" userId="e7ed3160a41a56bb" providerId="LiveId" clId="{C8D5AD13-9703-4532-9D00-325C9A3A3BEE}" dt="2021-05-11T15:56:56.267" v="3508" actId="26606"/>
          <ac:picMkLst>
            <pc:docMk/>
            <pc:sldMk cId="1007256944" sldId="270"/>
            <ac:picMk id="5" creationId="{35E19467-BC0F-4112-AA77-F821ED81E2BF}"/>
          </ac:picMkLst>
        </pc:picChg>
      </pc:sldChg>
      <pc:sldChg chg="addSp delSp modSp new mod setBg delDesignElem">
        <pc:chgData name="Joyce Davella" userId="e7ed3160a41a56bb" providerId="LiveId" clId="{C8D5AD13-9703-4532-9D00-325C9A3A3BEE}" dt="2021-05-11T19:47:56.185" v="5771"/>
        <pc:sldMkLst>
          <pc:docMk/>
          <pc:sldMk cId="2388390171" sldId="271"/>
        </pc:sldMkLst>
        <pc:spChg chg="mod">
          <ac:chgData name="Joyce Davella" userId="e7ed3160a41a56bb" providerId="LiveId" clId="{C8D5AD13-9703-4532-9D00-325C9A3A3BEE}" dt="2021-05-11T16:25:36.695" v="3782" actId="26606"/>
          <ac:spMkLst>
            <pc:docMk/>
            <pc:sldMk cId="2388390171" sldId="271"/>
            <ac:spMk id="2" creationId="{182C31EB-FB8B-4115-AF6F-050F086F74BD}"/>
          </ac:spMkLst>
        </pc:spChg>
        <pc:spChg chg="mod ord">
          <ac:chgData name="Joyce Davella" userId="e7ed3160a41a56bb" providerId="LiveId" clId="{C8D5AD13-9703-4532-9D00-325C9A3A3BEE}" dt="2021-05-11T16:26:01.506" v="3784" actId="14100"/>
          <ac:spMkLst>
            <pc:docMk/>
            <pc:sldMk cId="2388390171" sldId="271"/>
            <ac:spMk id="3" creationId="{2A3365F3-9479-42DD-BC53-BBA1CEE2A842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388390171" sldId="271"/>
            <ac:spMk id="11" creationId="{A65AC7D1-EAA9-48F5-B509-60A7F50BF703}"/>
          </ac:spMkLst>
        </pc:spChg>
        <pc:spChg chg="add del">
          <ac:chgData name="Joyce Davella" userId="e7ed3160a41a56bb" providerId="LiveId" clId="{C8D5AD13-9703-4532-9D00-325C9A3A3BEE}" dt="2021-05-11T16:07:35.002" v="3774" actId="26606"/>
          <ac:spMkLst>
            <pc:docMk/>
            <pc:sldMk cId="2388390171" sldId="271"/>
            <ac:spMk id="22" creationId="{A65AC7D1-EAA9-48F5-B509-60A7F50BF703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388390171" sldId="271"/>
            <ac:spMk id="23" creationId="{D6320AF9-619A-4175-865B-5663E1AEF4C5}"/>
          </ac:spMkLst>
        </pc:spChg>
        <pc:spChg chg="add del">
          <ac:chgData name="Joyce Davella" userId="e7ed3160a41a56bb" providerId="LiveId" clId="{C8D5AD13-9703-4532-9D00-325C9A3A3BEE}" dt="2021-05-11T16:07:35.002" v="3774" actId="26606"/>
          <ac:spMkLst>
            <pc:docMk/>
            <pc:sldMk cId="2388390171" sldId="271"/>
            <ac:spMk id="24" creationId="{D6320AF9-619A-4175-865B-5663E1AEF4C5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388390171" sldId="271"/>
            <ac:spMk id="29" creationId="{7E018740-5C2B-4A41-AC1A-7E68D1EC1954}"/>
          </ac:spMkLst>
        </pc:spChg>
        <pc:spChg chg="add del">
          <ac:chgData name="Joyce Davella" userId="e7ed3160a41a56bb" providerId="LiveId" clId="{C8D5AD13-9703-4532-9D00-325C9A3A3BEE}" dt="2021-05-11T16:07:35.002" v="3774" actId="26606"/>
          <ac:spMkLst>
            <pc:docMk/>
            <pc:sldMk cId="2388390171" sldId="271"/>
            <ac:spMk id="30" creationId="{7E018740-5C2B-4A41-AC1A-7E68D1EC1954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388390171" sldId="271"/>
            <ac:spMk id="31" creationId="{166F75A4-C475-4941-8EE2-B80A06A2C1BB}"/>
          </ac:spMkLst>
        </pc:spChg>
        <pc:spChg chg="add del">
          <ac:chgData name="Joyce Davella" userId="e7ed3160a41a56bb" providerId="LiveId" clId="{C8D5AD13-9703-4532-9D00-325C9A3A3BEE}" dt="2021-05-11T16:07:35.002" v="3774" actId="26606"/>
          <ac:spMkLst>
            <pc:docMk/>
            <pc:sldMk cId="2388390171" sldId="271"/>
            <ac:spMk id="32" creationId="{166F75A4-C475-4941-8EE2-B80A06A2C1BB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388390171" sldId="271"/>
            <ac:spMk id="33" creationId="{A032553A-72E8-4B0D-8405-FF9771C9AF05}"/>
          </ac:spMkLst>
        </pc:spChg>
        <pc:spChg chg="add del">
          <ac:chgData name="Joyce Davella" userId="e7ed3160a41a56bb" providerId="LiveId" clId="{C8D5AD13-9703-4532-9D00-325C9A3A3BEE}" dt="2021-05-11T16:07:35.002" v="3774" actId="26606"/>
          <ac:spMkLst>
            <pc:docMk/>
            <pc:sldMk cId="2388390171" sldId="271"/>
            <ac:spMk id="34" creationId="{A032553A-72E8-4B0D-8405-FF9771C9AF05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388390171" sldId="271"/>
            <ac:spMk id="35" creationId="{765800AC-C3B9-498E-87BC-29FAE4C76B21}"/>
          </ac:spMkLst>
        </pc:spChg>
        <pc:spChg chg="add del">
          <ac:chgData name="Joyce Davella" userId="e7ed3160a41a56bb" providerId="LiveId" clId="{C8D5AD13-9703-4532-9D00-325C9A3A3BEE}" dt="2021-05-11T16:07:35.002" v="3774" actId="26606"/>
          <ac:spMkLst>
            <pc:docMk/>
            <pc:sldMk cId="2388390171" sldId="271"/>
            <ac:spMk id="36" creationId="{765800AC-C3B9-498E-87BC-29FAE4C76B21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388390171" sldId="271"/>
            <ac:spMk id="37" creationId="{1F9D6ACB-2FF4-49F9-978A-E0D5327FC635}"/>
          </ac:spMkLst>
        </pc:spChg>
        <pc:spChg chg="add del">
          <ac:chgData name="Joyce Davella" userId="e7ed3160a41a56bb" providerId="LiveId" clId="{C8D5AD13-9703-4532-9D00-325C9A3A3BEE}" dt="2021-05-11T16:07:35.002" v="3774" actId="26606"/>
          <ac:spMkLst>
            <pc:docMk/>
            <pc:sldMk cId="2388390171" sldId="271"/>
            <ac:spMk id="38" creationId="{1F9D6ACB-2FF4-49F9-978A-E0D5327FC635}"/>
          </ac:spMkLst>
        </pc:spChg>
        <pc:spChg chg="add del">
          <ac:chgData name="Joyce Davella" userId="e7ed3160a41a56bb" providerId="LiveId" clId="{C8D5AD13-9703-4532-9D00-325C9A3A3BEE}" dt="2021-05-11T16:07:35.002" v="3774" actId="26606"/>
          <ac:spMkLst>
            <pc:docMk/>
            <pc:sldMk cId="2388390171" sldId="271"/>
            <ac:spMk id="40" creationId="{A5EC319D-0FEA-4B95-A3EA-01E35672C95B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388390171" sldId="271"/>
            <ac:spMk id="42" creationId="{A5EC319D-0FEA-4B95-A3EA-01E35672C95B}"/>
          </ac:spMkLst>
        </pc:spChg>
        <pc:grpChg chg="add del">
          <ac:chgData name="Joyce Davella" userId="e7ed3160a41a56bb" providerId="LiveId" clId="{C8D5AD13-9703-4532-9D00-325C9A3A3BEE}" dt="2021-05-11T16:07:35.002" v="3774" actId="26606"/>
          <ac:grpSpMkLst>
            <pc:docMk/>
            <pc:sldMk cId="2388390171" sldId="271"/>
            <ac:grpSpMk id="10" creationId="{1F2B4773-3207-44CC-B7AC-892B70498211}"/>
          </ac:grpSpMkLst>
        </pc:grpChg>
        <pc:grpChg chg="add del">
          <ac:chgData name="Joyce Davella" userId="e7ed3160a41a56bb" providerId="LiveId" clId="{C8D5AD13-9703-4532-9D00-325C9A3A3BEE}" dt="2021-05-11T19:47:56.185" v="5771"/>
          <ac:grpSpMkLst>
            <pc:docMk/>
            <pc:sldMk cId="2388390171" sldId="271"/>
            <ac:grpSpMk id="12" creationId="{1F2B4773-3207-44CC-B7AC-892B70498211}"/>
          </ac:grpSpMkLst>
        </pc:grpChg>
        <pc:picChg chg="add del mod">
          <ac:chgData name="Joyce Davella" userId="e7ed3160a41a56bb" providerId="LiveId" clId="{C8D5AD13-9703-4532-9D00-325C9A3A3BEE}" dt="2021-05-11T16:07:36.993" v="3776" actId="931"/>
          <ac:picMkLst>
            <pc:docMk/>
            <pc:sldMk cId="2388390171" sldId="271"/>
            <ac:picMk id="5" creationId="{BADA87D8-5BDF-4869-8659-60E979EB9890}"/>
          </ac:picMkLst>
        </pc:picChg>
        <pc:picChg chg="add mod">
          <ac:chgData name="Joyce Davella" userId="e7ed3160a41a56bb" providerId="LiveId" clId="{C8D5AD13-9703-4532-9D00-325C9A3A3BEE}" dt="2021-05-11T16:25:36.695" v="3782" actId="26606"/>
          <ac:picMkLst>
            <pc:docMk/>
            <pc:sldMk cId="2388390171" sldId="271"/>
            <ac:picMk id="7" creationId="{2B7CF4D7-D444-4D78-B4C0-C1C658DFABDF}"/>
          </ac:picMkLst>
        </pc:picChg>
        <pc:cxnChg chg="add del">
          <ac:chgData name="Joyce Davella" userId="e7ed3160a41a56bb" providerId="LiveId" clId="{C8D5AD13-9703-4532-9D00-325C9A3A3BEE}" dt="2021-05-11T19:47:56.185" v="5771"/>
          <ac:cxnSpMkLst>
            <pc:docMk/>
            <pc:sldMk cId="2388390171" sldId="271"/>
            <ac:cxnSpMk id="25" creationId="{063B6EC6-D752-4EE7-908B-F8F19E8C7FEA}"/>
          </ac:cxnSpMkLst>
        </pc:cxnChg>
        <pc:cxnChg chg="add del">
          <ac:chgData name="Joyce Davella" userId="e7ed3160a41a56bb" providerId="LiveId" clId="{C8D5AD13-9703-4532-9D00-325C9A3A3BEE}" dt="2021-05-11T16:07:35.002" v="3774" actId="26606"/>
          <ac:cxnSpMkLst>
            <pc:docMk/>
            <pc:sldMk cId="2388390171" sldId="271"/>
            <ac:cxnSpMk id="26" creationId="{063B6EC6-D752-4EE7-908B-F8F19E8C7FEA}"/>
          </ac:cxnSpMkLst>
        </pc:cxnChg>
        <pc:cxnChg chg="add del">
          <ac:chgData name="Joyce Davella" userId="e7ed3160a41a56bb" providerId="LiveId" clId="{C8D5AD13-9703-4532-9D00-325C9A3A3BEE}" dt="2021-05-11T19:47:56.185" v="5771"/>
          <ac:cxnSpMkLst>
            <pc:docMk/>
            <pc:sldMk cId="2388390171" sldId="271"/>
            <ac:cxnSpMk id="27" creationId="{EFECD4E8-AD3E-4228-82A2-9461958EA94D}"/>
          </ac:cxnSpMkLst>
        </pc:cxnChg>
        <pc:cxnChg chg="add del">
          <ac:chgData name="Joyce Davella" userId="e7ed3160a41a56bb" providerId="LiveId" clId="{C8D5AD13-9703-4532-9D00-325C9A3A3BEE}" dt="2021-05-11T16:07:35.002" v="3774" actId="26606"/>
          <ac:cxnSpMkLst>
            <pc:docMk/>
            <pc:sldMk cId="2388390171" sldId="271"/>
            <ac:cxnSpMk id="28" creationId="{EFECD4E8-AD3E-4228-82A2-9461958EA94D}"/>
          </ac:cxnSpMkLst>
        </pc:cxnChg>
      </pc:sldChg>
      <pc:sldChg chg="addSp delSp modSp new mod setBg delDesignElem">
        <pc:chgData name="Joyce Davella" userId="e7ed3160a41a56bb" providerId="LiveId" clId="{C8D5AD13-9703-4532-9D00-325C9A3A3BEE}" dt="2021-05-11T19:47:56.185" v="5771"/>
        <pc:sldMkLst>
          <pc:docMk/>
          <pc:sldMk cId="2076892253" sldId="272"/>
        </pc:sldMkLst>
        <pc:spChg chg="mod">
          <ac:chgData name="Joyce Davella" userId="e7ed3160a41a56bb" providerId="LiveId" clId="{C8D5AD13-9703-4532-9D00-325C9A3A3BEE}" dt="2021-05-11T16:44:07.496" v="4211" actId="26606"/>
          <ac:spMkLst>
            <pc:docMk/>
            <pc:sldMk cId="2076892253" sldId="272"/>
            <ac:spMk id="2" creationId="{3CD0B110-57AD-4733-980A-ECD44E818511}"/>
          </ac:spMkLst>
        </pc:spChg>
        <pc:spChg chg="mod">
          <ac:chgData name="Joyce Davella" userId="e7ed3160a41a56bb" providerId="LiveId" clId="{C8D5AD13-9703-4532-9D00-325C9A3A3BEE}" dt="2021-05-11T16:47:08.403" v="4222" actId="14100"/>
          <ac:spMkLst>
            <pc:docMk/>
            <pc:sldMk cId="2076892253" sldId="272"/>
            <ac:spMk id="3" creationId="{AEDE30E3-9DCA-40D7-815B-9ECA12DF12C8}"/>
          </ac:spMkLst>
        </pc:spChg>
        <pc:spChg chg="add del">
          <ac:chgData name="Joyce Davella" userId="e7ed3160a41a56bb" providerId="LiveId" clId="{C8D5AD13-9703-4532-9D00-325C9A3A3BEE}" dt="2021-05-11T16:44:07.480" v="4210" actId="26606"/>
          <ac:spMkLst>
            <pc:docMk/>
            <pc:sldMk cId="2076892253" sldId="272"/>
            <ac:spMk id="22" creationId="{9F4444CE-BC8D-4D61-B303-4C05614E62AB}"/>
          </ac:spMkLst>
        </pc:spChg>
        <pc:spChg chg="add del">
          <ac:chgData name="Joyce Davella" userId="e7ed3160a41a56bb" providerId="LiveId" clId="{C8D5AD13-9703-4532-9D00-325C9A3A3BEE}" dt="2021-05-11T16:44:07.480" v="4210" actId="26606"/>
          <ac:spMkLst>
            <pc:docMk/>
            <pc:sldMk cId="2076892253" sldId="272"/>
            <ac:spMk id="24" creationId="{62423CA5-E2E1-4789-B759-9906C1C94063}"/>
          </ac:spMkLst>
        </pc:spChg>
        <pc:spChg chg="add del">
          <ac:chgData name="Joyce Davella" userId="e7ed3160a41a56bb" providerId="LiveId" clId="{C8D5AD13-9703-4532-9D00-325C9A3A3BEE}" dt="2021-05-11T16:44:07.480" v="4210" actId="26606"/>
          <ac:spMkLst>
            <pc:docMk/>
            <pc:sldMk cId="2076892253" sldId="272"/>
            <ac:spMk id="26" creationId="{73772B81-181F-48B7-8826-4D9686D15DF5}"/>
          </ac:spMkLst>
        </pc:spChg>
        <pc:spChg chg="add del">
          <ac:chgData name="Joyce Davella" userId="e7ed3160a41a56bb" providerId="LiveId" clId="{C8D5AD13-9703-4532-9D00-325C9A3A3BEE}" dt="2021-05-11T16:44:07.480" v="4210" actId="26606"/>
          <ac:spMkLst>
            <pc:docMk/>
            <pc:sldMk cId="2076892253" sldId="272"/>
            <ac:spMk id="28" creationId="{B2205F6E-03C6-4E92-877C-E2482F6599AA}"/>
          </ac:spMkLst>
        </pc:spChg>
        <pc:grpChg chg="add del">
          <ac:chgData name="Joyce Davella" userId="e7ed3160a41a56bb" providerId="LiveId" clId="{C8D5AD13-9703-4532-9D00-325C9A3A3BEE}" dt="2021-05-11T16:44:07.480" v="4210" actId="26606"/>
          <ac:grpSpMkLst>
            <pc:docMk/>
            <pc:sldMk cId="2076892253" sldId="272"/>
            <ac:grpSpMk id="10" creationId="{1F2B4773-3207-44CC-B7AC-892B70498211}"/>
          </ac:grpSpMkLst>
        </pc:grpChg>
        <pc:grpChg chg="add del">
          <ac:chgData name="Joyce Davella" userId="e7ed3160a41a56bb" providerId="LiveId" clId="{C8D5AD13-9703-4532-9D00-325C9A3A3BEE}" dt="2021-05-11T19:47:56.185" v="5771"/>
          <ac:grpSpMkLst>
            <pc:docMk/>
            <pc:sldMk cId="2076892253" sldId="272"/>
            <ac:grpSpMk id="30" creationId="{10BE40E3-5550-4CDD-B4FD-387C33EBF157}"/>
          </ac:grpSpMkLst>
        </pc:grpChg>
        <pc:picChg chg="add mod">
          <ac:chgData name="Joyce Davella" userId="e7ed3160a41a56bb" providerId="LiveId" clId="{C8D5AD13-9703-4532-9D00-325C9A3A3BEE}" dt="2021-05-11T16:47:02.403" v="4221" actId="14100"/>
          <ac:picMkLst>
            <pc:docMk/>
            <pc:sldMk cId="2076892253" sldId="272"/>
            <ac:picMk id="5" creationId="{7E9DFEB7-E469-408E-A8C9-B5DB40020A52}"/>
          </ac:picMkLst>
        </pc:picChg>
      </pc:sldChg>
      <pc:sldChg chg="addSp delSp modSp new mod setBg delDesignElem">
        <pc:chgData name="Joyce Davella" userId="e7ed3160a41a56bb" providerId="LiveId" clId="{C8D5AD13-9703-4532-9D00-325C9A3A3BEE}" dt="2021-05-11T19:47:56.185" v="5771"/>
        <pc:sldMkLst>
          <pc:docMk/>
          <pc:sldMk cId="2440967718" sldId="273"/>
        </pc:sldMkLst>
        <pc:spChg chg="mod">
          <ac:chgData name="Joyce Davella" userId="e7ed3160a41a56bb" providerId="LiveId" clId="{C8D5AD13-9703-4532-9D00-325C9A3A3BEE}" dt="2021-05-11T17:00:27.821" v="4434" actId="26606"/>
          <ac:spMkLst>
            <pc:docMk/>
            <pc:sldMk cId="2440967718" sldId="273"/>
            <ac:spMk id="2" creationId="{9AD10368-71FC-4082-8B42-BC006A7FF77B}"/>
          </ac:spMkLst>
        </pc:spChg>
        <pc:spChg chg="mod">
          <ac:chgData name="Joyce Davella" userId="e7ed3160a41a56bb" providerId="LiveId" clId="{C8D5AD13-9703-4532-9D00-325C9A3A3BEE}" dt="2021-05-11T17:02:30.885" v="4437" actId="14100"/>
          <ac:spMkLst>
            <pc:docMk/>
            <pc:sldMk cId="2440967718" sldId="273"/>
            <ac:spMk id="3" creationId="{2635D71F-A781-4DC2-A839-EF7A181780E6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440967718" sldId="273"/>
            <ac:spMk id="26" creationId="{3F088236-D655-4F88-B238-E16762358025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440967718" sldId="273"/>
            <ac:spMk id="28" creationId="{3DAC0C92-199E-475C-9390-119A9B027276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440967718" sldId="273"/>
            <ac:spMk id="30" creationId="{C4CFB339-0ED8-4FE2-9EF1-6D1375B8499B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440967718" sldId="273"/>
            <ac:spMk id="32" creationId="{31896C80-2069-4431-9C19-83B913734490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440967718" sldId="273"/>
            <ac:spMk id="34" creationId="{BF120A21-0841-4823-B0C4-28AEBCEF9B78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440967718" sldId="273"/>
            <ac:spMk id="36" creationId="{DBB05BAE-BBD3-4289-899F-A6851503C6B0}"/>
          </ac:spMkLst>
        </pc:spChg>
        <pc:spChg chg="add del">
          <ac:chgData name="Joyce Davella" userId="e7ed3160a41a56bb" providerId="LiveId" clId="{C8D5AD13-9703-4532-9D00-325C9A3A3BEE}" dt="2021-05-11T19:47:56.185" v="5771"/>
          <ac:spMkLst>
            <pc:docMk/>
            <pc:sldMk cId="2440967718" sldId="273"/>
            <ac:spMk id="38" creationId="{9874D11C-36F5-4BBE-A490-019A54E953B0}"/>
          </ac:spMkLst>
        </pc:spChg>
        <pc:grpChg chg="add del">
          <ac:chgData name="Joyce Davella" userId="e7ed3160a41a56bb" providerId="LiveId" clId="{C8D5AD13-9703-4532-9D00-325C9A3A3BEE}" dt="2021-05-11T19:47:56.185" v="5771"/>
          <ac:grpSpMkLst>
            <pc:docMk/>
            <pc:sldMk cId="2440967718" sldId="273"/>
            <ac:grpSpMk id="10" creationId="{10BE40E3-5550-4CDD-B4FD-387C33EBF157}"/>
          </ac:grpSpMkLst>
        </pc:grpChg>
        <pc:picChg chg="add mod ord">
          <ac:chgData name="Joyce Davella" userId="e7ed3160a41a56bb" providerId="LiveId" clId="{C8D5AD13-9703-4532-9D00-325C9A3A3BEE}" dt="2021-05-11T17:02:22.433" v="4436" actId="14100"/>
          <ac:picMkLst>
            <pc:docMk/>
            <pc:sldMk cId="2440967718" sldId="273"/>
            <ac:picMk id="5" creationId="{14053458-781C-42DB-872D-177A34142429}"/>
          </ac:picMkLst>
        </pc:picChg>
        <pc:cxnChg chg="add del">
          <ac:chgData name="Joyce Davella" userId="e7ed3160a41a56bb" providerId="LiveId" clId="{C8D5AD13-9703-4532-9D00-325C9A3A3BEE}" dt="2021-05-11T19:47:56.185" v="5771"/>
          <ac:cxnSpMkLst>
            <pc:docMk/>
            <pc:sldMk cId="2440967718" sldId="273"/>
            <ac:cxnSpMk id="22" creationId="{64FA5DFF-7FE6-4855-84E6-DFA78EE978BD}"/>
          </ac:cxnSpMkLst>
        </pc:cxnChg>
        <pc:cxnChg chg="add del">
          <ac:chgData name="Joyce Davella" userId="e7ed3160a41a56bb" providerId="LiveId" clId="{C8D5AD13-9703-4532-9D00-325C9A3A3BEE}" dt="2021-05-11T19:47:56.185" v="5771"/>
          <ac:cxnSpMkLst>
            <pc:docMk/>
            <pc:sldMk cId="2440967718" sldId="273"/>
            <ac:cxnSpMk id="24" creationId="{2AFD8CBA-54A3-4363-991B-B9C631BBFA74}"/>
          </ac:cxnSpMkLst>
        </pc:cxnChg>
      </pc:sldChg>
      <pc:sldChg chg="modSp new mod">
        <pc:chgData name="Joyce Davella" userId="e7ed3160a41a56bb" providerId="LiveId" clId="{C8D5AD13-9703-4532-9D00-325C9A3A3BEE}" dt="2021-05-11T19:47:56.185" v="5771"/>
        <pc:sldMkLst>
          <pc:docMk/>
          <pc:sldMk cId="2739156108" sldId="274"/>
        </pc:sldMkLst>
        <pc:spChg chg="mod">
          <ac:chgData name="Joyce Davella" userId="e7ed3160a41a56bb" providerId="LiveId" clId="{C8D5AD13-9703-4532-9D00-325C9A3A3BEE}" dt="2021-05-11T19:47:56.185" v="5771"/>
          <ac:spMkLst>
            <pc:docMk/>
            <pc:sldMk cId="2739156108" sldId="274"/>
            <ac:spMk id="2" creationId="{7B3393A8-0DAF-4E9B-A372-87DE0AFB7B99}"/>
          </ac:spMkLst>
        </pc:spChg>
        <pc:spChg chg="mod">
          <ac:chgData name="Joyce Davella" userId="e7ed3160a41a56bb" providerId="LiveId" clId="{C8D5AD13-9703-4532-9D00-325C9A3A3BEE}" dt="2021-05-11T19:47:56.185" v="5771"/>
          <ac:spMkLst>
            <pc:docMk/>
            <pc:sldMk cId="2739156108" sldId="274"/>
            <ac:spMk id="3" creationId="{8CD1D01A-432A-46A8-A6D9-D43C16A6202E}"/>
          </ac:spMkLst>
        </pc:spChg>
      </pc:sldChg>
      <pc:sldChg chg="addSp delSp modSp new mod setBg delDesignElem">
        <pc:chgData name="Joyce Davella" userId="e7ed3160a41a56bb" providerId="LiveId" clId="{C8D5AD13-9703-4532-9D00-325C9A3A3BEE}" dt="2021-05-19T18:59:42.529" v="6330" actId="20577"/>
        <pc:sldMkLst>
          <pc:docMk/>
          <pc:sldMk cId="2741443913" sldId="275"/>
        </pc:sldMkLst>
        <pc:spChg chg="mod">
          <ac:chgData name="Joyce Davella" userId="e7ed3160a41a56bb" providerId="LiveId" clId="{C8D5AD13-9703-4532-9D00-325C9A3A3BEE}" dt="2021-05-11T18:55:38.806" v="5624" actId="26606"/>
          <ac:spMkLst>
            <pc:docMk/>
            <pc:sldMk cId="2741443913" sldId="275"/>
            <ac:spMk id="2" creationId="{93F00B73-B046-4CDB-8321-F6FB215AAB8C}"/>
          </ac:spMkLst>
        </pc:spChg>
        <pc:spChg chg="mod">
          <ac:chgData name="Joyce Davella" userId="e7ed3160a41a56bb" providerId="LiveId" clId="{C8D5AD13-9703-4532-9D00-325C9A3A3BEE}" dt="2021-05-19T18:59:42.529" v="6330" actId="20577"/>
          <ac:spMkLst>
            <pc:docMk/>
            <pc:sldMk cId="2741443913" sldId="275"/>
            <ac:spMk id="3" creationId="{597B8DBB-D026-4E7A-BA1A-5D9B466CF639}"/>
          </ac:spMkLst>
        </pc:spChg>
        <pc:grpChg chg="add del">
          <ac:chgData name="Joyce Davella" userId="e7ed3160a41a56bb" providerId="LiveId" clId="{C8D5AD13-9703-4532-9D00-325C9A3A3BEE}" dt="2021-05-11T19:47:56.185" v="5771"/>
          <ac:grpSpMkLst>
            <pc:docMk/>
            <pc:sldMk cId="2741443913" sldId="275"/>
            <ac:grpSpMk id="10" creationId="{1F2B4773-3207-44CC-B7AC-892B70498211}"/>
          </ac:grpSpMkLst>
        </pc:grpChg>
        <pc:picChg chg="add mod">
          <ac:chgData name="Joyce Davella" userId="e7ed3160a41a56bb" providerId="LiveId" clId="{C8D5AD13-9703-4532-9D00-325C9A3A3BEE}" dt="2021-05-11T19:01:27.891" v="5647" actId="14100"/>
          <ac:picMkLst>
            <pc:docMk/>
            <pc:sldMk cId="2741443913" sldId="275"/>
            <ac:picMk id="5" creationId="{D42C111A-AB1D-490F-AFCB-CBBD214136FD}"/>
          </ac:picMkLst>
        </pc:picChg>
      </pc:sldChg>
      <pc:sldChg chg="addSp delSp modSp new del mod setBg delDesignElem chgLayout">
        <pc:chgData name="Joyce Davella" userId="e7ed3160a41a56bb" providerId="LiveId" clId="{C8D5AD13-9703-4532-9D00-325C9A3A3BEE}" dt="2021-05-11T21:00:12.883" v="5957" actId="2696"/>
        <pc:sldMkLst>
          <pc:docMk/>
          <pc:sldMk cId="4283611940" sldId="276"/>
        </pc:sldMkLst>
        <pc:spChg chg="add del mod">
          <ac:chgData name="Joyce Davella" userId="e7ed3160a41a56bb" providerId="LiveId" clId="{C8D5AD13-9703-4532-9D00-325C9A3A3BEE}" dt="2021-05-11T20:17:59.070" v="5819" actId="6264"/>
          <ac:spMkLst>
            <pc:docMk/>
            <pc:sldMk cId="4283611940" sldId="276"/>
            <ac:spMk id="2" creationId="{F8A281F7-6321-45BD-AFD2-EE339739036F}"/>
          </ac:spMkLst>
        </pc:spChg>
        <pc:spChg chg="mod ord modVis">
          <ac:chgData name="Joyce Davella" userId="e7ed3160a41a56bb" providerId="LiveId" clId="{C8D5AD13-9703-4532-9D00-325C9A3A3BEE}" dt="2021-05-11T20:58:00.312" v="5954" actId="6264"/>
          <ac:spMkLst>
            <pc:docMk/>
            <pc:sldMk cId="4283611940" sldId="276"/>
            <ac:spMk id="3" creationId="{40B3CD44-E695-49BD-8C61-348454603E6E}"/>
          </ac:spMkLst>
        </pc:spChg>
        <pc:spChg chg="add del mod modVis">
          <ac:chgData name="Joyce Davella" userId="e7ed3160a41a56bb" providerId="LiveId" clId="{C8D5AD13-9703-4532-9D00-325C9A3A3BEE}" dt="2021-05-11T20:46:04.692" v="5933" actId="33935"/>
          <ac:spMkLst>
            <pc:docMk/>
            <pc:sldMk cId="4283611940" sldId="276"/>
            <ac:spMk id="19" creationId="{1249F455-815F-4952-906A-4EE175E46665}"/>
          </ac:spMkLst>
        </pc:spChg>
        <pc:spChg chg="add del">
          <ac:chgData name="Joyce Davella" userId="e7ed3160a41a56bb" providerId="LiveId" clId="{C8D5AD13-9703-4532-9D00-325C9A3A3BEE}" dt="2021-05-11T20:17:59.070" v="5819" actId="6264"/>
          <ac:spMkLst>
            <pc:docMk/>
            <pc:sldMk cId="4283611940" sldId="276"/>
            <ac:spMk id="20" creationId="{E80B86A7-A1EC-475B-9166-88902B033A38}"/>
          </ac:spMkLst>
        </pc:spChg>
        <pc:spChg chg="add del mod modVis">
          <ac:chgData name="Joyce Davella" userId="e7ed3160a41a56bb" providerId="LiveId" clId="{C8D5AD13-9703-4532-9D00-325C9A3A3BEE}" dt="2021-05-11T20:46:04.692" v="5933" actId="33935"/>
          <ac:spMkLst>
            <pc:docMk/>
            <pc:sldMk cId="4283611940" sldId="276"/>
            <ac:spMk id="21" creationId="{122631C7-B3C0-4C2F-B5BD-10353E6E032F}"/>
          </ac:spMkLst>
        </pc:spChg>
        <pc:spChg chg="add del">
          <ac:chgData name="Joyce Davella" userId="e7ed3160a41a56bb" providerId="LiveId" clId="{C8D5AD13-9703-4532-9D00-325C9A3A3BEE}" dt="2021-05-11T20:17:59.070" v="5819" actId="6264"/>
          <ac:spMkLst>
            <pc:docMk/>
            <pc:sldMk cId="4283611940" sldId="276"/>
            <ac:spMk id="22" creationId="{C2C29CB1-9F74-4879-A6AF-AEA67B6F1F4D}"/>
          </ac:spMkLst>
        </pc:spChg>
        <pc:spChg chg="add del mod">
          <ac:chgData name="Joyce Davella" userId="e7ed3160a41a56bb" providerId="LiveId" clId="{C8D5AD13-9703-4532-9D00-325C9A3A3BEE}" dt="2021-05-11T19:48:04.075" v="5776" actId="767"/>
          <ac:spMkLst>
            <pc:docMk/>
            <pc:sldMk cId="4283611940" sldId="276"/>
            <ac:spMk id="23" creationId="{3CDC32E5-94D5-42AC-BA99-11BC8826703E}"/>
          </ac:spMkLst>
        </pc:spChg>
        <pc:spChg chg="add del">
          <ac:chgData name="Joyce Davella" userId="e7ed3160a41a56bb" providerId="LiveId" clId="{C8D5AD13-9703-4532-9D00-325C9A3A3BEE}" dt="2021-05-11T20:17:59.070" v="5819" actId="6264"/>
          <ac:spMkLst>
            <pc:docMk/>
            <pc:sldMk cId="4283611940" sldId="276"/>
            <ac:spMk id="24" creationId="{7E2C7115-5336-410C-AD71-0F0952A2E5A7}"/>
          </ac:spMkLst>
        </pc:spChg>
        <pc:spChg chg="add del mod">
          <ac:chgData name="Joyce Davella" userId="e7ed3160a41a56bb" providerId="LiveId" clId="{C8D5AD13-9703-4532-9D00-325C9A3A3BEE}" dt="2021-05-11T19:47:59.247" v="5772" actId="6264"/>
          <ac:spMkLst>
            <pc:docMk/>
            <pc:sldMk cId="4283611940" sldId="276"/>
            <ac:spMk id="25" creationId="{C21DB48D-78C0-43F1-99FA-69F0DB3F7465}"/>
          </ac:spMkLst>
        </pc:spChg>
        <pc:spChg chg="add del mod ord">
          <ac:chgData name="Joyce Davella" userId="e7ed3160a41a56bb" providerId="LiveId" clId="{C8D5AD13-9703-4532-9D00-325C9A3A3BEE}" dt="2021-05-11T19:47:59.247" v="5772" actId="6264"/>
          <ac:spMkLst>
            <pc:docMk/>
            <pc:sldMk cId="4283611940" sldId="276"/>
            <ac:spMk id="26" creationId="{AED0B5A1-A1C6-4711-BD23-B4768F9DFE6A}"/>
          </ac:spMkLst>
        </pc:spChg>
        <pc:spChg chg="add del mod">
          <ac:chgData name="Joyce Davella" userId="e7ed3160a41a56bb" providerId="LiveId" clId="{C8D5AD13-9703-4532-9D00-325C9A3A3BEE}" dt="2021-05-11T20:17:44.353" v="5810" actId="6264"/>
          <ac:spMkLst>
            <pc:docMk/>
            <pc:sldMk cId="4283611940" sldId="276"/>
            <ac:spMk id="28" creationId="{E87CC6F0-C363-4433-8782-D9A6FFA3374A}"/>
          </ac:spMkLst>
        </pc:spChg>
        <pc:spChg chg="add del mod ord">
          <ac:chgData name="Joyce Davella" userId="e7ed3160a41a56bb" providerId="LiveId" clId="{C8D5AD13-9703-4532-9D00-325C9A3A3BEE}" dt="2021-05-11T20:17:44.353" v="5810" actId="6264"/>
          <ac:spMkLst>
            <pc:docMk/>
            <pc:sldMk cId="4283611940" sldId="276"/>
            <ac:spMk id="29" creationId="{5D2C34EE-6E2B-4EA4-B97B-39C381AF3556}"/>
          </ac:spMkLst>
        </pc:spChg>
        <pc:spChg chg="add del mod">
          <ac:chgData name="Joyce Davella" userId="e7ed3160a41a56bb" providerId="LiveId" clId="{C8D5AD13-9703-4532-9D00-325C9A3A3BEE}" dt="2021-05-11T20:17:59.070" v="5819" actId="6264"/>
          <ac:spMkLst>
            <pc:docMk/>
            <pc:sldMk cId="4283611940" sldId="276"/>
            <ac:spMk id="33" creationId="{982FFC92-2428-40E2-9C19-EC2A1F5E98E4}"/>
          </ac:spMkLst>
        </pc:spChg>
        <pc:spChg chg="add del mod ord modVis">
          <ac:chgData name="Joyce Davella" userId="e7ed3160a41a56bb" providerId="LiveId" clId="{C8D5AD13-9703-4532-9D00-325C9A3A3BEE}" dt="2021-05-11T20:57:42.215" v="5951" actId="6264"/>
          <ac:spMkLst>
            <pc:docMk/>
            <pc:sldMk cId="4283611940" sldId="276"/>
            <ac:spMk id="34" creationId="{8197FB66-8630-4E50-B114-7398EFA416CB}"/>
          </ac:spMkLst>
        </pc:spChg>
        <pc:spChg chg="add del mod">
          <ac:chgData name="Joyce Davella" userId="e7ed3160a41a56bb" providerId="LiveId" clId="{C8D5AD13-9703-4532-9D00-325C9A3A3BEE}" dt="2021-05-11T20:32:26.016" v="5842"/>
          <ac:spMkLst>
            <pc:docMk/>
            <pc:sldMk cId="4283611940" sldId="276"/>
            <ac:spMk id="35" creationId="{EE43333A-534B-4DB7-B527-188AA3ABF2BC}"/>
          </ac:spMkLst>
        </pc:spChg>
        <pc:spChg chg="add del mod">
          <ac:chgData name="Joyce Davella" userId="e7ed3160a41a56bb" providerId="LiveId" clId="{C8D5AD13-9703-4532-9D00-325C9A3A3BEE}" dt="2021-05-11T20:34:06.286" v="5858"/>
          <ac:spMkLst>
            <pc:docMk/>
            <pc:sldMk cId="4283611940" sldId="276"/>
            <ac:spMk id="36" creationId="{D5A776E9-59D6-4DDD-8779-BECA3D42A102}"/>
          </ac:spMkLst>
        </pc:spChg>
        <pc:spChg chg="add mod modVis">
          <ac:chgData name="Joyce Davella" userId="e7ed3160a41a56bb" providerId="LiveId" clId="{C8D5AD13-9703-4532-9D00-325C9A3A3BEE}" dt="2021-05-11T20:46:14.800" v="5935" actId="14429"/>
          <ac:spMkLst>
            <pc:docMk/>
            <pc:sldMk cId="4283611940" sldId="276"/>
            <ac:spMk id="37" creationId="{12330D6B-F3C0-4C91-A682-7FB8044DF549}"/>
          </ac:spMkLst>
        </pc:spChg>
        <pc:spChg chg="add mod ord modVis">
          <ac:chgData name="Joyce Davella" userId="e7ed3160a41a56bb" providerId="LiveId" clId="{C8D5AD13-9703-4532-9D00-325C9A3A3BEE}" dt="2021-05-11T20:46:04.692" v="5933" actId="33935"/>
          <ac:spMkLst>
            <pc:docMk/>
            <pc:sldMk cId="4283611940" sldId="276"/>
            <ac:spMk id="38" creationId="{9E45BEF2-FE81-435C-8A5A-D54EBB7BA5DE}"/>
          </ac:spMkLst>
        </pc:spChg>
        <pc:spChg chg="add del mod">
          <ac:chgData name="Joyce Davella" userId="e7ed3160a41a56bb" providerId="LiveId" clId="{C8D5AD13-9703-4532-9D00-325C9A3A3BEE}" dt="2021-05-11T20:51:05.324" v="5940" actId="11529"/>
          <ac:spMkLst>
            <pc:docMk/>
            <pc:sldMk cId="4283611940" sldId="276"/>
            <ac:spMk id="39" creationId="{83068AF4-E19A-4C62-A699-1B3B611B9313}"/>
          </ac:spMkLst>
        </pc:spChg>
        <pc:spChg chg="add del">
          <ac:chgData name="Joyce Davella" userId="e7ed3160a41a56bb" providerId="LiveId" clId="{C8D5AD13-9703-4532-9D00-325C9A3A3BEE}" dt="2021-05-11T20:53:33.591" v="5943" actId="11529"/>
          <ac:spMkLst>
            <pc:docMk/>
            <pc:sldMk cId="4283611940" sldId="276"/>
            <ac:spMk id="40" creationId="{F72437A4-757A-4E08-BB7D-3FB792D4856D}"/>
          </ac:spMkLst>
        </pc:spChg>
        <pc:spChg chg="add">
          <ac:chgData name="Joyce Davella" userId="e7ed3160a41a56bb" providerId="LiveId" clId="{C8D5AD13-9703-4532-9D00-325C9A3A3BEE}" dt="2021-05-11T20:56:16.106" v="5946" actId="11529"/>
          <ac:spMkLst>
            <pc:docMk/>
            <pc:sldMk cId="4283611940" sldId="276"/>
            <ac:spMk id="41" creationId="{A060FAD5-40EF-4A46-AA86-4D21FDED7DCE}"/>
          </ac:spMkLst>
        </pc:spChg>
        <pc:spChg chg="add del mod">
          <ac:chgData name="Joyce Davella" userId="e7ed3160a41a56bb" providerId="LiveId" clId="{C8D5AD13-9703-4532-9D00-325C9A3A3BEE}" dt="2021-05-11T20:57:42.215" v="5951" actId="6264"/>
          <ac:spMkLst>
            <pc:docMk/>
            <pc:sldMk cId="4283611940" sldId="276"/>
            <ac:spMk id="42" creationId="{F3F85E6C-4A10-4A6D-8EB8-518071C7FEE8}"/>
          </ac:spMkLst>
        </pc:spChg>
        <pc:spChg chg="add del mod ord">
          <ac:chgData name="Joyce Davella" userId="e7ed3160a41a56bb" providerId="LiveId" clId="{C8D5AD13-9703-4532-9D00-325C9A3A3BEE}" dt="2021-05-11T20:57:50.175" v="5953" actId="6264"/>
          <ac:spMkLst>
            <pc:docMk/>
            <pc:sldMk cId="4283611940" sldId="276"/>
            <ac:spMk id="43" creationId="{C8D1F28B-5B23-47EB-AB75-DC9742958A10}"/>
          </ac:spMkLst>
        </pc:spChg>
        <pc:spChg chg="add del mod">
          <ac:chgData name="Joyce Davella" userId="e7ed3160a41a56bb" providerId="LiveId" clId="{C8D5AD13-9703-4532-9D00-325C9A3A3BEE}" dt="2021-05-11T20:57:50.175" v="5953" actId="6264"/>
          <ac:spMkLst>
            <pc:docMk/>
            <pc:sldMk cId="4283611940" sldId="276"/>
            <ac:spMk id="44" creationId="{5B5E7C82-82DF-4ECB-81EB-327D41D249DA}"/>
          </ac:spMkLst>
        </pc:spChg>
        <pc:spChg chg="add del mod ord">
          <ac:chgData name="Joyce Davella" userId="e7ed3160a41a56bb" providerId="LiveId" clId="{C8D5AD13-9703-4532-9D00-325C9A3A3BEE}" dt="2021-05-11T20:58:00.312" v="5954" actId="6264"/>
          <ac:spMkLst>
            <pc:docMk/>
            <pc:sldMk cId="4283611940" sldId="276"/>
            <ac:spMk id="45" creationId="{9D7A3E9E-2A22-4122-96F1-40C89D692264}"/>
          </ac:spMkLst>
        </pc:spChg>
        <pc:spChg chg="add del mod">
          <ac:chgData name="Joyce Davella" userId="e7ed3160a41a56bb" providerId="LiveId" clId="{C8D5AD13-9703-4532-9D00-325C9A3A3BEE}" dt="2021-05-11T20:58:00.312" v="5954" actId="6264"/>
          <ac:spMkLst>
            <pc:docMk/>
            <pc:sldMk cId="4283611940" sldId="276"/>
            <ac:spMk id="46" creationId="{B880F5D2-E92B-4654-AE3A-B6EE3EE372DD}"/>
          </ac:spMkLst>
        </pc:spChg>
        <pc:spChg chg="add mod ord">
          <ac:chgData name="Joyce Davella" userId="e7ed3160a41a56bb" providerId="LiveId" clId="{C8D5AD13-9703-4532-9D00-325C9A3A3BEE}" dt="2021-05-11T20:58:00.312" v="5954" actId="6264"/>
          <ac:spMkLst>
            <pc:docMk/>
            <pc:sldMk cId="4283611940" sldId="276"/>
            <ac:spMk id="47" creationId="{6BE68AA7-CBB9-406A-B623-7A6C4A7E0D0C}"/>
          </ac:spMkLst>
        </pc:spChg>
        <pc:grpChg chg="add del">
          <ac:chgData name="Joyce Davella" userId="e7ed3160a41a56bb" providerId="LiveId" clId="{C8D5AD13-9703-4532-9D00-325C9A3A3BEE}" dt="2021-05-11T20:17:59.070" v="5819" actId="6264"/>
          <ac:grpSpMkLst>
            <pc:docMk/>
            <pc:sldMk cId="4283611940" sldId="276"/>
            <ac:grpSpMk id="8" creationId="{09EA7EA7-74F5-4EE2-8E3D-1A10308259D7}"/>
          </ac:grpSpMkLst>
        </pc:grpChg>
        <pc:graphicFrameChg chg="add del mod modGraphic">
          <ac:chgData name="Joyce Davella" userId="e7ed3160a41a56bb" providerId="LiveId" clId="{C8D5AD13-9703-4532-9D00-325C9A3A3BEE}" dt="2021-05-11T19:38:29.413" v="5665" actId="1032"/>
          <ac:graphicFrameMkLst>
            <pc:docMk/>
            <pc:sldMk cId="4283611940" sldId="276"/>
            <ac:graphicFrameMk id="7" creationId="{7D570B6E-CC47-4B6D-B442-09BC4329A63E}"/>
          </ac:graphicFrameMkLst>
        </pc:graphicFrameChg>
        <pc:graphicFrameChg chg="add del modGraphic">
          <ac:chgData name="Joyce Davella" userId="e7ed3160a41a56bb" providerId="LiveId" clId="{C8D5AD13-9703-4532-9D00-325C9A3A3BEE}" dt="2021-05-11T19:47:53.467" v="5767" actId="3680"/>
          <ac:graphicFrameMkLst>
            <pc:docMk/>
            <pc:sldMk cId="4283611940" sldId="276"/>
            <ac:graphicFrameMk id="27" creationId="{8F4F4025-1E2A-40CD-ADDB-C307886F1A4F}"/>
          </ac:graphicFrameMkLst>
        </pc:graphicFrameChg>
        <pc:graphicFrameChg chg="add del mod">
          <ac:chgData name="Joyce Davella" userId="e7ed3160a41a56bb" providerId="LiveId" clId="{C8D5AD13-9703-4532-9D00-325C9A3A3BEE}" dt="2021-05-11T20:17:41.532" v="5808" actId="1957"/>
          <ac:graphicFrameMkLst>
            <pc:docMk/>
            <pc:sldMk cId="4283611940" sldId="276"/>
            <ac:graphicFrameMk id="32" creationId="{63A43060-CDEB-4F12-93E4-99CC8F0D4393}"/>
          </ac:graphicFrameMkLst>
        </pc:graphicFrameChg>
      </pc:sldChg>
      <pc:sldChg chg="addSp delSp modSp new mod">
        <pc:chgData name="Joyce Davella" userId="e7ed3160a41a56bb" providerId="LiveId" clId="{C8D5AD13-9703-4532-9D00-325C9A3A3BEE}" dt="2021-05-11T23:27:02.713" v="6274" actId="207"/>
        <pc:sldMkLst>
          <pc:docMk/>
          <pc:sldMk cId="2099533245" sldId="277"/>
        </pc:sldMkLst>
        <pc:spChg chg="add del mod">
          <ac:chgData name="Joyce Davella" userId="e7ed3160a41a56bb" providerId="LiveId" clId="{C8D5AD13-9703-4532-9D00-325C9A3A3BEE}" dt="2021-05-11T22:44:22.508" v="5960"/>
          <ac:spMkLst>
            <pc:docMk/>
            <pc:sldMk cId="2099533245" sldId="277"/>
            <ac:spMk id="5" creationId="{09428803-BFAE-40ED-AF2E-7969A363B29C}"/>
          </ac:spMkLst>
        </pc:spChg>
        <pc:spChg chg="add mod">
          <ac:chgData name="Joyce Davella" userId="e7ed3160a41a56bb" providerId="LiveId" clId="{C8D5AD13-9703-4532-9D00-325C9A3A3BEE}" dt="2021-05-11T23:09:57.468" v="6239" actId="14100"/>
          <ac:spMkLst>
            <pc:docMk/>
            <pc:sldMk cId="2099533245" sldId="277"/>
            <ac:spMk id="6" creationId="{A85498F6-BA45-4AB6-A353-7605F2CBA325}"/>
          </ac:spMkLst>
        </pc:spChg>
        <pc:spChg chg="add mod">
          <ac:chgData name="Joyce Davella" userId="e7ed3160a41a56bb" providerId="LiveId" clId="{C8D5AD13-9703-4532-9D00-325C9A3A3BEE}" dt="2021-05-11T23:10:09.472" v="6241" actId="14100"/>
          <ac:spMkLst>
            <pc:docMk/>
            <pc:sldMk cId="2099533245" sldId="277"/>
            <ac:spMk id="7" creationId="{BECF60D9-5FAE-45C8-B2C1-3D062DF40D38}"/>
          </ac:spMkLst>
        </pc:spChg>
        <pc:spChg chg="add del mod">
          <ac:chgData name="Joyce Davella" userId="e7ed3160a41a56bb" providerId="LiveId" clId="{C8D5AD13-9703-4532-9D00-325C9A3A3BEE}" dt="2021-05-11T22:51:27.487" v="6047" actId="478"/>
          <ac:spMkLst>
            <pc:docMk/>
            <pc:sldMk cId="2099533245" sldId="277"/>
            <ac:spMk id="8" creationId="{5CC2A1BA-8B7D-4F4E-8FC2-5E57AF5DECFF}"/>
          </ac:spMkLst>
        </pc:spChg>
        <pc:spChg chg="add mod">
          <ac:chgData name="Joyce Davella" userId="e7ed3160a41a56bb" providerId="LiveId" clId="{C8D5AD13-9703-4532-9D00-325C9A3A3BEE}" dt="2021-05-11T23:06:00.265" v="6190" actId="20577"/>
          <ac:spMkLst>
            <pc:docMk/>
            <pc:sldMk cId="2099533245" sldId="277"/>
            <ac:spMk id="9" creationId="{46EBB7A7-E061-4F93-8C5C-F03B787FF285}"/>
          </ac:spMkLst>
        </pc:spChg>
        <pc:spChg chg="add mod">
          <ac:chgData name="Joyce Davella" userId="e7ed3160a41a56bb" providerId="LiveId" clId="{C8D5AD13-9703-4532-9D00-325C9A3A3BEE}" dt="2021-05-11T23:07:26.714" v="6216" actId="208"/>
          <ac:spMkLst>
            <pc:docMk/>
            <pc:sldMk cId="2099533245" sldId="277"/>
            <ac:spMk id="10" creationId="{92989370-6B6F-4570-8488-70A33DB52597}"/>
          </ac:spMkLst>
        </pc:spChg>
        <pc:spChg chg="add mod">
          <ac:chgData name="Joyce Davella" userId="e7ed3160a41a56bb" providerId="LiveId" clId="{C8D5AD13-9703-4532-9D00-325C9A3A3BEE}" dt="2021-05-11T23:07:07.870" v="6215" actId="20577"/>
          <ac:spMkLst>
            <pc:docMk/>
            <pc:sldMk cId="2099533245" sldId="277"/>
            <ac:spMk id="11" creationId="{FCFC18C6-5DDD-4D40-B767-CA996F297EB4}"/>
          </ac:spMkLst>
        </pc:spChg>
        <pc:spChg chg="add mod">
          <ac:chgData name="Joyce Davella" userId="e7ed3160a41a56bb" providerId="LiveId" clId="{C8D5AD13-9703-4532-9D00-325C9A3A3BEE}" dt="2021-05-11T23:08:05.489" v="6224" actId="20577"/>
          <ac:spMkLst>
            <pc:docMk/>
            <pc:sldMk cId="2099533245" sldId="277"/>
            <ac:spMk id="12" creationId="{6C1ABE88-23BE-449B-91DC-359767DB179E}"/>
          </ac:spMkLst>
        </pc:spChg>
        <pc:spChg chg="add mod">
          <ac:chgData name="Joyce Davella" userId="e7ed3160a41a56bb" providerId="LiveId" clId="{C8D5AD13-9703-4532-9D00-325C9A3A3BEE}" dt="2021-05-11T23:27:02.713" v="6274" actId="207"/>
          <ac:spMkLst>
            <pc:docMk/>
            <pc:sldMk cId="2099533245" sldId="277"/>
            <ac:spMk id="13" creationId="{DC0F23FC-082E-43AD-8E57-3DFEFD044A09}"/>
          </ac:spMkLst>
        </pc:spChg>
        <pc:spChg chg="add mod">
          <ac:chgData name="Joyce Davella" userId="e7ed3160a41a56bb" providerId="LiveId" clId="{C8D5AD13-9703-4532-9D00-325C9A3A3BEE}" dt="2021-05-11T23:21:20.065" v="6249" actId="14100"/>
          <ac:spMkLst>
            <pc:docMk/>
            <pc:sldMk cId="2099533245" sldId="277"/>
            <ac:spMk id="14" creationId="{5AABBE85-C905-44DC-A739-6118AB66A370}"/>
          </ac:spMkLst>
        </pc:spChg>
        <pc:spChg chg="add mod">
          <ac:chgData name="Joyce Davella" userId="e7ed3160a41a56bb" providerId="LiveId" clId="{C8D5AD13-9703-4532-9D00-325C9A3A3BEE}" dt="2021-05-11T23:23:44.778" v="6271" actId="20577"/>
          <ac:spMkLst>
            <pc:docMk/>
            <pc:sldMk cId="2099533245" sldId="277"/>
            <ac:spMk id="15" creationId="{C2DA7181-1C73-4A76-9BE0-C971B2FCD765}"/>
          </ac:spMkLst>
        </pc:spChg>
        <pc:spChg chg="add mod">
          <ac:chgData name="Joyce Davella" userId="e7ed3160a41a56bb" providerId="LiveId" clId="{C8D5AD13-9703-4532-9D00-325C9A3A3BEE}" dt="2021-05-11T23:23:25.978" v="6263" actId="207"/>
          <ac:spMkLst>
            <pc:docMk/>
            <pc:sldMk cId="2099533245" sldId="277"/>
            <ac:spMk id="16" creationId="{E4BC4025-A00B-4120-B1C5-5471982F810B}"/>
          </ac:spMkLst>
        </pc:spChg>
        <pc:cxnChg chg="add mod">
          <ac:chgData name="Joyce Davella" userId="e7ed3160a41a56bb" providerId="LiveId" clId="{C8D5AD13-9703-4532-9D00-325C9A3A3BEE}" dt="2021-05-11T23:24:27.182" v="6273" actId="14100"/>
          <ac:cxnSpMkLst>
            <pc:docMk/>
            <pc:sldMk cId="2099533245" sldId="277"/>
            <ac:cxnSpMk id="18" creationId="{A28D0ACC-9D12-40FB-8490-79451418DE3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EDF74-B8AC-4FAB-8282-BA6982DAF026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76232-9C85-42D1-B8FF-6AB2C8C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0063" y="6396962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1805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75147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927016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19535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014103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80414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15733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343149934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7363" y="63842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39183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47138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4204453386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852640960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2905951824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2626966911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1712237572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236261826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397363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ransition>
    <p:circl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aw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="" xmlns:a16="http://schemas.microsoft.com/office/drawing/2014/main" id="{F919C1CE-01F9-41E6-A962-752F67F29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14407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F0FB29-7F53-48C8-B38C-17F2CD9BC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29003"/>
            <a:ext cx="7905776" cy="2470311"/>
          </a:xfrm>
          <a:pattFill prst="wave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Dawn Day</a:t>
            </a:r>
          </a:p>
          <a:p>
            <a:pPr algn="ctr"/>
            <a:r>
              <a:rPr 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Testimony  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Rae\Documents\A CF Desktop Feb 2021\Logo for Original Covenant Calendar Club of 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5" y="825471"/>
            <a:ext cx="1486103" cy="1533558"/>
          </a:xfrm>
          <a:prstGeom prst="rect">
            <a:avLst/>
          </a:prstGeom>
          <a:noFill/>
          <a:effectLst>
            <a:glow rad="228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C3C33A-623D-4F13-BD52-8012890BA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829" y="-7737"/>
            <a:ext cx="9210922" cy="179679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Ruth’s Reply</a:t>
            </a:r>
          </a:p>
        </p:txBody>
      </p:sp>
      <p:pic>
        <p:nvPicPr>
          <p:cNvPr id="6" name="Picture 5" descr="A picture containing outdoor, skirt&#10;&#10;Description automatically generated">
            <a:extLst>
              <a:ext uri="{FF2B5EF4-FFF2-40B4-BE49-F238E27FC236}">
                <a16:creationId xmlns="" xmlns:a16="http://schemas.microsoft.com/office/drawing/2014/main" id="{F53577D7-E989-4898-9360-960195DD2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309">
            <a:off x="7701653" y="2086265"/>
            <a:ext cx="3830299" cy="423672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7706248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Rae\Desktop\3. --- Ruth - Ruth's reply - LOLITA\Art  Ruth\ruth at nigh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/>
          <a:stretch/>
        </p:blipFill>
        <p:spPr bwMode="auto">
          <a:xfrm>
            <a:off x="6096000" y="-1"/>
            <a:ext cx="609600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9C5FBF-8E16-4AAC-9F4C-B539B208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7" y="609600"/>
            <a:ext cx="6760722" cy="1320800"/>
          </a:xfr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</a:t>
            </a:r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Chapter 2:19-20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5E0654F-1EA0-4BFF-B929-F96633F6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56" y="1839576"/>
            <a:ext cx="6490305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</a:pPr>
            <a:r>
              <a:rPr lang="en-US" sz="20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19</a:t>
            </a:r>
            <a:r>
              <a:rPr lang="en-US" sz="2000" b="0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2000" b="0" i="0" u="none" strike="noStrike" baseline="0" dirty="0"/>
              <a:t> And her mother in law said unto her, </a:t>
            </a:r>
            <a:r>
              <a:rPr lang="en-US" sz="2000" b="0" i="0" u="none" strike="noStrike" baseline="0" dirty="0">
                <a:solidFill>
                  <a:schemeClr val="accent5"/>
                </a:solidFill>
              </a:rPr>
              <a:t>Where hast thou gleaned </a:t>
            </a:r>
            <a:r>
              <a:rPr lang="en-US" sz="2000" b="0" i="0" u="none" strike="noStrike" baseline="0" dirty="0">
                <a:solidFill>
                  <a:schemeClr val="accent5"/>
                </a:solidFill>
                <a:highlight>
                  <a:srgbClr val="FFFF00"/>
                </a:highlight>
              </a:rPr>
              <a:t>to day</a:t>
            </a:r>
            <a:r>
              <a:rPr lang="en-US" sz="2000" b="0" i="0" u="none" strike="noStrike" baseline="0" dirty="0">
                <a:solidFill>
                  <a:schemeClr val="accent5"/>
                </a:solidFill>
                <a:highlight>
                  <a:srgbClr val="FFFFFF"/>
                </a:highlight>
              </a:rPr>
              <a:t>? </a:t>
            </a:r>
            <a:r>
              <a:rPr lang="en-US" sz="2000" b="0" i="0" u="none" strike="noStrike" baseline="0" dirty="0">
                <a:solidFill>
                  <a:schemeClr val="accent5"/>
                </a:solidFill>
              </a:rPr>
              <a:t>and where </a:t>
            </a:r>
            <a:r>
              <a:rPr lang="en-US" sz="2000" b="0" i="0" u="none" strike="noStrike" baseline="0" dirty="0" err="1">
                <a:solidFill>
                  <a:schemeClr val="accent5"/>
                </a:solidFill>
              </a:rPr>
              <a:t>wroughtest</a:t>
            </a:r>
            <a:r>
              <a:rPr lang="en-US" sz="2000" b="0" i="0" u="none" strike="noStrike" baseline="0" dirty="0">
                <a:solidFill>
                  <a:schemeClr val="accent5"/>
                </a:solidFill>
              </a:rPr>
              <a:t> thou? </a:t>
            </a:r>
            <a:r>
              <a:rPr lang="en-US" sz="2000" b="0" i="0" u="none" strike="noStrike" baseline="0" dirty="0"/>
              <a:t>blessed be he that did take knowledge of thee. </a:t>
            </a:r>
            <a:r>
              <a:rPr lang="en-US" sz="2000" b="0" i="0" u="none" strike="noStrike" baseline="0" dirty="0" smtClean="0"/>
              <a:t/>
            </a:r>
            <a:br>
              <a:rPr lang="en-US" sz="2000" b="0" i="0" u="none" strike="noStrike" baseline="0" dirty="0" smtClean="0"/>
            </a:br>
            <a:r>
              <a:rPr lang="en-US" sz="2000" b="0" i="0" u="none" strike="noStrike" baseline="0" dirty="0" smtClean="0"/>
              <a:t/>
            </a:r>
            <a:br>
              <a:rPr lang="en-US" sz="2000" b="0" i="0" u="none" strike="noStrike" baseline="0" dirty="0" smtClean="0"/>
            </a:br>
            <a:r>
              <a:rPr lang="en-US" sz="2000" b="0" i="0" u="none" strike="noStrike" baseline="0" dirty="0" smtClean="0"/>
              <a:t>And </a:t>
            </a:r>
            <a:r>
              <a:rPr lang="en-US" sz="2000" b="0" i="0" u="none" strike="noStrike" baseline="0" dirty="0"/>
              <a:t>she shewed her mother in law with whom she had wrought, and said, The man's name with whom I wrought </a:t>
            </a:r>
            <a:r>
              <a:rPr lang="en-US" sz="2000" b="0" i="0" u="none" strike="noStrike" baseline="0" dirty="0" smtClean="0">
                <a:highlight>
                  <a:srgbClr val="FFFF00"/>
                </a:highlight>
              </a:rPr>
              <a:t>to day</a:t>
            </a:r>
            <a:r>
              <a:rPr lang="en-US" sz="2000" b="0" i="0" u="none" strike="noStrike" baseline="0" dirty="0" smtClean="0"/>
              <a:t> </a:t>
            </a:r>
            <a:r>
              <a:rPr lang="en-US" sz="2000" b="0" i="1" u="none" strike="noStrike" baseline="0" dirty="0"/>
              <a:t>is</a:t>
            </a:r>
            <a:r>
              <a:rPr lang="en-US" sz="2000" b="0" i="0" u="none" strike="noStrike" baseline="0" dirty="0"/>
              <a:t> Boaz. </a:t>
            </a:r>
          </a:p>
          <a:p>
            <a:pPr marL="0" marR="0" indent="0">
              <a:lnSpc>
                <a:spcPct val="90000"/>
              </a:lnSpc>
              <a:buNone/>
            </a:pPr>
            <a:endParaRPr lang="en-US" sz="1000" b="0" i="0" u="none" strike="noStrike" baseline="0" dirty="0"/>
          </a:p>
          <a:p>
            <a:pPr marR="0">
              <a:lnSpc>
                <a:spcPct val="90000"/>
              </a:lnSpc>
            </a:pPr>
            <a:r>
              <a:rPr lang="en-US" sz="20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2000" b="0" i="0" u="none" strike="noStrike" baseline="0" dirty="0"/>
              <a:t>  And Naomi said unto her daughter in law, Blessed </a:t>
            </a:r>
            <a:r>
              <a:rPr lang="en-US" sz="2000" b="0" i="1" u="none" strike="noStrike" baseline="0" dirty="0"/>
              <a:t>be</a:t>
            </a:r>
            <a:r>
              <a:rPr lang="en-US" sz="2000" b="0" i="0" u="none" strike="noStrike" baseline="0" dirty="0"/>
              <a:t> he of </a:t>
            </a:r>
            <a:r>
              <a:rPr lang="en-US" sz="2000" b="0" i="0" u="none" strike="noStrike" baseline="0" dirty="0" smtClean="0"/>
              <a:t>Yahuah, </a:t>
            </a:r>
            <a:r>
              <a:rPr lang="en-US" sz="2000" b="0" i="0" u="none" strike="noStrike" baseline="0" dirty="0"/>
              <a:t>who hath not left off his kindness to the living and to the dead. And Naomi said unto her, The man </a:t>
            </a:r>
            <a:r>
              <a:rPr lang="en-US" sz="2000" b="0" i="1" u="none" strike="noStrike" baseline="0" dirty="0"/>
              <a:t>is</a:t>
            </a:r>
            <a:r>
              <a:rPr lang="en-US" sz="2000" b="0" i="0" u="none" strike="noStrike" baseline="0" dirty="0"/>
              <a:t> near of kin unto us, </a:t>
            </a:r>
            <a:r>
              <a:rPr lang="en-US" sz="2000" b="0" i="0" u="none" strike="noStrike" baseline="0" dirty="0" smtClean="0"/>
              <a:t/>
            </a:r>
            <a:br>
              <a:rPr lang="en-US" sz="2000" b="0" i="0" u="none" strike="noStrike" baseline="0" dirty="0" smtClean="0"/>
            </a:br>
            <a:r>
              <a:rPr lang="en-US" sz="2000" b="0" i="0" u="none" strike="noStrike" baseline="0" dirty="0" smtClean="0"/>
              <a:t>one </a:t>
            </a:r>
            <a:r>
              <a:rPr lang="en-US" sz="2000" b="0" i="0" u="none" strike="noStrike" baseline="0" dirty="0"/>
              <a:t>of our next kinsmen. </a:t>
            </a:r>
            <a:endParaRPr lang="en-US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7E3FF5D-3377-407D-A6CF-5E09F2AC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3161489" y="-826852"/>
            <a:ext cx="7013643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Chapter 2:19-20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9318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7A9880-3419-448D-8B71-37D1D2CC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1" y="609600"/>
            <a:ext cx="6517532" cy="58928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Chapter 2:21-23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3B36DA-077F-48A0-ADFD-01734BE0D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605281"/>
            <a:ext cx="5872480" cy="5496560"/>
          </a:xfrm>
        </p:spPr>
        <p:txBody>
          <a:bodyPr vert="horz" lIns="91440" tIns="45720" rIns="91440" bIns="45720" rtlCol="0">
            <a:noAutofit/>
          </a:bodyPr>
          <a:lstStyle/>
          <a:p>
            <a:pPr marR="0">
              <a:lnSpc>
                <a:spcPct val="90000"/>
              </a:lnSpc>
            </a:pPr>
            <a:r>
              <a:rPr lang="en-US" sz="20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21</a:t>
            </a:r>
            <a:r>
              <a:rPr lang="en-US" sz="2000" b="0" i="0" u="none" strike="noStrike" baseline="0" dirty="0"/>
              <a:t>  And Ruth the Moabitess said, He said unto me also, Thou shalt keep fast by my young men, until they have ended all my harvest. </a:t>
            </a:r>
          </a:p>
          <a:p>
            <a:pPr marR="0">
              <a:lnSpc>
                <a:spcPct val="90000"/>
              </a:lnSpc>
            </a:pPr>
            <a:endParaRPr lang="en-US" sz="2000" b="0" i="0" u="none" strike="noStrike" baseline="0" dirty="0"/>
          </a:p>
          <a:p>
            <a:pPr marR="0">
              <a:lnSpc>
                <a:spcPct val="90000"/>
              </a:lnSpc>
            </a:pPr>
            <a:r>
              <a:rPr lang="en-US" sz="20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22</a:t>
            </a:r>
            <a:r>
              <a:rPr lang="en-US" sz="2000" b="0" i="0" u="none" strike="noStrike" baseline="0" dirty="0"/>
              <a:t>  And Naomi said unto Ruth her daughter in law, </a:t>
            </a:r>
            <a:r>
              <a:rPr lang="en-US" sz="2000" b="0" i="1" u="none" strike="noStrike" baseline="0" dirty="0"/>
              <a:t>It is</a:t>
            </a:r>
            <a:r>
              <a:rPr lang="en-US" sz="2000" b="0" i="0" u="none" strike="noStrike" baseline="0" dirty="0"/>
              <a:t> good, my daughter, that thou go out with his maidens, that they meet thee not in any other field. </a:t>
            </a:r>
          </a:p>
          <a:p>
            <a:pPr marR="0">
              <a:lnSpc>
                <a:spcPct val="90000"/>
              </a:lnSpc>
            </a:pPr>
            <a:endParaRPr lang="en-US" sz="2000" b="0" i="0" u="none" strike="noStrike" baseline="0" dirty="0"/>
          </a:p>
          <a:p>
            <a:pPr marR="0">
              <a:lnSpc>
                <a:spcPct val="90000"/>
              </a:lnSpc>
            </a:pPr>
            <a:r>
              <a:rPr lang="en-US" sz="20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23</a:t>
            </a:r>
            <a:r>
              <a:rPr lang="en-US" sz="2000" b="0" i="0" u="none" strike="noStrike" baseline="0" dirty="0"/>
              <a:t>  So she kept fast by the maidens of </a:t>
            </a:r>
            <a:r>
              <a:rPr lang="en-US" sz="2000" b="0" i="0" u="none" strike="noStrike" baseline="0" dirty="0" smtClean="0"/>
              <a:t>Boaz</a:t>
            </a:r>
            <a:br>
              <a:rPr lang="en-US" sz="2000" b="0" i="0" u="none" strike="noStrike" baseline="0" dirty="0" smtClean="0"/>
            </a:br>
            <a:r>
              <a:rPr lang="en-US" sz="2000" b="0" i="0" u="none" strike="noStrike" baseline="0" dirty="0" smtClean="0"/>
              <a:t>to </a:t>
            </a:r>
            <a:r>
              <a:rPr lang="en-US" sz="2000" b="0" i="0" u="none" strike="noStrike" baseline="0" dirty="0"/>
              <a:t>glean unto the end of </a:t>
            </a:r>
            <a:r>
              <a:rPr lang="en-US" sz="2000" b="1" i="0" u="none" strike="noStrike" baseline="0" dirty="0"/>
              <a:t>barley harvest</a:t>
            </a:r>
            <a:r>
              <a:rPr lang="en-US" sz="2000" b="0" i="0" u="none" strike="noStrike" baseline="0" dirty="0"/>
              <a:t> </a:t>
            </a:r>
            <a:r>
              <a:rPr lang="en-US" sz="2000" b="0" i="0" u="sng" strike="noStrike" baseline="0" dirty="0"/>
              <a:t>and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smtClean="0"/>
              <a:t/>
            </a:r>
            <a:br>
              <a:rPr lang="en-US" sz="2000" b="0" i="0" u="none" strike="noStrike" baseline="0" dirty="0" smtClean="0"/>
            </a:br>
            <a:r>
              <a:rPr lang="en-US" sz="2000" b="0" i="0" u="none" strike="noStrike" baseline="0" dirty="0" smtClean="0"/>
              <a:t>of </a:t>
            </a:r>
            <a:r>
              <a:rPr lang="en-US" sz="2000" b="1" i="0" u="none" strike="noStrike" baseline="0" dirty="0"/>
              <a:t>wheat harvest</a:t>
            </a:r>
            <a:r>
              <a:rPr lang="en-US" sz="2000" b="0" i="0" u="none" strike="noStrike" baseline="0" dirty="0"/>
              <a:t>; and dwelt with her </a:t>
            </a:r>
            <a:r>
              <a:rPr lang="en-US" sz="2000" b="0" i="0" u="none" strike="noStrike" baseline="0" dirty="0" smtClean="0"/>
              <a:t/>
            </a:r>
            <a:br>
              <a:rPr lang="en-US" sz="2000" b="0" i="0" u="none" strike="noStrike" baseline="0" dirty="0" smtClean="0"/>
            </a:br>
            <a:r>
              <a:rPr lang="en-US" sz="2000" b="0" i="0" u="none" strike="noStrike" baseline="0" dirty="0" smtClean="0"/>
              <a:t>mother-in-law</a:t>
            </a:r>
            <a:r>
              <a:rPr lang="en-US" sz="2000" b="0" i="0" u="none" strike="noStrike" baseline="0" dirty="0"/>
              <a:t>. </a:t>
            </a:r>
            <a:endParaRPr lang="en-US" sz="2000" dirty="0"/>
          </a:p>
        </p:txBody>
      </p:sp>
      <p:pic>
        <p:nvPicPr>
          <p:cNvPr id="11267" name="Picture 3" descr="C:\Users\Rae\Desktop\ruth and oth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3536" y="632144"/>
            <a:ext cx="3236498" cy="5622741"/>
          </a:xfrm>
          <a:prstGeom prst="rect">
            <a:avLst/>
          </a:prstGeom>
          <a:noFill/>
          <a:effectLst>
            <a:glow rad="6985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C2B941D-B418-4E3F-AC82-E8CD8817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0" y="-826852"/>
            <a:ext cx="7811311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Chapter 2:21-23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325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Group 191">
            <a:extLst>
              <a:ext uri="{FF2B5EF4-FFF2-40B4-BE49-F238E27FC236}">
                <a16:creationId xmlns=""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97" name="Rectangle 23">
              <a:extLst>
                <a:ext uri="{FF2B5EF4-FFF2-40B4-BE49-F238E27FC236}">
                  <a16:creationId xmlns=""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98" name="Rectangle 25">
              <a:extLst>
                <a:ext uri="{FF2B5EF4-FFF2-40B4-BE49-F238E27FC236}">
                  <a16:creationId xmlns=""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99" name="Isosceles Triangle 196">
              <a:extLst>
                <a:ext uri="{FF2B5EF4-FFF2-40B4-BE49-F238E27FC236}">
                  <a16:creationId xmlns=""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0" name="Rectangle 27">
              <a:extLst>
                <a:ext uri="{FF2B5EF4-FFF2-40B4-BE49-F238E27FC236}">
                  <a16:creationId xmlns=""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1" name="Rectangle 28">
              <a:extLst>
                <a:ext uri="{FF2B5EF4-FFF2-40B4-BE49-F238E27FC236}">
                  <a16:creationId xmlns=""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2" name="Rectangle 29">
              <a:extLst>
                <a:ext uri="{FF2B5EF4-FFF2-40B4-BE49-F238E27FC236}">
                  <a16:creationId xmlns=""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3" name="Isosceles Triangle 200">
              <a:extLst>
                <a:ext uri="{FF2B5EF4-FFF2-40B4-BE49-F238E27FC236}">
                  <a16:creationId xmlns=""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4" name="Isosceles Triangle 201">
              <a:extLst>
                <a:ext uri="{FF2B5EF4-FFF2-40B4-BE49-F238E27FC236}">
                  <a16:creationId xmlns=""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2291" name="Picture 3" descr="D:\2. Dawn Studies TA &amp; CF\8 - Ruth 2 - Ruth's Reply!\Art for 8 - Ruth 2 - Ruth's Reply\barley hea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1" r="-1" b="20563"/>
          <a:stretch/>
        </p:blipFill>
        <p:spPr bwMode="auto">
          <a:xfrm>
            <a:off x="6736080" y="-1"/>
            <a:ext cx="545592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565" y="-1416816"/>
            <a:ext cx="5814475" cy="1408349"/>
          </a:xfr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Where hast thou </a:t>
            </a:r>
            <a:b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gleaned today?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254968-27C7-45FE-89DB-29FB95562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732" y="1849304"/>
            <a:ext cx="6765411" cy="3880773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Will </a:t>
            </a:r>
            <a:r>
              <a:rPr lang="en-US" sz="2400" dirty="0"/>
              <a:t>the record of Ruth gleaning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barley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indicate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a sunset start of the new cycle?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Or, will </a:t>
            </a:r>
            <a:r>
              <a:rPr lang="en-US" sz="2400" dirty="0"/>
              <a:t>the full record of Ruth </a:t>
            </a:r>
            <a:r>
              <a:rPr lang="en-US" sz="2400" dirty="0" smtClean="0"/>
              <a:t>gleaning barley indicate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 single 24-hour period </a:t>
            </a:r>
            <a:r>
              <a:rPr lang="en-US" sz="2400" dirty="0"/>
              <a:t>– </a:t>
            </a:r>
            <a:r>
              <a:rPr lang="en-US" sz="2400" dirty="0" smtClean="0"/>
              <a:t>      therefore </a:t>
            </a:r>
            <a:r>
              <a:rPr lang="en-US" sz="2400" dirty="0"/>
              <a:t>eliminating the possibility of </a:t>
            </a:r>
            <a:r>
              <a:rPr lang="en-US" sz="2400" dirty="0" smtClean="0"/>
              <a:t>       supporting </a:t>
            </a:r>
            <a:r>
              <a:rPr lang="en-US" sz="2400" dirty="0"/>
              <a:t>sunset theory in this epic of </a:t>
            </a:r>
            <a:r>
              <a:rPr lang="en-US" sz="2400" dirty="0" smtClean="0"/>
              <a:t>      Ruth?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Do </a:t>
            </a:r>
            <a:r>
              <a:rPr lang="en-US" sz="2400" dirty="0"/>
              <a:t>the definitions of the Hebrew word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&lt;</a:t>
            </a:r>
            <a:r>
              <a:rPr lang="en-US" sz="2400" dirty="0"/>
              <a:t>yowm&gt;(for day) permit a length of time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that includes …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TWO CYCLES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TWO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DAYS</a:t>
            </a:r>
            <a:r>
              <a:rPr lang="en-US" sz="2400" dirty="0" smtClean="0"/>
              <a:t>?  </a:t>
            </a:r>
            <a:endParaRPr lang="en-US" sz="2400" dirty="0"/>
          </a:p>
        </p:txBody>
      </p:sp>
      <p:cxnSp>
        <p:nvCxnSpPr>
          <p:cNvPr id="12305" name="Straight Connector 202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06" name="Straight Connector 203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07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08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09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10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11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12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13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7214144" y="-1765300"/>
            <a:ext cx="553293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endParaRPr lang="en-US" sz="3600" dirty="0"/>
          </a:p>
        </p:txBody>
      </p:sp>
      <p:sp>
        <p:nvSpPr>
          <p:cNvPr id="27" name="Slide Number Placeholder 3">
            <a:extLst>
              <a:ext uri="{FF2B5EF4-FFF2-40B4-BE49-F238E27FC236}">
                <a16:creationId xmlns="" xmlns:a16="http://schemas.microsoft.com/office/drawing/2014/main" id="{EA419D24-3ED9-485E-8AC3-924E5704C08A}"/>
              </a:ext>
            </a:extLst>
          </p:cNvPr>
          <p:cNvSpPr txBox="1">
            <a:spLocks/>
          </p:cNvSpPr>
          <p:nvPr/>
        </p:nvSpPr>
        <p:spPr>
          <a:xfrm>
            <a:off x="11375571" y="6362490"/>
            <a:ext cx="9663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E28480-1C08-4458-AD97-0283E6FFD0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322575"/>
            <a:ext cx="6965004" cy="1447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Where hast thou</a:t>
            </a:r>
            <a:b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</a:b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gleaned today?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96242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>
            <a:extLst>
              <a:ext uri="{FF2B5EF4-FFF2-40B4-BE49-F238E27FC236}">
                <a16:creationId xmlns=""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=""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23">
              <a:extLst>
                <a:ext uri="{FF2B5EF4-FFF2-40B4-BE49-F238E27FC236}">
                  <a16:creationId xmlns=""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1" name="Rectangle 25">
              <a:extLst>
                <a:ext uri="{FF2B5EF4-FFF2-40B4-BE49-F238E27FC236}">
                  <a16:creationId xmlns=""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2" name="Isosceles Triangle 161">
              <a:extLst>
                <a:ext uri="{FF2B5EF4-FFF2-40B4-BE49-F238E27FC236}">
                  <a16:creationId xmlns=""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3" name="Rectangle 27">
              <a:extLst>
                <a:ext uri="{FF2B5EF4-FFF2-40B4-BE49-F238E27FC236}">
                  <a16:creationId xmlns=""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4" name="Rectangle 28">
              <a:extLst>
                <a:ext uri="{FF2B5EF4-FFF2-40B4-BE49-F238E27FC236}">
                  <a16:creationId xmlns=""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5" name="Rectangle 29">
              <a:extLst>
                <a:ext uri="{FF2B5EF4-FFF2-40B4-BE49-F238E27FC236}">
                  <a16:creationId xmlns=""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6" name="Isosceles Triangle 165">
              <a:extLst>
                <a:ext uri="{FF2B5EF4-FFF2-40B4-BE49-F238E27FC236}">
                  <a16:creationId xmlns=""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7" name="Isosceles Triangle 166">
              <a:extLst>
                <a:ext uri="{FF2B5EF4-FFF2-40B4-BE49-F238E27FC236}">
                  <a16:creationId xmlns=""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B46240-1FBB-46BC-AF69-7C6D78B5E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468" y="1502179"/>
            <a:ext cx="6701093" cy="498616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2:  </a:t>
            </a:r>
            <a:r>
              <a:rPr lang="en-US" sz="2000" dirty="0"/>
              <a:t>Ruth seeks permission from Naomi to glean grain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behind </a:t>
            </a:r>
            <a:r>
              <a:rPr lang="en-US" sz="2000" dirty="0"/>
              <a:t>the reapers.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3</a:t>
            </a:r>
            <a:r>
              <a:rPr lang="en-US" sz="2000" dirty="0"/>
              <a:t>:  Ruth was divinely led to glean in the field of Boaz.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4-5</a:t>
            </a:r>
            <a:r>
              <a:rPr lang="en-US" sz="2000" dirty="0"/>
              <a:t>:  Boaz questions the servant who the new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 </a:t>
            </a:r>
            <a:r>
              <a:rPr lang="en-US" sz="2000" dirty="0" smtClean="0"/>
              <a:t>       maiden is </a:t>
            </a:r>
            <a:r>
              <a:rPr lang="en-US" sz="2000" dirty="0"/>
              <a:t>in his field.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6</a:t>
            </a:r>
            <a:r>
              <a:rPr lang="en-US" sz="2000" dirty="0"/>
              <a:t>:  Boaz is informed the new maiden is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daughter-in-law </a:t>
            </a:r>
            <a:r>
              <a:rPr lang="en-US" sz="2000" dirty="0"/>
              <a:t>of Naomi.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7</a:t>
            </a:r>
            <a:r>
              <a:rPr lang="en-US" sz="2000" dirty="0"/>
              <a:t>:  Ruth’s request was:  I pray you, let me glean </a:t>
            </a:r>
            <a:br>
              <a:rPr lang="en-US" sz="2000" dirty="0"/>
            </a:br>
            <a:r>
              <a:rPr lang="en-US" sz="2000" dirty="0" smtClean="0"/>
              <a:t>     and </a:t>
            </a:r>
            <a:r>
              <a:rPr lang="en-US" sz="2000" dirty="0"/>
              <a:t>gather after the reapers among the sheaves.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/>
              <a:t>The servant adds:  … “</a:t>
            </a:r>
            <a:r>
              <a:rPr lang="en-US" sz="2000" u="sng" dirty="0"/>
              <a:t>so she came</a:t>
            </a:r>
            <a:r>
              <a:rPr lang="en-US" sz="2000" dirty="0"/>
              <a:t>, and </a:t>
            </a:r>
            <a:r>
              <a:rPr lang="en-US" sz="2000" u="sng" dirty="0"/>
              <a:t>hath </a:t>
            </a:r>
            <a:r>
              <a:rPr lang="en-US" sz="2000" dirty="0" smtClean="0"/>
              <a:t>  </a:t>
            </a:r>
            <a:r>
              <a:rPr lang="en-US" sz="2000" u="sng" dirty="0" smtClean="0"/>
              <a:t>continued</a:t>
            </a:r>
            <a:r>
              <a:rPr lang="en-US" sz="2000" dirty="0" smtClean="0"/>
              <a:t> even </a:t>
            </a:r>
            <a:r>
              <a:rPr lang="en-US" sz="2000" b="1" u="sng" dirty="0"/>
              <a:t>from the </a:t>
            </a:r>
            <a:r>
              <a:rPr lang="en-US" sz="2000" b="1" u="sng" dirty="0" smtClean="0"/>
              <a:t>mornin</a:t>
            </a:r>
            <a:r>
              <a:rPr lang="en-US" sz="2000" b="1" dirty="0" smtClean="0"/>
              <a:t>g </a:t>
            </a:r>
            <a:r>
              <a:rPr lang="en-US" sz="2000" u="sng" dirty="0" smtClean="0"/>
              <a:t>until </a:t>
            </a:r>
            <a:r>
              <a:rPr lang="en-US" sz="2000" u="sng" dirty="0"/>
              <a:t>now</a:t>
            </a:r>
            <a:r>
              <a:rPr lang="en-US" sz="2000" dirty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that she </a:t>
            </a:r>
            <a:r>
              <a:rPr lang="en-US" sz="2000" dirty="0"/>
              <a:t>tarried a </a:t>
            </a:r>
            <a:r>
              <a:rPr lang="en-US" sz="2000" dirty="0" smtClean="0"/>
              <a:t>little </a:t>
            </a:r>
            <a:r>
              <a:rPr lang="en-US" sz="2000" dirty="0"/>
              <a:t>in the house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017D51E2-904F-4B59-B01D-0206500C0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7828" b="-1"/>
          <a:stretch/>
        </p:blipFill>
        <p:spPr>
          <a:xfrm rot="354534">
            <a:off x="7650364" y="884193"/>
            <a:ext cx="4143798" cy="50292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>
                <a:lumMod val="50000"/>
              </a:schemeClr>
            </a:contourClr>
          </a:sp3d>
        </p:spPr>
      </p:pic>
      <p:sp>
        <p:nvSpPr>
          <p:cNvPr id="26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F8E28480-1C08-4458-AD97-0283E6FFD09D}" type="slidenum">
              <a:rPr lang="en-US" sz="1200" smtClean="0"/>
              <a:pPr algn="r">
                <a:spcAft>
                  <a:spcPts val="600"/>
                </a:spcAft>
              </a:pPr>
              <a:t>13</a:t>
            </a:fld>
            <a:endParaRPr lang="en-US" sz="1200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571071" y="-1370339"/>
            <a:ext cx="6831430" cy="1361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2:2-7</a:t>
            </a:r>
            <a:b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Boaz Meets Ruth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4007" y="273934"/>
            <a:ext cx="6006496" cy="125330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Ruth Chapter 2:2-7</a:t>
            </a:r>
            <a:b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</a:b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Boaz Meets Ruth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62130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8C9B83F-64CD-41C1-925F-A08801FFD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E1655065-0BD7-4422-BEC0-4401E9980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4DDD90AC-ABEC-4A76-9C9C-AD0A5F8FC7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="" xmlns:a16="http://schemas.microsoft.com/office/drawing/2014/main" id="{21A8AFEF-EC50-4C0B-9C64-814B76C82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="" xmlns:a16="http://schemas.microsoft.com/office/drawing/2014/main" id="{CAFAA800-E117-4357-84E4-56B63EA03E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8DDFC9F4-3B45-402D-8AD7-60B3F08E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="" xmlns:a16="http://schemas.microsoft.com/office/drawing/2014/main" id="{F26A0854-FBE4-4587-B349-06BE192BD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="" xmlns:a16="http://schemas.microsoft.com/office/drawing/2014/main" id="{54A9C4C6-FF7D-470E-BFCA-CE4F60A1F0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="" xmlns:a16="http://schemas.microsoft.com/office/drawing/2014/main" id="{B1721EA8-4871-45D4-B78F-AE805A3004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E5763971-E3A3-45C6-9BA8-2E032C7A5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32752E94-0E01-4AF5-A43A-F2FAD8737C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2D18A4-B5D2-4EFB-A698-23D02DF1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6" y="121704"/>
            <a:ext cx="8273647" cy="1619195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2:8-13 </a:t>
            </a: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Boaz Offers </a:t>
            </a:r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Protection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21CDD7-3584-4760-96BD-8911BB14D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2649" y="2034477"/>
            <a:ext cx="3373467" cy="3531176"/>
          </a:xfr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Boaz </a:t>
            </a:r>
            <a:r>
              <a:rPr lang="en-US" sz="28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reserves </a:t>
            </a:r>
            <a:r>
              <a:rPr lang="en-US" sz="28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SPECIAL FAVOR </a:t>
            </a:r>
            <a:r>
              <a:rPr lang="en-US" sz="28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Ruth.  </a:t>
            </a:r>
            <a:br>
              <a:rPr lang="en-US" sz="28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She </a:t>
            </a:r>
            <a:r>
              <a:rPr lang="en-US" sz="28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 </a:t>
            </a:r>
            <a:r>
              <a:rPr lang="en-US" sz="28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glean</a:t>
            </a:r>
            <a:br>
              <a:rPr lang="en-US" sz="28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anywhere – as much as she wants!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57C1A16-B8AB-4D99-A195-A38F556A6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8A9B20B-D1DD-4573-B5EC-5580295192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="" xmlns:a16="http://schemas.microsoft.com/office/drawing/2014/main" id="{66D61E08-70C3-48D8-BEA0-787111DC30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="" xmlns:a16="http://schemas.microsoft.com/office/drawing/2014/main" id="{FC55298F-0AE5-478E-AD2B-03C2614C5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="" xmlns:a16="http://schemas.microsoft.com/office/drawing/2014/main" id="{C180E4EA-0B63-4779-A895-7E90E71088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="" xmlns:a16="http://schemas.microsoft.com/office/drawing/2014/main" id="{CEE01D9D-3DE8-4EED-B0D3-8F3C79CC76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="" xmlns:a16="http://schemas.microsoft.com/office/drawing/2014/main" id="{89AF5CE9-607F-43F4-8983-DCD6DA40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="" xmlns:a16="http://schemas.microsoft.com/office/drawing/2014/main" id="{6EEA2DBD-9E1E-4521-8C01-F32AD18A89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="" xmlns:a16="http://schemas.microsoft.com/office/drawing/2014/main" id="{15BBD2C1-BA9B-46A9-A27A-33498B16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200" smtClean="0"/>
              <a:pPr algn="r"/>
              <a:t>14</a:t>
            </a:fld>
            <a:endParaRPr lang="en-US" sz="1200" dirty="0"/>
          </a:p>
        </p:txBody>
      </p:sp>
      <p:pic>
        <p:nvPicPr>
          <p:cNvPr id="7" name="Picture 6" descr="A group of people in a field&#10;&#10;Description automatically generated with low confidence">
            <a:extLst>
              <a:ext uri="{FF2B5EF4-FFF2-40B4-BE49-F238E27FC236}">
                <a16:creationId xmlns="" xmlns:a16="http://schemas.microsoft.com/office/drawing/2014/main" id="{09873454-3DC6-4526-B801-37CC32926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00" y="2034477"/>
            <a:ext cx="5148415" cy="34715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0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438678" y="-1321702"/>
            <a:ext cx="8932334" cy="13326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Chapter 2:8-13  </a:t>
            </a:r>
            <a:b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Boaz Offers Ruth Protection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0242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75D89D-19B1-45C4-84AF-9E54B6C5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30" y="288587"/>
            <a:ext cx="8219872" cy="179313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</a:t>
            </a: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2:14</a:t>
            </a:r>
            <a:b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Boaz </a:t>
            </a:r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Invites Ruth to Eat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52CF3C-BDE3-4E54-9E0A-02478B4B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935571"/>
            <a:ext cx="8971490" cy="3823679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Vs 14:  </a:t>
            </a:r>
            <a:r>
              <a:rPr lang="en-US" sz="2000" dirty="0"/>
              <a:t>The record shows that Boaz invited her to join at mealtime 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supplies of food for the workers.  The exact time of “mealtime”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is </a:t>
            </a:r>
            <a:r>
              <a:rPr lang="en-US" sz="2000" dirty="0"/>
              <a:t>not stated, however, more importantly it is written that after Ruth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had </a:t>
            </a:r>
            <a:r>
              <a:rPr lang="en-US" sz="2000" dirty="0"/>
              <a:t>finished, she once again returned to her gleaning. Ruth was there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the </a:t>
            </a:r>
            <a:r>
              <a:rPr lang="en-US" sz="2000" dirty="0"/>
              <a:t>purpose of working; she was not afraid of manual labor.</a:t>
            </a:r>
          </a:p>
          <a:p>
            <a:r>
              <a:rPr lang="en-US" sz="2000" dirty="0"/>
              <a:t>Ruth had started working </a:t>
            </a:r>
            <a:r>
              <a:rPr lang="en-US" sz="2000" dirty="0">
                <a:solidFill>
                  <a:schemeClr val="accent5"/>
                </a:solidFill>
              </a:rPr>
              <a:t>early in the </a:t>
            </a:r>
            <a:r>
              <a:rPr lang="en-US" sz="2000" dirty="0" smtClean="0">
                <a:solidFill>
                  <a:schemeClr val="accent5"/>
                </a:solidFill>
              </a:rPr>
              <a:t>morning,</a:t>
            </a:r>
            <a:r>
              <a:rPr lang="en-US" sz="2000" dirty="0" smtClean="0"/>
              <a:t> </a:t>
            </a:r>
            <a:r>
              <a:rPr lang="en-US" dirty="0"/>
              <a:t>(&lt;</a:t>
            </a:r>
            <a:r>
              <a:rPr lang="en-US" dirty="0" smtClean="0">
                <a:solidFill>
                  <a:schemeClr val="accent5"/>
                </a:solidFill>
              </a:rPr>
              <a:t>boqer/first light of the day</a:t>
            </a:r>
            <a:r>
              <a:rPr lang="en-US" dirty="0" smtClean="0"/>
              <a:t>&gt;</a:t>
            </a:r>
            <a:r>
              <a:rPr lang="en-US" sz="2000" dirty="0" smtClean="0"/>
              <a:t>).  </a:t>
            </a:r>
            <a:r>
              <a:rPr lang="en-US" sz="2000" dirty="0"/>
              <a:t>Boaz in his kindness, commanded the workers to purposely leave behind more than the normal amount of grain for Ruth to recover.</a:t>
            </a:r>
          </a:p>
          <a:p>
            <a:r>
              <a:rPr lang="en-US" sz="2000" b="1" u="sng" dirty="0">
                <a:solidFill>
                  <a:schemeClr val="accent2">
                    <a:lumMod val="50000"/>
                  </a:schemeClr>
                </a:solidFill>
              </a:rPr>
              <a:t>Note carefull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y:  </a:t>
            </a:r>
            <a:r>
              <a:rPr lang="en-US" sz="2000" dirty="0"/>
              <a:t>Ruth was gleaning </a:t>
            </a:r>
            <a:r>
              <a:rPr lang="en-US" sz="2000" u="sng" dirty="0"/>
              <a:t>after mealtime</a:t>
            </a:r>
            <a:r>
              <a:rPr lang="en-US" sz="2000" dirty="0"/>
              <a:t>, which must have been the HIGH noon time of eating.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1838526" y="-1658569"/>
            <a:ext cx="8083688" cy="1663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Chapter 2:14  </a:t>
            </a:r>
            <a:b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Boaz Invites Ruth to Eat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5109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=""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=""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=""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=""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=""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A close-up of some dry grass&#10;&#10;Description automatically generated with low confidence">
            <a:extLst>
              <a:ext uri="{FF2B5EF4-FFF2-40B4-BE49-F238E27FC236}">
                <a16:creationId xmlns="" xmlns:a16="http://schemas.microsoft.com/office/drawing/2014/main" id="{DB8DE696-7E8D-44D8-A6FB-61D2A2F51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8859" r="4503"/>
          <a:stretch/>
        </p:blipFill>
        <p:spPr>
          <a:xfrm>
            <a:off x="7743217" y="-8467"/>
            <a:ext cx="4306388" cy="6866468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123AD-70E4-4069-802E-9FED03CC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641405"/>
            <a:ext cx="7347006" cy="1320800"/>
          </a:xfr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Ruth 2:17 Provisions for Ruth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F90445-C806-47C2-8B94-42CBFB2D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557" y="641405"/>
            <a:ext cx="7937771" cy="610798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VS 17:  So she gleaned in the field </a:t>
            </a:r>
            <a:r>
              <a:rPr lang="en-US" sz="2000" b="1" dirty="0">
                <a:solidFill>
                  <a:schemeClr val="accent5"/>
                </a:solidFill>
              </a:rPr>
              <a:t>until even </a:t>
            </a:r>
            <a:r>
              <a:rPr lang="en-US" sz="2000" dirty="0"/>
              <a:t>and beat out all that she had gleaned: and it was about an </a:t>
            </a:r>
            <a:r>
              <a:rPr lang="en-US" sz="2000" dirty="0" err="1"/>
              <a:t>ephad</a:t>
            </a:r>
            <a:r>
              <a:rPr lang="en-US" sz="2000" dirty="0"/>
              <a:t> of </a:t>
            </a:r>
            <a:r>
              <a:rPr lang="en-US" sz="2000" b="1" u="sng" dirty="0"/>
              <a:t>barle</a:t>
            </a:r>
            <a:r>
              <a:rPr lang="en-US" sz="2000" b="1" dirty="0"/>
              <a:t>y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5"/>
                </a:solidFill>
              </a:rPr>
              <a:t>e</a:t>
            </a:r>
            <a:r>
              <a:rPr lang="en-US" sz="2000" b="1" dirty="0" smtClean="0">
                <a:solidFill>
                  <a:schemeClr val="accent5"/>
                </a:solidFill>
              </a:rPr>
              <a:t>ven</a:t>
            </a:r>
            <a:r>
              <a:rPr lang="en-US" sz="2000" dirty="0" smtClean="0"/>
              <a:t> - H6153 </a:t>
            </a:r>
            <a:r>
              <a:rPr lang="en-US" sz="2000" dirty="0"/>
              <a:t>‘ereb (</a:t>
            </a:r>
            <a:r>
              <a:rPr lang="en-US" sz="1600" dirty="0" err="1"/>
              <a:t>eh’reb</a:t>
            </a:r>
            <a:r>
              <a:rPr lang="en-US" sz="2000" dirty="0"/>
              <a:t>); from 6150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dusk.</a:t>
            </a:r>
            <a:endParaRPr lang="en-US" sz="200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H6150 ‘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arab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aw-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rab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’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); A primitive root [identical with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H6148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through the idea of covering with a texture];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to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grow dusky at sundown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[a mixing of light and darkness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].</a:t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VS 18: And she took it up and went into the city … after she was sufficed </a:t>
            </a:r>
            <a:r>
              <a:rPr lang="en-US" sz="2000" dirty="0" smtClean="0"/>
              <a:t>[</a:t>
            </a:r>
            <a:r>
              <a:rPr lang="en-US" sz="2000" dirty="0"/>
              <a:t>filled to satisfaction].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3334D1-2315-4C28-BA8B-D34E3E58F6F6}"/>
              </a:ext>
            </a:extLst>
          </p:cNvPr>
          <p:cNvSpPr txBox="1"/>
          <p:nvPr/>
        </p:nvSpPr>
        <p:spPr>
          <a:xfrm flipV="1">
            <a:off x="12497341" y="6917634"/>
            <a:ext cx="113427" cy="504753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Straw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200" smtClean="0"/>
              <a:pPr algn="r"/>
              <a:t>16</a:t>
            </a:fld>
            <a:endParaRPr lang="en-US" sz="12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7896" y="-912838"/>
            <a:ext cx="6006496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Ruth Chapter 2:1-4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6014359" y="-826852"/>
            <a:ext cx="5814475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Chapter 2:1-4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423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=""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5">
              <a:extLst>
                <a:ext uri="{FF2B5EF4-FFF2-40B4-BE49-F238E27FC236}">
                  <a16:creationId xmlns=""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=""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7">
              <a:extLst>
                <a:ext uri="{FF2B5EF4-FFF2-40B4-BE49-F238E27FC236}">
                  <a16:creationId xmlns=""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8">
              <a:extLst>
                <a:ext uri="{FF2B5EF4-FFF2-40B4-BE49-F238E27FC236}">
                  <a16:creationId xmlns=""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=""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=""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=""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28F3D0-326A-4077-8477-05C68EAF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883" y="162063"/>
            <a:ext cx="6494358" cy="1133102"/>
          </a:xfr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glow rad="177800">
                    <a:schemeClr val="accent1">
                      <a:lumMod val="20000"/>
                      <a:lumOff val="80000"/>
                      <a:alpha val="61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Timing of Ruth’s Labors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02FF6D-4586-4B3E-AFA4-69BA42D4D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8883" y="1021404"/>
            <a:ext cx="7103378" cy="554542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/>
              <a:t>Ruth </a:t>
            </a:r>
            <a:r>
              <a:rPr lang="en-US" sz="2400" dirty="0"/>
              <a:t>gleaned approximately till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sunset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time </a:t>
            </a:r>
            <a:r>
              <a:rPr lang="en-US" sz="2400" dirty="0" smtClean="0"/>
              <a:t>of </a:t>
            </a:r>
            <a:r>
              <a:rPr lang="en-US" sz="2400" dirty="0"/>
              <a:t>day.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/>
              <a:t>Ruth </a:t>
            </a:r>
            <a:r>
              <a:rPr lang="en-US" sz="2400" dirty="0"/>
              <a:t>then processed (separated and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cleaned the </a:t>
            </a:r>
            <a:r>
              <a:rPr lang="en-US" sz="2400" dirty="0"/>
              <a:t>gleanings), </a:t>
            </a:r>
            <a:r>
              <a:rPr lang="en-US" sz="2400" b="1" dirty="0"/>
              <a:t>gathered the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fruit </a:t>
            </a:r>
            <a:r>
              <a:rPr lang="en-US" sz="2400" b="1" dirty="0"/>
              <a:t>of her </a:t>
            </a:r>
            <a:r>
              <a:rPr lang="en-US" sz="2400" b="1" dirty="0" smtClean="0"/>
              <a:t>labors</a:t>
            </a:r>
            <a:r>
              <a:rPr lang="en-US" sz="2400" dirty="0" smtClean="0"/>
              <a:t> </a:t>
            </a:r>
            <a:r>
              <a:rPr lang="en-US" sz="2400" b="1" dirty="0" smtClean="0"/>
              <a:t>… </a:t>
            </a:r>
            <a:endParaRPr lang="en-US" sz="2400" b="1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/>
              <a:t>then journeyed to the city, her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destination being the </a:t>
            </a:r>
            <a:r>
              <a:rPr lang="en-US" sz="2400" dirty="0"/>
              <a:t>home of Naomi.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b="1" dirty="0">
                <a:solidFill>
                  <a:schemeClr val="accent5"/>
                </a:solidFill>
              </a:rPr>
              <a:t>twilight time </a:t>
            </a:r>
            <a:r>
              <a:rPr lang="en-US" sz="2400" dirty="0"/>
              <a:t>&lt;H5399 nesheph&gt;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offered safety </a:t>
            </a:r>
            <a:r>
              <a:rPr lang="en-US" sz="2400" dirty="0"/>
              <a:t>with soft light of </a:t>
            </a:r>
            <a:r>
              <a:rPr lang="en-US" sz="2400" b="1" dirty="0">
                <a:solidFill>
                  <a:schemeClr val="accent5"/>
                </a:solidFill>
              </a:rPr>
              <a:t>dusk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as </a:t>
            </a:r>
            <a:r>
              <a:rPr lang="en-US" sz="2400" dirty="0"/>
              <a:t>Ruth returned </a:t>
            </a:r>
            <a:r>
              <a:rPr lang="en-US" sz="2400" dirty="0" smtClean="0"/>
              <a:t>to </a:t>
            </a:r>
            <a:r>
              <a:rPr lang="en-US" sz="2400" dirty="0"/>
              <a:t>the city with her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heavy </a:t>
            </a:r>
            <a:r>
              <a:rPr lang="en-US" sz="2400" dirty="0"/>
              <a:t>load of grain.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accent5"/>
                </a:solidFill>
              </a:rPr>
              <a:t>Twilight</a:t>
            </a:r>
            <a:r>
              <a:rPr lang="en-US" sz="2400" dirty="0" smtClean="0"/>
              <a:t> </a:t>
            </a:r>
            <a:r>
              <a:rPr lang="en-US" sz="2400" dirty="0"/>
              <a:t>H5399 nesheph </a:t>
            </a:r>
            <a:r>
              <a:rPr lang="en-US" dirty="0"/>
              <a:t>(</a:t>
            </a:r>
            <a:r>
              <a:rPr lang="en-US" dirty="0" err="1"/>
              <a:t>neh</a:t>
            </a:r>
            <a:r>
              <a:rPr lang="en-US" dirty="0"/>
              <a:t>’-</a:t>
            </a:r>
            <a:r>
              <a:rPr lang="en-US" dirty="0" err="1"/>
              <a:t>shef</a:t>
            </a:r>
            <a:r>
              <a:rPr lang="en-US" dirty="0"/>
              <a:t>);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from </a:t>
            </a:r>
            <a:r>
              <a:rPr lang="en-US" sz="2400" dirty="0"/>
              <a:t>5398; properly, a breeze, i.e.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by implication</a:t>
            </a:r>
            <a:r>
              <a:rPr lang="en-US" sz="2400" b="1" dirty="0"/>
              <a:t>) </a:t>
            </a:r>
            <a:r>
              <a:rPr lang="en-US" sz="2400" b="1" dirty="0" smtClean="0">
                <a:solidFill>
                  <a:schemeClr val="accent5"/>
                </a:solidFill>
              </a:rPr>
              <a:t>dusk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/>
              <a:t>when 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evening </a:t>
            </a:r>
            <a:r>
              <a:rPr lang="en-US" sz="2400" dirty="0"/>
              <a:t>breeze prevails).</a:t>
            </a:r>
          </a:p>
        </p:txBody>
      </p:sp>
      <p:sp>
        <p:nvSpPr>
          <p:cNvPr id="62" name="Isosceles Triangle 61">
            <a:extLst>
              <a:ext uri="{FF2B5EF4-FFF2-40B4-BE49-F238E27FC236}">
                <a16:creationId xmlns=""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D:\2. Dawn Studies TA &amp; CF\8 - Ruth 2 - Ruth's Reply!\Art for 8 - Ruth 2 - Ruth's Reply\ruth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6" y="1820913"/>
            <a:ext cx="3491567" cy="3721000"/>
          </a:xfrm>
          <a:prstGeom prst="rect">
            <a:avLst/>
          </a:prstGeom>
          <a:noFill/>
          <a:effectLst>
            <a:glow rad="406400">
              <a:schemeClr val="accent1">
                <a:lumMod val="40000"/>
                <a:lumOff val="60000"/>
                <a:alpha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200" smtClean="0"/>
              <a:pPr algn="r"/>
              <a:t>17</a:t>
            </a:fld>
            <a:endParaRPr lang="en-US" sz="1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895" y="-912838"/>
            <a:ext cx="7055077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Timing of Ruth’s Labors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7142973" y="-914391"/>
            <a:ext cx="7237379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Timing of Ruth’s Labors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99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F2B4773-3207-44CC-B7AC-892B70498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2B8267CA-A7A5-4E11-9D92-4EAC3DD3E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E83D61B5-C6B4-4A4B-85AD-FEE7A54912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="" xmlns:a16="http://schemas.microsoft.com/office/drawing/2014/main" id="{A0B67FE4-688F-4497-8BFD-157613A697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="" xmlns:a16="http://schemas.microsoft.com/office/drawing/2014/main" id="{3BF5BE1A-9BAC-4581-A82B-FD8FE31595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971E5644-6772-414A-8199-E30BFB02A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="" xmlns:a16="http://schemas.microsoft.com/office/drawing/2014/main" id="{E8246D50-BB0C-408E-93FD-7B8D63A7F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="" xmlns:a16="http://schemas.microsoft.com/office/drawing/2014/main" id="{AFBC5D22-68C1-44FB-8181-CB84ECAA83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="" xmlns:a16="http://schemas.microsoft.com/office/drawing/2014/main" id="{FB6D0FCE-FBDB-4655-A1A7-640B1E86B5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BC8157DF-FD90-4AD6-B803-3AC0ACD8E6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1">
              <a:extLst>
                <a:ext uri="{FF2B5EF4-FFF2-40B4-BE49-F238E27FC236}">
                  <a16:creationId xmlns="" xmlns:a16="http://schemas.microsoft.com/office/drawing/2014/main" id="{3548B067-9D63-4D21-92EF-CBC9E6338C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1" name="Rectangle 23">
            <a:extLst>
              <a:ext uri="{FF2B5EF4-FFF2-40B4-BE49-F238E27FC236}">
                <a16:creationId xmlns=""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5">
            <a:extLst>
              <a:ext uri="{FF2B5EF4-FFF2-40B4-BE49-F238E27FC236}">
                <a16:creationId xmlns=""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7">
            <a:extLst>
              <a:ext uri="{FF2B5EF4-FFF2-40B4-BE49-F238E27FC236}">
                <a16:creationId xmlns=""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9">
            <a:extLst>
              <a:ext uri="{FF2B5EF4-FFF2-40B4-BE49-F238E27FC236}">
                <a16:creationId xmlns=""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=""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=""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5">
            <a:extLst>
              <a:ext uri="{FF2B5EF4-FFF2-40B4-BE49-F238E27FC236}">
                <a16:creationId xmlns=""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=""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9">
            <a:extLst>
              <a:ext uri="{FF2B5EF4-FFF2-40B4-BE49-F238E27FC236}">
                <a16:creationId xmlns=""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A5EC319D-0FEA-4B95-A3EA-01E35672C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2C31EB-FB8B-4115-AF6F-050F086F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4421" y="0"/>
            <a:ext cx="6229653" cy="92737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Ruth 2:18 Provisions for Naomi</a:t>
            </a:r>
          </a:p>
        </p:txBody>
      </p: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="" xmlns:a16="http://schemas.microsoft.com/office/drawing/2014/main" id="{2B7CF4D7-D444-4D78-B4C0-C1C658DFA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8" y="1369908"/>
            <a:ext cx="3856774" cy="43951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3365F3-9479-42DD-BC53-BBA1CEE2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6242" y="1926076"/>
            <a:ext cx="5988935" cy="4036979"/>
          </a:xfrm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457200" indent="-457200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Vs 18: </a:t>
            </a:r>
            <a:r>
              <a:rPr lang="en-US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she took it up and went into the city, and her mother-in-law saw what she had gleaned: and she brought forth, and she gave to her that she had reserved after she was sufficed </a:t>
            </a:r>
            <a:r>
              <a:rPr lang="en-US" sz="22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[to fill to satisfaction</a:t>
            </a:r>
            <a:r>
              <a:rPr lang="en-US" sz="19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].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NIV:  </a:t>
            </a:r>
            <a:r>
              <a:rPr lang="en-US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Ruth also brought out and gave </a:t>
            </a:r>
            <a:r>
              <a:rPr lang="en-US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 </a:t>
            </a:r>
            <a:r>
              <a:rPr lang="en-US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she had left </a:t>
            </a:r>
            <a:r>
              <a:rPr lang="en-US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 </a:t>
            </a:r>
            <a:r>
              <a:rPr lang="en-US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after she had eaten enough.</a:t>
            </a: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200" smtClean="0"/>
              <a:pPr algn="r"/>
              <a:t>18</a:t>
            </a:fld>
            <a:endParaRPr lang="en-US" sz="12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7895" y="-1585609"/>
            <a:ext cx="6614461" cy="2315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Ruth 2:18 </a:t>
            </a:r>
            <a:b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</a:b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Provisions for Naomi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6775348" y="-1419452"/>
            <a:ext cx="6410528" cy="1838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2:18  </a:t>
            </a:r>
            <a:b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Provisions for Naomi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295649" y="234069"/>
            <a:ext cx="6746706" cy="1633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Ruth</a:t>
            </a: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2:18</a:t>
            </a:r>
            <a:b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</a:b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Provisions for Naomi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39017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=""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0B110-57AD-4733-980A-ECD44E81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981" y="-926830"/>
            <a:ext cx="4721517" cy="7030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Lateness of the Hour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E30E3-9DCA-40D7-815B-9ECA12DF1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142" y="1311821"/>
            <a:ext cx="5120757" cy="464150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/>
              <a:t>The time is now late.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From </a:t>
            </a:r>
            <a:r>
              <a:rPr lang="en-US" sz="2400" dirty="0"/>
              <a:t>“</a:t>
            </a:r>
            <a:r>
              <a:rPr lang="en-US" sz="2400" b="1" i="1" dirty="0">
                <a:solidFill>
                  <a:schemeClr val="accent5"/>
                </a:solidFill>
              </a:rPr>
              <a:t>the even</a:t>
            </a:r>
            <a:r>
              <a:rPr lang="en-US" sz="2400" b="1" i="1" dirty="0"/>
              <a:t>” </a:t>
            </a:r>
            <a:r>
              <a:rPr lang="en-US" sz="2400" dirty="0"/>
              <a:t>Ruth walked home ‘</a:t>
            </a:r>
            <a:r>
              <a:rPr lang="en-US" sz="2400" b="1" dirty="0"/>
              <a:t>INTO THE CITY</a:t>
            </a:r>
            <a:r>
              <a:rPr lang="en-US" sz="2400" dirty="0"/>
              <a:t>.’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Then </a:t>
            </a:r>
            <a:r>
              <a:rPr lang="en-US" sz="2400" dirty="0"/>
              <a:t>she took care of her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hunger </a:t>
            </a:r>
            <a:r>
              <a:rPr lang="en-US" sz="2400" dirty="0"/>
              <a:t>after a long day’s work.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050" dirty="0" smtClean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b="1" dirty="0" smtClean="0"/>
              <a:t>After</a:t>
            </a:r>
            <a:r>
              <a:rPr lang="en-US" sz="2400" dirty="0" smtClean="0"/>
              <a:t> </a:t>
            </a:r>
            <a:r>
              <a:rPr lang="en-US" sz="2400" dirty="0"/>
              <a:t>Ruth satisfied her physical hunger, she then brought forth the fruit of her labors (the grain gleanings) to share with her mother-in-law.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This would be well into the 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Night Season</a:t>
            </a:r>
            <a:r>
              <a:rPr lang="en-US" sz="2400" dirty="0" smtClean="0">
                <a:solidFill>
                  <a:srgbClr val="002060"/>
                </a:solidFill>
              </a:rPr>
              <a:t> by this time.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9DFEB7-E469-408E-A8C9-B5DB4002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1506381"/>
            <a:ext cx="4448681" cy="38452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200" smtClean="0"/>
              <a:pPr algn="r"/>
              <a:t>19</a:t>
            </a:fld>
            <a:endParaRPr lang="en-US" sz="12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25640" y="351758"/>
            <a:ext cx="7694231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Lateness of the Hour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5418307" y="-826852"/>
            <a:ext cx="6410528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Lateness of the Hour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9225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958" y="488018"/>
            <a:ext cx="10919615" cy="61368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80498" y="6163177"/>
            <a:ext cx="44486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>
                <a:ln w="1905"/>
                <a:solidFill>
                  <a:schemeClr val="bg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Visit: studythecalendar.com</a:t>
            </a:r>
            <a:endParaRPr lang="en-US" sz="3200" b="1" cap="none" spc="0" dirty="0">
              <a:ln w="1905"/>
              <a:solidFill>
                <a:schemeClr val="bg2">
                  <a:lumMod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8184" y="35071"/>
            <a:ext cx="742161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Segoe Print" pitchFamily="2" charset="0"/>
              </a:rPr>
              <a:t>Another Teaching From: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64944" y="692696"/>
            <a:ext cx="331236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effectLst/>
                <a:latin typeface="Segoe Print" pitchFamily="2" charset="0"/>
              </a:rPr>
              <a:t>Date: ~1320 BC – </a:t>
            </a:r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latin typeface="Segoe Print" pitchFamily="2" charset="0"/>
              </a:rPr>
              <a:t>about </a:t>
            </a:r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effectLst/>
                <a:latin typeface="Segoe Print" pitchFamily="2" charset="0"/>
              </a:rPr>
              <a:t>130 years after Moses died.</a:t>
            </a:r>
            <a:endParaRPr lang="en-US" sz="1600" b="1" dirty="0">
              <a:solidFill>
                <a:schemeClr val="bg2">
                  <a:lumMod val="90000"/>
                </a:schemeClr>
              </a:solidFill>
              <a:effectLst/>
              <a:latin typeface="Segoe Print" pitchFamily="2" charset="0"/>
            </a:endParaRPr>
          </a:p>
        </p:txBody>
      </p:sp>
      <p:pic>
        <p:nvPicPr>
          <p:cNvPr id="2050" name="Picture 2" descr="D:\2. Dawn Studies TA &amp; CF\8 - Ruth 2 - Ruth's Reply!\Art for 8 - Ruth 2 - Ruth's Reply\Ruth-gleaning-in-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9962" y="2279104"/>
            <a:ext cx="1906587" cy="2438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11397363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400" smtClean="0"/>
              <a:pPr algn="r"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560111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0BE40E3-5550-4CDD-B4FD-387C33EBF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71A6B738-E50C-4653-B343-B9D6A5EA2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498768D6-B28C-40A3-B381-39306F5816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B27C15B9-7795-4321-AB30-DF1DEF65C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578EC957-1F3F-4C00-B023-C8725C2171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3D642632-BBD5-46D6-A91D-9B2BF6821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BF9D518D-AFF5-4DE2-AEE2-0EC15479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14EF979B-B00D-460C-BD56-7EEAFB7E0F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3E40F9A1-6B82-400F-9397-26D1D36F1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2EF7DDF1-FF86-4CA4-B08B-8939557EB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6D7C1F89-72B2-4FDC-B9E2-04F52D5C5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14053458-781C-42DB-872D-177A341424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r="3306"/>
          <a:stretch/>
        </p:blipFill>
        <p:spPr>
          <a:xfrm>
            <a:off x="5958348" y="-1"/>
            <a:ext cx="6233652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D10368-71FC-4082-8B42-BC006A7F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66" y="-1394298"/>
            <a:ext cx="6554022" cy="694099"/>
          </a:xfr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Ruth 2:19a Naomi’s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35D71F-A781-4DC2-A839-EF7A18178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172" y="940993"/>
            <a:ext cx="5901517" cy="90853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19a: </a:t>
            </a:r>
            <a:r>
              <a:rPr lang="en-US" dirty="0"/>
              <a:t>And her mother-in-law said unto her, </a:t>
            </a:r>
            <a:r>
              <a:rPr lang="en-US" b="1" dirty="0">
                <a:solidFill>
                  <a:schemeClr val="accent5"/>
                </a:solidFill>
              </a:rPr>
              <a:t>“WHERE HAS THOU GLEANED </a:t>
            </a:r>
            <a:r>
              <a:rPr lang="en-US" b="1" u="sng" dirty="0" smtClean="0">
                <a:solidFill>
                  <a:schemeClr val="accent5"/>
                </a:solidFill>
              </a:rPr>
              <a:t>TO DAY</a:t>
            </a:r>
            <a:r>
              <a:rPr lang="en-US" b="1" dirty="0" smtClean="0">
                <a:solidFill>
                  <a:schemeClr val="accent5"/>
                </a:solidFill>
              </a:rPr>
              <a:t>? </a:t>
            </a:r>
            <a:r>
              <a:rPr lang="en-US" dirty="0"/>
              <a:t>and </a:t>
            </a:r>
            <a:r>
              <a:rPr lang="en-US" b="1" u="sng" dirty="0" smtClean="0">
                <a:solidFill>
                  <a:schemeClr val="accent5"/>
                </a:solidFill>
              </a:rPr>
              <a:t>where </a:t>
            </a:r>
            <a:r>
              <a:rPr lang="en-US" b="1" u="sng" dirty="0" err="1">
                <a:solidFill>
                  <a:schemeClr val="accent5"/>
                </a:solidFill>
              </a:rPr>
              <a:t>wrou</a:t>
            </a:r>
            <a:r>
              <a:rPr lang="en-US" b="1" dirty="0" err="1">
                <a:solidFill>
                  <a:schemeClr val="accent5"/>
                </a:solidFill>
              </a:rPr>
              <a:t>g</a:t>
            </a:r>
            <a:r>
              <a:rPr lang="en-US" b="1" u="sng" dirty="0" err="1">
                <a:solidFill>
                  <a:schemeClr val="accent5"/>
                </a:solidFill>
              </a:rPr>
              <a:t>htest</a:t>
            </a:r>
            <a:r>
              <a:rPr lang="en-US" b="1" u="sng" dirty="0">
                <a:solidFill>
                  <a:schemeClr val="accent5"/>
                </a:solidFill>
              </a:rPr>
              <a:t> thou</a:t>
            </a:r>
            <a:r>
              <a:rPr lang="en-US" b="1" dirty="0">
                <a:solidFill>
                  <a:schemeClr val="accent5"/>
                </a:solidFill>
              </a:rPr>
              <a:t>? 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Blessed </a:t>
            </a:r>
            <a:r>
              <a:rPr lang="en-US" dirty="0">
                <a:solidFill>
                  <a:schemeClr val="accent5"/>
                </a:solidFill>
              </a:rPr>
              <a:t>be he that did take knowledge of thee</a:t>
            </a:r>
            <a:r>
              <a:rPr lang="en-US" dirty="0" smtClean="0">
                <a:solidFill>
                  <a:schemeClr val="accent5"/>
                </a:solidFill>
              </a:rPr>
              <a:t>.”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7B3393A8-0DAF-4E9B-A372-87DE0AFB7B99}"/>
              </a:ext>
            </a:extLst>
          </p:cNvPr>
          <p:cNvSpPr txBox="1">
            <a:spLocks/>
          </p:cNvSpPr>
          <p:nvPr/>
        </p:nvSpPr>
        <p:spPr>
          <a:xfrm>
            <a:off x="224366" y="-725939"/>
            <a:ext cx="5413285" cy="625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Ruth 2:19b Ruth’s Reply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8CD1D01A-432A-46A8-A6D9-D43C16A6202E}"/>
              </a:ext>
            </a:extLst>
          </p:cNvPr>
          <p:cNvSpPr txBox="1">
            <a:spLocks/>
          </p:cNvSpPr>
          <p:nvPr/>
        </p:nvSpPr>
        <p:spPr>
          <a:xfrm>
            <a:off x="335666" y="2710608"/>
            <a:ext cx="6554022" cy="286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19b: </a:t>
            </a:r>
            <a:r>
              <a:rPr lang="en-US" dirty="0"/>
              <a:t>And she </a:t>
            </a:r>
            <a:r>
              <a:rPr lang="en-US" dirty="0" err="1"/>
              <a:t>shewed</a:t>
            </a:r>
            <a:r>
              <a:rPr lang="en-US" dirty="0"/>
              <a:t> her mother-in-law with whom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she had </a:t>
            </a:r>
            <a:r>
              <a:rPr lang="en-US" dirty="0"/>
              <a:t>wrought, and said, </a:t>
            </a:r>
            <a:r>
              <a:rPr lang="en-US" b="1" dirty="0" smtClean="0">
                <a:solidFill>
                  <a:srgbClr val="0070C0"/>
                </a:solidFill>
              </a:rPr>
              <a:t>“the </a:t>
            </a:r>
            <a:r>
              <a:rPr lang="en-US" b="1" dirty="0">
                <a:solidFill>
                  <a:srgbClr val="0070C0"/>
                </a:solidFill>
              </a:rPr>
              <a:t>man’s name </a:t>
            </a:r>
            <a:r>
              <a:rPr lang="en-US" b="1" u="sng" dirty="0">
                <a:solidFill>
                  <a:srgbClr val="0070C0"/>
                </a:solidFill>
              </a:rPr>
              <a:t>with whom </a:t>
            </a:r>
            <a:r>
              <a:rPr lang="en-US" b="1" u="sng" dirty="0" smtClean="0">
                <a:solidFill>
                  <a:srgbClr val="0070C0"/>
                </a:solidFill>
              </a:rPr>
              <a:t/>
            </a:r>
            <a:br>
              <a:rPr lang="en-US" b="1" u="sng" dirty="0" smtClean="0">
                <a:solidFill>
                  <a:srgbClr val="0070C0"/>
                </a:solidFill>
              </a:rPr>
            </a:br>
            <a:r>
              <a:rPr lang="en-US" b="1" u="sng" dirty="0" smtClean="0">
                <a:solidFill>
                  <a:srgbClr val="0070C0"/>
                </a:solidFill>
              </a:rPr>
              <a:t>I wrou</a:t>
            </a:r>
            <a:r>
              <a:rPr lang="en-US" b="1" dirty="0" smtClean="0">
                <a:solidFill>
                  <a:srgbClr val="0070C0"/>
                </a:solidFill>
              </a:rPr>
              <a:t>g</a:t>
            </a:r>
            <a:r>
              <a:rPr lang="en-US" b="1" u="sng" dirty="0" smtClean="0">
                <a:solidFill>
                  <a:srgbClr val="0070C0"/>
                </a:solidFill>
              </a:rPr>
              <a:t>ht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chemeClr val="accent5"/>
                </a:solidFill>
              </a:rPr>
              <a:t>to da</a:t>
            </a:r>
            <a:r>
              <a:rPr lang="en-US" b="1" dirty="0" smtClean="0">
                <a:solidFill>
                  <a:schemeClr val="accent5"/>
                </a:solidFill>
              </a:rPr>
              <a:t>y </a:t>
            </a:r>
            <a:r>
              <a:rPr lang="en-US" b="1" u="sng" dirty="0" smtClean="0">
                <a:solidFill>
                  <a:srgbClr val="0070C0"/>
                </a:solidFill>
              </a:rPr>
              <a:t>is </a:t>
            </a:r>
            <a:r>
              <a:rPr lang="en-US" b="1" u="sng" dirty="0">
                <a:solidFill>
                  <a:srgbClr val="0070C0"/>
                </a:solidFill>
              </a:rPr>
              <a:t>Boaz</a:t>
            </a:r>
            <a:r>
              <a:rPr lang="en-US" b="1" dirty="0" smtClean="0">
                <a:solidFill>
                  <a:srgbClr val="0070C0"/>
                </a:solidFill>
              </a:rPr>
              <a:t>.” 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sz="800" dirty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u="sng" dirty="0" smtClean="0">
                <a:solidFill>
                  <a:schemeClr val="accent5"/>
                </a:solidFill>
              </a:rPr>
              <a:t>to da</a:t>
            </a:r>
            <a:r>
              <a:rPr lang="en-US" b="1" dirty="0" smtClean="0">
                <a:solidFill>
                  <a:schemeClr val="accent5"/>
                </a:solidFill>
              </a:rPr>
              <a:t>y</a:t>
            </a:r>
            <a:r>
              <a:rPr lang="en-US" dirty="0" smtClean="0"/>
              <a:t> is H3117 </a:t>
            </a:r>
            <a:r>
              <a:rPr lang="en-US" dirty="0"/>
              <a:t>&lt;</a:t>
            </a:r>
            <a:r>
              <a:rPr lang="en-US" dirty="0">
                <a:solidFill>
                  <a:schemeClr val="accent5"/>
                </a:solidFill>
              </a:rPr>
              <a:t>yowm</a:t>
            </a:r>
            <a:r>
              <a:rPr lang="en-US" dirty="0"/>
              <a:t>&gt;; </a:t>
            </a:r>
            <a:r>
              <a:rPr lang="en-US" b="1" dirty="0" smtClean="0"/>
              <a:t>it is </a:t>
            </a:r>
            <a:r>
              <a:rPr lang="en-US" b="1" dirty="0"/>
              <a:t>only </a:t>
            </a:r>
            <a:r>
              <a:rPr lang="en-US" b="1" u="sng" dirty="0">
                <a:solidFill>
                  <a:schemeClr val="accent5"/>
                </a:solidFill>
              </a:rPr>
              <a:t>one</a:t>
            </a:r>
            <a:r>
              <a:rPr lang="en-US" b="1" dirty="0"/>
              <a:t> 24 HOUR PERIOD!</a:t>
            </a:r>
          </a:p>
          <a:p>
            <a:r>
              <a:rPr lang="en-US" dirty="0" smtClean="0"/>
              <a:t>Naomi, </a:t>
            </a:r>
            <a:r>
              <a:rPr lang="en-US" b="1" u="sng" dirty="0">
                <a:solidFill>
                  <a:srgbClr val="002060"/>
                </a:solidFill>
              </a:rPr>
              <a:t>speakin</a:t>
            </a:r>
            <a:r>
              <a:rPr lang="en-US" b="1" dirty="0">
                <a:solidFill>
                  <a:srgbClr val="002060"/>
                </a:solidFill>
              </a:rPr>
              <a:t>g</a:t>
            </a:r>
            <a:r>
              <a:rPr lang="en-US" b="1" u="sng" dirty="0">
                <a:solidFill>
                  <a:srgbClr val="002060"/>
                </a:solidFill>
              </a:rPr>
              <a:t> during the </a:t>
            </a:r>
            <a:r>
              <a:rPr lang="en-US" b="1" u="sng" dirty="0" smtClean="0">
                <a:solidFill>
                  <a:srgbClr val="002060"/>
                </a:solidFill>
              </a:rPr>
              <a:t>Ni</a:t>
            </a:r>
            <a:r>
              <a:rPr lang="en-US" b="1" dirty="0" smtClean="0">
                <a:solidFill>
                  <a:srgbClr val="002060"/>
                </a:solidFill>
              </a:rPr>
              <a:t>g</a:t>
            </a:r>
            <a:r>
              <a:rPr lang="en-US" b="1" u="sng" dirty="0" smtClean="0">
                <a:solidFill>
                  <a:srgbClr val="002060"/>
                </a:solidFill>
              </a:rPr>
              <a:t>ht </a:t>
            </a:r>
            <a:r>
              <a:rPr lang="en-US" b="1" u="sng" dirty="0">
                <a:solidFill>
                  <a:srgbClr val="002060"/>
                </a:solidFill>
              </a:rPr>
              <a:t>Season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/>
              <a:t>refers to the previous </a:t>
            </a:r>
            <a:r>
              <a:rPr lang="en-US" dirty="0" smtClean="0"/>
              <a:t>day – or the </a:t>
            </a:r>
            <a:r>
              <a:rPr lang="en-US" dirty="0"/>
              <a:t>Light </a:t>
            </a:r>
            <a:r>
              <a:rPr lang="en-US" dirty="0" smtClean="0"/>
              <a:t>Season’s work - </a:t>
            </a:r>
            <a:r>
              <a:rPr lang="en-US" dirty="0"/>
              <a:t>as </a:t>
            </a:r>
            <a:r>
              <a:rPr lang="en-US" b="1" u="sng" dirty="0">
                <a:solidFill>
                  <a:schemeClr val="accent5"/>
                </a:solidFill>
              </a:rPr>
              <a:t>t</a:t>
            </a:r>
            <a:r>
              <a:rPr lang="en-US" b="1" u="sng" dirty="0" smtClean="0">
                <a:solidFill>
                  <a:schemeClr val="accent5"/>
                </a:solidFill>
              </a:rPr>
              <a:t>o da</a:t>
            </a:r>
            <a:r>
              <a:rPr lang="en-US" b="1" dirty="0" smtClean="0">
                <a:solidFill>
                  <a:schemeClr val="accent5"/>
                </a:solidFill>
              </a:rPr>
              <a:t>y</a:t>
            </a:r>
            <a:r>
              <a:rPr lang="en-US" b="1" dirty="0">
                <a:solidFill>
                  <a:schemeClr val="accent5"/>
                </a:solidFill>
              </a:rPr>
              <a:t>.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Naomi is not referring to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YESTERDAY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or the Hebrew word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&lt;H8543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temowl</a:t>
            </a:r>
            <a:r>
              <a:rPr lang="en-US" dirty="0" smtClean="0"/>
              <a:t>&gt;.</a:t>
            </a:r>
            <a:endParaRPr lang="en-US" dirty="0"/>
          </a:p>
          <a:p>
            <a:r>
              <a:rPr lang="en-US" dirty="0"/>
              <a:t>Ruth’s answer to Naomi also refers to her </a:t>
            </a:r>
            <a:r>
              <a:rPr lang="en-US" dirty="0" smtClean="0"/>
              <a:t>work of </a:t>
            </a:r>
            <a:r>
              <a:rPr lang="en-US" b="1" u="sng" dirty="0">
                <a:solidFill>
                  <a:schemeClr val="accent5"/>
                </a:solidFill>
              </a:rPr>
              <a:t>TO DAY</a:t>
            </a:r>
            <a:r>
              <a:rPr lang="en-US" dirty="0">
                <a:solidFill>
                  <a:schemeClr val="accent5"/>
                </a:solidFill>
              </a:rPr>
              <a:t>,</a:t>
            </a:r>
            <a:r>
              <a:rPr lang="en-US" dirty="0" smtClean="0"/>
              <a:t> as during the </a:t>
            </a:r>
            <a:r>
              <a:rPr lang="en-US" dirty="0"/>
              <a:t>Light </a:t>
            </a:r>
            <a:r>
              <a:rPr lang="en-US" dirty="0" smtClean="0"/>
              <a:t>Season, not the Light Season of 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</a:rPr>
              <a:t>YESTERDAY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200" smtClean="0"/>
              <a:pPr algn="r"/>
              <a:t>20</a:t>
            </a:fld>
            <a:endParaRPr lang="en-US" sz="1200" dirty="0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7B3393A8-0DAF-4E9B-A372-87DE0AFB7B99}"/>
              </a:ext>
            </a:extLst>
          </p:cNvPr>
          <p:cNvSpPr txBox="1">
            <a:spLocks/>
          </p:cNvSpPr>
          <p:nvPr/>
        </p:nvSpPr>
        <p:spPr>
          <a:xfrm>
            <a:off x="359172" y="6984784"/>
            <a:ext cx="10556957" cy="625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Let’s begin to chart these events.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80018" y="254474"/>
            <a:ext cx="6074862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ln w="66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</a:rPr>
              <a:t>2:19a  Naomi’s Question</a:t>
            </a:r>
            <a:endParaRPr lang="en-US" b="1" dirty="0">
              <a:ln w="660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6014359" y="-826852"/>
            <a:ext cx="6320313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2:19a  Naomi’s Question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80018" y="1969768"/>
            <a:ext cx="6153313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b="1" dirty="0">
                <a:ln w="66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</a:rPr>
              <a:t>2:19b </a:t>
            </a:r>
            <a:r>
              <a:rPr lang="en-US" sz="33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sz="3300" b="1" dirty="0">
                <a:ln w="66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</a:rPr>
              <a:t>Ruth’s Reply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665130" y="-1671598"/>
            <a:ext cx="6074862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2:19a  Naomi’s Question</a:t>
            </a:r>
            <a:endParaRPr lang="en-US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48732" y="5707328"/>
            <a:ext cx="5565627" cy="112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Let’s place these events on 2 different charts.</a:t>
            </a:r>
            <a:endParaRPr lang="en-US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96771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0860318" y="1855781"/>
            <a:ext cx="263758" cy="914400"/>
          </a:xfrm>
          <a:prstGeom prst="rect">
            <a:avLst/>
          </a:prstGeom>
          <a:gradFill flip="none" rotWithShape="1">
            <a:gsLst>
              <a:gs pos="0">
                <a:srgbClr val="000040"/>
              </a:gs>
              <a:gs pos="9000">
                <a:srgbClr val="400040"/>
              </a:gs>
              <a:gs pos="54000">
                <a:srgbClr val="8F0040"/>
              </a:gs>
              <a:gs pos="82000">
                <a:srgbClr val="F27300"/>
              </a:gs>
              <a:gs pos="100000">
                <a:srgbClr val="FFBF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04620" y="1855781"/>
            <a:ext cx="1333625" cy="9144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Night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124077" y="1855781"/>
            <a:ext cx="915523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Day</a:t>
            </a:r>
            <a:endParaRPr lang="en-C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183616" y="1862781"/>
            <a:ext cx="321004" cy="914400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49000">
                <a:schemeClr val="accent6">
                  <a:lumMod val="75000"/>
                </a:schemeClr>
              </a:gs>
              <a:gs pos="92000">
                <a:srgbClr val="FBD388"/>
              </a:gs>
              <a:gs pos="98000">
                <a:srgbClr val="FFFF00"/>
              </a:gs>
              <a:gs pos="73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0" name="Right Bracket 9"/>
          <p:cNvSpPr/>
          <p:nvPr/>
        </p:nvSpPr>
        <p:spPr>
          <a:xfrm rot="16200000">
            <a:off x="10476022" y="299202"/>
            <a:ext cx="300781" cy="2826376"/>
          </a:xfrm>
          <a:prstGeom prst="rightBracket">
            <a:avLst>
              <a:gd name="adj" fmla="val 61365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1600" b="1" dirty="0" smtClean="0">
                <a:solidFill>
                  <a:srgbClr val="C00000"/>
                </a:solidFill>
              </a:rPr>
              <a:t>After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sz="1600" b="1" dirty="0" smtClean="0">
                <a:solidFill>
                  <a:srgbClr val="C00000"/>
                </a:solidFill>
              </a:rPr>
              <a:t>Sunset</a:t>
            </a:r>
            <a:r>
              <a:rPr lang="en-CA" b="1" dirty="0" smtClean="0">
                <a:solidFill>
                  <a:srgbClr val="C00000"/>
                </a:solidFill>
              </a:rPr>
              <a:t> DAY 2 </a:t>
            </a:r>
            <a:r>
              <a:rPr lang="en-CA" sz="1600" b="1" dirty="0" smtClean="0">
                <a:solidFill>
                  <a:srgbClr val="C00000"/>
                </a:solidFill>
              </a:rPr>
              <a:t>Begins</a:t>
            </a:r>
            <a:endParaRPr lang="en-CA" b="1" dirty="0" smtClean="0">
              <a:solidFill>
                <a:srgbClr val="C00000"/>
              </a:solidFill>
            </a:endParaRPr>
          </a:p>
          <a:p>
            <a:pPr algn="ctr"/>
            <a:endParaRPr lang="en-CA" sz="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502" y="1855229"/>
            <a:ext cx="263758" cy="914400"/>
          </a:xfrm>
          <a:prstGeom prst="rect">
            <a:avLst/>
          </a:prstGeom>
          <a:gradFill flip="none" rotWithShape="1">
            <a:gsLst>
              <a:gs pos="0">
                <a:srgbClr val="000040"/>
              </a:gs>
              <a:gs pos="9000">
                <a:srgbClr val="400040"/>
              </a:gs>
              <a:gs pos="54000">
                <a:srgbClr val="8F0040"/>
              </a:gs>
              <a:gs pos="82000">
                <a:srgbClr val="F27300"/>
              </a:gs>
              <a:gs pos="100000">
                <a:srgbClr val="FFBF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804" y="1855229"/>
            <a:ext cx="1333625" cy="9144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Night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5" name="Right Bracket 4"/>
          <p:cNvSpPr/>
          <p:nvPr/>
        </p:nvSpPr>
        <p:spPr>
          <a:xfrm rot="16200000">
            <a:off x="4595985" y="-2732164"/>
            <a:ext cx="293463" cy="8881800"/>
          </a:xfrm>
          <a:prstGeom prst="rightBracket">
            <a:avLst>
              <a:gd name="adj" fmla="val 63510"/>
            </a:avLst>
          </a:prstGeom>
          <a:solidFill>
            <a:srgbClr val="A3E7FF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245261" y="1855229"/>
            <a:ext cx="6898737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Light Season</a:t>
            </a:r>
            <a:endParaRPr lang="en-C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11603664" y="6552234"/>
            <a:ext cx="588336" cy="2286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pPr/>
              <a:t>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564" y="621903"/>
            <a:ext cx="14234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Sunset</a:t>
            </a:r>
            <a:endParaRPr lang="en-US" b="1" dirty="0">
              <a:solidFill>
                <a:srgbClr val="FFC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608" y="1562000"/>
            <a:ext cx="8838390" cy="340519"/>
          </a:xfrm>
          <a:prstGeom prst="round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This is DAY </a:t>
            </a:r>
            <a:r>
              <a:rPr lang="en-US" sz="1400" b="1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1 on a </a:t>
            </a:r>
            <a:r>
              <a:rPr lang="en-US" sz="14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Sunset to Sunset </a:t>
            </a:r>
            <a:r>
              <a:rPr lang="en-US" sz="1400" b="1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24 Hour Cycle Pattern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76458" y="611047"/>
            <a:ext cx="112885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Sunset</a:t>
            </a:r>
            <a:endParaRPr lang="en-US" b="1" dirty="0">
              <a:solidFill>
                <a:srgbClr val="FFC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3585" y="9237970"/>
            <a:ext cx="5040560" cy="900246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50" dirty="0"/>
              <a:t>4) And it came to pass </a:t>
            </a:r>
            <a:r>
              <a:rPr lang="en-US" sz="1750" b="1" dirty="0"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</a:rPr>
              <a:t>IN THE SAME DAY</a:t>
            </a:r>
            <a:r>
              <a:rPr lang="en-US" sz="1750" dirty="0"/>
              <a:t> </a:t>
            </a:r>
            <a:r>
              <a:rPr lang="en-US" sz="1750" b="1" dirty="0">
                <a:solidFill>
                  <a:srgbClr val="C00000"/>
                </a:solidFill>
              </a:rPr>
              <a:t>the sun went down, </a:t>
            </a:r>
            <a:r>
              <a:rPr lang="en-US" sz="175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750" b="1" u="sng" dirty="0">
                <a:effectLst>
                  <a:glow rad="127000">
                    <a:schemeClr val="bg1"/>
                  </a:glow>
                </a:effectLst>
              </a:rPr>
              <a:t>and it was dark</a:t>
            </a:r>
            <a:r>
              <a:rPr lang="en-US" sz="175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1750" dirty="0"/>
              <a:t>a smoking furnace and burning lamp passed between the pieces.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5536" y="46318"/>
            <a:ext cx="114535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Ruth 2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[Chart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 of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2]: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Sunset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Theory Day Start</a:t>
            </a:r>
            <a:endParaRPr lang="en-CA" sz="4000" b="1" dirty="0">
              <a:latin typeface="+mj-l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9183616" y="1046497"/>
            <a:ext cx="0" cy="1706228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9432233" y="2594450"/>
            <a:ext cx="0" cy="80991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9695543" y="2589287"/>
            <a:ext cx="319314" cy="91096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985776" y="2690342"/>
            <a:ext cx="0" cy="80991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638499" y="2976252"/>
            <a:ext cx="2399491" cy="3624069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b="1" dirty="0">
                <a:solidFill>
                  <a:srgbClr val="C00000"/>
                </a:solidFill>
              </a:rPr>
              <a:t>6) “</a:t>
            </a:r>
            <a:r>
              <a:rPr lang="en-US" sz="1750" b="1" u="sng" dirty="0">
                <a:solidFill>
                  <a:srgbClr val="C00000"/>
                </a:solidFill>
              </a:rPr>
              <a:t>WHERE HAST THOU GLEANED </a:t>
            </a:r>
            <a:r>
              <a:rPr lang="en-US" sz="1750" b="1" u="sng" dirty="0" smtClean="0">
                <a:solidFill>
                  <a:srgbClr val="C00000"/>
                </a:solidFill>
              </a:rPr>
              <a:t/>
            </a:r>
            <a:br>
              <a:rPr lang="en-US" sz="1750" b="1" u="sng" dirty="0" smtClean="0">
                <a:solidFill>
                  <a:srgbClr val="C00000"/>
                </a:solidFill>
              </a:rPr>
            </a:br>
            <a:r>
              <a:rPr lang="en-US" sz="1750" b="1" u="sng" dirty="0" smtClean="0">
                <a:solidFill>
                  <a:srgbClr val="C00000"/>
                </a:solidFill>
              </a:rPr>
              <a:t>TO DAY</a:t>
            </a:r>
            <a:r>
              <a:rPr lang="en-US" sz="1750" b="1" dirty="0">
                <a:solidFill>
                  <a:srgbClr val="C00000"/>
                </a:solidFill>
              </a:rPr>
              <a:t>?” </a:t>
            </a:r>
            <a:r>
              <a:rPr lang="en-US" sz="1750" b="1" dirty="0">
                <a:solidFill>
                  <a:srgbClr val="00B050"/>
                </a:solidFill>
              </a:rPr>
              <a:t>(2:19) </a:t>
            </a:r>
            <a:r>
              <a:rPr lang="en-US" sz="1750" dirty="0"/>
              <a:t> </a:t>
            </a:r>
            <a:br>
              <a:rPr lang="en-US" sz="1750" dirty="0"/>
            </a:br>
            <a:r>
              <a:rPr lang="en-US" sz="1750" b="1" u="sng" dirty="0" smtClean="0">
                <a:solidFill>
                  <a:schemeClr val="accent2">
                    <a:lumMod val="75000"/>
                  </a:schemeClr>
                </a:solidFill>
              </a:rPr>
              <a:t>Note</a:t>
            </a:r>
            <a:r>
              <a:rPr lang="en-US" sz="175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1750" dirty="0" smtClean="0"/>
              <a:t>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This Night Season </a:t>
            </a: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</a:rPr>
              <a:t>is </a:t>
            </a:r>
            <a:r>
              <a:rPr lang="en-US" sz="1600" b="1" u="sng" dirty="0">
                <a:solidFill>
                  <a:schemeClr val="bg2">
                    <a:lumMod val="25000"/>
                  </a:schemeClr>
                </a:solidFill>
              </a:rPr>
              <a:t>not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</a:rPr>
              <a:t>art of the same c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y</a:t>
            </a: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</a:rPr>
              <a:t>cle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 where Ruth was gleaning. </a:t>
            </a:r>
            <a:r>
              <a:rPr lang="en-US" sz="1750" b="1" dirty="0">
                <a:solidFill>
                  <a:srgbClr val="C00000"/>
                </a:solidFill>
              </a:rPr>
              <a:t/>
            </a:r>
            <a:br>
              <a:rPr lang="en-US" sz="1750" b="1" dirty="0">
                <a:solidFill>
                  <a:srgbClr val="C00000"/>
                </a:solidFill>
              </a:rPr>
            </a:br>
            <a:r>
              <a:rPr lang="en-US" sz="1750" b="1" dirty="0">
                <a:solidFill>
                  <a:srgbClr val="002060"/>
                </a:solidFill>
              </a:rPr>
              <a:t>This </a:t>
            </a:r>
            <a:r>
              <a:rPr lang="en-US" sz="1750" b="1" dirty="0" smtClean="0">
                <a:solidFill>
                  <a:srgbClr val="002060"/>
                </a:solidFill>
              </a:rPr>
              <a:t>night falls </a:t>
            </a:r>
            <a:r>
              <a:rPr lang="en-US" sz="1750" b="1" dirty="0">
                <a:solidFill>
                  <a:srgbClr val="002060"/>
                </a:solidFill>
              </a:rPr>
              <a:t>on Day 2 - or the </a:t>
            </a:r>
            <a:r>
              <a:rPr lang="en-US" sz="1750" b="1" dirty="0">
                <a:solidFill>
                  <a:srgbClr val="C00000"/>
                </a:solidFill>
              </a:rPr>
              <a:t>“</a:t>
            </a:r>
            <a:r>
              <a:rPr lang="en-US" sz="1750" b="1" u="sng" dirty="0">
                <a:solidFill>
                  <a:srgbClr val="C00000"/>
                </a:solidFill>
              </a:rPr>
              <a:t>tomorrow</a:t>
            </a:r>
            <a:r>
              <a:rPr lang="en-US" sz="1750" b="1" dirty="0">
                <a:solidFill>
                  <a:srgbClr val="C00000"/>
                </a:solidFill>
              </a:rPr>
              <a:t>”</a:t>
            </a:r>
            <a:r>
              <a:rPr lang="en-US" sz="1750" b="1" dirty="0">
                <a:solidFill>
                  <a:srgbClr val="002060"/>
                </a:solidFill>
              </a:rPr>
              <a:t> according to </a:t>
            </a:r>
            <a:br>
              <a:rPr lang="en-US" sz="1750" b="1" dirty="0">
                <a:solidFill>
                  <a:srgbClr val="002060"/>
                </a:solidFill>
              </a:rPr>
            </a:br>
            <a:r>
              <a:rPr lang="en-US" sz="1750" b="1" i="1" u="sng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Sunset Theory</a:t>
            </a:r>
            <a:r>
              <a:rPr lang="en-US" sz="1750" b="1" i="1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!</a:t>
            </a:r>
            <a:br>
              <a:rPr lang="en-US" sz="1750" b="1" i="1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</a:br>
            <a:r>
              <a:rPr lang="en-US" sz="1750" b="1" i="1" u="sng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 </a:t>
            </a:r>
            <a:r>
              <a:rPr lang="en-US" sz="2400" b="1" i="1" u="sng" dirty="0" smtClean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Hu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g</a:t>
            </a:r>
            <a:r>
              <a:rPr lang="en-US" sz="2400" b="1" i="1" u="sng" dirty="0" smtClean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e ERROR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57120" y="3014509"/>
            <a:ext cx="1309399" cy="2516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50" b="1" dirty="0">
                <a:solidFill>
                  <a:srgbClr val="FF0066"/>
                </a:solidFill>
              </a:rPr>
              <a:t>5) Ruth </a:t>
            </a:r>
            <a:r>
              <a:rPr lang="en-US" sz="1750" b="1" u="sng" dirty="0">
                <a:solidFill>
                  <a:schemeClr val="accent2">
                    <a:lumMod val="75000"/>
                  </a:schemeClr>
                </a:solidFill>
              </a:rPr>
              <a:t>eats first </a:t>
            </a:r>
            <a:r>
              <a:rPr lang="en-US" sz="1750" b="1" dirty="0">
                <a:solidFill>
                  <a:srgbClr val="FF0066"/>
                </a:solidFill>
              </a:rPr>
              <a:t>then brings </a:t>
            </a:r>
            <a:br>
              <a:rPr lang="en-US" sz="1750" b="1" dirty="0">
                <a:solidFill>
                  <a:srgbClr val="FF0066"/>
                </a:solidFill>
              </a:rPr>
            </a:br>
            <a:r>
              <a:rPr lang="en-US" sz="1750" b="1" dirty="0">
                <a:solidFill>
                  <a:srgbClr val="FF0066"/>
                </a:solidFill>
              </a:rPr>
              <a:t>the grain to share with Naomi.</a:t>
            </a:r>
          </a:p>
          <a:p>
            <a:pPr algn="ctr"/>
            <a:r>
              <a:rPr lang="en-US" sz="1750" b="1" dirty="0">
                <a:solidFill>
                  <a:srgbClr val="00B050"/>
                </a:solidFill>
              </a:rPr>
              <a:t>Ruth 2:18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8519" y="2986706"/>
            <a:ext cx="1664895" cy="1661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FF0066"/>
                </a:solidFill>
              </a:rPr>
              <a:t>1)  Ruth gleans </a:t>
            </a:r>
            <a:br>
              <a:rPr lang="en-US" sz="1700" b="1" dirty="0">
                <a:solidFill>
                  <a:srgbClr val="FF0066"/>
                </a:solidFill>
              </a:rPr>
            </a:br>
            <a:r>
              <a:rPr lang="en-US" sz="1700" b="1" dirty="0">
                <a:solidFill>
                  <a:srgbClr val="FF0066"/>
                </a:solidFill>
              </a:rPr>
              <a:t>in </a:t>
            </a:r>
            <a:r>
              <a:rPr lang="en-US" sz="1700" b="1" dirty="0" smtClean="0">
                <a:solidFill>
                  <a:srgbClr val="FF0066"/>
                </a:solidFill>
              </a:rPr>
              <a:t>the early </a:t>
            </a:r>
            <a:r>
              <a:rPr lang="en-US" sz="1700" b="1" dirty="0">
                <a:solidFill>
                  <a:srgbClr val="FF0066"/>
                </a:solidFill>
              </a:rPr>
              <a:t>morning </a:t>
            </a:r>
            <a:r>
              <a:rPr lang="en-US" sz="1700" b="1" dirty="0"/>
              <a:t>&lt;</a:t>
            </a:r>
            <a:r>
              <a:rPr lang="en-US" sz="1700" b="1" dirty="0">
                <a:solidFill>
                  <a:schemeClr val="accent5"/>
                </a:solidFill>
              </a:rPr>
              <a:t>boqer</a:t>
            </a:r>
            <a:r>
              <a:rPr lang="en-US" sz="1700" b="1" dirty="0"/>
              <a:t>&gt;.</a:t>
            </a:r>
            <a:br>
              <a:rPr lang="en-US" sz="1700" b="1" dirty="0"/>
            </a:br>
            <a:r>
              <a:rPr lang="en-US" sz="1700" b="1" dirty="0">
                <a:solidFill>
                  <a:srgbClr val="00B050"/>
                </a:solidFill>
              </a:rPr>
              <a:t>Ruth 2:7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7643011" y="2332718"/>
            <a:ext cx="1681562" cy="808741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88581" y="2972445"/>
            <a:ext cx="1981854" cy="224676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4) Ruth gleans </a:t>
            </a:r>
            <a:r>
              <a:rPr lang="en-US" sz="1750" b="1" dirty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n-US" sz="1750" b="1" u="sng" dirty="0">
                <a:solidFill>
                  <a:schemeClr val="accent4">
                    <a:lumMod val="50000"/>
                  </a:schemeClr>
                </a:solidFill>
              </a:rPr>
              <a:t>until even</a:t>
            </a:r>
            <a:r>
              <a:rPr lang="en-US" sz="1750" b="1" dirty="0">
                <a:solidFill>
                  <a:schemeClr val="accent4">
                    <a:lumMod val="50000"/>
                  </a:schemeClr>
                </a:solidFill>
              </a:rPr>
              <a:t>,” </a:t>
            </a:r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then </a:t>
            </a:r>
            <a:r>
              <a:rPr lang="en-US" sz="175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beats out the </a:t>
            </a:r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175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leanin</a:t>
            </a:r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175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walks back to Naomi’s home in the city. </a:t>
            </a:r>
            <a:b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750" b="1" dirty="0">
                <a:solidFill>
                  <a:srgbClr val="00B050"/>
                </a:solidFill>
              </a:rPr>
              <a:t>Ruth 2:17-18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992215" y="2585725"/>
            <a:ext cx="0" cy="6168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71025" y="3005364"/>
            <a:ext cx="1456373" cy="2554545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2)  Boaz positively affirms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Ruth’s position to glean in his field, and offers her fresh water.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Ruth 2:9-12  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868293" y="2583913"/>
            <a:ext cx="0" cy="6168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70063" y="3006780"/>
            <a:ext cx="1776013" cy="2554545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3)  Boaz invites Ruth for food; she eats and goes back </a:t>
            </a:r>
            <a:r>
              <a:rPr lang="en-US" sz="1600" b="1" dirty="0" smtClean="0">
                <a:solidFill>
                  <a:srgbClr val="0070C0"/>
                </a:solidFill>
              </a:rPr>
              <a:t/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to </a:t>
            </a:r>
            <a:r>
              <a:rPr lang="en-US" sz="1600" b="1" dirty="0">
                <a:solidFill>
                  <a:srgbClr val="0070C0"/>
                </a:solidFill>
              </a:rPr>
              <a:t>work.  </a:t>
            </a:r>
            <a:r>
              <a:rPr lang="en-US" sz="1600" b="1" dirty="0" smtClean="0">
                <a:solidFill>
                  <a:srgbClr val="0070C0"/>
                </a:solidFill>
              </a:rPr>
              <a:t/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Boaz </a:t>
            </a:r>
            <a:r>
              <a:rPr lang="en-US" sz="1600" b="1" dirty="0">
                <a:solidFill>
                  <a:srgbClr val="0070C0"/>
                </a:solidFill>
              </a:rPr>
              <a:t>commands the men to leave extra grain for her.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Ruth 2:14-16</a:t>
            </a:r>
          </a:p>
        </p:txBody>
      </p:sp>
      <p:sp>
        <p:nvSpPr>
          <p:cNvPr id="2" name="Lightning Bolt 105"/>
          <p:cNvSpPr>
            <a:spLocks noChangeArrowheads="1"/>
          </p:cNvSpPr>
          <p:nvPr/>
        </p:nvSpPr>
        <p:spPr bwMode="auto">
          <a:xfrm rot="17693805">
            <a:off x="8554497" y="5244726"/>
            <a:ext cx="1156639" cy="1581973"/>
          </a:xfrm>
          <a:prstGeom prst="lightningBolt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52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05608" y="1862781"/>
            <a:ext cx="321004" cy="902218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49000">
                <a:schemeClr val="accent6">
                  <a:lumMod val="75000"/>
                </a:schemeClr>
              </a:gs>
              <a:gs pos="92000">
                <a:srgbClr val="FBD388"/>
              </a:gs>
              <a:gs pos="98000">
                <a:srgbClr val="FFFF00"/>
              </a:gs>
              <a:gs pos="73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84807" y="1046497"/>
            <a:ext cx="0" cy="1706228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ight Arrow Callout 56"/>
          <p:cNvSpPr/>
          <p:nvPr/>
        </p:nvSpPr>
        <p:spPr>
          <a:xfrm>
            <a:off x="5988581" y="5481950"/>
            <a:ext cx="2474318" cy="10156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05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27000">
                    <a:srgbClr val="002060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Note: Sunset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27000">
                    <a:srgbClr val="002060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27000">
                    <a:srgbClr val="002060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27000">
                    <a:srgbClr val="002060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changed the day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glow rad="127000">
                    <a:srgbClr val="002060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&amp;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27000">
                    <a:srgbClr val="002060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27000">
                    <a:srgbClr val="002060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date!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27000">
                  <a:srgbClr val="002060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7896" y="-1189063"/>
            <a:ext cx="6006496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Ruth Chapter 2:1-4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6014359" y="-1103077"/>
            <a:ext cx="5814475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Chapter 2:1-4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045" y="6411502"/>
            <a:ext cx="395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 All charts are not to scale.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15500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24" grpId="0"/>
      <p:bldP spid="34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F2B4773-3207-44CC-B7AC-892B70498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2B8267CA-A7A5-4E11-9D92-4EAC3DD3E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E83D61B5-C6B4-4A4B-85AD-FEE7A54912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A0B67FE4-688F-4497-8BFD-157613A697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3BF5BE1A-9BAC-4581-A82B-FD8FE31595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971E5644-6772-414A-8199-E30BFB02A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E8246D50-BB0C-408E-93FD-7B8D63A7F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AFBC5D22-68C1-44FB-8181-CB84ECAA83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FB6D0FCE-FBDB-4655-A1A7-640B1E86B5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BC8157DF-FD90-4AD6-B803-3AC0ACD8E6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3548B067-9D63-4D21-92EF-CBC9E6338C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7B8DBB-D026-4E7A-BA1A-5D9B466CF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511" y="1011083"/>
            <a:ext cx="9259931" cy="4919817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90000"/>
              </a:lnSpc>
            </a:pP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5"/>
                </a:solidFill>
              </a:rPr>
              <a:t>What happened with the sunset while Ruth was gleaning?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Did </a:t>
            </a:r>
            <a:r>
              <a:rPr lang="en-US" sz="2400" b="1" dirty="0">
                <a:solidFill>
                  <a:schemeClr val="accent5"/>
                </a:solidFill>
              </a:rPr>
              <a:t>sunset not instigate a new cycle </a:t>
            </a:r>
            <a:r>
              <a:rPr lang="en-US" sz="2400" dirty="0"/>
              <a:t>on this particular </a:t>
            </a:r>
            <a:r>
              <a:rPr lang="en-US" sz="2400" dirty="0" smtClean="0"/>
              <a:t>occasion as many claim?</a:t>
            </a:r>
            <a:endParaRPr lang="en-US" sz="24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According </a:t>
            </a:r>
            <a:r>
              <a:rPr lang="en-US" sz="2400" dirty="0"/>
              <a:t>to </a:t>
            </a:r>
            <a:r>
              <a:rPr lang="en-US" sz="2400" b="1" dirty="0">
                <a:solidFill>
                  <a:schemeClr val="accent5"/>
                </a:solidFill>
              </a:rPr>
              <a:t>the understanding of Sunset Theory, </a:t>
            </a:r>
            <a:r>
              <a:rPr lang="en-US" sz="2400" dirty="0"/>
              <a:t>both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Ruth </a:t>
            </a:r>
            <a:r>
              <a:rPr lang="en-US" sz="2400" dirty="0"/>
              <a:t>and Naomi would have needed to use the Hebrew </a:t>
            </a:r>
            <a:r>
              <a:rPr lang="en-US" sz="2400" dirty="0" smtClean="0"/>
              <a:t>word </a:t>
            </a:r>
            <a:r>
              <a:rPr lang="en-US" sz="2400" dirty="0"/>
              <a:t>&lt;H8543 </a:t>
            </a:r>
            <a:r>
              <a:rPr lang="en-US" sz="2400" b="1" dirty="0" err="1">
                <a:solidFill>
                  <a:schemeClr val="accent5"/>
                </a:solidFill>
              </a:rPr>
              <a:t>temowl</a:t>
            </a:r>
            <a:r>
              <a:rPr lang="en-US" sz="2400" dirty="0"/>
              <a:t>&gt; {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yesterday</a:t>
            </a:r>
            <a:r>
              <a:rPr lang="en-US" sz="2400" dirty="0"/>
              <a:t>} and not &lt;H3117 yowm</a:t>
            </a:r>
            <a:r>
              <a:rPr lang="en-US" sz="2400" dirty="0" smtClean="0"/>
              <a:t>&gt; IF this series of events </a:t>
            </a:r>
            <a:r>
              <a:rPr lang="en-US" sz="2400" dirty="0" smtClean="0">
                <a:solidFill>
                  <a:schemeClr val="accent5"/>
                </a:solidFill>
              </a:rPr>
              <a:t>uses portions of </a:t>
            </a:r>
            <a:r>
              <a:rPr lang="en-US" sz="2400" b="1" dirty="0" smtClean="0">
                <a:solidFill>
                  <a:schemeClr val="accent5"/>
                </a:solidFill>
              </a:rPr>
              <a:t>2 days,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not just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 day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 smtClean="0"/>
              <a:t>From </a:t>
            </a:r>
            <a:r>
              <a:rPr lang="en-US" sz="2400" b="1" dirty="0"/>
              <a:t>Strong's definition</a:t>
            </a:r>
            <a:r>
              <a:rPr lang="en-US" sz="2400" dirty="0"/>
              <a:t>: “</a:t>
            </a:r>
            <a:r>
              <a:rPr lang="en-US" sz="24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Yesterda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400" dirty="0"/>
              <a:t>” </a:t>
            </a:r>
            <a:r>
              <a:rPr lang="en-US" sz="2400" dirty="0" smtClean="0"/>
              <a:t>H8543 &lt;</a:t>
            </a:r>
            <a:r>
              <a:rPr lang="en-US" sz="2400" dirty="0" err="1"/>
              <a:t>temowl</a:t>
            </a:r>
            <a:r>
              <a:rPr lang="en-US" sz="2400" dirty="0"/>
              <a:t>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probably </a:t>
            </a:r>
            <a:r>
              <a:rPr lang="en-US" sz="2000" dirty="0"/>
              <a:t>for H865, </a:t>
            </a:r>
            <a:r>
              <a:rPr lang="en-US" sz="2400" dirty="0"/>
              <a:t>[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definitely yesterday</a:t>
            </a:r>
            <a:r>
              <a:rPr lang="en-US" sz="2400" dirty="0"/>
              <a:t>], properly, ago, </a:t>
            </a:r>
            <a:br>
              <a:rPr lang="en-US" sz="2400" dirty="0"/>
            </a:br>
            <a:r>
              <a:rPr lang="en-US" sz="2400" dirty="0"/>
              <a:t>i.e., </a:t>
            </a:r>
            <a:r>
              <a:rPr lang="en-US" sz="2400" dirty="0">
                <a:solidFill>
                  <a:schemeClr val="accent5"/>
                </a:solidFill>
              </a:rPr>
              <a:t>a</a:t>
            </a:r>
            <a:r>
              <a:rPr lang="en-US" sz="2400" dirty="0"/>
              <a:t> (</a:t>
            </a:r>
            <a:r>
              <a:rPr lang="en-US" sz="2400" dirty="0">
                <a:solidFill>
                  <a:schemeClr val="accent5"/>
                </a:solidFill>
              </a:rPr>
              <a:t>short or </a:t>
            </a:r>
            <a:r>
              <a:rPr lang="en-US" sz="2400" dirty="0" smtClean="0">
                <a:solidFill>
                  <a:schemeClr val="accent5"/>
                </a:solidFill>
              </a:rPr>
              <a:t>long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chemeClr val="accent5"/>
                </a:solidFill>
              </a:rPr>
              <a:t>time ago</a:t>
            </a:r>
            <a:r>
              <a:rPr lang="en-US" sz="2000" dirty="0" smtClean="0"/>
              <a:t>]</a:t>
            </a:r>
            <a:r>
              <a:rPr lang="en-US" sz="2400" dirty="0" smtClean="0"/>
              <a:t>) </a:t>
            </a:r>
            <a:r>
              <a:rPr lang="en-US" sz="2400" b="1" dirty="0"/>
              <a:t>time since; </a:t>
            </a:r>
            <a:r>
              <a:rPr lang="en-US" sz="2400" b="1" u="sng" dirty="0">
                <a:solidFill>
                  <a:schemeClr val="accent5"/>
                </a:solidFill>
              </a:rPr>
              <a:t>es</a:t>
            </a:r>
            <a:r>
              <a:rPr lang="en-US" sz="2400" b="1" dirty="0">
                <a:solidFill>
                  <a:schemeClr val="accent5"/>
                </a:solidFill>
              </a:rPr>
              <a:t>p</a:t>
            </a:r>
            <a:r>
              <a:rPr lang="en-US" sz="2400" b="1" u="sng" dirty="0">
                <a:solidFill>
                  <a:schemeClr val="accent5"/>
                </a:solidFill>
              </a:rPr>
              <a:t>eciall</a:t>
            </a:r>
            <a:r>
              <a:rPr lang="en-US" sz="2400" b="1" dirty="0">
                <a:solidFill>
                  <a:schemeClr val="accent5"/>
                </a:solidFill>
              </a:rPr>
              <a:t>y </a:t>
            </a:r>
            <a:r>
              <a:rPr lang="en-US" sz="2400" b="1" u="sng" dirty="0">
                <a:solidFill>
                  <a:schemeClr val="accent5"/>
                </a:solidFill>
              </a:rPr>
              <a:t>yesterda</a:t>
            </a:r>
            <a:r>
              <a:rPr lang="en-US" sz="2400" b="1" dirty="0">
                <a:solidFill>
                  <a:schemeClr val="accent5"/>
                </a:solidFill>
              </a:rPr>
              <a:t>y</a:t>
            </a:r>
            <a:r>
              <a:rPr lang="en-US" sz="2400" dirty="0">
                <a:solidFill>
                  <a:schemeClr val="accent5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dirty="0" smtClean="0"/>
              <a:t>or </a:t>
            </a:r>
            <a:r>
              <a:rPr lang="en-US" dirty="0"/>
              <a:t>(with H8032), </a:t>
            </a:r>
            <a:r>
              <a:rPr lang="en-US" sz="24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4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</a:t>
            </a:r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4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esterda</a:t>
            </a:r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4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F00B73-B046-4CDB-8321-F6FB215AA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75871"/>
            <a:ext cx="9582680" cy="767404"/>
          </a:xfrm>
          <a:noFill/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Ruth 2:19   Did Ruth know Hebrew or not?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="" xmlns:a16="http://schemas.microsoft.com/office/drawing/2014/main" id="{D42C111A-AB1D-490F-AFCB-CBBD21413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00" l="38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78" y="1474472"/>
            <a:ext cx="3259667" cy="37494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" name="Slide Number Placeholder 3"/>
          <p:cNvSpPr txBox="1">
            <a:spLocks/>
          </p:cNvSpPr>
          <p:nvPr/>
        </p:nvSpPr>
        <p:spPr>
          <a:xfrm>
            <a:off x="11359016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E28480-1C08-4458-AD97-0283E6FFD09D}" type="slidenum">
              <a:rPr lang="en-US" sz="1200" smtClean="0"/>
              <a:pPr algn="r"/>
              <a:t>22</a:t>
            </a:fld>
            <a:endParaRPr lang="en-US" sz="1200" dirty="0"/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7B3393A8-0DAF-4E9B-A372-87DE0AFB7B99}"/>
              </a:ext>
            </a:extLst>
          </p:cNvPr>
          <p:cNvSpPr txBox="1">
            <a:spLocks/>
          </p:cNvSpPr>
          <p:nvPr/>
        </p:nvSpPr>
        <p:spPr>
          <a:xfrm>
            <a:off x="448733" y="5941799"/>
            <a:ext cx="11095044" cy="625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the events chart differently for </a:t>
            </a:r>
            <a:r>
              <a:rPr lang="en-US" sz="3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Dawn start</a:t>
            </a:r>
            <a:r>
              <a:rPr lang="en-US" sz="3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4366" y="230858"/>
            <a:ext cx="10722056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Is the Hebrew Correct in </a:t>
            </a: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Ruth 2:19?  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-206889" y="-1635946"/>
            <a:ext cx="11750666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2:19  Did Ruth know Hebrew of not?  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4391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/>
          <p:cNvCxnSpPr/>
          <p:nvPr/>
        </p:nvCxnSpPr>
        <p:spPr>
          <a:xfrm flipV="1">
            <a:off x="9305233" y="3010375"/>
            <a:ext cx="0" cy="80991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9695543" y="3005212"/>
            <a:ext cx="319314" cy="91096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974098" y="2116829"/>
            <a:ext cx="229354" cy="914400"/>
          </a:xfrm>
          <a:prstGeom prst="rect">
            <a:avLst/>
          </a:prstGeom>
          <a:gradFill flip="none" rotWithShape="1">
            <a:gsLst>
              <a:gs pos="7000">
                <a:srgbClr val="400040"/>
              </a:gs>
              <a:gs pos="50000">
                <a:srgbClr val="8F0040"/>
              </a:gs>
              <a:gs pos="83000">
                <a:srgbClr val="F27300"/>
              </a:gs>
              <a:gs pos="97000">
                <a:srgbClr val="FFBF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106054"/>
            <a:ext cx="229354" cy="914400"/>
          </a:xfrm>
          <a:prstGeom prst="rect">
            <a:avLst/>
          </a:prstGeom>
          <a:gradFill flip="none" rotWithShape="1">
            <a:gsLst>
              <a:gs pos="7000">
                <a:srgbClr val="400040"/>
              </a:gs>
              <a:gs pos="50000">
                <a:srgbClr val="8F0040"/>
              </a:gs>
              <a:gs pos="83000">
                <a:srgbClr val="F27300"/>
              </a:gs>
              <a:gs pos="97000">
                <a:srgbClr val="FFBF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154" y="2106054"/>
            <a:ext cx="8669479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        Ruth Gleans During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the Light Season</a:t>
            </a:r>
            <a:endParaRPr lang="en-C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5320766" y="-3480259"/>
            <a:ext cx="563440" cy="10595373"/>
          </a:xfrm>
          <a:prstGeom prst="rightBrace">
            <a:avLst>
              <a:gd name="adj1" fmla="val 63878"/>
              <a:gd name="adj2" fmla="val 43112"/>
            </a:avLst>
          </a:prstGeom>
          <a:solidFill>
            <a:srgbClr val="A3E7FF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69799" y="1391692"/>
            <a:ext cx="0" cy="1571858"/>
          </a:xfrm>
          <a:prstGeom prst="line">
            <a:avLst/>
          </a:pr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470706" y="2106054"/>
            <a:ext cx="1429468" cy="9144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Night        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24969" y="2113054"/>
            <a:ext cx="245736" cy="914400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49000">
                <a:schemeClr val="accent6">
                  <a:lumMod val="75000"/>
                </a:schemeClr>
              </a:gs>
              <a:gs pos="92000">
                <a:srgbClr val="FBD388"/>
              </a:gs>
              <a:gs pos="98000">
                <a:srgbClr val="FFFF00"/>
              </a:gs>
              <a:gs pos="73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38603" y="6552234"/>
            <a:ext cx="588336" cy="2286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pPr/>
              <a:t>23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198" y="-139311"/>
            <a:ext cx="115146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Ruth 2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[Chart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of 2]: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FF0066"/>
                </a:solidFill>
                <a:latin typeface="+mj-lt"/>
              </a:rPr>
              <a:t>Dawn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rgbClr val="FF0066"/>
                </a:solidFill>
                <a:latin typeface="+mj-lt"/>
              </a:rPr>
              <a:t>Format Day Start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6627" y="3020454"/>
            <a:ext cx="0" cy="80991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592484" y="3433530"/>
            <a:ext cx="2230762" cy="2785378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dirty="0"/>
              <a:t>6) </a:t>
            </a:r>
            <a:r>
              <a:rPr lang="en-US" sz="1750" b="1" dirty="0">
                <a:solidFill>
                  <a:srgbClr val="C00000"/>
                </a:solidFill>
              </a:rPr>
              <a:t>“</a:t>
            </a:r>
            <a:r>
              <a:rPr lang="en-US" sz="1750" b="1" u="sng" dirty="0">
                <a:solidFill>
                  <a:srgbClr val="C00000"/>
                </a:solidFill>
              </a:rPr>
              <a:t>WHERE HAST THOU GLEANED </a:t>
            </a:r>
            <a:r>
              <a:rPr lang="en-US" sz="1750" b="1" u="sng" dirty="0" smtClean="0">
                <a:solidFill>
                  <a:srgbClr val="C00000"/>
                </a:solidFill>
              </a:rPr>
              <a:t/>
            </a:r>
            <a:br>
              <a:rPr lang="en-US" sz="1750" b="1" u="sng" dirty="0" smtClean="0">
                <a:solidFill>
                  <a:srgbClr val="C00000"/>
                </a:solidFill>
              </a:rPr>
            </a:br>
            <a:r>
              <a:rPr lang="en-US" sz="1750" b="1" u="sng" dirty="0" smtClean="0">
                <a:solidFill>
                  <a:srgbClr val="C00000"/>
                </a:solidFill>
              </a:rPr>
              <a:t>TO DAY</a:t>
            </a:r>
            <a:r>
              <a:rPr lang="en-US" sz="1750" b="1" dirty="0">
                <a:solidFill>
                  <a:srgbClr val="C00000"/>
                </a:solidFill>
              </a:rPr>
              <a:t>?” </a:t>
            </a:r>
            <a:r>
              <a:rPr lang="en-US" sz="1750" b="1" dirty="0">
                <a:solidFill>
                  <a:srgbClr val="00B050"/>
                </a:solidFill>
              </a:rPr>
              <a:t>(2:19) </a:t>
            </a:r>
            <a:r>
              <a:rPr lang="en-US" sz="1750" b="1" dirty="0">
                <a:solidFill>
                  <a:srgbClr val="C00000"/>
                </a:solidFill>
              </a:rPr>
              <a:t>“</a:t>
            </a:r>
            <a:r>
              <a:rPr lang="en-US" sz="1750" b="1" u="sng" dirty="0" smtClean="0">
                <a:solidFill>
                  <a:srgbClr val="C00000"/>
                </a:solidFill>
              </a:rPr>
              <a:t>To da</a:t>
            </a:r>
            <a:r>
              <a:rPr lang="en-US" sz="1750" b="1" dirty="0" smtClean="0">
                <a:solidFill>
                  <a:srgbClr val="C00000"/>
                </a:solidFill>
              </a:rPr>
              <a:t>y</a:t>
            </a:r>
            <a:r>
              <a:rPr lang="en-US" sz="1750" b="1" dirty="0">
                <a:solidFill>
                  <a:srgbClr val="C00000"/>
                </a:solidFill>
              </a:rPr>
              <a:t>” </a:t>
            </a:r>
            <a:r>
              <a:rPr lang="en-US" sz="16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[blue bracket]</a:t>
            </a:r>
            <a:r>
              <a:rPr lang="en-US" sz="1600" dirty="0"/>
              <a:t> </a:t>
            </a:r>
            <a:r>
              <a:rPr lang="en-US" sz="1750" b="1" dirty="0">
                <a:solidFill>
                  <a:srgbClr val="002060"/>
                </a:solidFill>
              </a:rPr>
              <a:t>includes the Night Season in the same cycle as Naomi’s question – </a:t>
            </a:r>
            <a:r>
              <a:rPr lang="en-US" sz="1750" b="1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itchFamily="34" charset="0"/>
              </a:rPr>
              <a:t>WITHOUT </a:t>
            </a:r>
            <a:r>
              <a:rPr lang="en-US" sz="1750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itchFamily="34" charset="0"/>
              </a:rPr>
              <a:t/>
            </a:r>
            <a:br>
              <a:rPr lang="en-US" sz="1750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itchFamily="34" charset="0"/>
              </a:rPr>
            </a:br>
            <a:r>
              <a:rPr lang="en-US" sz="1750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itchFamily="34" charset="0"/>
              </a:rPr>
              <a:t>ANY </a:t>
            </a:r>
            <a:r>
              <a:rPr lang="en-US" sz="1750" b="1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itchFamily="34" charset="0"/>
              </a:rPr>
              <a:t>ERROR</a:t>
            </a:r>
            <a:r>
              <a:rPr lang="en-US" sz="175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itchFamily="34" charset="0"/>
              </a:rPr>
              <a:t>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746" y="3429018"/>
            <a:ext cx="1259002" cy="2516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b="1" dirty="0">
                <a:solidFill>
                  <a:srgbClr val="FF0066"/>
                </a:solidFill>
              </a:rPr>
              <a:t>5) Ruth </a:t>
            </a:r>
            <a:r>
              <a:rPr lang="en-US" sz="1750" b="1" u="sng" dirty="0">
                <a:solidFill>
                  <a:srgbClr val="FF0066"/>
                </a:solidFill>
              </a:rPr>
              <a:t>eats first </a:t>
            </a:r>
            <a:r>
              <a:rPr lang="en-US" sz="1750" b="1" dirty="0">
                <a:solidFill>
                  <a:srgbClr val="FF0066"/>
                </a:solidFill>
              </a:rPr>
              <a:t>then brings </a:t>
            </a:r>
            <a:br>
              <a:rPr lang="en-US" sz="1750" b="1" dirty="0">
                <a:solidFill>
                  <a:srgbClr val="FF0066"/>
                </a:solidFill>
              </a:rPr>
            </a:br>
            <a:r>
              <a:rPr lang="en-US" sz="1750" b="1" dirty="0">
                <a:solidFill>
                  <a:srgbClr val="FF0066"/>
                </a:solidFill>
              </a:rPr>
              <a:t>the grain to share with Naomi.</a:t>
            </a:r>
          </a:p>
          <a:p>
            <a:pPr algn="ctr"/>
            <a:r>
              <a:rPr lang="en-US" sz="1750" b="1" dirty="0">
                <a:solidFill>
                  <a:srgbClr val="00B050"/>
                </a:solidFill>
              </a:rPr>
              <a:t>Ruth 2:18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478" y="3403830"/>
            <a:ext cx="1571247" cy="1661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00" b="1" dirty="0">
                <a:solidFill>
                  <a:srgbClr val="FF0066"/>
                </a:solidFill>
              </a:rPr>
              <a:t>1)  Ruth gleans </a:t>
            </a:r>
            <a:br>
              <a:rPr lang="en-US" sz="1700" b="1" dirty="0">
                <a:solidFill>
                  <a:srgbClr val="FF0066"/>
                </a:solidFill>
              </a:rPr>
            </a:br>
            <a:r>
              <a:rPr lang="en-US" sz="1700" b="1" dirty="0">
                <a:solidFill>
                  <a:srgbClr val="FF0066"/>
                </a:solidFill>
              </a:rPr>
              <a:t>in </a:t>
            </a:r>
            <a:r>
              <a:rPr lang="en-US" sz="1700" b="1" dirty="0" smtClean="0">
                <a:solidFill>
                  <a:srgbClr val="FF0066"/>
                </a:solidFill>
              </a:rPr>
              <a:t>the early </a:t>
            </a:r>
            <a:r>
              <a:rPr lang="en-US" sz="1700" b="1" dirty="0">
                <a:solidFill>
                  <a:srgbClr val="FF0066"/>
                </a:solidFill>
              </a:rPr>
              <a:t>morning </a:t>
            </a:r>
            <a:r>
              <a:rPr lang="en-US" sz="1700" b="1" dirty="0"/>
              <a:t>&lt;</a:t>
            </a:r>
            <a:r>
              <a:rPr lang="en-US" sz="1700" b="1" dirty="0">
                <a:solidFill>
                  <a:schemeClr val="accent5"/>
                </a:solidFill>
              </a:rPr>
              <a:t>boqer</a:t>
            </a:r>
            <a:r>
              <a:rPr lang="en-US" sz="1700" b="1" dirty="0"/>
              <a:t>&gt;.</a:t>
            </a:r>
            <a:br>
              <a:rPr lang="en-US" sz="1700" b="1" dirty="0"/>
            </a:br>
            <a:r>
              <a:rPr lang="en-US" sz="1700" b="1" dirty="0">
                <a:solidFill>
                  <a:srgbClr val="00B050"/>
                </a:solidFill>
              </a:rPr>
              <a:t>Ruth 2:7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04800" y="1077219"/>
            <a:ext cx="0" cy="1924431"/>
          </a:xfrm>
          <a:prstGeom prst="line">
            <a:avLst/>
          </a:prstGeom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9804" y="1783968"/>
            <a:ext cx="992635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This is DAY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1 on 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Dawn to Dawn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24 Hour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CYCLE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30" name="Striped Right Arrow 29"/>
          <p:cNvSpPr/>
          <p:nvPr/>
        </p:nvSpPr>
        <p:spPr>
          <a:xfrm>
            <a:off x="327719" y="6387183"/>
            <a:ext cx="11428851" cy="444451"/>
          </a:xfrm>
          <a:prstGeom prst="striped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64980" y="6140934"/>
            <a:ext cx="943519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A3E7FF"/>
                  </a:glow>
                </a:effectLst>
              </a:rPr>
              <a:t>All Events have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A3E7FF"/>
                  </a:glow>
                </a:effectLst>
              </a:rPr>
              <a:t>a Perfect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A3E7FF"/>
                  </a:glow>
                </a:effectLst>
              </a:rPr>
              <a:t>Forward Progressive Movement Within ONE 24 Hour Cycle!</a:t>
            </a:r>
          </a:p>
        </p:txBody>
      </p:sp>
      <p:sp>
        <p:nvSpPr>
          <p:cNvPr id="32" name="Down Arrow Callout 31"/>
          <p:cNvSpPr/>
          <p:nvPr/>
        </p:nvSpPr>
        <p:spPr>
          <a:xfrm>
            <a:off x="450143" y="5188948"/>
            <a:ext cx="1535634" cy="1414463"/>
          </a:xfrm>
          <a:prstGeom prst="downArrowCallou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Sunset did not change the date.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216486" y="2116829"/>
            <a:ext cx="758064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Day</a:t>
            </a:r>
            <a:endParaRPr lang="en-CA" sz="28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04911" y="2723243"/>
            <a:ext cx="1681562" cy="808741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61213" y="3415331"/>
            <a:ext cx="1768615" cy="2516073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b="1" dirty="0">
                <a:solidFill>
                  <a:srgbClr val="FF0066"/>
                </a:solidFill>
              </a:rPr>
              <a:t>4) Ruth gleans </a:t>
            </a:r>
            <a:r>
              <a:rPr lang="en-US" sz="1750" b="1" dirty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n-US" sz="1750" b="1" u="sng" dirty="0">
                <a:solidFill>
                  <a:schemeClr val="accent4">
                    <a:lumMod val="50000"/>
                  </a:schemeClr>
                </a:solidFill>
              </a:rPr>
              <a:t>until even</a:t>
            </a:r>
            <a:r>
              <a:rPr lang="en-US" sz="1750" b="1" dirty="0">
                <a:solidFill>
                  <a:schemeClr val="accent4">
                    <a:lumMod val="50000"/>
                  </a:schemeClr>
                </a:solidFill>
              </a:rPr>
              <a:t>,” </a:t>
            </a:r>
            <a:r>
              <a:rPr lang="en-US" sz="1750" b="1" dirty="0">
                <a:solidFill>
                  <a:srgbClr val="FF0066"/>
                </a:solidFill>
              </a:rPr>
              <a:t>then beats out the gleanings, and walks back to Naomi’s home in </a:t>
            </a:r>
            <a:r>
              <a:rPr lang="en-US" sz="1750" b="1" dirty="0" smtClean="0">
                <a:solidFill>
                  <a:srgbClr val="FF0066"/>
                </a:solidFill>
              </a:rPr>
              <a:t/>
            </a:r>
            <a:br>
              <a:rPr lang="en-US" sz="1750" b="1" dirty="0" smtClean="0">
                <a:solidFill>
                  <a:srgbClr val="FF0066"/>
                </a:solidFill>
              </a:rPr>
            </a:br>
            <a:r>
              <a:rPr lang="en-US" sz="1750" b="1" dirty="0" smtClean="0">
                <a:solidFill>
                  <a:srgbClr val="FF0066"/>
                </a:solidFill>
              </a:rPr>
              <a:t>the </a:t>
            </a:r>
            <a:r>
              <a:rPr lang="en-US" sz="1750" b="1" dirty="0">
                <a:solidFill>
                  <a:srgbClr val="FF0066"/>
                </a:solidFill>
              </a:rPr>
              <a:t>city. </a:t>
            </a:r>
            <a:br>
              <a:rPr lang="en-US" sz="1750" b="1" dirty="0">
                <a:solidFill>
                  <a:srgbClr val="FF0066"/>
                </a:solidFill>
              </a:rPr>
            </a:br>
            <a:r>
              <a:rPr lang="en-US" sz="1750" b="1" dirty="0">
                <a:solidFill>
                  <a:srgbClr val="00B050"/>
                </a:solidFill>
              </a:rPr>
              <a:t>Ruth 2:17-18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19791" y="3001650"/>
            <a:ext cx="0" cy="6168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49733" y="3403830"/>
            <a:ext cx="1456373" cy="2554545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2)  Boaz positively affirms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Ruth’s position to glean in his field, and offers her fresh water.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Ruth 2:9-12  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868293" y="2999838"/>
            <a:ext cx="0" cy="6168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70063" y="3394130"/>
            <a:ext cx="1776013" cy="2554545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3)  Boaz invites Ruth for food; she eats and goes back </a:t>
            </a:r>
            <a:r>
              <a:rPr lang="en-US" sz="1600" b="1" dirty="0" smtClean="0">
                <a:solidFill>
                  <a:srgbClr val="0070C0"/>
                </a:solidFill>
              </a:rPr>
              <a:t/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to </a:t>
            </a:r>
            <a:r>
              <a:rPr lang="en-US" sz="1600" b="1" dirty="0">
                <a:solidFill>
                  <a:srgbClr val="0070C0"/>
                </a:solidFill>
              </a:rPr>
              <a:t>work.  </a:t>
            </a:r>
            <a:r>
              <a:rPr lang="en-US" sz="1600" b="1" dirty="0" smtClean="0">
                <a:solidFill>
                  <a:srgbClr val="0070C0"/>
                </a:solidFill>
              </a:rPr>
              <a:t/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Boaz </a:t>
            </a:r>
            <a:r>
              <a:rPr lang="en-US" sz="1600" b="1" dirty="0">
                <a:solidFill>
                  <a:srgbClr val="0070C0"/>
                </a:solidFill>
              </a:rPr>
              <a:t>commands the men to leave extra grain for her.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Ruth 2:14-16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564" y="615553"/>
            <a:ext cx="14234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b="1" dirty="0">
                <a:solidFill>
                  <a:srgbClr val="FF0066"/>
                </a:solidFill>
              </a:rPr>
              <a:t>Dawn</a:t>
            </a:r>
            <a:endParaRPr lang="en-US" b="1" dirty="0">
              <a:solidFill>
                <a:srgbClr val="FF0066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515682" y="641573"/>
            <a:ext cx="112885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b="1" dirty="0">
                <a:solidFill>
                  <a:srgbClr val="FF0066"/>
                </a:solidFill>
              </a:rPr>
              <a:t>Dawn</a:t>
            </a:r>
            <a:endParaRPr lang="en-US" b="1" dirty="0">
              <a:solidFill>
                <a:srgbClr val="FF0066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05210" y="997123"/>
            <a:ext cx="9605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Noon</a:t>
            </a:r>
            <a:endParaRPr lang="en-US" b="1" dirty="0">
              <a:solidFill>
                <a:srgbClr val="0070C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42" name="Right Bracket 41"/>
          <p:cNvSpPr/>
          <p:nvPr/>
        </p:nvSpPr>
        <p:spPr>
          <a:xfrm rot="16200000">
            <a:off x="11335025" y="1477302"/>
            <a:ext cx="278603" cy="1000451"/>
          </a:xfrm>
          <a:prstGeom prst="rightBracket">
            <a:avLst>
              <a:gd name="adj" fmla="val 61365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rgbClr val="C00000"/>
                </a:solidFill>
              </a:rPr>
              <a:t>DAY 2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0932112" y="1081603"/>
            <a:ext cx="16586" cy="1933475"/>
          </a:xfrm>
          <a:prstGeom prst="line">
            <a:avLst/>
          </a:prstGeom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1259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7" grpId="0"/>
      <p:bldP spid="30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393A8-0DAF-4E9B-A372-87DE0AFB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6" y="0"/>
            <a:ext cx="8653644" cy="99701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Ruth 2:19 Ruth’s Reply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D1D01A-432A-46A8-A6D9-D43C16A62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35" y="858838"/>
            <a:ext cx="5532965" cy="3705225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/>
              <a:t>In accordance with </a:t>
            </a:r>
            <a:br>
              <a:rPr lang="en-US" sz="2800" b="1" dirty="0"/>
            </a:br>
            <a:r>
              <a:rPr lang="en-US" sz="2800" b="1" u="sng" dirty="0">
                <a:solidFill>
                  <a:srgbClr val="0070C0"/>
                </a:solidFill>
              </a:rPr>
              <a:t>Yahuah’s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u="sng" dirty="0">
                <a:solidFill>
                  <a:srgbClr val="FF0066"/>
                </a:solidFill>
              </a:rPr>
              <a:t>Dawn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u="sng" dirty="0">
                <a:solidFill>
                  <a:srgbClr val="0070C0"/>
                </a:solidFill>
              </a:rPr>
              <a:t>Reckonin</a:t>
            </a:r>
            <a:r>
              <a:rPr lang="en-US" sz="2800" b="1" dirty="0">
                <a:solidFill>
                  <a:srgbClr val="0070C0"/>
                </a:solidFill>
              </a:rPr>
              <a:t>g</a:t>
            </a:r>
            <a:r>
              <a:rPr lang="en-US" sz="2800" dirty="0">
                <a:solidFill>
                  <a:srgbClr val="0070C0"/>
                </a:solidFill>
              </a:rPr>
              <a:t>,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/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FF0066"/>
                </a:solidFill>
                <a:latin typeface="Kristen ITC" pitchFamily="66" charset="0"/>
              </a:rPr>
              <a:t>Ruth’s Reply </a:t>
            </a:r>
            <a:r>
              <a:rPr lang="en-US" sz="2000" b="1" dirty="0"/>
              <a:t>confidently confirms </a:t>
            </a:r>
            <a:br>
              <a:rPr lang="en-US" sz="2000" b="1" dirty="0"/>
            </a:br>
            <a:r>
              <a:rPr lang="en-US" sz="2000" b="1" dirty="0"/>
              <a:t>the status of her labour in verse 19: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solidFill>
                  <a:srgbClr val="FF0066"/>
                </a:solidFill>
              </a:rPr>
              <a:t>“The man’s name with whom I wrought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u="heavy" dirty="0" smtClean="0">
                <a:solidFill>
                  <a:srgbClr val="0070C0"/>
                </a:solidFill>
              </a:rPr>
              <a:t>TO DAY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66"/>
                </a:solidFill>
              </a:rPr>
              <a:t>is Boaz.”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“</a:t>
            </a:r>
            <a:r>
              <a:rPr lang="en-US" sz="2000" b="1" u="sng" dirty="0" smtClean="0">
                <a:solidFill>
                  <a:srgbClr val="0070C0"/>
                </a:solidFill>
              </a:rPr>
              <a:t>To day</a:t>
            </a:r>
            <a:r>
              <a:rPr lang="en-US" sz="2000" dirty="0"/>
              <a:t>” </a:t>
            </a:r>
            <a:r>
              <a:rPr lang="en-US" sz="1700" dirty="0" smtClean="0"/>
              <a:t>(blue </a:t>
            </a:r>
            <a:r>
              <a:rPr lang="en-US" sz="1700" dirty="0"/>
              <a:t>bracket) </a:t>
            </a:r>
            <a:r>
              <a:rPr lang="en-US" sz="2000" dirty="0"/>
              <a:t>= Dawn through </a:t>
            </a:r>
            <a:br>
              <a:rPr lang="en-US" sz="2000" dirty="0"/>
            </a:br>
            <a:r>
              <a:rPr lang="en-US" sz="2000" dirty="0"/>
              <a:t>until Dawn, or – one 24 h</a:t>
            </a:r>
            <a:r>
              <a:rPr lang="en-US" sz="2000" dirty="0" smtClean="0"/>
              <a:t>our </a:t>
            </a:r>
            <a:r>
              <a:rPr lang="en-US" sz="2000" dirty="0"/>
              <a:t>cycle</a:t>
            </a:r>
            <a:r>
              <a:rPr lang="en-US" sz="2000" b="1" dirty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b="1" dirty="0">
                <a:solidFill>
                  <a:srgbClr val="0070C0"/>
                </a:solidFill>
              </a:rPr>
              <a:t>From Dawn into the Night Season, all events have a “Forward Progressive Movement.”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8333" y="1201738"/>
            <a:ext cx="5706533" cy="320992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8CD1D01A-432A-46A8-A6D9-D43C16A6202E}"/>
              </a:ext>
            </a:extLst>
          </p:cNvPr>
          <p:cNvSpPr txBox="1">
            <a:spLocks/>
          </p:cNvSpPr>
          <p:nvPr/>
        </p:nvSpPr>
        <p:spPr>
          <a:xfrm>
            <a:off x="448735" y="4703763"/>
            <a:ext cx="9279465" cy="1824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Naomi’s question did not need to be proposed during the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hours </a:t>
            </a:r>
            <a:r>
              <a:rPr lang="en-US" sz="2400" b="1" dirty="0"/>
              <a:t>of the Day Season, </a:t>
            </a:r>
            <a:r>
              <a:rPr lang="en-US" sz="2400" b="1" u="dotted" dirty="0">
                <a:solidFill>
                  <a:srgbClr val="C00000"/>
                </a:solidFill>
              </a:rPr>
              <a:t>before sunset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/>
              <a:t>to be in accordance with </a:t>
            </a:r>
            <a:r>
              <a:rPr lang="en-US" sz="2400" b="1" dirty="0" smtClean="0"/>
              <a:t>Scripture.  </a:t>
            </a:r>
            <a:r>
              <a:rPr lang="en-US" sz="2400" b="1" dirty="0"/>
              <a:t>Naomi’s question and Ruth’s answer are included </a:t>
            </a:r>
            <a:r>
              <a:rPr lang="en-US" sz="2400" b="1" dirty="0">
                <a:solidFill>
                  <a:srgbClr val="0070C0"/>
                </a:solidFill>
              </a:rPr>
              <a:t>in the same 24 hour timeframe.  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	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5738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393A8-0DAF-4E9B-A372-87DE0AFB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4039"/>
            <a:ext cx="5959322" cy="99701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Ruth’s Reply ~ Summary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8CD1D01A-432A-46A8-A6D9-D43C16A6202E}"/>
              </a:ext>
            </a:extLst>
          </p:cNvPr>
          <p:cNvSpPr txBox="1">
            <a:spLocks/>
          </p:cNvSpPr>
          <p:nvPr/>
        </p:nvSpPr>
        <p:spPr>
          <a:xfrm>
            <a:off x="296335" y="1119981"/>
            <a:ext cx="9279465" cy="3223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	</a:t>
            </a:r>
            <a:r>
              <a:rPr lang="en-US" sz="2400" b="1" u="sng" dirty="0" smtClean="0">
                <a:solidFill>
                  <a:srgbClr val="0070C0"/>
                </a:solidFill>
              </a:rPr>
              <a:t>Exactl</a:t>
            </a:r>
            <a:r>
              <a:rPr lang="en-US" sz="2400" b="1" dirty="0" smtClean="0">
                <a:solidFill>
                  <a:srgbClr val="0070C0"/>
                </a:solidFill>
              </a:rPr>
              <a:t>y </a:t>
            </a:r>
            <a:r>
              <a:rPr lang="en-US" sz="2400" b="1" u="sng" dirty="0" smtClean="0">
                <a:solidFill>
                  <a:srgbClr val="0070C0"/>
                </a:solidFill>
              </a:rPr>
              <a:t>what </a:t>
            </a:r>
            <a:r>
              <a:rPr lang="en-US" sz="2400" b="1" u="sng" dirty="0">
                <a:solidFill>
                  <a:srgbClr val="0070C0"/>
                </a:solidFill>
              </a:rPr>
              <a:t>is the si</a:t>
            </a:r>
            <a:r>
              <a:rPr lang="en-US" sz="2400" b="1" dirty="0">
                <a:solidFill>
                  <a:srgbClr val="0070C0"/>
                </a:solidFill>
              </a:rPr>
              <a:t>g</a:t>
            </a:r>
            <a:r>
              <a:rPr lang="en-US" sz="2400" b="1" u="sng" dirty="0">
                <a:solidFill>
                  <a:srgbClr val="0070C0"/>
                </a:solidFill>
              </a:rPr>
              <a:t>nificance of this interestin</a:t>
            </a:r>
            <a:r>
              <a:rPr lang="en-US" sz="2400" b="1" dirty="0">
                <a:solidFill>
                  <a:srgbClr val="0070C0"/>
                </a:solidFill>
              </a:rPr>
              <a:t>g </a:t>
            </a:r>
            <a:r>
              <a:rPr lang="en-US" sz="2400" b="1" u="sng" dirty="0">
                <a:solidFill>
                  <a:srgbClr val="0070C0"/>
                </a:solidFill>
              </a:rPr>
              <a:t>scenario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  <a:p>
            <a:pPr algn="ctr"/>
            <a:r>
              <a:rPr lang="en-US" sz="2400" b="1" dirty="0"/>
              <a:t>The INFUSION of any possible </a:t>
            </a:r>
            <a:r>
              <a:rPr lang="en-US" sz="2400" b="1" u="sng" dirty="0"/>
              <a:t>ERROR</a:t>
            </a:r>
            <a:r>
              <a:rPr lang="en-US" sz="2400" b="1" dirty="0"/>
              <a:t> such as a </a:t>
            </a:r>
            <a:r>
              <a:rPr lang="en-US" sz="2400" b="1" u="heavy" dirty="0" smtClean="0"/>
              <a:t/>
            </a:r>
            <a:br>
              <a:rPr lang="en-US" sz="2400" b="1" u="heavy" dirty="0" smtClean="0"/>
            </a:br>
            <a:r>
              <a:rPr lang="en-US" sz="2400" b="1" u="heavy" dirty="0" smtClean="0">
                <a:solidFill>
                  <a:schemeClr val="accent5"/>
                </a:solidFill>
              </a:rPr>
              <a:t>Sunset </a:t>
            </a:r>
            <a:r>
              <a:rPr lang="en-US" sz="2400" b="1" u="heavy" dirty="0">
                <a:solidFill>
                  <a:schemeClr val="accent5"/>
                </a:solidFill>
              </a:rPr>
              <a:t>da</a:t>
            </a:r>
            <a:r>
              <a:rPr lang="en-US" sz="2400" b="1" dirty="0">
                <a:solidFill>
                  <a:schemeClr val="accent5"/>
                </a:solidFill>
              </a:rPr>
              <a:t>y-</a:t>
            </a:r>
            <a:r>
              <a:rPr lang="en-US" sz="2400" b="1" u="heavy" dirty="0">
                <a:solidFill>
                  <a:schemeClr val="accent5"/>
                </a:solidFill>
              </a:rPr>
              <a:t>start</a:t>
            </a:r>
            <a:r>
              <a:rPr lang="en-US" sz="2400" b="1" dirty="0">
                <a:solidFill>
                  <a:schemeClr val="accent5"/>
                </a:solidFill>
              </a:rPr>
              <a:t> </a:t>
            </a:r>
            <a:r>
              <a:rPr lang="en-US" sz="2400" b="1" dirty="0"/>
              <a:t>in the Scriptures </a:t>
            </a:r>
            <a:r>
              <a:rPr lang="en-US" sz="2400" b="1" dirty="0">
                <a:solidFill>
                  <a:schemeClr val="accent5"/>
                </a:solidFill>
              </a:rPr>
              <a:t>is effectively </a:t>
            </a:r>
            <a:r>
              <a:rPr lang="en-US" sz="2400" b="1" u="heavy" dirty="0">
                <a:solidFill>
                  <a:schemeClr val="accent5"/>
                </a:solidFill>
              </a:rPr>
              <a:t>ELIMINATED</a:t>
            </a:r>
            <a:r>
              <a:rPr lang="en-US" sz="2400" b="1" dirty="0">
                <a:solidFill>
                  <a:schemeClr val="accent5"/>
                </a:solidFill>
              </a:rPr>
              <a:t>!</a:t>
            </a:r>
            <a:r>
              <a:rPr lang="en-US" sz="2400" dirty="0">
                <a:solidFill>
                  <a:schemeClr val="accent5"/>
                </a:solidFill>
              </a:rPr>
              <a:t/>
            </a:r>
            <a:br>
              <a:rPr lang="en-US" sz="2400" dirty="0">
                <a:solidFill>
                  <a:schemeClr val="accent5"/>
                </a:solidFill>
              </a:rPr>
            </a:br>
            <a:endParaRPr lang="en-US" sz="1200" dirty="0">
              <a:solidFill>
                <a:schemeClr val="accent5"/>
              </a:solidFill>
            </a:endParaRPr>
          </a:p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Sunset Theory is NOT supported in this historic story.</a:t>
            </a:r>
          </a:p>
          <a:p>
            <a:pPr lvl="0" algn="ctr"/>
            <a:r>
              <a:rPr lang="en-US" sz="3200" b="1" dirty="0" smtClean="0">
                <a:solidFill>
                  <a:srgbClr val="FF0066"/>
                </a:solidFill>
              </a:rPr>
              <a:t>Only Dawn</a:t>
            </a:r>
            <a:r>
              <a:rPr lang="en-US" sz="2400" b="1" dirty="0">
                <a:solidFill>
                  <a:srgbClr val="FF0066"/>
                </a:solidFill>
              </a:rPr>
              <a:t>:  </a:t>
            </a:r>
            <a:r>
              <a:rPr lang="en-US" sz="2400" b="1" dirty="0">
                <a:solidFill>
                  <a:srgbClr val="0070C0"/>
                </a:solidFill>
              </a:rPr>
              <a:t>Zion’s New Day Order is rightfully recognized and fully supported by the </a:t>
            </a:r>
            <a:r>
              <a:rPr lang="en-US" sz="2400" b="1" u="dbl" dirty="0">
                <a:solidFill>
                  <a:srgbClr val="0070C0"/>
                </a:solidFill>
              </a:rPr>
              <a:t>Set-A</a:t>
            </a:r>
            <a:r>
              <a:rPr lang="en-US" sz="2400" b="1" dirty="0">
                <a:solidFill>
                  <a:srgbClr val="0070C0"/>
                </a:solidFill>
              </a:rPr>
              <a:t>p</a:t>
            </a:r>
            <a:r>
              <a:rPr lang="en-US" sz="2400" b="1" u="dbl" dirty="0">
                <a:solidFill>
                  <a:srgbClr val="0070C0"/>
                </a:solidFill>
              </a:rPr>
              <a:t>art Scri</a:t>
            </a:r>
            <a:r>
              <a:rPr lang="en-US" sz="2400" b="1" dirty="0">
                <a:solidFill>
                  <a:srgbClr val="0070C0"/>
                </a:solidFill>
              </a:rPr>
              <a:t>p</a:t>
            </a:r>
            <a:r>
              <a:rPr lang="en-US" sz="2400" b="1" u="dbl" dirty="0">
                <a:solidFill>
                  <a:srgbClr val="0070C0"/>
                </a:solidFill>
              </a:rPr>
              <a:t>tures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B3393A8-0DAF-4E9B-A372-87DE0AFB7B99}"/>
              </a:ext>
            </a:extLst>
          </p:cNvPr>
          <p:cNvSpPr txBox="1">
            <a:spLocks/>
          </p:cNvSpPr>
          <p:nvPr/>
        </p:nvSpPr>
        <p:spPr>
          <a:xfrm>
            <a:off x="2735089" y="4051300"/>
            <a:ext cx="4401956" cy="271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en-US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Ruth &amp; Naomi </a:t>
            </a:r>
            <a:br>
              <a:rPr lang="en-US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</a:br>
            <a:r>
              <a:rPr lang="en-US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will guide you in your choice.</a:t>
            </a:r>
          </a:p>
        </p:txBody>
      </p:sp>
      <p:pic>
        <p:nvPicPr>
          <p:cNvPr id="9218" name="Picture 2" descr="C:\Users\Rae\Desktop\3. --- Ruth - Ruth's reply - LOLITA\Art  Ruth\Naomi 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4351510"/>
            <a:ext cx="2178714" cy="205400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ae\Desktop\3. --- Ruth - Ruth's reply - LOLITA\Art  Ruth\rut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4333907"/>
            <a:ext cx="2178714" cy="203199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523843" y="5961439"/>
            <a:ext cx="3131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The End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335" y="175734"/>
            <a:ext cx="8997554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A Summary For Ruth’s Reply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6014359" y="-826852"/>
            <a:ext cx="8949870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Summary for Ruth’s Reply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1483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/>
        </p:nvSpPr>
        <p:spPr>
          <a:xfrm>
            <a:off x="11538603" y="6552234"/>
            <a:ext cx="588336" cy="2286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pPr/>
              <a:t>26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4" name="Picture 4" descr="D:\2. Dawn Studies TA &amp; CF\8 - Ruth 2 - Ruth's Reply!\Art for 8 - Ruth 2 - Ruth's Reply\Barley goo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73050"/>
            <a:ext cx="11527971" cy="6335192"/>
          </a:xfrm>
          <a:prstGeom prst="rect">
            <a:avLst/>
          </a:prstGeom>
          <a:noFill/>
          <a:effectLst>
            <a:glow rad="609600">
              <a:schemeClr val="accent1">
                <a:alpha val="16000"/>
              </a:schemeClr>
            </a:glow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11199" y="657642"/>
            <a:ext cx="108274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Questions &amp; Comments </a:t>
            </a:r>
            <a:br>
              <a:rPr lang="en-US" sz="4400" b="1" dirty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4400" b="1" dirty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can be sent to:</a:t>
            </a: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2229417" y="3543299"/>
            <a:ext cx="7780336" cy="7239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b="1" spc="50" dirty="0">
                <a:ln w="11430"/>
                <a:solidFill>
                  <a:srgbClr val="7030A0"/>
                </a:solidFill>
                <a:effectLst>
                  <a:glow rad="127000">
                    <a:schemeClr val="bg1">
                      <a:alpha val="5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questions@studythecalendar.com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46171" y="5789605"/>
            <a:ext cx="61964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7030A0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Thank –you  &amp;  Shalom</a:t>
            </a:r>
            <a:r>
              <a:rPr lang="en-US" sz="6000" b="1" dirty="0">
                <a:ln w="11430"/>
                <a:solidFill>
                  <a:srgbClr val="7030A0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!</a:t>
            </a:r>
          </a:p>
        </p:txBody>
      </p:sp>
      <p:pic>
        <p:nvPicPr>
          <p:cNvPr id="44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568" y="2328166"/>
            <a:ext cx="1384277" cy="1002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itle 4"/>
          <p:cNvSpPr txBox="1">
            <a:spLocks/>
          </p:cNvSpPr>
          <p:nvPr/>
        </p:nvSpPr>
        <p:spPr>
          <a:xfrm>
            <a:off x="2163764" y="4686300"/>
            <a:ext cx="7780336" cy="7165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500" b="1" spc="50" dirty="0">
                <a:ln w="11430"/>
                <a:solidFill>
                  <a:srgbClr val="7030A0"/>
                </a:solidFill>
                <a:effectLst>
                  <a:glow rad="127000">
                    <a:schemeClr val="bg1">
                      <a:alpha val="5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www.studythecalendar.com </a:t>
            </a:r>
          </a:p>
        </p:txBody>
      </p:sp>
    </p:spTree>
    <p:extLst>
      <p:ext uri="{BB962C8B-B14F-4D97-AF65-F5344CB8AC3E}">
        <p14:creationId xmlns:p14="http://schemas.microsoft.com/office/powerpoint/2010/main" val="28540326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e\Desktop\ruth &amp; naomi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1" t="8359" r="10607" b="1"/>
          <a:stretch/>
        </p:blipFill>
        <p:spPr bwMode="auto"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="" xmlns:a16="http://schemas.microsoft.com/office/drawing/2014/main" id="{EB6743CF-E74B-4A3C-A785-599069DB89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91" y="1605064"/>
            <a:ext cx="7791856" cy="44362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Verdana" panose="020B0604030504040204" pitchFamily="34" charset="0"/>
              </a:rPr>
              <a:t>The story of Ruth occurs about 130 years after Moses died. 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Verdana" panose="020B0604030504040204" pitchFamily="34" charset="0"/>
              </a:rPr>
              <a:t>By this point in time, there was already a lot of apostasy in the land of Israel.  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Verdana" panose="020B0604030504040204" pitchFamily="34" charset="0"/>
              </a:rPr>
              <a:t>Remember only a few short years after Joshua died (about 44 years after Moses) apostasy set in.  Israel had turned their worship to that of the </a:t>
            </a:r>
            <a:r>
              <a:rPr lang="en-US" sz="1400" dirty="0" smtClean="0">
                <a:latin typeface="Verdana" panose="020B0604030504040204" pitchFamily="34" charset="0"/>
              </a:rPr>
              <a:t/>
            </a:r>
            <a:br>
              <a:rPr lang="en-US" sz="1400" dirty="0" smtClean="0">
                <a:latin typeface="Verdana" panose="020B0604030504040204" pitchFamily="34" charset="0"/>
              </a:rPr>
            </a:br>
            <a:r>
              <a:rPr lang="en-US" sz="1400" dirty="0" smtClean="0">
                <a:latin typeface="Verdana" panose="020B0604030504040204" pitchFamily="34" charset="0"/>
              </a:rPr>
              <a:t>“</a:t>
            </a:r>
            <a:r>
              <a:rPr lang="en-US" sz="1400" dirty="0">
                <a:latin typeface="Verdana" panose="020B0604030504040204" pitchFamily="34" charset="0"/>
              </a:rPr>
              <a:t>Baal/sun </a:t>
            </a:r>
            <a:r>
              <a:rPr lang="en-US" sz="1400" dirty="0" smtClean="0">
                <a:latin typeface="Verdana" panose="020B0604030504040204" pitchFamily="34" charset="0"/>
              </a:rPr>
              <a:t>god” </a:t>
            </a:r>
            <a:r>
              <a:rPr lang="en-US" sz="1400" dirty="0">
                <a:latin typeface="Verdana" panose="020B0604030504040204" pitchFamily="34" charset="0"/>
              </a:rPr>
              <a:t>and “</a:t>
            </a:r>
            <a:r>
              <a:rPr lang="en-US" sz="1400" dirty="0" err="1">
                <a:latin typeface="Verdana" panose="020B0604030504040204" pitchFamily="34" charset="0"/>
              </a:rPr>
              <a:t>Ashtoroth</a:t>
            </a:r>
            <a:r>
              <a:rPr lang="en-US" sz="1400" dirty="0">
                <a:latin typeface="Verdana" panose="020B0604030504040204" pitchFamily="34" charset="0"/>
              </a:rPr>
              <a:t>/moon </a:t>
            </a:r>
            <a:r>
              <a:rPr lang="en-US" sz="1400" dirty="0" smtClean="0">
                <a:latin typeface="Verdana" panose="020B0604030504040204" pitchFamily="34" charset="0"/>
              </a:rPr>
              <a:t>gods</a:t>
            </a:r>
            <a:r>
              <a:rPr lang="en-US" sz="1400" dirty="0">
                <a:latin typeface="Verdana" panose="020B0604030504040204" pitchFamily="34" charset="0"/>
              </a:rPr>
              <a:t>” known as </a:t>
            </a:r>
            <a:r>
              <a:rPr lang="en-US" sz="1400" b="1" u="sng" dirty="0">
                <a:latin typeface="Verdana" panose="020B0604030504040204" pitchFamily="34" charset="0"/>
              </a:rPr>
              <a:t>the</a:t>
            </a:r>
            <a:r>
              <a:rPr lang="en-US" sz="1400" dirty="0">
                <a:latin typeface="Verdana" panose="020B0604030504040204" pitchFamily="34" charset="0"/>
              </a:rPr>
              <a:t> </a:t>
            </a:r>
            <a:r>
              <a:rPr lang="en-US" sz="1400" dirty="0" smtClean="0">
                <a:latin typeface="Verdana" panose="020B0604030504040204" pitchFamily="34" charset="0"/>
              </a:rPr>
              <a:t>“</a:t>
            </a:r>
            <a:r>
              <a:rPr lang="en-US" sz="1400" dirty="0">
                <a:latin typeface="Verdana" panose="020B0604030504040204" pitchFamily="34" charset="0"/>
              </a:rPr>
              <a:t>no </a:t>
            </a:r>
            <a:r>
              <a:rPr lang="en-US" sz="1400" dirty="0" smtClean="0">
                <a:latin typeface="Verdana" panose="020B0604030504040204" pitchFamily="34" charset="0"/>
              </a:rPr>
              <a:t>gods” </a:t>
            </a:r>
            <a:br>
              <a:rPr lang="en-US" sz="1400" dirty="0" smtClean="0">
                <a:latin typeface="Verdana" panose="020B0604030504040204" pitchFamily="34" charset="0"/>
              </a:rPr>
            </a:br>
            <a:r>
              <a:rPr lang="en-US" sz="1400" dirty="0" smtClean="0">
                <a:latin typeface="Verdana" panose="020B0604030504040204" pitchFamily="34" charset="0"/>
              </a:rPr>
              <a:t>listed </a:t>
            </a:r>
            <a:r>
              <a:rPr lang="en-US" sz="1400" dirty="0">
                <a:latin typeface="Verdana" panose="020B0604030504040204" pitchFamily="34" charset="0"/>
              </a:rPr>
              <a:t>in Judges 2:11-13.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Verdana" panose="020B0604030504040204" pitchFamily="34" charset="0"/>
              </a:rPr>
              <a:t>This Scriptural testimony easily demonstrates both Naomi and Ruth were still honoring the true Elohim, as well as His appointed day-start commencement </a:t>
            </a:r>
            <a:r>
              <a:rPr lang="en-US" sz="1400" dirty="0" smtClean="0">
                <a:latin typeface="Verdana" panose="020B0604030504040204" pitchFamily="34" charset="0"/>
              </a:rPr>
              <a:t/>
            </a:r>
            <a:br>
              <a:rPr lang="en-US" sz="1400" dirty="0" smtClean="0">
                <a:latin typeface="Verdana" panose="020B0604030504040204" pitchFamily="34" charset="0"/>
              </a:rPr>
            </a:br>
            <a:r>
              <a:rPr lang="en-US" sz="1400" dirty="0" smtClean="0">
                <a:latin typeface="Verdana" panose="020B0604030504040204" pitchFamily="34" charset="0"/>
              </a:rPr>
              <a:t>at </a:t>
            </a:r>
            <a:r>
              <a:rPr lang="en-US" sz="1400" dirty="0">
                <a:latin typeface="Verdana" panose="020B0604030504040204" pitchFamily="34" charset="0"/>
              </a:rPr>
              <a:t>dawn. 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Who was Ruth?  Ruth became the wife of Boaz, and then the mother of Obed and the </a:t>
            </a: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great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grandmother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of </a:t>
            </a: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King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David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who also honored Yahuah’s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blood-ratified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Covenant Festal Calendar. 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</a:t>
            </a:r>
            <a:r>
              <a:rPr lang="en-US" sz="1400" b="1" u="sng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uestion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Did Ruth honor the </a:t>
            </a:r>
            <a:r>
              <a:rPr lang="en-US" sz="1400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dawn day</a:t>
            </a:r>
            <a:r>
              <a:rPr lang="en-US" sz="1400" dirty="0">
                <a:highlight>
                  <a:srgbClr val="FFFFFF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because she was going to be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of the lineage of her Messiah?  </a:t>
            </a: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NO!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 She followed what Naomi taught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because her desire was to follow Naomi’s Elohim and be part of His people. 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Following Yahuah also includes following ALL of His instructions whether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are a simple servant or in the lineage of kings.</a:t>
            </a:r>
            <a:r>
              <a:rPr lang="en-US" sz="1400" dirty="0"/>
              <a:t>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b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853A9-92DB-4FDB-91E7-4006BA1F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895" y="-912838"/>
            <a:ext cx="6332359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Introduction to Ruth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6422919" y="-912838"/>
            <a:ext cx="6349496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Introduction to Ruth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13844" y="523613"/>
            <a:ext cx="6332359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Introduction to Ruth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30896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4" y="4813300"/>
            <a:ext cx="8596667" cy="1625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If Ruth is going to follow Naomi’s Elohim will it be in every detail, </a:t>
            </a:r>
            <a:b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or just some things?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7" b="15797"/>
          <a:stretch>
            <a:fillRect/>
          </a:stretch>
        </p:blipFill>
        <p:spPr>
          <a:xfrm>
            <a:off x="499534" y="609600"/>
            <a:ext cx="8596668" cy="3845718"/>
          </a:xfrm>
          <a:ln>
            <a:noFill/>
          </a:ln>
          <a:effectLst>
            <a:glow rad="850900">
              <a:schemeClr val="accent2">
                <a:alpha val="69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398863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e\Desktop\3. --- Ruth - Ruth's reply - LOLITA\Art  Ruth\naomi &amp; ru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3" r="27017" b="9090"/>
          <a:stretch/>
        </p:blipFill>
        <p:spPr bwMode="auto"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EB6743CF-E74B-4A3C-A785-599069DB89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467" y="1586648"/>
            <a:ext cx="7853227" cy="4331108"/>
          </a:xfrm>
        </p:spPr>
        <p:txBody>
          <a:bodyPr>
            <a:normAutofit fontScale="92500" lnSpcReduction="10000"/>
          </a:bodyPr>
          <a:lstStyle/>
          <a:p>
            <a:pPr marR="0" rtl="0">
              <a:lnSpc>
                <a:spcPct val="90000"/>
              </a:lnSpc>
            </a:pPr>
            <a:r>
              <a:rPr lang="en-US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1</a:t>
            </a:r>
            <a:r>
              <a:rPr lang="en-US" sz="2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 </a:t>
            </a:r>
            <a:r>
              <a:rPr lang="en-US" sz="2400" b="0" i="0" u="none" strike="noStrike" baseline="0" dirty="0">
                <a:latin typeface="Verdana" panose="020B0604030504040204" pitchFamily="34" charset="0"/>
              </a:rPr>
              <a:t> And Naomi had a kinsman of her husband’s, </a:t>
            </a:r>
            <a:br>
              <a:rPr lang="en-US" sz="2400" b="0" i="0" u="none" strike="noStrike" baseline="0" dirty="0">
                <a:latin typeface="Verdana" panose="020B0604030504040204" pitchFamily="34" charset="0"/>
              </a:rPr>
            </a:br>
            <a:r>
              <a:rPr lang="en-US" sz="2400" b="0" i="0" u="none" strike="noStrike" baseline="0" dirty="0">
                <a:latin typeface="Verdana" panose="020B0604030504040204" pitchFamily="34" charset="0"/>
              </a:rPr>
              <a:t>a mighty man of wealth, of the family of </a:t>
            </a:r>
            <a:br>
              <a:rPr lang="en-US" sz="2400" b="0" i="0" u="none" strike="noStrike" baseline="0" dirty="0">
                <a:latin typeface="Verdana" panose="020B0604030504040204" pitchFamily="34" charset="0"/>
              </a:rPr>
            </a:br>
            <a:r>
              <a:rPr lang="en-US" sz="2400" b="0" i="0" u="none" strike="noStrike" baseline="0" dirty="0">
                <a:latin typeface="Verdana" panose="020B0604030504040204" pitchFamily="34" charset="0"/>
              </a:rPr>
              <a:t>Elimelech; and his name </a:t>
            </a:r>
            <a:r>
              <a:rPr lang="en-US" sz="2400" b="0" i="1" u="none" strike="noStrike" baseline="0" dirty="0">
                <a:latin typeface="Verdana" panose="020B0604030504040204" pitchFamily="34" charset="0"/>
              </a:rPr>
              <a:t>was</a:t>
            </a:r>
            <a:r>
              <a:rPr lang="en-US" sz="2400" b="0" i="0" u="none" strike="noStrike" baseline="0" dirty="0">
                <a:latin typeface="Verdana" panose="020B0604030504040204" pitchFamily="34" charset="0"/>
              </a:rPr>
              <a:t> Boaz. </a:t>
            </a:r>
          </a:p>
          <a:p>
            <a:pPr marR="0" rtl="0">
              <a:lnSpc>
                <a:spcPct val="90000"/>
              </a:lnSpc>
            </a:pPr>
            <a:r>
              <a:rPr lang="en-US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2</a:t>
            </a:r>
            <a:r>
              <a:rPr lang="en-US" sz="2400" b="0" i="0" u="none" strike="noStrike" baseline="0" dirty="0">
                <a:latin typeface="Verdana" panose="020B0604030504040204" pitchFamily="34" charset="0"/>
              </a:rPr>
              <a:t>  And Ruth the Moabitess said unto Naomi, </a:t>
            </a:r>
            <a:br>
              <a:rPr lang="en-US" sz="2400" b="0" i="0" u="none" strike="noStrike" baseline="0" dirty="0">
                <a:latin typeface="Verdana" panose="020B0604030504040204" pitchFamily="34" charset="0"/>
              </a:rPr>
            </a:br>
            <a:r>
              <a:rPr lang="en-US" sz="2400" b="0" i="0" u="none" strike="noStrike" baseline="0" dirty="0">
                <a:latin typeface="Verdana" panose="020B0604030504040204" pitchFamily="34" charset="0"/>
              </a:rPr>
              <a:t>Let me now go to the field, and glean ears of </a:t>
            </a:r>
            <a:br>
              <a:rPr lang="en-US" sz="2400" b="0" i="0" u="none" strike="noStrike" baseline="0" dirty="0">
                <a:latin typeface="Verdana" panose="020B0604030504040204" pitchFamily="34" charset="0"/>
              </a:rPr>
            </a:br>
            <a:r>
              <a:rPr lang="en-US" sz="2400" b="0" i="0" u="none" strike="noStrike" baseline="0" dirty="0">
                <a:latin typeface="Verdana" panose="020B0604030504040204" pitchFamily="34" charset="0"/>
              </a:rPr>
              <a:t>corn after </a:t>
            </a:r>
            <a:r>
              <a:rPr lang="en-US" sz="2400" b="0" i="1" u="none" strike="noStrike" baseline="0" dirty="0">
                <a:latin typeface="Verdana" panose="020B0604030504040204" pitchFamily="34" charset="0"/>
              </a:rPr>
              <a:t>him</a:t>
            </a:r>
            <a:r>
              <a:rPr lang="en-US" sz="2400" b="0" i="0" u="none" strike="noStrike" baseline="0" dirty="0">
                <a:latin typeface="Verdana" panose="020B0604030504040204" pitchFamily="34" charset="0"/>
              </a:rPr>
              <a:t> in whose sight I shall find grace. </a:t>
            </a:r>
            <a:br>
              <a:rPr lang="en-US" sz="2400" b="0" i="0" u="none" strike="noStrike" baseline="0" dirty="0">
                <a:latin typeface="Verdana" panose="020B0604030504040204" pitchFamily="34" charset="0"/>
              </a:rPr>
            </a:br>
            <a:r>
              <a:rPr lang="en-US" sz="2400" b="0" i="0" u="none" strike="noStrike" baseline="0" dirty="0">
                <a:latin typeface="Verdana" panose="020B0604030504040204" pitchFamily="34" charset="0"/>
              </a:rPr>
              <a:t>And she said unto her, Go, my daughter. </a:t>
            </a:r>
          </a:p>
          <a:p>
            <a:pPr marR="0" rtl="0">
              <a:lnSpc>
                <a:spcPct val="90000"/>
              </a:lnSpc>
            </a:pPr>
            <a:r>
              <a:rPr lang="en-US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3</a:t>
            </a:r>
            <a:r>
              <a:rPr lang="en-US" sz="2400" b="0" i="0" u="none" strike="noStrike" baseline="0" dirty="0">
                <a:latin typeface="Verdana" panose="020B0604030504040204" pitchFamily="34" charset="0"/>
              </a:rPr>
              <a:t>  And she went, and came, and gleaned in the field after the reapers: and her hap was to light </a:t>
            </a:r>
            <a:br>
              <a:rPr lang="en-US" sz="2400" b="0" i="0" u="none" strike="noStrike" baseline="0" dirty="0">
                <a:latin typeface="Verdana" panose="020B0604030504040204" pitchFamily="34" charset="0"/>
              </a:rPr>
            </a:br>
            <a:r>
              <a:rPr lang="en-US" sz="2400" b="0" i="0" u="none" strike="noStrike" baseline="0" dirty="0">
                <a:latin typeface="Verdana" panose="020B0604030504040204" pitchFamily="34" charset="0"/>
              </a:rPr>
              <a:t>on a part of the field </a:t>
            </a:r>
            <a:r>
              <a:rPr lang="en-US" sz="2400" b="0" i="1" u="none" strike="noStrike" baseline="0" dirty="0">
                <a:latin typeface="Verdana" panose="020B0604030504040204" pitchFamily="34" charset="0"/>
              </a:rPr>
              <a:t>belonging</a:t>
            </a:r>
            <a:r>
              <a:rPr lang="en-US" sz="2400" b="0" i="0" u="none" strike="noStrike" baseline="0" dirty="0">
                <a:latin typeface="Verdana" panose="020B0604030504040204" pitchFamily="34" charset="0"/>
              </a:rPr>
              <a:t> unto Boaz, who </a:t>
            </a:r>
            <a:br>
              <a:rPr lang="en-US" sz="2400" b="0" i="0" u="none" strike="noStrike" baseline="0" dirty="0">
                <a:latin typeface="Verdana" panose="020B0604030504040204" pitchFamily="34" charset="0"/>
              </a:rPr>
            </a:br>
            <a:r>
              <a:rPr lang="en-US" sz="2400" b="0" i="1" u="none" strike="noStrike" baseline="0" dirty="0">
                <a:latin typeface="Verdana" panose="020B0604030504040204" pitchFamily="34" charset="0"/>
              </a:rPr>
              <a:t>was</a:t>
            </a:r>
            <a:r>
              <a:rPr lang="en-US" sz="2400" b="0" i="0" u="none" strike="noStrike" baseline="0" dirty="0">
                <a:latin typeface="Verdana" panose="020B0604030504040204" pitchFamily="34" charset="0"/>
              </a:rPr>
              <a:t> of the kindred of Elimelech. </a:t>
            </a:r>
          </a:p>
          <a:p>
            <a:pPr marR="0" rtl="0">
              <a:lnSpc>
                <a:spcPct val="90000"/>
              </a:lnSpc>
            </a:pPr>
            <a:r>
              <a:rPr lang="en-US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4 </a:t>
            </a:r>
            <a:r>
              <a:rPr lang="en-US" sz="2400" b="0" i="0" u="none" strike="noStrike" baseline="0" dirty="0">
                <a:latin typeface="Verdana" panose="020B0604030504040204" pitchFamily="34" charset="0"/>
              </a:rPr>
              <a:t> And, behold, Boaz came from Bethlehem, and said unto the reapers, </a:t>
            </a:r>
            <a:r>
              <a:rPr lang="en-US" sz="2400" b="0" i="0" u="none" strike="noStrike" baseline="0" dirty="0" smtClean="0">
                <a:latin typeface="Verdana" panose="020B0604030504040204" pitchFamily="34" charset="0"/>
              </a:rPr>
              <a:t>Yahuah </a:t>
            </a:r>
            <a:r>
              <a:rPr lang="en-US" sz="2400" b="0" i="1" u="none" strike="noStrike" baseline="0" dirty="0">
                <a:latin typeface="Verdana" panose="020B0604030504040204" pitchFamily="34" charset="0"/>
              </a:rPr>
              <a:t>be</a:t>
            </a:r>
            <a:r>
              <a:rPr lang="en-US" sz="2400" b="0" i="0" u="none" strike="noStrike" baseline="0" dirty="0">
                <a:latin typeface="Verdana" panose="020B0604030504040204" pitchFamily="34" charset="0"/>
              </a:rPr>
              <a:t> with you. </a:t>
            </a:r>
            <a:br>
              <a:rPr lang="en-US" sz="2400" b="0" i="0" u="none" strike="noStrike" baseline="0" dirty="0">
                <a:latin typeface="Verdana" panose="020B0604030504040204" pitchFamily="34" charset="0"/>
              </a:rPr>
            </a:br>
            <a:r>
              <a:rPr lang="en-US" sz="2400" b="0" i="0" u="none" strike="noStrike" baseline="0" dirty="0">
                <a:latin typeface="Verdana" panose="020B0604030504040204" pitchFamily="34" charset="0"/>
              </a:rPr>
              <a:t>And they answered him, </a:t>
            </a:r>
            <a:r>
              <a:rPr lang="en-US" sz="2400" b="0" i="0" u="none" strike="noStrike" baseline="0" dirty="0" smtClean="0">
                <a:latin typeface="Verdana" panose="020B0604030504040204" pitchFamily="34" charset="0"/>
              </a:rPr>
              <a:t>Yahuah </a:t>
            </a:r>
            <a:r>
              <a:rPr lang="en-US" sz="2400" b="0" i="0" u="none" strike="noStrike" baseline="0" dirty="0">
                <a:latin typeface="Verdana" panose="020B0604030504040204" pitchFamily="34" charset="0"/>
              </a:rPr>
              <a:t>bless thee. 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65726" y="468490"/>
            <a:ext cx="6006496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Ruth Chapter 2:1-4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6014359" y="-826852"/>
            <a:ext cx="5814475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Chapter 2:1-4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9100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ae\Desktop\3. --- Ruth - Ruth's reply - LOLITA\Art  Ruth\ruth glean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90"/>
          <a:stretch/>
        </p:blipFill>
        <p:spPr bwMode="auto">
          <a:xfrm>
            <a:off x="7663546" y="-1"/>
            <a:ext cx="452845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991" y="530088"/>
            <a:ext cx="6006496" cy="1320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Ruth Chapter 2:5-8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017" y="1598111"/>
            <a:ext cx="7451387" cy="48332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5</a:t>
            </a:r>
            <a:r>
              <a:rPr lang="en-US" sz="2200" dirty="0">
                <a:latin typeface="Verdana" panose="020B0604030504040204" pitchFamily="34" charset="0"/>
              </a:rPr>
              <a:t>  Then said Boaz unto his servant that was set over </a:t>
            </a:r>
            <a:r>
              <a:rPr lang="en-US" sz="2200" dirty="0" smtClean="0">
                <a:latin typeface="Verdana" panose="020B0604030504040204" pitchFamily="34" charset="0"/>
              </a:rPr>
              <a:t/>
            </a:r>
            <a:br>
              <a:rPr lang="en-US" sz="2200" dirty="0" smtClean="0">
                <a:latin typeface="Verdana" panose="020B0604030504040204" pitchFamily="34" charset="0"/>
              </a:rPr>
            </a:br>
            <a:r>
              <a:rPr lang="en-US" sz="2200" dirty="0" smtClean="0">
                <a:latin typeface="Verdana" panose="020B0604030504040204" pitchFamily="34" charset="0"/>
              </a:rPr>
              <a:t>the </a:t>
            </a:r>
            <a:r>
              <a:rPr lang="en-US" sz="2200" dirty="0">
                <a:latin typeface="Verdana" panose="020B0604030504040204" pitchFamily="34" charset="0"/>
              </a:rPr>
              <a:t>reapers, Whose damsel </a:t>
            </a:r>
            <a:r>
              <a:rPr lang="en-US" sz="2200" i="1" dirty="0">
                <a:latin typeface="Verdana" panose="020B0604030504040204" pitchFamily="34" charset="0"/>
              </a:rPr>
              <a:t>is</a:t>
            </a:r>
            <a:r>
              <a:rPr lang="en-US" sz="2200" dirty="0">
                <a:latin typeface="Verdana" panose="020B0604030504040204" pitchFamily="34" charset="0"/>
              </a:rPr>
              <a:t> this? </a:t>
            </a:r>
          </a:p>
          <a:p>
            <a:pPr>
              <a:lnSpc>
                <a:spcPct val="90000"/>
              </a:lnSpc>
            </a:pPr>
            <a:endParaRPr lang="en-US" sz="2200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6</a:t>
            </a:r>
            <a:r>
              <a:rPr lang="en-US" sz="2200" dirty="0">
                <a:latin typeface="Verdana" panose="020B0604030504040204" pitchFamily="34" charset="0"/>
              </a:rPr>
              <a:t>  And the servant that was set over the reapers </a:t>
            </a:r>
            <a:r>
              <a:rPr lang="en-US" sz="2200" dirty="0" smtClean="0">
                <a:latin typeface="Verdana" panose="020B0604030504040204" pitchFamily="34" charset="0"/>
              </a:rPr>
              <a:t/>
            </a:r>
            <a:br>
              <a:rPr lang="en-US" sz="2200" dirty="0" smtClean="0">
                <a:latin typeface="Verdana" panose="020B0604030504040204" pitchFamily="34" charset="0"/>
              </a:rPr>
            </a:br>
            <a:r>
              <a:rPr lang="en-US" sz="2200" dirty="0" smtClean="0">
                <a:latin typeface="Verdana" panose="020B0604030504040204" pitchFamily="34" charset="0"/>
              </a:rPr>
              <a:t>answered </a:t>
            </a:r>
            <a:r>
              <a:rPr lang="en-US" sz="2200" dirty="0">
                <a:latin typeface="Verdana" panose="020B0604030504040204" pitchFamily="34" charset="0"/>
              </a:rPr>
              <a:t>and said, It </a:t>
            </a:r>
            <a:r>
              <a:rPr lang="en-US" sz="2200" i="1" dirty="0">
                <a:latin typeface="Verdana" panose="020B0604030504040204" pitchFamily="34" charset="0"/>
              </a:rPr>
              <a:t>is</a:t>
            </a:r>
            <a:r>
              <a:rPr lang="en-US" sz="2200" dirty="0">
                <a:latin typeface="Verdana" panose="020B0604030504040204" pitchFamily="34" charset="0"/>
              </a:rPr>
              <a:t> the </a:t>
            </a:r>
            <a:r>
              <a:rPr lang="en-US" sz="2200" dirty="0" err="1">
                <a:latin typeface="Verdana" panose="020B0604030504040204" pitchFamily="34" charset="0"/>
              </a:rPr>
              <a:t>Moabitish</a:t>
            </a:r>
            <a:r>
              <a:rPr lang="en-US" sz="2200" dirty="0">
                <a:latin typeface="Verdana" panose="020B0604030504040204" pitchFamily="34" charset="0"/>
              </a:rPr>
              <a:t> damsel that </a:t>
            </a:r>
            <a:r>
              <a:rPr lang="en-US" sz="2200" dirty="0" smtClean="0">
                <a:latin typeface="Verdana" panose="020B0604030504040204" pitchFamily="34" charset="0"/>
              </a:rPr>
              <a:t/>
            </a:r>
            <a:br>
              <a:rPr lang="en-US" sz="2200" dirty="0" smtClean="0">
                <a:latin typeface="Verdana" panose="020B0604030504040204" pitchFamily="34" charset="0"/>
              </a:rPr>
            </a:br>
            <a:r>
              <a:rPr lang="en-US" sz="2200" dirty="0" smtClean="0">
                <a:latin typeface="Verdana" panose="020B0604030504040204" pitchFamily="34" charset="0"/>
              </a:rPr>
              <a:t>came </a:t>
            </a:r>
            <a:r>
              <a:rPr lang="en-US" sz="2200" dirty="0">
                <a:latin typeface="Verdana" panose="020B0604030504040204" pitchFamily="34" charset="0"/>
              </a:rPr>
              <a:t>back with Naomi out of the country of Moab: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latin typeface="Verdana" panose="020B0604030504040204" pitchFamily="34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7</a:t>
            </a:r>
            <a:r>
              <a:rPr lang="en-US" sz="2200" dirty="0">
                <a:latin typeface="Verdana" panose="020B0604030504040204" pitchFamily="34" charset="0"/>
              </a:rPr>
              <a:t>  And she said, I pray you, let me glean and gather </a:t>
            </a:r>
            <a:r>
              <a:rPr lang="en-US" sz="2200" dirty="0" smtClean="0">
                <a:latin typeface="Verdana" panose="020B0604030504040204" pitchFamily="34" charset="0"/>
              </a:rPr>
              <a:t/>
            </a:r>
            <a:br>
              <a:rPr lang="en-US" sz="2200" dirty="0" smtClean="0">
                <a:latin typeface="Verdana" panose="020B0604030504040204" pitchFamily="34" charset="0"/>
              </a:rPr>
            </a:br>
            <a:r>
              <a:rPr lang="en-US" sz="2200" dirty="0" smtClean="0">
                <a:latin typeface="Verdana" panose="020B0604030504040204" pitchFamily="34" charset="0"/>
              </a:rPr>
              <a:t>after </a:t>
            </a:r>
            <a:r>
              <a:rPr lang="en-US" sz="2200" dirty="0">
                <a:latin typeface="Verdana" panose="020B0604030504040204" pitchFamily="34" charset="0"/>
              </a:rPr>
              <a:t>the reapers among the sheaves: so she came, </a:t>
            </a:r>
            <a:r>
              <a:rPr lang="en-US" sz="2200" dirty="0" smtClean="0">
                <a:latin typeface="Verdana" panose="020B0604030504040204" pitchFamily="34" charset="0"/>
              </a:rPr>
              <a:t/>
            </a:r>
            <a:br>
              <a:rPr lang="en-US" sz="2200" dirty="0" smtClean="0">
                <a:latin typeface="Verdana" panose="020B0604030504040204" pitchFamily="34" charset="0"/>
              </a:rPr>
            </a:br>
            <a:r>
              <a:rPr lang="en-US" sz="2200" dirty="0" smtClean="0">
                <a:latin typeface="Verdana" panose="020B0604030504040204" pitchFamily="34" charset="0"/>
              </a:rPr>
              <a:t>and </a:t>
            </a:r>
            <a:r>
              <a:rPr lang="en-US" sz="2200" dirty="0">
                <a:latin typeface="Verdana" panose="020B0604030504040204" pitchFamily="34" charset="0"/>
              </a:rPr>
              <a:t>hath continued </a:t>
            </a:r>
            <a:r>
              <a:rPr lang="en-US" sz="2200" dirty="0">
                <a:highlight>
                  <a:srgbClr val="FFFF00"/>
                </a:highlight>
                <a:latin typeface="Verdana" panose="020B0604030504040204" pitchFamily="34" charset="0"/>
              </a:rPr>
              <a:t>even from the morning until now</a:t>
            </a:r>
            <a:r>
              <a:rPr lang="en-US" sz="2200" dirty="0">
                <a:latin typeface="Verdana" panose="020B0604030504040204" pitchFamily="34" charset="0"/>
              </a:rPr>
              <a:t>, </a:t>
            </a:r>
            <a:r>
              <a:rPr lang="en-US" sz="2200" dirty="0" smtClean="0">
                <a:latin typeface="Verdana" panose="020B0604030504040204" pitchFamily="34" charset="0"/>
              </a:rPr>
              <a:t/>
            </a:r>
            <a:br>
              <a:rPr lang="en-US" sz="2200" dirty="0" smtClean="0">
                <a:latin typeface="Verdana" panose="020B0604030504040204" pitchFamily="34" charset="0"/>
              </a:rPr>
            </a:br>
            <a:r>
              <a:rPr lang="en-US" sz="2200" dirty="0" smtClean="0">
                <a:latin typeface="Verdana" panose="020B0604030504040204" pitchFamily="34" charset="0"/>
              </a:rPr>
              <a:t>that </a:t>
            </a:r>
            <a:r>
              <a:rPr lang="en-US" sz="2200" dirty="0">
                <a:latin typeface="Verdana" panose="020B0604030504040204" pitchFamily="34" charset="0"/>
              </a:rPr>
              <a:t>she tarried a little in the house. </a:t>
            </a:r>
          </a:p>
          <a:p>
            <a:pPr>
              <a:lnSpc>
                <a:spcPct val="90000"/>
              </a:lnSpc>
            </a:pPr>
            <a:endParaRPr lang="en-US" sz="2200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8</a:t>
            </a:r>
            <a:r>
              <a:rPr lang="en-US" sz="2200" dirty="0">
                <a:latin typeface="Verdana" panose="020B0604030504040204" pitchFamily="34" charset="0"/>
              </a:rPr>
              <a:t>  Then said Boaz unto Ruth, </a:t>
            </a:r>
            <a:r>
              <a:rPr lang="en-US" sz="2200" dirty="0" err="1">
                <a:latin typeface="Verdana" panose="020B0604030504040204" pitchFamily="34" charset="0"/>
              </a:rPr>
              <a:t>Hearest</a:t>
            </a:r>
            <a:r>
              <a:rPr lang="en-US" sz="2200" dirty="0">
                <a:latin typeface="Verdana" panose="020B0604030504040204" pitchFamily="34" charset="0"/>
              </a:rPr>
              <a:t> thou not, my daughter? Go not to glean in another field, neither </a:t>
            </a:r>
            <a:r>
              <a:rPr lang="en-US" sz="2200" dirty="0" smtClean="0">
                <a:latin typeface="Verdana" panose="020B0604030504040204" pitchFamily="34" charset="0"/>
              </a:rPr>
              <a:t/>
            </a:r>
            <a:br>
              <a:rPr lang="en-US" sz="2200" dirty="0" smtClean="0">
                <a:latin typeface="Verdana" panose="020B0604030504040204" pitchFamily="34" charset="0"/>
              </a:rPr>
            </a:br>
            <a:r>
              <a:rPr lang="en-US" sz="2200" dirty="0" smtClean="0">
                <a:latin typeface="Verdana" panose="020B0604030504040204" pitchFamily="34" charset="0"/>
              </a:rPr>
              <a:t>go from </a:t>
            </a:r>
            <a:r>
              <a:rPr lang="en-US" sz="2200" dirty="0">
                <a:latin typeface="Verdana" panose="020B0604030504040204" pitchFamily="34" charset="0"/>
              </a:rPr>
              <a:t>hence, but abide here fast by my maidens: 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10992380" y="6041362"/>
            <a:ext cx="366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E28480-1C08-4458-AD97-0283E6FFD09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Slide Number Placeholder 3">
            <a:extLst>
              <a:ext uri="{FF2B5EF4-FFF2-40B4-BE49-F238E27FC236}">
                <a16:creationId xmlns="" xmlns:a16="http://schemas.microsoft.com/office/drawing/2014/main" id="{8921965E-3D55-48FE-B773-25B5FA05938F}"/>
              </a:ext>
            </a:extLst>
          </p:cNvPr>
          <p:cNvSpPr txBox="1">
            <a:spLocks/>
          </p:cNvSpPr>
          <p:nvPr/>
        </p:nvSpPr>
        <p:spPr>
          <a:xfrm>
            <a:off x="11375571" y="6362490"/>
            <a:ext cx="9663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E28480-1C08-4458-AD97-0283E6FFD0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751695" y="-835319"/>
            <a:ext cx="5814475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Chapter 2:5-8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6372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drawing&#10;&#10;Description automatically generated">
            <a:extLst>
              <a:ext uri="{FF2B5EF4-FFF2-40B4-BE49-F238E27FC236}">
                <a16:creationId xmlns="" xmlns:a16="http://schemas.microsoft.com/office/drawing/2014/main" id="{4B8FB42C-A9DB-4331-9513-2C24E097A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2" r="2" b="20502"/>
          <a:stretch/>
        </p:blipFill>
        <p:spPr>
          <a:xfrm>
            <a:off x="6237838" y="683828"/>
            <a:ext cx="6376317" cy="5481873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165ADD0-4A67-4AC9-8052-6D5B043308E3}"/>
              </a:ext>
            </a:extLst>
          </p:cNvPr>
          <p:cNvSpPr txBox="1"/>
          <p:nvPr/>
        </p:nvSpPr>
        <p:spPr>
          <a:xfrm>
            <a:off x="527189" y="1528287"/>
            <a:ext cx="6739385" cy="4501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</a:t>
            </a:r>
            <a:r>
              <a:rPr lang="en-US" sz="2000" b="0" i="1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thine eyes </a:t>
            </a:r>
            <a:r>
              <a:rPr lang="en-US" sz="2000" b="0" i="1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the field that they do reap; </a:t>
            </a: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 thou after them: have I not charged the young </a:t>
            </a: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 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they shall not touch thee? and when thou art athirst, go unto the vessels, and drink of </a:t>
            </a:r>
            <a:r>
              <a:rPr lang="en-US" sz="2000" b="0" i="1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which the young men have drawn. </a:t>
            </a:r>
          </a:p>
          <a:p>
            <a:pPr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1400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Then she fell on her face, and bowed herself to </a:t>
            </a: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ground, and said unto him, Why have I found grace </a:t>
            </a: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thine eyes, that thou shouldest take knowledge of me, seeing I </a:t>
            </a:r>
            <a:r>
              <a:rPr lang="en-US" sz="2000" b="0" i="1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stranger? </a:t>
            </a:r>
          </a:p>
          <a:p>
            <a:pPr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100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</a:rPr>
              <a:t>11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And Boaz answered and said unto her, It hath </a:t>
            </a: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fully 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been shewed me, all that thou hast done unto </a:t>
            </a: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thy 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mother-in-law since the death of thine husband: </a:t>
            </a: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000" b="0" i="1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thou hast left thy father and thy mother, </a:t>
            </a: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land of thy nativity, and art come unto a </a:t>
            </a: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people 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thou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knewest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heretofore. 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3F0A25B6-B47C-4FBE-A92C-A17016B3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89" y="465267"/>
            <a:ext cx="8802472" cy="1320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Chapter 2:9-11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95D655-9423-48F7-8F8E-74CC9AF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549310" y="-826852"/>
            <a:ext cx="6717264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Chapter 2:9-11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9919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8EEA8">
                <a:alpha val="0"/>
              </a:srgbClr>
            </a:gs>
            <a:gs pos="5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=""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=""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=""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=""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=""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A5EC319D-0FEA-4B95-A3EA-01E35672C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2724C646-55E4-43ED-8DBA-5E6FF81D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85" y="-1157966"/>
            <a:ext cx="6029852" cy="100584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Chapter 2:12-14</a:t>
            </a:r>
          </a:p>
        </p:txBody>
      </p:sp>
      <p:pic>
        <p:nvPicPr>
          <p:cNvPr id="5122" name="Picture 2" descr="C:\Users\Rae\Desktop\3. --- Ruth - Ruth's reply - LOLITA\Art  Ruth\ruth boaz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r="-1" b="-1"/>
          <a:stretch/>
        </p:blipFill>
        <p:spPr bwMode="auto">
          <a:xfrm>
            <a:off x="1292766" y="816428"/>
            <a:ext cx="3608592" cy="5291093"/>
          </a:xfrm>
          <a:prstGeom prst="rect">
            <a:avLst/>
          </a:prstGeom>
          <a:noFill/>
          <a:effectLst>
            <a:glow rad="850900">
              <a:schemeClr val="accent1">
                <a:satMod val="175000"/>
                <a:alpha val="68000"/>
              </a:schemeClr>
            </a:glow>
            <a:softEdge rad="63500"/>
          </a:effectLst>
          <a:scene3d>
            <a:camera prst="perspectiveHeroicExtremeRightFacing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C3C92D-0D32-4C1A-97A7-200D5BC1E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258" y="1556426"/>
            <a:ext cx="6033669" cy="503892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R="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b="1" i="0" u="none" strike="noStrike" baseline="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en-US" sz="2400" b="0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 </a:t>
            </a:r>
            <a:r>
              <a:rPr lang="en-US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Y</a:t>
            </a: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ahuah</a:t>
            </a:r>
            <a:r>
              <a:rPr lang="en-US" sz="2400" b="0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recompense thy work, and </a:t>
            </a: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full reward be given </a:t>
            </a: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thee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Yahuah your Elohim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Israel, under whose </a:t>
            </a: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wings thou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 come to trust.</a:t>
            </a:r>
          </a:p>
          <a:p>
            <a:pPr marL="0" marR="0" indent="0">
              <a:lnSpc>
                <a:spcPct val="90000"/>
              </a:lnSpc>
              <a:buNone/>
            </a:pPr>
            <a:r>
              <a:rPr lang="en-US" sz="2400" b="0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marR="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b="1" i="0" u="none" strike="noStrike" baseline="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en-US" sz="2400" b="0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Then she said, Let me find </a:t>
            </a:r>
            <a:r>
              <a:rPr lang="en-US" sz="2400" b="1" i="0" u="none" strike="noStrike" baseline="0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favour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thy sight, my lord; for that thou hast comforted me, and for that thou hast spoken friendly unto thine handmaid, though I be not like unto one of thine handmaidens. </a:t>
            </a:r>
          </a:p>
          <a:p>
            <a:pPr marR="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sz="2400" b="0" i="0" u="none" strike="noStrike" baseline="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b="1" i="0" u="none" strike="noStrike" baseline="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  <a:r>
              <a:rPr lang="en-US" sz="2400" b="0" i="0" u="none" strike="noStrike" baseline="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Boaz said unto her, At </a:t>
            </a:r>
            <a:r>
              <a:rPr lang="en-US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mealtime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come thou hither, and </a:t>
            </a: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eat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the bread, </a:t>
            </a: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dip thy morsel </a:t>
            </a: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vinegar. </a:t>
            </a: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she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 beside the reapers: </a:t>
            </a: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he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reached her parched </a:t>
            </a:r>
            <a:r>
              <a:rPr lang="en-US" sz="2400" b="1" i="1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corn,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2400" b="1" i="0" u="none" strike="noStrike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she did </a:t>
            </a:r>
            <a:r>
              <a:rPr lang="en-US" sz="2400" b="1" i="0" u="none" strike="noStrike" baseline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eat, and was sufficed, and left. </a:t>
            </a:r>
          </a:p>
          <a:p>
            <a:pPr marR="0">
              <a:lnSpc>
                <a:spcPct val="90000"/>
              </a:lnSpc>
              <a:buFont typeface="Wingdings" pitchFamily="2" charset="2"/>
              <a:buChar char="Ø"/>
            </a:pPr>
            <a:endParaRPr lang="en-US" sz="13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771397C-3CE8-47BB-8EC6-A47EC095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43210" y="535628"/>
            <a:ext cx="6746706" cy="825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Ruth</a:t>
            </a: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Chapter 2:12-14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6738746" y="-980923"/>
            <a:ext cx="6472230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Chapter 2:12-14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1568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32295A-DA66-4574-ACED-D16AC74423A7}"/>
              </a:ext>
            </a:extLst>
          </p:cNvPr>
          <p:cNvSpPr txBox="1"/>
          <p:nvPr/>
        </p:nvSpPr>
        <p:spPr>
          <a:xfrm>
            <a:off x="466724" y="2280578"/>
            <a:ext cx="829213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18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15 </a:t>
            </a:r>
            <a:r>
              <a:rPr lang="en-US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</a:t>
            </a:r>
            <a:r>
              <a:rPr lang="en-US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And when she was risen up to glean, Boaz commanded his young men, saying, Let her glean even among the sheaves, and reproach her not: </a:t>
            </a:r>
          </a:p>
          <a:p>
            <a:pPr marR="0" algn="l" rtl="0"/>
            <a:endParaRPr lang="en-US" sz="2000" b="0" i="0" u="none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16</a:t>
            </a:r>
            <a:r>
              <a:rPr lang="en-US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  And let fall also </a:t>
            </a:r>
            <a:r>
              <a:rPr lang="en-US" sz="2000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some</a:t>
            </a:r>
            <a:r>
              <a:rPr lang="en-US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of the handfuls of purpose for her, and leave </a:t>
            </a:r>
            <a:r>
              <a:rPr lang="en-US" sz="2000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them,</a:t>
            </a:r>
            <a:r>
              <a:rPr lang="en-US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that she may glean </a:t>
            </a:r>
            <a:r>
              <a:rPr lang="en-US" sz="2000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them,</a:t>
            </a:r>
            <a:r>
              <a:rPr lang="en-US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and rebuke her not. </a:t>
            </a:r>
          </a:p>
          <a:p>
            <a:pPr marR="0" algn="l" rtl="0"/>
            <a:endParaRPr lang="en-US" sz="2000" b="0" i="0" u="none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17</a:t>
            </a:r>
            <a:r>
              <a:rPr lang="en-US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  So she gleaned in the field until </a:t>
            </a:r>
            <a:r>
              <a:rPr lang="en-US" sz="2000" b="0" i="0" u="none" strike="noStrike" baseline="0" dirty="0">
                <a:solidFill>
                  <a:srgbClr val="292F33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even</a:t>
            </a:r>
            <a:r>
              <a:rPr lang="en-US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, and beat out </a:t>
            </a:r>
            <a:r>
              <a:rPr lang="en-US" sz="2000" b="0" i="0" u="none" strike="noStrike" baseline="0" dirty="0" smtClean="0">
                <a:solidFill>
                  <a:srgbClr val="292F33"/>
                </a:solidFill>
                <a:latin typeface="Verdana" panose="020B0604030504040204" pitchFamily="34" charset="0"/>
              </a:rPr>
              <a:t/>
            </a:r>
            <a:br>
              <a:rPr lang="en-US" sz="2000" b="0" i="0" u="none" strike="noStrike" baseline="0" dirty="0" smtClean="0">
                <a:solidFill>
                  <a:srgbClr val="292F33"/>
                </a:solidFill>
                <a:latin typeface="Verdana" panose="020B0604030504040204" pitchFamily="34" charset="0"/>
              </a:rPr>
            </a:br>
            <a:r>
              <a:rPr lang="en-US" sz="2000" b="0" i="0" u="none" strike="noStrike" baseline="0" dirty="0" smtClean="0">
                <a:solidFill>
                  <a:srgbClr val="292F33"/>
                </a:solidFill>
                <a:latin typeface="Verdana" panose="020B0604030504040204" pitchFamily="34" charset="0"/>
              </a:rPr>
              <a:t>that </a:t>
            </a:r>
            <a:r>
              <a:rPr lang="en-US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she had gleaned: and it was about </a:t>
            </a:r>
            <a:r>
              <a:rPr lang="en-US" sz="200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an e</a:t>
            </a:r>
            <a:r>
              <a:rPr lang="en-US" sz="2000" i="0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p</a:t>
            </a:r>
            <a:r>
              <a:rPr lang="en-US" sz="200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hah of barle</a:t>
            </a:r>
            <a:r>
              <a:rPr lang="en-US" sz="2000" i="0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y</a:t>
            </a:r>
            <a:r>
              <a:rPr lang="en-US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. </a:t>
            </a:r>
          </a:p>
          <a:p>
            <a:pPr marR="0" algn="l" rtl="0"/>
            <a:endParaRPr lang="en-US" sz="2000" b="0" i="0" u="none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18</a:t>
            </a:r>
            <a:r>
              <a:rPr lang="en-US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  And she took </a:t>
            </a:r>
            <a:r>
              <a:rPr lang="en-US" sz="2000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it</a:t>
            </a:r>
            <a:r>
              <a:rPr lang="en-US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up, and went into the city: and her mother in law saw what she had gleaned: and she brought forth, and gave to her that she had reserved after she was sufficed. </a:t>
            </a:r>
            <a:endParaRPr lang="en-US" sz="2000" dirty="0"/>
          </a:p>
        </p:txBody>
      </p:sp>
      <p:pic>
        <p:nvPicPr>
          <p:cNvPr id="4" name="Picture 2" descr="D:\2. Dawn Studies TA &amp; CF\8 - Ruth 2 - Ruth's Reply!\Art for 8 - Ruth 2 - Ruth's Reply\ruth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9" y="266212"/>
            <a:ext cx="2409826" cy="21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Rae\Desktop\3. --- Ruth - Ruth's reply - LOLITA\Art  Ruth\ruth thrash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17" y="2055359"/>
            <a:ext cx="3552825" cy="3552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B50A76-5F7E-4B98-8134-8D48E778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175" y="463847"/>
            <a:ext cx="6448131" cy="13208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en-US" sz="4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Chapter 2:15-18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E383BC-A871-4675-98FB-8DE25A5E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544E943-E021-4A8F-B314-C358B4B1BB7E}"/>
              </a:ext>
            </a:extLst>
          </p:cNvPr>
          <p:cNvSpPr txBox="1">
            <a:spLocks/>
          </p:cNvSpPr>
          <p:nvPr/>
        </p:nvSpPr>
        <p:spPr>
          <a:xfrm>
            <a:off x="6014359" y="-826852"/>
            <a:ext cx="5814475" cy="8268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Ruth Chapter 2:15-18</a:t>
            </a:r>
            <a:endParaRPr lang="en-US" sz="4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8445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2992</TotalTime>
  <Words>867</Words>
  <Application>Microsoft Office PowerPoint</Application>
  <PresentationFormat>Custom</PresentationFormat>
  <Paragraphs>219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</vt:lpstr>
      <vt:lpstr>Ruth’s Reply</vt:lpstr>
      <vt:lpstr>PowerPoint Presentation</vt:lpstr>
      <vt:lpstr>PowerPoint Presentation</vt:lpstr>
      <vt:lpstr>If Ruth is going to follow Naomi’s Elohim will it be in every detail,  or just some things?</vt:lpstr>
      <vt:lpstr>PowerPoint Presentation</vt:lpstr>
      <vt:lpstr>Ruth Chapter 2:5-8</vt:lpstr>
      <vt:lpstr>Ruth Chapter 2:9-11</vt:lpstr>
      <vt:lpstr>Ruth Chapter 2:12-14</vt:lpstr>
      <vt:lpstr>Ruth Chapter 2:15-18</vt:lpstr>
      <vt:lpstr>Ruth Chapter 2:19-20</vt:lpstr>
      <vt:lpstr>Ruth Chapter 2:21-23</vt:lpstr>
      <vt:lpstr>Where hast thou  gleaned today?</vt:lpstr>
      <vt:lpstr>PowerPoint Presentation</vt:lpstr>
      <vt:lpstr>Ruth 2:8-13   Boaz Offers Ruth Protection</vt:lpstr>
      <vt:lpstr>Ruth 2:14   Boaz Invites Ruth to Eat</vt:lpstr>
      <vt:lpstr>Ruth 2:17 Provisions for Ruth</vt:lpstr>
      <vt:lpstr>Timing of Ruth’s Labors</vt:lpstr>
      <vt:lpstr>Ruth 2:18 Provisions for Naomi</vt:lpstr>
      <vt:lpstr>Lateness of the Hour</vt:lpstr>
      <vt:lpstr>Ruth 2:19a Naomi’s Question</vt:lpstr>
      <vt:lpstr>PowerPoint Presentation</vt:lpstr>
      <vt:lpstr>Ruth 2:19   Did Ruth know Hebrew or not?</vt:lpstr>
      <vt:lpstr>PowerPoint Presentation</vt:lpstr>
      <vt:lpstr>Ruth 2:19 Ruth’s Reply</vt:lpstr>
      <vt:lpstr>Ruth’s Reply ~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Ruth</dc:title>
  <dc:creator>Joyce Davella</dc:creator>
  <cp:lastModifiedBy>Rae</cp:lastModifiedBy>
  <cp:revision>189</cp:revision>
  <dcterms:created xsi:type="dcterms:W3CDTF">2021-05-11T03:33:15Z</dcterms:created>
  <dcterms:modified xsi:type="dcterms:W3CDTF">2021-06-26T21:26:06Z</dcterms:modified>
</cp:coreProperties>
</file>