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6" r:id="rId2"/>
    <p:sldId id="649" r:id="rId3"/>
    <p:sldId id="554" r:id="rId4"/>
    <p:sldId id="565" r:id="rId5"/>
    <p:sldId id="594" r:id="rId6"/>
    <p:sldId id="608" r:id="rId7"/>
    <p:sldId id="595" r:id="rId8"/>
    <p:sldId id="586" r:id="rId9"/>
    <p:sldId id="553" r:id="rId10"/>
    <p:sldId id="641" r:id="rId11"/>
    <p:sldId id="623" r:id="rId12"/>
    <p:sldId id="612" r:id="rId13"/>
    <p:sldId id="613" r:id="rId14"/>
    <p:sldId id="560" r:id="rId15"/>
    <p:sldId id="57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191" clrIdx="0"/>
  <p:cmAuthor id="1" name="Timothy" initials="T" lastIdx="190" clrIdx="1">
    <p:extLst>
      <p:ext uri="{19B8F6BF-5375-455C-9EA6-DF929625EA0E}">
        <p15:presenceInfo xmlns:p15="http://schemas.microsoft.com/office/powerpoint/2012/main" userId="6f70958e3069516c" providerId="Windows Live"/>
      </p:ext>
    </p:extLst>
  </p:cmAuthor>
  <p:cmAuthor id="2" name="User55" initials="U" lastIdx="105" clrIdx="2">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CC"/>
    <a:srgbClr val="FF9933"/>
    <a:srgbClr val="FF6699"/>
    <a:srgbClr val="00FF99"/>
    <a:srgbClr val="01B0F1"/>
    <a:srgbClr val="441D61"/>
    <a:srgbClr val="FF3300"/>
    <a:srgbClr val="F2E9CD"/>
    <a:srgbClr val="D7D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9" autoAdjust="0"/>
    <p:restoredTop sz="81183" autoAdjust="0"/>
  </p:normalViewPr>
  <p:slideViewPr>
    <p:cSldViewPr snapToGrid="0">
      <p:cViewPr>
        <p:scale>
          <a:sx n="66" d="100"/>
          <a:sy n="66" d="100"/>
        </p:scale>
        <p:origin x="1752" y="624"/>
      </p:cViewPr>
      <p:guideLst>
        <p:guide orient="horz" pos="2160"/>
        <p:guide pos="3840"/>
      </p:guideLst>
    </p:cSldViewPr>
  </p:slideViewPr>
  <p:notesTextViewPr>
    <p:cViewPr>
      <p:scale>
        <a:sx n="75" d="100"/>
        <a:sy n="75"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2-23T19:37:35.885" idx="100">
    <p:pos x="10" y="10"/>
    <p:text>slide is hidden until we are sure we don't need it.</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4" tIns="46586" rIns="93174" bIns="46586" rtlCol="0"/>
          <a:lstStyle>
            <a:lvl1pPr algn="r">
              <a:defRPr sz="1200"/>
            </a:lvl1pPr>
          </a:lstStyle>
          <a:p>
            <a:fld id="{076AE4EA-A2E0-4A81-B2DE-ED9CB90A8425}" type="datetimeFigureOut">
              <a:rPr lang="en-US" smtClean="0"/>
              <a:t>2/24/2022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4" tIns="46586" rIns="93174" bIns="46586" rtlCol="0" anchor="b"/>
          <a:lstStyle>
            <a:lvl1pPr algn="r">
              <a:defRPr sz="1200"/>
            </a:lvl1pPr>
          </a:lstStyle>
          <a:p>
            <a:fld id="{B008C622-8D32-41E7-86B5-BE602F605FEB}" type="slidenum">
              <a:rPr lang="en-US" smtClean="0"/>
              <a:t>‹#›</a:t>
            </a:fld>
            <a:endParaRPr lang="en-US"/>
          </a:p>
        </p:txBody>
      </p:sp>
    </p:spTree>
    <p:extLst>
      <p:ext uri="{BB962C8B-B14F-4D97-AF65-F5344CB8AC3E}">
        <p14:creationId xmlns:p14="http://schemas.microsoft.com/office/powerpoint/2010/main" val="1935995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74" tIns="46586" rIns="93174" bIns="46586" rtlCol="0"/>
          <a:lstStyle>
            <a:lvl1pPr algn="r">
              <a:defRPr sz="1200"/>
            </a:lvl1pPr>
          </a:lstStyle>
          <a:p>
            <a:fld id="{F8DFF07D-EC25-4267-8829-36806E1D2C2D}" type="datetimeFigureOut">
              <a:rPr lang="en-US" smtClean="0"/>
              <a:t>2/24/2022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4" tIns="46586" rIns="93174" bIns="46586" rtlCol="0" anchor="b"/>
          <a:lstStyle>
            <a:lvl1pPr algn="r">
              <a:defRPr sz="1200"/>
            </a:lvl1pPr>
          </a:lstStyle>
          <a:p>
            <a:fld id="{E7E0BACA-C579-497B-A4A2-863880502496}" type="slidenum">
              <a:rPr lang="en-US" smtClean="0"/>
              <a:t>‹#›</a:t>
            </a:fld>
            <a:endParaRPr lang="en-US"/>
          </a:p>
        </p:txBody>
      </p:sp>
    </p:spTree>
    <p:extLst>
      <p:ext uri="{BB962C8B-B14F-4D97-AF65-F5344CB8AC3E}">
        <p14:creationId xmlns:p14="http://schemas.microsoft.com/office/powerpoint/2010/main" val="283680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effectLst/>
              </a:rPr>
              <a:t>4.24a</a:t>
            </a:r>
            <a:r>
              <a:rPr lang="en-US" baseline="0" dirty="0" smtClean="0">
                <a:effectLst/>
              </a:rPr>
              <a:t>  Teaser [14 slides]  </a:t>
            </a:r>
            <a:r>
              <a:rPr lang="en-US" baseline="0" dirty="0" err="1" smtClean="0">
                <a:effectLst/>
              </a:rPr>
              <a:t>Melki-tzedek</a:t>
            </a:r>
            <a:r>
              <a:rPr lang="en-US" baseline="0" dirty="0" smtClean="0">
                <a:effectLst/>
              </a:rPr>
              <a:t> Priesthood </a:t>
            </a:r>
            <a:r>
              <a:rPr lang="en-US" baseline="0" dirty="0" err="1" smtClean="0">
                <a:effectLst/>
              </a:rPr>
              <a:t>Pt</a:t>
            </a:r>
            <a:r>
              <a:rPr lang="en-US" baseline="0" dirty="0" smtClean="0">
                <a:effectLst/>
              </a:rPr>
              <a:t> 3 Abram-Moses [50 slides] 26 Feb 2022:  Website:  </a:t>
            </a:r>
            <a:r>
              <a:rPr lang="en-US" baseline="0" dirty="0" err="1" smtClean="0">
                <a:effectLst/>
              </a:rPr>
              <a:t>Youtube</a:t>
            </a:r>
            <a:r>
              <a:rPr lang="en-US" baseline="0" dirty="0" smtClean="0">
                <a:effectLst/>
              </a:rPr>
              <a:t>:</a:t>
            </a:r>
          </a:p>
          <a:p>
            <a:pPr fontAlgn="base"/>
            <a:endParaRPr lang="en-US" baseline="0" dirty="0" smtClean="0">
              <a:effectLst/>
            </a:endParaRPr>
          </a:p>
          <a:p>
            <a:pPr fontAlgn="base"/>
            <a:r>
              <a:rPr lang="en-US" baseline="0" dirty="0" smtClean="0">
                <a:effectLst/>
              </a:rPr>
              <a:t>Blurb for 4.24a Teaser:</a:t>
            </a:r>
          </a:p>
          <a:p>
            <a:pPr fontAlgn="base"/>
            <a:r>
              <a:rPr lang="en-US" baseline="0" dirty="0" smtClean="0">
                <a:effectLst/>
              </a:rPr>
              <a:t>As usual, there are always a lot of questions about what has happened with timelines – especially when examining the </a:t>
            </a:r>
            <a:r>
              <a:rPr lang="en-US" baseline="0" dirty="0" err="1" smtClean="0">
                <a:effectLst/>
              </a:rPr>
              <a:t>Melki-tzedek</a:t>
            </a:r>
            <a:r>
              <a:rPr lang="en-US" baseline="0" dirty="0" smtClean="0">
                <a:effectLst/>
              </a:rPr>
              <a:t> Priesthood study.  In this short introduction to Part 3 of the larger study, it’s time to re-group and get down to the serious issue regarding Abraham.  Is he one of the patriarchs that will qualify as a </a:t>
            </a:r>
            <a:r>
              <a:rPr lang="en-US" baseline="0" dirty="0" err="1" smtClean="0">
                <a:effectLst/>
              </a:rPr>
              <a:t>Melki-tzedek</a:t>
            </a:r>
            <a:r>
              <a:rPr lang="en-US" baseline="0" dirty="0" smtClean="0">
                <a:effectLst/>
              </a:rPr>
              <a:t> Priest, or is there something else going on that is going to skip this great man of faith?  If you are curious about this as well, then maybe you’ll want to “Come and See.”  Shalom!</a:t>
            </a:r>
            <a:endParaRPr lang="en-US" dirty="0" smtClean="0">
              <a:effectLst/>
            </a:endParaRPr>
          </a:p>
        </p:txBody>
      </p:sp>
      <p:sp>
        <p:nvSpPr>
          <p:cNvPr id="4" name="Slide Number Placeholder 3"/>
          <p:cNvSpPr>
            <a:spLocks noGrp="1"/>
          </p:cNvSpPr>
          <p:nvPr>
            <p:ph type="sldNum" sz="quarter" idx="5"/>
          </p:nvPr>
        </p:nvSpPr>
        <p:spPr/>
        <p:txBody>
          <a:bodyPr/>
          <a:lstStyle/>
          <a:p>
            <a:fld id="{E7E0BACA-C579-497B-A4A2-863880502496}" type="slidenum">
              <a:rPr lang="en-US" smtClean="0"/>
              <a:t>1</a:t>
            </a:fld>
            <a:endParaRPr lang="en-US"/>
          </a:p>
        </p:txBody>
      </p:sp>
    </p:spTree>
    <p:extLst>
      <p:ext uri="{BB962C8B-B14F-4D97-AF65-F5344CB8AC3E}">
        <p14:creationId xmlns:p14="http://schemas.microsoft.com/office/powerpoint/2010/main" val="422320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effectLst/>
            </a:endParaRPr>
          </a:p>
        </p:txBody>
      </p:sp>
      <p:sp>
        <p:nvSpPr>
          <p:cNvPr id="4" name="Slide Number Placeholder 3"/>
          <p:cNvSpPr>
            <a:spLocks noGrp="1"/>
          </p:cNvSpPr>
          <p:nvPr>
            <p:ph type="sldNum" sz="quarter" idx="5"/>
          </p:nvPr>
        </p:nvSpPr>
        <p:spPr/>
        <p:txBody>
          <a:bodyPr/>
          <a:lstStyle/>
          <a:p>
            <a:fld id="{E7E0BACA-C579-497B-A4A2-863880502496}" type="slidenum">
              <a:rPr lang="en-US" smtClean="0"/>
              <a:t>2</a:t>
            </a:fld>
            <a:endParaRPr lang="en-US"/>
          </a:p>
        </p:txBody>
      </p:sp>
    </p:spTree>
    <p:extLst>
      <p:ext uri="{BB962C8B-B14F-4D97-AF65-F5344CB8AC3E}">
        <p14:creationId xmlns:p14="http://schemas.microsoft.com/office/powerpoint/2010/main" val="160924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E0BACA-C579-497B-A4A2-863880502496}" type="slidenum">
              <a:rPr lang="en-US" smtClean="0"/>
              <a:t>5</a:t>
            </a:fld>
            <a:endParaRPr lang="en-US"/>
          </a:p>
        </p:txBody>
      </p:sp>
    </p:spTree>
    <p:extLst>
      <p:ext uri="{BB962C8B-B14F-4D97-AF65-F5344CB8AC3E}">
        <p14:creationId xmlns:p14="http://schemas.microsoft.com/office/powerpoint/2010/main" val="191224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E0BACA-C579-497B-A4A2-863880502496}" type="slidenum">
              <a:rPr lang="en-US" smtClean="0"/>
              <a:t>6</a:t>
            </a:fld>
            <a:endParaRPr lang="en-US"/>
          </a:p>
        </p:txBody>
      </p:sp>
    </p:spTree>
    <p:extLst>
      <p:ext uri="{BB962C8B-B14F-4D97-AF65-F5344CB8AC3E}">
        <p14:creationId xmlns:p14="http://schemas.microsoft.com/office/powerpoint/2010/main" val="94312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E0BACA-C579-497B-A4A2-863880502496}" type="slidenum">
              <a:rPr lang="en-US" smtClean="0"/>
              <a:t>8</a:t>
            </a:fld>
            <a:endParaRPr lang="en-US"/>
          </a:p>
        </p:txBody>
      </p:sp>
    </p:spTree>
    <p:extLst>
      <p:ext uri="{BB962C8B-B14F-4D97-AF65-F5344CB8AC3E}">
        <p14:creationId xmlns:p14="http://schemas.microsoft.com/office/powerpoint/2010/main" val="302646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E0BACA-C579-497B-A4A2-863880502496}" type="slidenum">
              <a:rPr lang="en-US" smtClean="0"/>
              <a:t>11</a:t>
            </a:fld>
            <a:endParaRPr lang="en-US"/>
          </a:p>
        </p:txBody>
      </p:sp>
    </p:spTree>
    <p:extLst>
      <p:ext uri="{BB962C8B-B14F-4D97-AF65-F5344CB8AC3E}">
        <p14:creationId xmlns:p14="http://schemas.microsoft.com/office/powerpoint/2010/main" val="77804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E0BACA-C579-497B-A4A2-863880502496}" type="slidenum">
              <a:rPr lang="en-US" smtClean="0"/>
              <a:t>13</a:t>
            </a:fld>
            <a:endParaRPr lang="en-US"/>
          </a:p>
        </p:txBody>
      </p:sp>
    </p:spTree>
    <p:extLst>
      <p:ext uri="{BB962C8B-B14F-4D97-AF65-F5344CB8AC3E}">
        <p14:creationId xmlns:p14="http://schemas.microsoft.com/office/powerpoint/2010/main" val="34797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E0BACA-C579-497B-A4A2-863880502496}" type="slidenum">
              <a:rPr lang="en-US" smtClean="0"/>
              <a:t>15</a:t>
            </a:fld>
            <a:endParaRPr lang="en-US"/>
          </a:p>
        </p:txBody>
      </p:sp>
    </p:spTree>
    <p:extLst>
      <p:ext uri="{BB962C8B-B14F-4D97-AF65-F5344CB8AC3E}">
        <p14:creationId xmlns:p14="http://schemas.microsoft.com/office/powerpoint/2010/main" val="143077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E2D07-82E5-4BC9-8F42-516F4A0FD7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4679703-4E95-4D84-9A92-FB9583CC5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93C254-5A05-4DA6-A4EA-44D7C63841EC}"/>
              </a:ext>
            </a:extLst>
          </p:cNvPr>
          <p:cNvSpPr>
            <a:spLocks noGrp="1"/>
          </p:cNvSpPr>
          <p:nvPr>
            <p:ph type="dt" sz="half" idx="10"/>
          </p:nvPr>
        </p:nvSpPr>
        <p:spPr/>
        <p:txBody>
          <a:bodyPr/>
          <a:lstStyle/>
          <a:p>
            <a:fld id="{C608A753-EA6F-41FE-9024-C123DDC51C9D}" type="datetime1">
              <a:rPr lang="en-US" smtClean="0"/>
              <a:t>2/24/2022</a:t>
            </a:fld>
            <a:endParaRPr lang="en-US"/>
          </a:p>
        </p:txBody>
      </p:sp>
      <p:sp>
        <p:nvSpPr>
          <p:cNvPr id="5" name="Footer Placeholder 4">
            <a:extLst>
              <a:ext uri="{FF2B5EF4-FFF2-40B4-BE49-F238E27FC236}">
                <a16:creationId xmlns:a16="http://schemas.microsoft.com/office/drawing/2014/main" xmlns="" id="{93A4C141-9378-4FCE-AF0B-DA7BFDE0B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57C686-DC8C-41B1-84FC-827255757D12}"/>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412613826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C4850-A53B-4656-989E-568BDF3C4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844FA66-EC86-4330-92A8-88BB413287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13AAD2-B8DC-4BB3-851A-E0C53CE93A27}"/>
              </a:ext>
            </a:extLst>
          </p:cNvPr>
          <p:cNvSpPr>
            <a:spLocks noGrp="1"/>
          </p:cNvSpPr>
          <p:nvPr>
            <p:ph type="dt" sz="half" idx="10"/>
          </p:nvPr>
        </p:nvSpPr>
        <p:spPr/>
        <p:txBody>
          <a:bodyPr/>
          <a:lstStyle/>
          <a:p>
            <a:fld id="{2C7B55DC-C4A0-4279-8226-509EF70781D9}" type="datetime1">
              <a:rPr lang="en-US" smtClean="0"/>
              <a:t>2/24/2022</a:t>
            </a:fld>
            <a:endParaRPr lang="en-US"/>
          </a:p>
        </p:txBody>
      </p:sp>
      <p:sp>
        <p:nvSpPr>
          <p:cNvPr id="5" name="Footer Placeholder 4">
            <a:extLst>
              <a:ext uri="{FF2B5EF4-FFF2-40B4-BE49-F238E27FC236}">
                <a16:creationId xmlns:a16="http://schemas.microsoft.com/office/drawing/2014/main" xmlns="" id="{93B4E871-A476-4167-9CC2-AC84183CB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1BB3FB-894D-41B0-A86A-331553973F9E}"/>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58811491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AA57335-182F-4F52-9ACE-54ACDB6FA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64F3749-0786-49B1-AEC5-0D55789B7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F78DC0-6771-44F6-AF33-E436C03458DD}"/>
              </a:ext>
            </a:extLst>
          </p:cNvPr>
          <p:cNvSpPr>
            <a:spLocks noGrp="1"/>
          </p:cNvSpPr>
          <p:nvPr>
            <p:ph type="dt" sz="half" idx="10"/>
          </p:nvPr>
        </p:nvSpPr>
        <p:spPr/>
        <p:txBody>
          <a:bodyPr/>
          <a:lstStyle/>
          <a:p>
            <a:fld id="{EB8EF5D7-AC8A-4008-AAA1-0BAAA5011539}" type="datetime1">
              <a:rPr lang="en-US" smtClean="0"/>
              <a:t>2/24/2022</a:t>
            </a:fld>
            <a:endParaRPr lang="en-US"/>
          </a:p>
        </p:txBody>
      </p:sp>
      <p:sp>
        <p:nvSpPr>
          <p:cNvPr id="5" name="Footer Placeholder 4">
            <a:extLst>
              <a:ext uri="{FF2B5EF4-FFF2-40B4-BE49-F238E27FC236}">
                <a16:creationId xmlns:a16="http://schemas.microsoft.com/office/drawing/2014/main" xmlns="" id="{BCCA6881-0977-49C4-A8FA-24C49397A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EBE6C7-36F0-4E69-A67B-BA133CFD6E2A}"/>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309930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8F296B-5DE5-4CCF-8A29-F4E18D24C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5F2D6E-B3CD-429B-B346-842E752E7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CECD32-5907-41EF-A623-249ED6E3DB3A}"/>
              </a:ext>
            </a:extLst>
          </p:cNvPr>
          <p:cNvSpPr>
            <a:spLocks noGrp="1"/>
          </p:cNvSpPr>
          <p:nvPr>
            <p:ph type="dt" sz="half" idx="10"/>
          </p:nvPr>
        </p:nvSpPr>
        <p:spPr/>
        <p:txBody>
          <a:bodyPr/>
          <a:lstStyle/>
          <a:p>
            <a:fld id="{41B33FF1-4C9F-4024-855F-6B7D45731EF2}" type="datetime1">
              <a:rPr lang="en-US" smtClean="0"/>
              <a:t>2/24/2022</a:t>
            </a:fld>
            <a:endParaRPr lang="en-US"/>
          </a:p>
        </p:txBody>
      </p:sp>
      <p:sp>
        <p:nvSpPr>
          <p:cNvPr id="5" name="Footer Placeholder 4">
            <a:extLst>
              <a:ext uri="{FF2B5EF4-FFF2-40B4-BE49-F238E27FC236}">
                <a16:creationId xmlns:a16="http://schemas.microsoft.com/office/drawing/2014/main" xmlns="" id="{7BFAF760-82AA-4D59-8CCE-05BC62500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A6CBDA-8801-45B4-BE23-E4BF493EE2EB}"/>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412981806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C00EF5-2324-45B8-ADC5-132F622C2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97D16B6-6DC9-4597-A718-6D187A82E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FCA4473-0D54-47D8-A8EE-3BE9A2FCBF9A}"/>
              </a:ext>
            </a:extLst>
          </p:cNvPr>
          <p:cNvSpPr>
            <a:spLocks noGrp="1"/>
          </p:cNvSpPr>
          <p:nvPr>
            <p:ph type="dt" sz="half" idx="10"/>
          </p:nvPr>
        </p:nvSpPr>
        <p:spPr/>
        <p:txBody>
          <a:bodyPr/>
          <a:lstStyle/>
          <a:p>
            <a:fld id="{A036161D-2C3C-4FCF-8312-3340E3D72C86}" type="datetime1">
              <a:rPr lang="en-US" smtClean="0"/>
              <a:t>2/24/2022</a:t>
            </a:fld>
            <a:endParaRPr lang="en-US"/>
          </a:p>
        </p:txBody>
      </p:sp>
      <p:sp>
        <p:nvSpPr>
          <p:cNvPr id="5" name="Footer Placeholder 4">
            <a:extLst>
              <a:ext uri="{FF2B5EF4-FFF2-40B4-BE49-F238E27FC236}">
                <a16:creationId xmlns:a16="http://schemas.microsoft.com/office/drawing/2014/main" xmlns="" id="{E1AA2B8D-EB76-46B7-A5C3-87A77E815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1B119E-09AB-42BC-9AF5-26D33B7165F9}"/>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39910538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0E088A-04C4-419A-A31B-EDE94441F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22D812-C012-40F3-BC2C-34B3A32EC3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3A1C15-DBF6-4575-B10C-8323CC15BA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1A41637-CD96-45A6-9750-E6DD6D47FFE3}"/>
              </a:ext>
            </a:extLst>
          </p:cNvPr>
          <p:cNvSpPr>
            <a:spLocks noGrp="1"/>
          </p:cNvSpPr>
          <p:nvPr>
            <p:ph type="dt" sz="half" idx="10"/>
          </p:nvPr>
        </p:nvSpPr>
        <p:spPr/>
        <p:txBody>
          <a:bodyPr/>
          <a:lstStyle/>
          <a:p>
            <a:fld id="{5C267C16-8949-4004-BF34-0EDC54CDB286}" type="datetime1">
              <a:rPr lang="en-US" smtClean="0"/>
              <a:t>2/24/2022</a:t>
            </a:fld>
            <a:endParaRPr lang="en-US"/>
          </a:p>
        </p:txBody>
      </p:sp>
      <p:sp>
        <p:nvSpPr>
          <p:cNvPr id="6" name="Footer Placeholder 5">
            <a:extLst>
              <a:ext uri="{FF2B5EF4-FFF2-40B4-BE49-F238E27FC236}">
                <a16:creationId xmlns:a16="http://schemas.microsoft.com/office/drawing/2014/main" xmlns="" id="{C4C21B3D-EA17-425B-B150-727CB4E88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3668EF-F730-49B3-B6DF-B2C6F49E2BA3}"/>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1113048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6EC349-9F89-4C18-8523-0339117EAE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F1AE4AD-C9E1-4716-95BC-F80EB122B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8FD196-D93B-4299-A08A-8DA571866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248104F-0082-47FF-B664-DC333D90F1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6C2A7D7-C5FE-40DF-A784-4A3F5D5CD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E619B33-5EDE-423A-B1E0-DE2DF10C5D76}"/>
              </a:ext>
            </a:extLst>
          </p:cNvPr>
          <p:cNvSpPr>
            <a:spLocks noGrp="1"/>
          </p:cNvSpPr>
          <p:nvPr>
            <p:ph type="dt" sz="half" idx="10"/>
          </p:nvPr>
        </p:nvSpPr>
        <p:spPr/>
        <p:txBody>
          <a:bodyPr/>
          <a:lstStyle/>
          <a:p>
            <a:fld id="{2302072A-3F87-4529-B164-0C0E778802AE}" type="datetime1">
              <a:rPr lang="en-US" smtClean="0"/>
              <a:t>2/24/2022</a:t>
            </a:fld>
            <a:endParaRPr lang="en-US"/>
          </a:p>
        </p:txBody>
      </p:sp>
      <p:sp>
        <p:nvSpPr>
          <p:cNvPr id="8" name="Footer Placeholder 7">
            <a:extLst>
              <a:ext uri="{FF2B5EF4-FFF2-40B4-BE49-F238E27FC236}">
                <a16:creationId xmlns:a16="http://schemas.microsoft.com/office/drawing/2014/main" xmlns="" id="{1CB8341A-2C7A-4C1C-9813-63739655C7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A2FF13D-13E2-43DC-8DEA-0444736C9636}"/>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5388480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A2423-D83F-47D8-B8A4-A320D30CB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578A96A-2AFE-4240-9EC4-9896B68FEBDA}"/>
              </a:ext>
            </a:extLst>
          </p:cNvPr>
          <p:cNvSpPr>
            <a:spLocks noGrp="1"/>
          </p:cNvSpPr>
          <p:nvPr>
            <p:ph type="dt" sz="half" idx="10"/>
          </p:nvPr>
        </p:nvSpPr>
        <p:spPr/>
        <p:txBody>
          <a:bodyPr/>
          <a:lstStyle/>
          <a:p>
            <a:fld id="{B510406C-CE5D-4D0C-BB56-FA0D3C702562}" type="datetime1">
              <a:rPr lang="en-US" smtClean="0"/>
              <a:t>2/24/2022</a:t>
            </a:fld>
            <a:endParaRPr lang="en-US"/>
          </a:p>
        </p:txBody>
      </p:sp>
      <p:sp>
        <p:nvSpPr>
          <p:cNvPr id="4" name="Footer Placeholder 3">
            <a:extLst>
              <a:ext uri="{FF2B5EF4-FFF2-40B4-BE49-F238E27FC236}">
                <a16:creationId xmlns:a16="http://schemas.microsoft.com/office/drawing/2014/main" xmlns="" id="{C47EC50D-A4CA-46D7-88B3-F807EF06B3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772D66B-6855-4083-8C6F-BC5C1B648B47}"/>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12964286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4E5830D-CBF5-433A-84AC-24907F097CBA}"/>
              </a:ext>
            </a:extLst>
          </p:cNvPr>
          <p:cNvSpPr>
            <a:spLocks noGrp="1"/>
          </p:cNvSpPr>
          <p:nvPr>
            <p:ph type="dt" sz="half" idx="10"/>
          </p:nvPr>
        </p:nvSpPr>
        <p:spPr/>
        <p:txBody>
          <a:bodyPr/>
          <a:lstStyle/>
          <a:p>
            <a:fld id="{E0E86EA1-1576-4509-970B-D3683323B5D6}" type="datetime1">
              <a:rPr lang="en-US" smtClean="0"/>
              <a:t>2/24/2022</a:t>
            </a:fld>
            <a:endParaRPr lang="en-US"/>
          </a:p>
        </p:txBody>
      </p:sp>
      <p:sp>
        <p:nvSpPr>
          <p:cNvPr id="3" name="Footer Placeholder 2">
            <a:extLst>
              <a:ext uri="{FF2B5EF4-FFF2-40B4-BE49-F238E27FC236}">
                <a16:creationId xmlns:a16="http://schemas.microsoft.com/office/drawing/2014/main" xmlns="" id="{DFCABEA0-F42E-4839-9B3E-DAF0AE7037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EC51C14-2949-4A49-B442-D708F726438A}"/>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77077523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ADE6F-4B59-43B2-9793-14E9C6F15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1921A7D-6B74-4C91-92BE-845218334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28E1CF-8966-4057-8133-6D5BBC918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E17782-654C-4F81-8AF1-552BCE22ECA6}"/>
              </a:ext>
            </a:extLst>
          </p:cNvPr>
          <p:cNvSpPr>
            <a:spLocks noGrp="1"/>
          </p:cNvSpPr>
          <p:nvPr>
            <p:ph type="dt" sz="half" idx="10"/>
          </p:nvPr>
        </p:nvSpPr>
        <p:spPr/>
        <p:txBody>
          <a:bodyPr/>
          <a:lstStyle/>
          <a:p>
            <a:fld id="{7F166CDA-401C-44B3-9D6B-87B7D8AEF1C0}" type="datetime1">
              <a:rPr lang="en-US" smtClean="0"/>
              <a:t>2/24/2022</a:t>
            </a:fld>
            <a:endParaRPr lang="en-US"/>
          </a:p>
        </p:txBody>
      </p:sp>
      <p:sp>
        <p:nvSpPr>
          <p:cNvPr id="6" name="Footer Placeholder 5">
            <a:extLst>
              <a:ext uri="{FF2B5EF4-FFF2-40B4-BE49-F238E27FC236}">
                <a16:creationId xmlns:a16="http://schemas.microsoft.com/office/drawing/2014/main" xmlns="" id="{EE283B9F-0349-4B57-A785-833F43750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74386B-EF67-4E9F-9950-E7A1937A0F38}"/>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8998606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79350-3BA4-48C4-BB9A-E0FB5A3D8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3A60FD-E5FF-4BAE-BC73-CEEA56F49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06FEB2-1728-4C23-B279-036D58D3C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1FBD41-937A-4F21-83E0-F99F9929726F}"/>
              </a:ext>
            </a:extLst>
          </p:cNvPr>
          <p:cNvSpPr>
            <a:spLocks noGrp="1"/>
          </p:cNvSpPr>
          <p:nvPr>
            <p:ph type="dt" sz="half" idx="10"/>
          </p:nvPr>
        </p:nvSpPr>
        <p:spPr/>
        <p:txBody>
          <a:bodyPr/>
          <a:lstStyle/>
          <a:p>
            <a:fld id="{70B009E2-10F1-4C11-A362-6848106EFE0F}" type="datetime1">
              <a:rPr lang="en-US" smtClean="0"/>
              <a:t>2/24/2022</a:t>
            </a:fld>
            <a:endParaRPr lang="en-US"/>
          </a:p>
        </p:txBody>
      </p:sp>
      <p:sp>
        <p:nvSpPr>
          <p:cNvPr id="6" name="Footer Placeholder 5">
            <a:extLst>
              <a:ext uri="{FF2B5EF4-FFF2-40B4-BE49-F238E27FC236}">
                <a16:creationId xmlns:a16="http://schemas.microsoft.com/office/drawing/2014/main" xmlns="" id="{465B9825-8EAF-471C-913F-615B2427A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584C28-7AA3-40A9-A159-EA2C674C7FA9}"/>
              </a:ext>
            </a:extLst>
          </p:cNvPr>
          <p:cNvSpPr>
            <a:spLocks noGrp="1"/>
          </p:cNvSpPr>
          <p:nvPr>
            <p:ph type="sldNum" sz="quarter" idx="12"/>
          </p:nvPr>
        </p:nvSpPr>
        <p:spPr/>
        <p:txBody>
          <a:bodyPr/>
          <a:lstStyle/>
          <a:p>
            <a:fld id="{385F3E72-97D8-4E0E-8DB2-A67F030E614A}" type="slidenum">
              <a:rPr lang="en-US" smtClean="0"/>
              <a:t>‹#›</a:t>
            </a:fld>
            <a:endParaRPr lang="en-US"/>
          </a:p>
        </p:txBody>
      </p:sp>
    </p:spTree>
    <p:extLst>
      <p:ext uri="{BB962C8B-B14F-4D97-AF65-F5344CB8AC3E}">
        <p14:creationId xmlns:p14="http://schemas.microsoft.com/office/powerpoint/2010/main" val="21540740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AA29D8-468B-44EF-95F8-32E4646C0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91C24EF-3825-480F-B231-3C4A5C9D9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398D0A-5569-4472-952D-50E71E5243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60DD1-2131-4938-B577-7ED5CAF2D604}" type="datetime1">
              <a:rPr lang="en-US" smtClean="0"/>
              <a:t>2/24/2022</a:t>
            </a:fld>
            <a:endParaRPr lang="en-US"/>
          </a:p>
        </p:txBody>
      </p:sp>
      <p:sp>
        <p:nvSpPr>
          <p:cNvPr id="5" name="Footer Placeholder 4">
            <a:extLst>
              <a:ext uri="{FF2B5EF4-FFF2-40B4-BE49-F238E27FC236}">
                <a16:creationId xmlns:a16="http://schemas.microsoft.com/office/drawing/2014/main" xmlns="" id="{4051977D-173E-4FD3-9EDE-5F5776882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7799BDD-26EE-4390-97B5-6218CD726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F3E72-97D8-4E0E-8DB2-A67F030E614A}" type="slidenum">
              <a:rPr lang="en-US" smtClean="0"/>
              <a:t>‹#›</a:t>
            </a:fld>
            <a:endParaRPr lang="en-US"/>
          </a:p>
        </p:txBody>
      </p:sp>
    </p:spTree>
    <p:extLst>
      <p:ext uri="{BB962C8B-B14F-4D97-AF65-F5344CB8AC3E}">
        <p14:creationId xmlns:p14="http://schemas.microsoft.com/office/powerpoint/2010/main" val="171637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questions@studythecalendar.com" TargetMode="External"/><Relationship Id="rId5" Type="http://schemas.openxmlformats.org/officeDocument/2006/relationships/image" Target="../media/image18.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fi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Slide Number Placeholder 1"/>
          <p:cNvSpPr txBox="1">
            <a:spLocks/>
          </p:cNvSpPr>
          <p:nvPr/>
        </p:nvSpPr>
        <p:spPr>
          <a:xfrm>
            <a:off x="10148045" y="6370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F3E72-97D8-4E0E-8DB2-A67F030E614A}" type="slidenum">
              <a:rPr lang="en-US" smtClean="0"/>
              <a:pPr/>
              <a:t>1</a:t>
            </a:fld>
            <a:endParaRPr lang="en-US" dirty="0"/>
          </a:p>
        </p:txBody>
      </p:sp>
      <p:sp>
        <p:nvSpPr>
          <p:cNvPr id="14" name="Title 1"/>
          <p:cNvSpPr txBox="1">
            <a:spLocks/>
          </p:cNvSpPr>
          <p:nvPr/>
        </p:nvSpPr>
        <p:spPr>
          <a:xfrm>
            <a:off x="444020" y="45465"/>
            <a:ext cx="4595982" cy="5188713"/>
          </a:xfrm>
          <a:prstGeom prst="rect">
            <a:avLst/>
          </a:prstGeom>
        </p:spPr>
        <p:txBody>
          <a:bodyPr vert="horz" lIns="91440" tIns="45720" rIns="91440" bIns="45720" rtlCol="0" anchor="ctr">
            <a:noAutofit/>
            <a:scene3d>
              <a:camera prst="orthographicFront"/>
              <a:lightRig rig="threePt" dir="t"/>
            </a:scene3d>
            <a:sp3d extrusionH="57150">
              <a:bevelT w="82550" h="38100" prst="coolSlant"/>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a:solidFill>
                    <a:srgbClr val="002060"/>
                  </a:solidFill>
                </a:ln>
                <a:solidFill>
                  <a:srgbClr val="89114D"/>
                </a:solidFill>
                <a:effectLst>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rPr>
              <a:t>  </a:t>
            </a:r>
            <a:r>
              <a:rPr lang="en-US" sz="6600" b="1" dirty="0">
                <a:ln>
                  <a:solidFill>
                    <a:srgbClr val="002060"/>
                  </a:solidFill>
                </a:ln>
                <a:solidFill>
                  <a:schemeClr val="accent6">
                    <a:lumMod val="40000"/>
                    <a:lumOff val="60000"/>
                  </a:schemeClr>
                </a:solidFill>
                <a:effectLst>
                  <a:glow rad="88900">
                    <a:schemeClr val="accent6">
                      <a:lumMod val="75000"/>
                      <a:alpha val="85000"/>
                    </a:schemeClr>
                  </a:glow>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rPr>
              <a:t>How can we trace the </a:t>
            </a:r>
            <a:r>
              <a:rPr lang="en-US" sz="6600" b="1" dirty="0">
                <a:ln>
                  <a:solidFill>
                    <a:srgbClr val="002060"/>
                  </a:solidFill>
                </a:ln>
                <a:solidFill>
                  <a:srgbClr val="7030A0"/>
                </a:solidFill>
                <a:effectLst>
                  <a:glow rad="152400">
                    <a:schemeClr val="tx1"/>
                  </a:glow>
                </a:effectLst>
                <a:latin typeface="Forte" panose="03060902040502070203" pitchFamily="66" charset="0"/>
              </a:rPr>
              <a:t>priesthood</a:t>
            </a:r>
            <a:r>
              <a:rPr lang="en-US" sz="6600" b="1" dirty="0">
                <a:ln>
                  <a:solidFill>
                    <a:srgbClr val="002060"/>
                  </a:solidFill>
                </a:ln>
                <a:solidFill>
                  <a:schemeClr val="accent6">
                    <a:lumMod val="40000"/>
                    <a:lumOff val="60000"/>
                  </a:schemeClr>
                </a:solidFill>
                <a:effectLst>
                  <a:glow rad="88900">
                    <a:schemeClr val="accent6">
                      <a:lumMod val="75000"/>
                      <a:alpha val="85000"/>
                    </a:schemeClr>
                  </a:glow>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rPr>
              <a:t> from Shem to </a:t>
            </a:r>
            <a:r>
              <a:rPr lang="en-US" sz="6600" b="1" dirty="0" err="1">
                <a:ln>
                  <a:solidFill>
                    <a:srgbClr val="002060"/>
                  </a:solidFill>
                </a:ln>
                <a:solidFill>
                  <a:schemeClr val="accent6">
                    <a:lumMod val="40000"/>
                    <a:lumOff val="60000"/>
                  </a:schemeClr>
                </a:solidFill>
                <a:effectLst>
                  <a:glow rad="88900">
                    <a:schemeClr val="accent6">
                      <a:lumMod val="75000"/>
                      <a:alpha val="85000"/>
                    </a:schemeClr>
                  </a:glow>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rPr>
              <a:t>Mosheh</a:t>
            </a:r>
            <a:r>
              <a:rPr lang="en-US" sz="6600" b="1" dirty="0">
                <a:ln>
                  <a:solidFill>
                    <a:srgbClr val="002060"/>
                  </a:solidFill>
                </a:ln>
                <a:solidFill>
                  <a:schemeClr val="accent6">
                    <a:lumMod val="40000"/>
                    <a:lumOff val="60000"/>
                  </a:schemeClr>
                </a:solidFill>
                <a:effectLst>
                  <a:glow rad="88900">
                    <a:schemeClr val="accent6">
                      <a:lumMod val="75000"/>
                      <a:alpha val="85000"/>
                    </a:schemeClr>
                  </a:glow>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rPr>
              <a:t>?</a:t>
            </a:r>
            <a:endParaRPr lang="en-CA" sz="6600" b="1" dirty="0">
              <a:ln>
                <a:solidFill>
                  <a:srgbClr val="002060"/>
                </a:solidFill>
              </a:ln>
              <a:solidFill>
                <a:schemeClr val="accent6">
                  <a:lumMod val="40000"/>
                  <a:lumOff val="60000"/>
                </a:schemeClr>
              </a:solidFill>
              <a:effectLst>
                <a:glow rad="88900">
                  <a:schemeClr val="accent6">
                    <a:lumMod val="75000"/>
                    <a:alpha val="85000"/>
                  </a:schemeClr>
                </a:glow>
                <a:outerShdw blurRad="50800" dist="38100" dir="16200000" rotWithShape="0">
                  <a:srgbClr val="002060">
                    <a:alpha val="60000"/>
                  </a:srgbClr>
                </a:outerShdw>
                <a:reflection blurRad="76200" stA="46000" endPos="45000" dist="88900" dir="5400000" sy="-100000" algn="bl" rotWithShape="0"/>
              </a:effectLst>
              <a:latin typeface="Forte" panose="03060902040502070203" pitchFamily="66" charset="0"/>
            </a:endParaRPr>
          </a:p>
        </p:txBody>
      </p:sp>
      <p:sp>
        <p:nvSpPr>
          <p:cNvPr id="15" name="Title 1"/>
          <p:cNvSpPr txBox="1">
            <a:spLocks/>
          </p:cNvSpPr>
          <p:nvPr/>
        </p:nvSpPr>
        <p:spPr>
          <a:xfrm>
            <a:off x="6274962" y="109142"/>
            <a:ext cx="5805355" cy="5136146"/>
          </a:xfrm>
          <a:prstGeom prst="rect">
            <a:avLst/>
          </a:prstGeom>
          <a:effectLst/>
        </p:spPr>
        <p:txBody>
          <a:bodyPr vert="horz" lIns="91440" tIns="45720" rIns="91440" bIns="45720" rtlCol="0" anchor="ctr">
            <a:noAutofit/>
            <a:scene3d>
              <a:camera prst="orthographicFront"/>
              <a:lightRig rig="threePt" dir="t"/>
            </a:scene3d>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a:solidFill>
                    <a:srgbClr val="002060"/>
                  </a:solidFill>
                </a:ln>
                <a:solidFill>
                  <a:schemeClr val="accent4">
                    <a:lumMod val="75000"/>
                  </a:schemeClr>
                </a:solidFill>
                <a:effectLst>
                  <a:glow rad="152400">
                    <a:schemeClr val="tx1"/>
                  </a:glow>
                </a:effectLst>
                <a:latin typeface="Forte" panose="03060902040502070203" pitchFamily="66" charset="0"/>
              </a:rPr>
              <a:t>Will the </a:t>
            </a:r>
            <a:r>
              <a:rPr lang="en-US" sz="6600" b="1" dirty="0">
                <a:ln>
                  <a:solidFill>
                    <a:srgbClr val="002060"/>
                  </a:solidFill>
                </a:ln>
                <a:solidFill>
                  <a:schemeClr val="accent5"/>
                </a:solidFill>
                <a:effectLst>
                  <a:glow rad="152400">
                    <a:schemeClr val="tx1"/>
                  </a:glow>
                </a:effectLst>
                <a:latin typeface="Forte" panose="03060902040502070203" pitchFamily="66" charset="0"/>
              </a:rPr>
              <a:t>Torah</a:t>
            </a:r>
            <a:r>
              <a:rPr lang="en-US" sz="6600" b="1" dirty="0">
                <a:ln>
                  <a:solidFill>
                    <a:srgbClr val="002060"/>
                  </a:solidFill>
                </a:ln>
                <a:solidFill>
                  <a:schemeClr val="accent4">
                    <a:lumMod val="75000"/>
                  </a:schemeClr>
                </a:solidFill>
                <a:effectLst>
                  <a:glow rad="152400">
                    <a:schemeClr val="tx1"/>
                  </a:glow>
                </a:effectLst>
                <a:latin typeface="Forte" panose="03060902040502070203" pitchFamily="66" charset="0"/>
              </a:rPr>
              <a:t> timelines proclaim </a:t>
            </a:r>
            <a:r>
              <a:rPr lang="en-US" sz="6600" b="1" dirty="0">
                <a:ln w="12700">
                  <a:solidFill>
                    <a:srgbClr val="0000FF"/>
                  </a:solidFill>
                </a:ln>
                <a:solidFill>
                  <a:schemeClr val="accent4">
                    <a:lumMod val="75000"/>
                  </a:schemeClr>
                </a:solidFill>
                <a:effectLst>
                  <a:outerShdw blurRad="50800" dist="50800" dir="5400000" sx="103000" sy="103000" algn="ctr" rotWithShape="0">
                    <a:srgbClr val="00FF99"/>
                  </a:outerShdw>
                </a:effectLst>
                <a:latin typeface="Forte" panose="03060902040502070203" pitchFamily="66" charset="0"/>
              </a:rPr>
              <a:t>Abraham </a:t>
            </a:r>
            <a:r>
              <a:rPr lang="en-US" sz="6600" b="1" dirty="0">
                <a:ln>
                  <a:solidFill>
                    <a:srgbClr val="002060"/>
                  </a:solidFill>
                </a:ln>
                <a:solidFill>
                  <a:schemeClr val="accent4">
                    <a:lumMod val="75000"/>
                  </a:schemeClr>
                </a:solidFill>
                <a:effectLst>
                  <a:glow rad="152400">
                    <a:schemeClr val="tx1"/>
                  </a:glow>
                </a:effectLst>
                <a:latin typeface="Forte" panose="03060902040502070203" pitchFamily="66" charset="0"/>
              </a:rPr>
              <a:t>as a </a:t>
            </a:r>
            <a:br>
              <a:rPr lang="en-US" sz="6600" b="1" dirty="0">
                <a:ln>
                  <a:solidFill>
                    <a:srgbClr val="002060"/>
                  </a:solidFill>
                </a:ln>
                <a:solidFill>
                  <a:schemeClr val="accent4">
                    <a:lumMod val="75000"/>
                  </a:schemeClr>
                </a:solidFill>
                <a:effectLst>
                  <a:glow rad="152400">
                    <a:schemeClr val="tx1"/>
                  </a:glow>
                </a:effectLst>
                <a:latin typeface="Forte" panose="03060902040502070203" pitchFamily="66" charset="0"/>
              </a:rPr>
            </a:br>
            <a:r>
              <a:rPr lang="en-US" sz="6600" b="1" dirty="0" err="1">
                <a:ln>
                  <a:solidFill>
                    <a:srgbClr val="002060"/>
                  </a:solidFill>
                </a:ln>
                <a:solidFill>
                  <a:srgbClr val="7030A0"/>
                </a:solidFill>
                <a:effectLst>
                  <a:glow rad="152400">
                    <a:schemeClr val="tx1"/>
                  </a:glow>
                </a:effectLst>
                <a:latin typeface="Forte" panose="03060902040502070203" pitchFamily="66" charset="0"/>
              </a:rPr>
              <a:t>Melki-tzedek</a:t>
            </a:r>
            <a:r>
              <a:rPr lang="en-US" sz="6600" b="1" dirty="0">
                <a:ln>
                  <a:solidFill>
                    <a:srgbClr val="002060"/>
                  </a:solidFill>
                </a:ln>
                <a:solidFill>
                  <a:srgbClr val="7030A0"/>
                </a:solidFill>
                <a:effectLst>
                  <a:glow rad="152400">
                    <a:schemeClr val="tx1"/>
                  </a:glow>
                </a:effectLst>
                <a:latin typeface="Forte" panose="03060902040502070203" pitchFamily="66" charset="0"/>
              </a:rPr>
              <a:t>?</a:t>
            </a:r>
            <a:endParaRPr lang="en-CA" sz="8000" b="1" dirty="0">
              <a:ln>
                <a:solidFill>
                  <a:srgbClr val="0000FF"/>
                </a:solidFill>
              </a:ln>
              <a:solidFill>
                <a:srgbClr val="C00000"/>
              </a:solidFill>
              <a:effectLst>
                <a:glow rad="152400">
                  <a:schemeClr val="bg1"/>
                </a:glow>
                <a:outerShdw blurRad="50800" dist="50800" dir="5400000" sx="101000" sy="101000" algn="ctr" rotWithShape="0">
                  <a:srgbClr val="FFFF00"/>
                </a:outerShdw>
              </a:effectLst>
              <a:latin typeface="Forte" panose="03060902040502070203" pitchFamily="66" charset="0"/>
            </a:endParaRPr>
          </a:p>
        </p:txBody>
      </p:sp>
      <p:pic>
        <p:nvPicPr>
          <p:cNvPr id="16" name="Picture 2" descr="C:\Users\Rae\Documents\A CF Desktop Feb 2021\Best CCC Logo Clear with colors in circle S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61275" y="5142213"/>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22511" y="5537139"/>
            <a:ext cx="9334500" cy="101566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chemeClr val="bg1">
                    <a:shade val="50000"/>
                  </a:schemeClr>
                </a:solidFill>
                <a:latin typeface="Rockwell" pitchFamily="18" charset="0"/>
              </a:rPr>
              <a:t> </a:t>
            </a:r>
            <a:r>
              <a:rPr lang="en-US" sz="6000" b="1" dirty="0">
                <a:ln w="15875">
                  <a:solidFill>
                    <a:schemeClr val="bg1"/>
                  </a:solidFill>
                </a:ln>
                <a:solidFill>
                  <a:srgbClr val="89114D"/>
                </a:solidFill>
                <a:effectLst>
                  <a:glow rad="127000">
                    <a:schemeClr val="tx1"/>
                  </a:glow>
                  <a:innerShdw blurRad="69850" dist="43180" dir="5400000">
                    <a:srgbClr val="000000">
                      <a:alpha val="65000"/>
                    </a:srgbClr>
                  </a:innerShdw>
                </a:effectLst>
                <a:latin typeface="Maiandra GD" pitchFamily="34" charset="0"/>
              </a:rPr>
              <a:t>Melki-tzedek </a:t>
            </a:r>
            <a:r>
              <a:rPr lang="en-US" sz="4000" b="1" dirty="0">
                <a:ln w="15875">
                  <a:solidFill>
                    <a:schemeClr val="bg1"/>
                  </a:solidFill>
                </a:ln>
                <a:solidFill>
                  <a:srgbClr val="89114D"/>
                </a:solidFill>
                <a:effectLst>
                  <a:glow rad="127000">
                    <a:schemeClr val="tx1"/>
                  </a:glow>
                  <a:innerShdw blurRad="69850" dist="43180" dir="5400000">
                    <a:srgbClr val="000000">
                      <a:alpha val="65000"/>
                    </a:srgbClr>
                  </a:innerShdw>
                </a:effectLst>
                <a:latin typeface="Maiandra GD" pitchFamily="34" charset="0"/>
              </a:rPr>
              <a:t>(Part 3)</a:t>
            </a:r>
            <a:r>
              <a:rPr lang="en-US" sz="4800" b="1" dirty="0">
                <a:ln w="15875">
                  <a:solidFill>
                    <a:schemeClr val="bg1"/>
                  </a:solidFill>
                </a:ln>
                <a:solidFill>
                  <a:srgbClr val="89114D"/>
                </a:solidFill>
                <a:effectLst>
                  <a:glow rad="127000">
                    <a:schemeClr val="tx1"/>
                  </a:glow>
                  <a:innerShdw blurRad="69850" dist="43180" dir="5400000">
                    <a:srgbClr val="000000">
                      <a:alpha val="65000"/>
                    </a:srgbClr>
                  </a:innerShdw>
                </a:effectLst>
                <a:latin typeface="Rockwell" pitchFamily="18" charset="0"/>
              </a:rPr>
              <a:t> </a:t>
            </a:r>
            <a:r>
              <a:rPr lang="en-US" sz="4800" b="1" dirty="0">
                <a:ln w="15875">
                  <a:solidFill>
                    <a:schemeClr val="bg1"/>
                  </a:solidFill>
                </a:ln>
                <a:solidFill>
                  <a:srgbClr val="89114D"/>
                </a:solidFill>
                <a:effectLst>
                  <a:glow rad="127000">
                    <a:schemeClr val="tx1"/>
                  </a:glow>
                </a:effectLst>
                <a:latin typeface="Rockwell" pitchFamily="18" charset="0"/>
              </a:rPr>
              <a:t> </a:t>
            </a:r>
            <a:endParaRPr lang="en-US" sz="6000" b="1" dirty="0">
              <a:ln w="15875">
                <a:solidFill>
                  <a:schemeClr val="bg1"/>
                </a:solidFill>
              </a:ln>
              <a:solidFill>
                <a:srgbClr val="89114D"/>
              </a:solidFill>
              <a:effectLst>
                <a:glow rad="127000">
                  <a:schemeClr val="tx1"/>
                </a:glow>
              </a:effectLst>
              <a:latin typeface="Rockwell" pitchFamily="18" charset="0"/>
            </a:endParaRPr>
          </a:p>
        </p:txBody>
      </p:sp>
    </p:spTree>
    <p:extLst>
      <p:ext uri="{BB962C8B-B14F-4D97-AF65-F5344CB8AC3E}">
        <p14:creationId xmlns:p14="http://schemas.microsoft.com/office/powerpoint/2010/main" val="1459483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47" presetClass="entr" presetSubtype="0" fill="hold" grpId="0" nodeType="afterEffect">
                                  <p:stCondLst>
                                    <p:cond delay="2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0885" y="5922009"/>
            <a:ext cx="3500535" cy="365125"/>
          </a:xfrm>
        </p:spPr>
        <p:txBody>
          <a:bodyPr/>
          <a:lstStyle/>
          <a:p>
            <a:fld id="{385F3E72-97D8-4E0E-8DB2-A67F030E614A}" type="slidenum">
              <a:rPr lang="en-US" smtClean="0">
                <a:solidFill>
                  <a:schemeClr val="bg1"/>
                </a:solidFill>
              </a:rPr>
              <a:t>10</a:t>
            </a:fld>
            <a:endParaRPr lang="en-US" dirty="0">
              <a:solidFill>
                <a:schemeClr val="bg1"/>
              </a:solidFill>
            </a:endParaRPr>
          </a:p>
        </p:txBody>
      </p:sp>
      <p:grpSp>
        <p:nvGrpSpPr>
          <p:cNvPr id="8" name="Group 7"/>
          <p:cNvGrpSpPr/>
          <p:nvPr/>
        </p:nvGrpSpPr>
        <p:grpSpPr>
          <a:xfrm>
            <a:off x="2868631" y="178242"/>
            <a:ext cx="2038705" cy="2436478"/>
            <a:chOff x="41857" y="7020428"/>
            <a:chExt cx="2038705" cy="2436478"/>
          </a:xfrm>
        </p:grpSpPr>
        <p:sp>
          <p:nvSpPr>
            <p:cNvPr id="47" name="Rectangle 46"/>
            <p:cNvSpPr/>
            <p:nvPr/>
          </p:nvSpPr>
          <p:spPr>
            <a:xfrm>
              <a:off x="241020" y="7020428"/>
              <a:ext cx="183954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solidFill>
                    <a:schemeClr val="accent4">
                      <a:lumMod val="60000"/>
                      <a:lumOff val="40000"/>
                    </a:schemeClr>
                  </a:solidFill>
                  <a:effectLst>
                    <a:outerShdw blurRad="50800" dist="39000" dir="5460000" algn="tl">
                      <a:srgbClr val="000000">
                        <a:alpha val="38000"/>
                      </a:srgbClr>
                    </a:outerShdw>
                  </a:effectLst>
                </a:rPr>
                <a:t>Abraham</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pic>
          <p:nvPicPr>
            <p:cNvPr id="48" name="Picture 2" descr="F:\Sukkot 2016 PPTs and PDFs\Moon-Month Study July 2016 Sukkot 2016\Moon Art for PPT\prophets\p1 edi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857" y="7525733"/>
              <a:ext cx="1928101" cy="19311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53" name="Title 1"/>
          <p:cNvSpPr txBox="1">
            <a:spLocks/>
          </p:cNvSpPr>
          <p:nvPr/>
        </p:nvSpPr>
        <p:spPr>
          <a:xfrm>
            <a:off x="86119" y="1814567"/>
            <a:ext cx="9785063" cy="4537276"/>
          </a:xfrm>
          <a:prstGeom prst="rect">
            <a:avLst/>
          </a:prstGeom>
          <a:noFill/>
          <a:effectLst>
            <a:glow rad="127000">
              <a:schemeClr val="bg1"/>
            </a:glow>
          </a:effectLst>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b="1" dirty="0">
              <a:ln>
                <a:solidFill>
                  <a:sysClr val="windowText" lastClr="000000"/>
                </a:solidFill>
              </a:ln>
              <a:solidFill>
                <a:schemeClr val="accent4">
                  <a:lumMod val="60000"/>
                  <a:lumOff val="40000"/>
                </a:schemeClr>
              </a:solidFill>
              <a:latin typeface="Forte" panose="03060902040502070203" pitchFamily="66" charset="0"/>
            </a:endParaRPr>
          </a:p>
          <a:p>
            <a:pPr algn="ctr"/>
            <a:r>
              <a:rPr lang="en-US" sz="5400" b="1" dirty="0">
                <a:ln>
                  <a:solidFill>
                    <a:sysClr val="windowText" lastClr="000000"/>
                  </a:solidFill>
                </a:ln>
                <a:solidFill>
                  <a:schemeClr val="accent4">
                    <a:lumMod val="60000"/>
                    <a:lumOff val="40000"/>
                  </a:schemeClr>
                </a:solidFill>
                <a:latin typeface="Bahnschrift SemiCondensed" panose="020B0502040204020203" pitchFamily="34" charset="0"/>
              </a:rPr>
              <a:t>are “bundled” together 33 times in the Scriptures as our forefathers, but Abraham never qualifies as a </a:t>
            </a:r>
            <a:r>
              <a:rPr lang="en-US" sz="5400" b="1" dirty="0" err="1">
                <a:ln>
                  <a:solidFill>
                    <a:sysClr val="windowText" lastClr="000000"/>
                  </a:solidFill>
                </a:ln>
                <a:solidFill>
                  <a:srgbClr val="441D61"/>
                </a:solidFill>
                <a:effectLst>
                  <a:glow rad="127000">
                    <a:schemeClr val="bg1"/>
                  </a:glow>
                </a:effectLst>
                <a:latin typeface="Bahnschrift SemiCondensed" panose="020B0502040204020203" pitchFamily="34" charset="0"/>
              </a:rPr>
              <a:t>Melki-tzedek</a:t>
            </a:r>
            <a:r>
              <a:rPr lang="en-US" sz="5400" b="1" dirty="0">
                <a:ln>
                  <a:solidFill>
                    <a:sysClr val="windowText" lastClr="000000"/>
                  </a:solidFill>
                </a:ln>
                <a:solidFill>
                  <a:srgbClr val="441D61"/>
                </a:solidFill>
                <a:effectLst>
                  <a:glow rad="127000">
                    <a:schemeClr val="bg1"/>
                  </a:glow>
                </a:effectLst>
                <a:latin typeface="Bahnschrift SemiCondensed" panose="020B0502040204020203" pitchFamily="34" charset="0"/>
              </a:rPr>
              <a:t> priest, </a:t>
            </a:r>
            <a:r>
              <a:rPr lang="en-US" sz="5400" b="1" dirty="0">
                <a:ln>
                  <a:solidFill>
                    <a:sysClr val="windowText" lastClr="000000"/>
                  </a:solidFill>
                </a:ln>
                <a:solidFill>
                  <a:schemeClr val="accent4">
                    <a:lumMod val="60000"/>
                    <a:lumOff val="40000"/>
                  </a:schemeClr>
                </a:solidFill>
                <a:latin typeface="Bahnschrift SemiCondensed" panose="020B0502040204020203" pitchFamily="34" charset="0"/>
              </a:rPr>
              <a:t/>
            </a:r>
            <a:br>
              <a:rPr lang="en-US" sz="5400" b="1" dirty="0">
                <a:ln>
                  <a:solidFill>
                    <a:sysClr val="windowText" lastClr="000000"/>
                  </a:solidFill>
                </a:ln>
                <a:solidFill>
                  <a:schemeClr val="accent4">
                    <a:lumMod val="60000"/>
                    <a:lumOff val="40000"/>
                  </a:schemeClr>
                </a:solidFill>
                <a:latin typeface="Bahnschrift SemiCondensed" panose="020B0502040204020203" pitchFamily="34" charset="0"/>
              </a:rPr>
            </a:br>
            <a:r>
              <a:rPr lang="en-US" sz="5400" b="1" dirty="0">
                <a:ln>
                  <a:solidFill>
                    <a:sysClr val="windowText" lastClr="000000"/>
                  </a:solidFill>
                </a:ln>
                <a:solidFill>
                  <a:schemeClr val="accent4">
                    <a:lumMod val="60000"/>
                    <a:lumOff val="40000"/>
                  </a:schemeClr>
                </a:solidFill>
                <a:latin typeface="Bahnschrift SemiCondensed" panose="020B0502040204020203" pitchFamily="34" charset="0"/>
              </a:rPr>
              <a:t>like Isaac and Jacob do?</a:t>
            </a:r>
            <a:endParaRPr lang="en-CA" sz="5400" b="1" dirty="0">
              <a:ln>
                <a:solidFill>
                  <a:sysClr val="windowText" lastClr="000000"/>
                </a:solidFill>
              </a:ln>
              <a:solidFill>
                <a:schemeClr val="accent4">
                  <a:lumMod val="60000"/>
                  <a:lumOff val="40000"/>
                </a:schemeClr>
              </a:solidFill>
              <a:latin typeface="Bahnschrift SemiCondensed" panose="020B0502040204020203" pitchFamily="34" charset="0"/>
            </a:endParaRPr>
          </a:p>
        </p:txBody>
      </p:sp>
      <p:sp>
        <p:nvSpPr>
          <p:cNvPr id="23" name="Title 1"/>
          <p:cNvSpPr txBox="1">
            <a:spLocks/>
          </p:cNvSpPr>
          <p:nvPr/>
        </p:nvSpPr>
        <p:spPr>
          <a:xfrm>
            <a:off x="8927772" y="-304585"/>
            <a:ext cx="3509010" cy="6591719"/>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600" b="1" dirty="0">
                <a:ln>
                  <a:solidFill>
                    <a:sysClr val="windowText" lastClr="000000"/>
                  </a:solidFill>
                </a:ln>
                <a:solidFill>
                  <a:schemeClr val="accent2">
                    <a:lumMod val="60000"/>
                    <a:lumOff val="40000"/>
                  </a:schemeClr>
                </a:solidFill>
                <a:effectLst>
                  <a:outerShdw blurRad="38100" dist="38100" dir="2700000" algn="tl">
                    <a:srgbClr val="000000">
                      <a:alpha val="43137"/>
                    </a:srgbClr>
                  </a:outerShdw>
                </a:effectLst>
                <a:latin typeface="Poor Richard" panose="02080502050505020702" pitchFamily="18" charset="0"/>
              </a:rPr>
              <a:t>?</a:t>
            </a:r>
            <a:endParaRPr lang="en-CA" sz="49600" b="1" dirty="0">
              <a:ln>
                <a:solidFill>
                  <a:sysClr val="windowText" lastClr="000000"/>
                </a:solidFill>
              </a:ln>
              <a:solidFill>
                <a:schemeClr val="accent2">
                  <a:lumMod val="60000"/>
                  <a:lumOff val="40000"/>
                </a:schemeClr>
              </a:solidFill>
              <a:effectLst>
                <a:outerShdw blurRad="38100" dist="38100" dir="2700000" algn="tl">
                  <a:srgbClr val="000000">
                    <a:alpha val="43137"/>
                  </a:srgbClr>
                </a:outerShdw>
              </a:effectLst>
              <a:latin typeface="Poor Richard" panose="02080502050505020702" pitchFamily="18" charset="0"/>
            </a:endParaRPr>
          </a:p>
        </p:txBody>
      </p:sp>
      <p:pic>
        <p:nvPicPr>
          <p:cNvPr id="24" name="Picture 23"/>
          <p:cNvPicPr>
            <a:picLocks noChangeAspect="1"/>
          </p:cNvPicPr>
          <p:nvPr/>
        </p:nvPicPr>
        <p:blipFill rotWithShape="1">
          <a:blip r:embed="rId3">
            <a:extLst>
              <a:ext uri="{BEBA8EAE-BF5A-486C-A8C5-ECC9F3942E4B}">
                <a14:imgProps xmlns:a14="http://schemas.microsoft.com/office/drawing/2010/main">
                  <a14:imgLayer r:embed="rId4">
                    <a14:imgEffect>
                      <a14:backgroundRemoval t="9944" b="100000" l="10000" r="100000"/>
                    </a14:imgEffect>
                  </a14:imgLayer>
                </a14:imgProps>
              </a:ext>
              <a:ext uri="{28A0092B-C50C-407E-A947-70E740481C1C}">
                <a14:useLocalDpi xmlns:a14="http://schemas.microsoft.com/office/drawing/2010/main" val="0"/>
              </a:ext>
            </a:extLst>
          </a:blip>
          <a:srcRect l="50315" t="30379"/>
          <a:stretch/>
        </p:blipFill>
        <p:spPr>
          <a:xfrm flipH="1">
            <a:off x="8649099" y="3874770"/>
            <a:ext cx="3503609" cy="29832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5" name="Rectangle 24"/>
          <p:cNvSpPr/>
          <p:nvPr/>
        </p:nvSpPr>
        <p:spPr>
          <a:xfrm>
            <a:off x="403619" y="143564"/>
            <a:ext cx="5699930" cy="2308324"/>
          </a:xfrm>
          <a:prstGeom prst="rect">
            <a:avLst/>
          </a:prstGeom>
          <a:noFill/>
        </p:spPr>
        <p:txBody>
          <a:bodyPr wrap="square" lIns="91440" tIns="45720" rIns="91440" bIns="45720">
            <a:spAutoFit/>
            <a:scene3d>
              <a:camera prst="isometricOffAxis1Right"/>
              <a:lightRig rig="soft" dir="t">
                <a:rot lat="0" lon="0" rev="15600000"/>
              </a:lightRig>
            </a:scene3d>
            <a:sp3d extrusionH="57150" prstMaterial="softEdge">
              <a:bevelT w="25400" h="38100" prst="angle"/>
            </a:sp3d>
          </a:bodyPr>
          <a:lstStyle/>
          <a:p>
            <a:r>
              <a:rPr lang="en-US" sz="7200" b="1" dirty="0">
                <a:ln>
                  <a:solidFill>
                    <a:srgbClr val="02001B"/>
                  </a:solidFill>
                </a:ln>
                <a:solidFill>
                  <a:schemeClr val="accent5"/>
                </a:solidFill>
                <a:effectLst>
                  <a:glow rad="228600">
                    <a:schemeClr val="bg1"/>
                  </a:glow>
                </a:effectLst>
                <a:latin typeface="Berlin Sans FB Demi" panose="020E0802020502020306" pitchFamily="34" charset="0"/>
              </a:rPr>
              <a:t>Why </a:t>
            </a:r>
            <a:br>
              <a:rPr lang="en-US" sz="7200" b="1" dirty="0">
                <a:ln>
                  <a:solidFill>
                    <a:srgbClr val="02001B"/>
                  </a:solidFill>
                </a:ln>
                <a:solidFill>
                  <a:schemeClr val="accent5"/>
                </a:solidFill>
                <a:effectLst>
                  <a:glow rad="228600">
                    <a:schemeClr val="bg1"/>
                  </a:glow>
                </a:effectLst>
                <a:latin typeface="Berlin Sans FB Demi" panose="020E0802020502020306" pitchFamily="34" charset="0"/>
              </a:rPr>
            </a:br>
            <a:r>
              <a:rPr lang="en-US" sz="7200" b="1" dirty="0">
                <a:ln>
                  <a:solidFill>
                    <a:srgbClr val="02001B"/>
                  </a:solidFill>
                </a:ln>
                <a:solidFill>
                  <a:schemeClr val="accent5"/>
                </a:solidFill>
                <a:effectLst>
                  <a:glow rad="228600">
                    <a:schemeClr val="bg1"/>
                  </a:glow>
                </a:effectLst>
                <a:latin typeface="Berlin Sans FB Demi" panose="020E0802020502020306" pitchFamily="34" charset="0"/>
              </a:rPr>
              <a:t>is it …</a:t>
            </a:r>
            <a:endParaRPr lang="en-US" sz="7200" b="1" cap="none" spc="0" dirty="0">
              <a:ln>
                <a:solidFill>
                  <a:srgbClr val="02001B"/>
                </a:solidFill>
              </a:ln>
              <a:solidFill>
                <a:schemeClr val="accent5"/>
              </a:solidFill>
              <a:effectLst>
                <a:glow rad="228600">
                  <a:schemeClr val="bg1"/>
                </a:glow>
              </a:effectLst>
              <a:latin typeface="Berlin Sans FB Demi" panose="020E0802020502020306" pitchFamily="34" charset="0"/>
            </a:endParaRPr>
          </a:p>
        </p:txBody>
      </p:sp>
      <p:grpSp>
        <p:nvGrpSpPr>
          <p:cNvPr id="7" name="Group 6"/>
          <p:cNvGrpSpPr/>
          <p:nvPr/>
        </p:nvGrpSpPr>
        <p:grpSpPr>
          <a:xfrm>
            <a:off x="4929458" y="150310"/>
            <a:ext cx="2113598" cy="2415090"/>
            <a:chOff x="2016385" y="7020427"/>
            <a:chExt cx="2113598" cy="241509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6385" y="7481245"/>
              <a:ext cx="2113598" cy="1954272"/>
            </a:xfrm>
            <a:prstGeom prst="ellipse">
              <a:avLst/>
            </a:prstGeom>
            <a:ln>
              <a:noFill/>
            </a:ln>
            <a:effectLst>
              <a:softEdge rad="112500"/>
            </a:effectLst>
          </p:spPr>
        </p:pic>
        <p:sp>
          <p:nvSpPr>
            <p:cNvPr id="13" name="Rectangle 12"/>
            <p:cNvSpPr/>
            <p:nvPr/>
          </p:nvSpPr>
          <p:spPr>
            <a:xfrm>
              <a:off x="2522934" y="7020427"/>
              <a:ext cx="10326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solidFill>
                    <a:schemeClr val="accent4">
                      <a:lumMod val="60000"/>
                      <a:lumOff val="40000"/>
                    </a:schemeClr>
                  </a:solidFill>
                  <a:effectLst>
                    <a:outerShdw blurRad="50800" dist="39000" dir="5460000" algn="tl">
                      <a:srgbClr val="000000">
                        <a:alpha val="38000"/>
                      </a:srgbClr>
                    </a:outerShdw>
                  </a:effectLst>
                </a:rPr>
                <a:t>Isaac</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6" name="Group 5"/>
          <p:cNvGrpSpPr/>
          <p:nvPr/>
        </p:nvGrpSpPr>
        <p:grpSpPr>
          <a:xfrm>
            <a:off x="7163850" y="178242"/>
            <a:ext cx="1928101" cy="2387158"/>
            <a:chOff x="4269005" y="6886162"/>
            <a:chExt cx="1928101" cy="2387158"/>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9005" y="7312814"/>
              <a:ext cx="1928101" cy="1960506"/>
            </a:xfrm>
            <a:prstGeom prst="ellipse">
              <a:avLst/>
            </a:prstGeom>
            <a:ln>
              <a:noFill/>
            </a:ln>
            <a:effectLst>
              <a:softEdge rad="112500"/>
            </a:effectLst>
          </p:spPr>
        </p:pic>
        <p:sp>
          <p:nvSpPr>
            <p:cNvPr id="14" name="Rectangle 13"/>
            <p:cNvSpPr/>
            <p:nvPr/>
          </p:nvSpPr>
          <p:spPr>
            <a:xfrm>
              <a:off x="4625160" y="6886162"/>
              <a:ext cx="113326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a:ln w="11430"/>
                  <a:solidFill>
                    <a:schemeClr val="accent4">
                      <a:lumMod val="60000"/>
                      <a:lumOff val="40000"/>
                    </a:schemeClr>
                  </a:solidFill>
                  <a:effectLst>
                    <a:outerShdw blurRad="50800" dist="39000" dir="5460000" algn="tl">
                      <a:srgbClr val="000000">
                        <a:alpha val="38000"/>
                      </a:srgbClr>
                    </a:outerShdw>
                  </a:effectLst>
                </a:rPr>
                <a:t>Jacob</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Tree>
    <p:extLst>
      <p:ext uri="{BB962C8B-B14F-4D97-AF65-F5344CB8AC3E}">
        <p14:creationId xmlns:p14="http://schemas.microsoft.com/office/powerpoint/2010/main" val="41519608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16" presetClass="entr" presetSubtype="21" fill="hold" grpId="0" nodeType="afterEffect">
                                  <p:stCondLst>
                                    <p:cond delay="50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48" b="89529" l="0" r="100000"/>
                    </a14:imgEffect>
                    <a14:imgEffect>
                      <a14:colorTemperature colorTemp="4700"/>
                    </a14:imgEffect>
                  </a14:imgLayer>
                </a14:imgProps>
              </a:ext>
              <a:ext uri="{28A0092B-C50C-407E-A947-70E740481C1C}">
                <a14:useLocalDpi xmlns:a14="http://schemas.microsoft.com/office/drawing/2010/main" val="0"/>
              </a:ext>
            </a:extLst>
          </a:blip>
          <a:srcRect l="4547"/>
          <a:stretch/>
        </p:blipFill>
        <p:spPr>
          <a:xfrm rot="20887072">
            <a:off x="5759297" y="5272250"/>
            <a:ext cx="8213913" cy="14225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p:cNvSpPr>
            <a:spLocks noGrp="1"/>
          </p:cNvSpPr>
          <p:nvPr>
            <p:ph type="sldNum" sz="quarter" idx="12"/>
          </p:nvPr>
        </p:nvSpPr>
        <p:spPr>
          <a:xfrm>
            <a:off x="9448800" y="6451344"/>
            <a:ext cx="2743200" cy="365125"/>
          </a:xfrm>
        </p:spPr>
        <p:txBody>
          <a:bodyPr/>
          <a:lstStyle/>
          <a:p>
            <a:fld id="{385F3E72-97D8-4E0E-8DB2-A67F030E614A}" type="slidenum">
              <a:rPr lang="en-US" smtClean="0">
                <a:solidFill>
                  <a:schemeClr val="tx1"/>
                </a:solidFill>
              </a:rPr>
              <a:t>11</a:t>
            </a:fld>
            <a:endParaRPr lang="en-US" dirty="0">
              <a:solidFill>
                <a:schemeClr val="tx1"/>
              </a:solidFill>
            </a:endParaRPr>
          </a:p>
        </p:txBody>
      </p:sp>
      <p:sp>
        <p:nvSpPr>
          <p:cNvPr id="8" name="Title 2"/>
          <p:cNvSpPr txBox="1">
            <a:spLocks/>
          </p:cNvSpPr>
          <p:nvPr/>
        </p:nvSpPr>
        <p:spPr>
          <a:xfrm>
            <a:off x="21725" y="-42772"/>
            <a:ext cx="6124529" cy="2055091"/>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n>
                  <a:solidFill>
                    <a:sysClr val="windowText" lastClr="000000"/>
                  </a:solidFill>
                </a:ln>
                <a:gradFill flip="none" rotWithShape="1">
                  <a:gsLst>
                    <a:gs pos="4000">
                      <a:srgbClr val="FF0000"/>
                    </a:gs>
                    <a:gs pos="43000">
                      <a:srgbClr val="FFFF00"/>
                    </a:gs>
                    <a:gs pos="23000">
                      <a:srgbClr val="CC3300"/>
                    </a:gs>
                    <a:gs pos="62000">
                      <a:srgbClr val="00B050"/>
                    </a:gs>
                    <a:gs pos="80000">
                      <a:srgbClr val="00B0F0"/>
                    </a:gs>
                    <a:gs pos="98000">
                      <a:srgbClr val="7030A0"/>
                    </a:gs>
                  </a:gsLst>
                  <a:lin ang="0" scaled="1"/>
                  <a:tileRect/>
                </a:gradFill>
                <a:latin typeface="Cooper Black" panose="0208090404030B020404" pitchFamily="18" charset="0"/>
              </a:rPr>
              <a:t>What does our Heavenly Priest have to say</a:t>
            </a:r>
            <a:br>
              <a:rPr lang="en-US" sz="3600" dirty="0">
                <a:ln>
                  <a:solidFill>
                    <a:sysClr val="windowText" lastClr="000000"/>
                  </a:solidFill>
                </a:ln>
                <a:gradFill flip="none" rotWithShape="1">
                  <a:gsLst>
                    <a:gs pos="4000">
                      <a:srgbClr val="FF0000"/>
                    </a:gs>
                    <a:gs pos="43000">
                      <a:srgbClr val="FFFF00"/>
                    </a:gs>
                    <a:gs pos="23000">
                      <a:srgbClr val="CC3300"/>
                    </a:gs>
                    <a:gs pos="62000">
                      <a:srgbClr val="00B050"/>
                    </a:gs>
                    <a:gs pos="80000">
                      <a:srgbClr val="00B0F0"/>
                    </a:gs>
                    <a:gs pos="98000">
                      <a:srgbClr val="7030A0"/>
                    </a:gs>
                  </a:gsLst>
                  <a:lin ang="0" scaled="1"/>
                  <a:tileRect/>
                </a:gradFill>
                <a:latin typeface="Cooper Black" panose="0208090404030B020404" pitchFamily="18" charset="0"/>
              </a:rPr>
            </a:br>
            <a:r>
              <a:rPr lang="en-US" sz="3600" dirty="0">
                <a:ln>
                  <a:solidFill>
                    <a:sysClr val="windowText" lastClr="000000"/>
                  </a:solidFill>
                </a:ln>
                <a:gradFill flip="none" rotWithShape="1">
                  <a:gsLst>
                    <a:gs pos="4000">
                      <a:srgbClr val="FF0000"/>
                    </a:gs>
                    <a:gs pos="43000">
                      <a:srgbClr val="FFFF00"/>
                    </a:gs>
                    <a:gs pos="23000">
                      <a:srgbClr val="CC3300"/>
                    </a:gs>
                    <a:gs pos="62000">
                      <a:srgbClr val="00B050"/>
                    </a:gs>
                    <a:gs pos="80000">
                      <a:srgbClr val="00B0F0"/>
                    </a:gs>
                    <a:gs pos="98000">
                      <a:srgbClr val="7030A0"/>
                    </a:gs>
                  </a:gsLst>
                  <a:lin ang="0" scaled="1"/>
                  <a:tileRect/>
                </a:gradFill>
                <a:latin typeface="Cooper Black" panose="0208090404030B020404" pitchFamily="18" charset="0"/>
              </a:rPr>
              <a:t>about this?</a:t>
            </a:r>
            <a:endParaRPr lang="en-CA" sz="4000" dirty="0">
              <a:ln>
                <a:solidFill>
                  <a:sysClr val="windowText" lastClr="000000"/>
                </a:solidFill>
              </a:ln>
              <a:gradFill flip="none" rotWithShape="1">
                <a:gsLst>
                  <a:gs pos="4000">
                    <a:srgbClr val="FF0000"/>
                  </a:gs>
                  <a:gs pos="43000">
                    <a:srgbClr val="FFFF00"/>
                  </a:gs>
                  <a:gs pos="23000">
                    <a:srgbClr val="CC3300"/>
                  </a:gs>
                  <a:gs pos="62000">
                    <a:srgbClr val="00B050"/>
                  </a:gs>
                  <a:gs pos="80000">
                    <a:srgbClr val="00B0F0"/>
                  </a:gs>
                  <a:gs pos="98000">
                    <a:srgbClr val="7030A0"/>
                  </a:gs>
                </a:gsLst>
                <a:lin ang="0" scaled="1"/>
                <a:tileRect/>
              </a:gradFill>
              <a:latin typeface="Cooper Black" panose="0208090404030B020404" pitchFamily="18" charset="0"/>
            </a:endParaRPr>
          </a:p>
        </p:txBody>
      </p:sp>
      <p:grpSp>
        <p:nvGrpSpPr>
          <p:cNvPr id="2" name="Group 1"/>
          <p:cNvGrpSpPr/>
          <p:nvPr/>
        </p:nvGrpSpPr>
        <p:grpSpPr>
          <a:xfrm>
            <a:off x="6400674" y="-117422"/>
            <a:ext cx="5516646" cy="5787610"/>
            <a:chOff x="6458714" y="-77766"/>
            <a:chExt cx="5516646" cy="5787610"/>
          </a:xfrm>
        </p:grpSpPr>
        <p:pic>
          <p:nvPicPr>
            <p:cNvPr id="12" name="Picture 3" descr="C:\Users\Rae\Desktop\Mel [cf] Priesthood &amp; Faifer\umbrella 1.png"/>
            <p:cNvPicPr>
              <a:picLocks noChangeAspect="1" noChangeArrowheads="1"/>
            </p:cNvPicPr>
            <p:nvPr/>
          </p:nvPicPr>
          <p:blipFill>
            <a:blip r:embed="rId5">
              <a:duotone>
                <a:prstClr val="black"/>
                <a:srgbClr val="7030A0">
                  <a:tint val="45000"/>
                  <a:satMod val="400000"/>
                </a:srgbClr>
              </a:duotone>
              <a:extLst>
                <a:ext uri="{28A0092B-C50C-407E-A947-70E740481C1C}">
                  <a14:useLocalDpi xmlns:a14="http://schemas.microsoft.com/office/drawing/2010/main"/>
                </a:ext>
              </a:extLst>
            </a:blip>
            <a:srcRect/>
            <a:stretch>
              <a:fillRect/>
            </a:stretch>
          </p:blipFill>
          <p:spPr bwMode="auto">
            <a:xfrm>
              <a:off x="7310680" y="1473107"/>
              <a:ext cx="4533364" cy="423673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3" name="Speech Bubble: Rectangle with Corners Rounded 11">
              <a:extLst>
                <a:ext uri="{FF2B5EF4-FFF2-40B4-BE49-F238E27FC236}">
                  <a16:creationId xmlns:a16="http://schemas.microsoft.com/office/drawing/2014/main" xmlns="" id="{7A004ED6-0208-4149-AA39-189062331143}"/>
                </a:ext>
              </a:extLst>
            </p:cNvPr>
            <p:cNvSpPr/>
            <p:nvPr/>
          </p:nvSpPr>
          <p:spPr>
            <a:xfrm>
              <a:off x="6458714" y="2421614"/>
              <a:ext cx="1342826" cy="638898"/>
            </a:xfrm>
            <a:prstGeom prst="wedgeRoundRectCallout">
              <a:avLst>
                <a:gd name="adj1" fmla="val 74135"/>
                <a:gd name="adj2" fmla="val 20580"/>
                <a:gd name="adj3" fmla="val 16667"/>
              </a:avLst>
            </a:prstGeom>
            <a:gradFill flip="none" rotWithShape="1">
              <a:gsLst>
                <a:gs pos="0">
                  <a:srgbClr val="441D61"/>
                </a:gs>
                <a:gs pos="47000">
                  <a:srgbClr val="8C65D9"/>
                </a:gs>
                <a:gs pos="26000">
                  <a:srgbClr val="8C65D9"/>
                </a:gs>
                <a:gs pos="71000">
                  <a:srgbClr val="E1CCF0"/>
                </a:gs>
              </a:gsLst>
              <a:lin ang="2700000" scaled="1"/>
              <a:tileRect/>
            </a:gradFill>
            <a:ln w="28575">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2a</a:t>
              </a:r>
              <a:r>
                <a:rPr lang="en-CA" b="1" dirty="0">
                  <a:solidFill>
                    <a:srgbClr val="441D61"/>
                  </a:solidFill>
                </a:rPr>
                <a:t> Earthly Priesthood</a:t>
              </a:r>
            </a:p>
          </p:txBody>
        </p:sp>
        <p:pic>
          <p:nvPicPr>
            <p:cNvPr id="14" name="Picture 3" descr="C:\Users\Rae\Desktop\Mel [cf] Priesthood &amp; Faifer\umbrella 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31991" y="-77766"/>
              <a:ext cx="5443369" cy="49987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Rectangle 14"/>
            <p:cNvSpPr/>
            <p:nvPr/>
          </p:nvSpPr>
          <p:spPr>
            <a:xfrm>
              <a:off x="6806357" y="3314313"/>
              <a:ext cx="4339296" cy="493931"/>
            </a:xfrm>
            <a:prstGeom prst="rect">
              <a:avLst/>
            </a:prstGeom>
            <a:noFill/>
          </p:spPr>
          <p:txBody>
            <a:bodyPr wrap="none" lIns="91440" tIns="45720" rIns="91440" bIns="45720" numCol="1">
              <a:prstTxWarp prst="textDeflateBottom">
                <a:avLst>
                  <a:gd name="adj" fmla="val 65720"/>
                </a:avLst>
              </a:prstTxWarp>
              <a:spAutoFit/>
              <a:scene3d>
                <a:camera prst="orthographicFront"/>
                <a:lightRig rig="threePt" dir="t"/>
              </a:scene3d>
              <a:sp3d extrusionH="57150">
                <a:bevelT h="25400" prst="softRound"/>
              </a:sp3d>
            </a:bodyPr>
            <a:lstStyle/>
            <a:p>
              <a:pPr algn="ct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V Boli" pitchFamily="2" charset="0"/>
                  <a:cs typeface="MV Boli" pitchFamily="2" charset="0"/>
                </a:rPr>
                <a:t> Everlasting </a:t>
              </a:r>
              <a:r>
                <a:rPr lang="en-US" sz="3600" b="1" cap="all" dirty="0">
                  <a:ln w="9000" cmpd="sng">
                    <a:solidFill>
                      <a:srgbClr val="002060"/>
                    </a:solidFill>
                    <a:prstDash val="solid"/>
                  </a:ln>
                  <a:solidFill>
                    <a:srgbClr val="441D61"/>
                  </a:solidFill>
                  <a:effectLst>
                    <a:reflection blurRad="12700" stA="28000" endPos="45000" dist="1000" dir="5400000" sy="-100000" algn="bl" rotWithShape="0"/>
                  </a:effectLst>
                  <a:latin typeface="MV Boli" pitchFamily="2" charset="0"/>
                  <a:cs typeface="MV Boli" pitchFamily="2" charset="0"/>
                </a:rPr>
                <a:t>Covenant</a:t>
              </a:r>
              <a:endParaRPr lang="en-US" sz="5400" b="1" cap="all" dirty="0">
                <a:ln w="9000" cmpd="sng">
                  <a:solidFill>
                    <a:srgbClr val="002060"/>
                  </a:solidFill>
                  <a:prstDash val="solid"/>
                </a:ln>
                <a:solidFill>
                  <a:srgbClr val="441D61"/>
                </a:solidFill>
                <a:effectLst>
                  <a:reflection blurRad="12700" stA="28000" endPos="45000" dist="1000" dir="5400000" sy="-100000" algn="bl" rotWithShape="0"/>
                </a:effectLst>
                <a:latin typeface="MV Boli" pitchFamily="2" charset="0"/>
                <a:cs typeface="MV Boli" pitchFamily="2" charset="0"/>
              </a:endParaRPr>
            </a:p>
          </p:txBody>
        </p:sp>
        <p:sp>
          <p:nvSpPr>
            <p:cNvPr id="16" name="Speech Bubble: Rectangle with Corners Rounded 10">
              <a:extLst>
                <a:ext uri="{FF2B5EF4-FFF2-40B4-BE49-F238E27FC236}">
                  <a16:creationId xmlns:a16="http://schemas.microsoft.com/office/drawing/2014/main" xmlns="" id="{2BD1E44F-326E-4E4A-AF2D-C8E3B31DC5C0}"/>
                </a:ext>
              </a:extLst>
            </p:cNvPr>
            <p:cNvSpPr/>
            <p:nvPr/>
          </p:nvSpPr>
          <p:spPr>
            <a:xfrm>
              <a:off x="6531991" y="1097714"/>
              <a:ext cx="1342826" cy="638898"/>
            </a:xfrm>
            <a:prstGeom prst="wedgeRoundRectCallout">
              <a:avLst>
                <a:gd name="adj1" fmla="val 88187"/>
                <a:gd name="adj2" fmla="val 11493"/>
                <a:gd name="adj3" fmla="val 16667"/>
              </a:avLst>
            </a:prstGeom>
            <a:gradFill flip="none" rotWithShape="1">
              <a:gsLst>
                <a:gs pos="9000">
                  <a:srgbClr val="FF0000"/>
                </a:gs>
                <a:gs pos="2000">
                  <a:srgbClr val="FF0000"/>
                </a:gs>
                <a:gs pos="37000">
                  <a:srgbClr val="00FF00"/>
                </a:gs>
                <a:gs pos="34000">
                  <a:srgbClr val="00FF00"/>
                </a:gs>
                <a:gs pos="62000">
                  <a:srgbClr val="FFFF00"/>
                </a:gs>
                <a:gs pos="55000">
                  <a:srgbClr val="FFFF00"/>
                </a:gs>
                <a:gs pos="78000">
                  <a:srgbClr val="00B0F0"/>
                </a:gs>
                <a:gs pos="89000">
                  <a:srgbClr val="00B0F0"/>
                </a:gs>
              </a:gsLst>
              <a:lin ang="2700000" scaled="1"/>
              <a:tileRect/>
            </a:gradFill>
            <a:ln w="28575">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Heavenly Priesthood</a:t>
              </a:r>
            </a:p>
          </p:txBody>
        </p:sp>
      </p:grpSp>
      <p:pic>
        <p:nvPicPr>
          <p:cNvPr id="17" name="Picture 1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48" b="89529" l="0" r="100000"/>
                    </a14:imgEffect>
                    <a14:imgEffect>
                      <a14:colorTemperature colorTemp="4700"/>
                    </a14:imgEffect>
                  </a14:imgLayer>
                </a14:imgProps>
              </a:ext>
              <a:ext uri="{28A0092B-C50C-407E-A947-70E740481C1C}">
                <a14:useLocalDpi xmlns:a14="http://schemas.microsoft.com/office/drawing/2010/main" val="0"/>
              </a:ext>
            </a:extLst>
          </a:blip>
          <a:srcRect l="3449"/>
          <a:stretch/>
        </p:blipFill>
        <p:spPr>
          <a:xfrm rot="866285" flipH="1">
            <a:off x="-3169848" y="4980515"/>
            <a:ext cx="9285383" cy="14225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9" name="Content Placeholder 3"/>
          <p:cNvSpPr txBox="1">
            <a:spLocks/>
          </p:cNvSpPr>
          <p:nvPr/>
        </p:nvSpPr>
        <p:spPr>
          <a:xfrm>
            <a:off x="306814" y="3154835"/>
            <a:ext cx="5905098" cy="4219617"/>
          </a:xfrm>
          <a:prstGeom prst="rect">
            <a:avLst/>
          </a:prstGeom>
        </p:spPr>
        <p:txBody>
          <a:bodyPr vert="horz" lIns="91440" tIns="45720" rIns="91440" bIns="45720" rtlCol="0">
            <a:normAutofit/>
            <a:scene3d>
              <a:camera prst="orthographicFront"/>
              <a:lightRig rig="threePt" dir="t"/>
            </a:scene3d>
            <a:sp3d extrusionH="57150">
              <a:bevelT w="82550" h="38100" prst="coolSlant"/>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ln>
                  <a:solidFill>
                    <a:srgbClr val="002060"/>
                  </a:solidFill>
                </a:ln>
                <a:gradFill flip="none" rotWithShape="1">
                  <a:gsLst>
                    <a:gs pos="38000">
                      <a:srgbClr val="784AA1"/>
                    </a:gs>
                    <a:gs pos="0">
                      <a:srgbClr val="7030A0"/>
                    </a:gs>
                    <a:gs pos="80500">
                      <a:srgbClr val="A693BE"/>
                    </a:gs>
                    <a:gs pos="58000">
                      <a:schemeClr val="accent4"/>
                    </a:gs>
                    <a:gs pos="97000">
                      <a:schemeClr val="accent4">
                        <a:lumMod val="40000"/>
                        <a:lumOff val="60000"/>
                      </a:schemeClr>
                    </a:gs>
                  </a:gsLst>
                  <a:lin ang="0" scaled="1"/>
                  <a:tileRect/>
                </a:gradFill>
                <a:effectLst>
                  <a:outerShdw blurRad="50800" dist="50800" dir="5400000" algn="ctr" rotWithShape="0">
                    <a:srgbClr val="FF0000"/>
                  </a:outerShdw>
                </a:effectLst>
              </a:rPr>
              <a:t>We will discover if Abram is part of the </a:t>
            </a:r>
            <a:br>
              <a:rPr lang="en-US" sz="4000" b="1" dirty="0">
                <a:ln>
                  <a:solidFill>
                    <a:srgbClr val="002060"/>
                  </a:solidFill>
                </a:ln>
                <a:gradFill flip="none" rotWithShape="1">
                  <a:gsLst>
                    <a:gs pos="38000">
                      <a:srgbClr val="784AA1"/>
                    </a:gs>
                    <a:gs pos="0">
                      <a:srgbClr val="7030A0"/>
                    </a:gs>
                    <a:gs pos="80500">
                      <a:srgbClr val="A693BE"/>
                    </a:gs>
                    <a:gs pos="58000">
                      <a:schemeClr val="accent4"/>
                    </a:gs>
                    <a:gs pos="97000">
                      <a:schemeClr val="accent4">
                        <a:lumMod val="40000"/>
                        <a:lumOff val="60000"/>
                      </a:schemeClr>
                    </a:gs>
                  </a:gsLst>
                  <a:lin ang="0" scaled="1"/>
                  <a:tileRect/>
                </a:gradFill>
                <a:effectLst>
                  <a:outerShdw blurRad="50800" dist="50800" dir="5400000" algn="ctr" rotWithShape="0">
                    <a:srgbClr val="FF0000"/>
                  </a:outerShdw>
                </a:effectLst>
              </a:rPr>
            </a:br>
            <a:r>
              <a:rPr lang="en-US" sz="4000" b="1" dirty="0" err="1">
                <a:ln>
                  <a:solidFill>
                    <a:srgbClr val="002060"/>
                  </a:solidFill>
                </a:ln>
                <a:gradFill flip="none" rotWithShape="1">
                  <a:gsLst>
                    <a:gs pos="38000">
                      <a:srgbClr val="784AA1"/>
                    </a:gs>
                    <a:gs pos="0">
                      <a:srgbClr val="7030A0"/>
                    </a:gs>
                    <a:gs pos="80500">
                      <a:srgbClr val="A693BE"/>
                    </a:gs>
                    <a:gs pos="58000">
                      <a:schemeClr val="accent4"/>
                    </a:gs>
                    <a:gs pos="97000">
                      <a:schemeClr val="accent4">
                        <a:lumMod val="40000"/>
                        <a:lumOff val="60000"/>
                      </a:schemeClr>
                    </a:gs>
                  </a:gsLst>
                  <a:lin ang="0" scaled="1"/>
                  <a:tileRect/>
                </a:gradFill>
                <a:effectLst>
                  <a:outerShdw blurRad="50800" dist="50800" dir="5400000" algn="ctr" rotWithShape="0">
                    <a:srgbClr val="FF0000"/>
                  </a:outerShdw>
                </a:effectLst>
              </a:rPr>
              <a:t>Melki-tzedek</a:t>
            </a:r>
            <a:r>
              <a:rPr lang="en-US" sz="4000" b="1" dirty="0">
                <a:ln>
                  <a:solidFill>
                    <a:srgbClr val="002060"/>
                  </a:solidFill>
                </a:ln>
                <a:gradFill flip="none" rotWithShape="1">
                  <a:gsLst>
                    <a:gs pos="38000">
                      <a:srgbClr val="784AA1"/>
                    </a:gs>
                    <a:gs pos="0">
                      <a:srgbClr val="7030A0"/>
                    </a:gs>
                    <a:gs pos="80500">
                      <a:srgbClr val="A693BE"/>
                    </a:gs>
                    <a:gs pos="58000">
                      <a:schemeClr val="accent4"/>
                    </a:gs>
                    <a:gs pos="97000">
                      <a:schemeClr val="accent4">
                        <a:lumMod val="40000"/>
                        <a:lumOff val="60000"/>
                      </a:schemeClr>
                    </a:gs>
                  </a:gsLst>
                  <a:lin ang="0" scaled="1"/>
                  <a:tileRect/>
                </a:gradFill>
                <a:effectLst>
                  <a:outerShdw blurRad="50800" dist="50800" dir="5400000" algn="ctr" rotWithShape="0">
                    <a:srgbClr val="FF0000"/>
                  </a:outerShdw>
                </a:effectLst>
              </a:rPr>
              <a:t> priesthood </a:t>
            </a:r>
            <a:br>
              <a:rPr lang="en-US" sz="4000" b="1" dirty="0">
                <a:ln>
                  <a:solidFill>
                    <a:srgbClr val="002060"/>
                  </a:solidFill>
                </a:ln>
                <a:gradFill flip="none" rotWithShape="1">
                  <a:gsLst>
                    <a:gs pos="38000">
                      <a:srgbClr val="784AA1"/>
                    </a:gs>
                    <a:gs pos="0">
                      <a:srgbClr val="7030A0"/>
                    </a:gs>
                    <a:gs pos="80500">
                      <a:srgbClr val="A693BE"/>
                    </a:gs>
                    <a:gs pos="58000">
                      <a:schemeClr val="accent4"/>
                    </a:gs>
                    <a:gs pos="97000">
                      <a:schemeClr val="accent4">
                        <a:lumMod val="40000"/>
                        <a:lumOff val="60000"/>
                      </a:schemeClr>
                    </a:gs>
                  </a:gsLst>
                  <a:lin ang="0" scaled="1"/>
                  <a:tileRect/>
                </a:gradFill>
                <a:effectLst>
                  <a:outerShdw blurRad="50800" dist="50800" dir="5400000" algn="ctr" rotWithShape="0">
                    <a:srgbClr val="FF0000"/>
                  </a:outerShdw>
                </a:effectLst>
              </a:rPr>
            </a:br>
            <a:r>
              <a:rPr lang="en-US" sz="4000" b="1" dirty="0">
                <a:ln>
                  <a:solidFill>
                    <a:srgbClr val="002060"/>
                  </a:solidFill>
                </a:ln>
                <a:gradFill flip="none" rotWithShape="1">
                  <a:gsLst>
                    <a:gs pos="38000">
                      <a:srgbClr val="784AA1"/>
                    </a:gs>
                    <a:gs pos="0">
                      <a:srgbClr val="7030A0"/>
                    </a:gs>
                    <a:gs pos="80500">
                      <a:srgbClr val="A693BE"/>
                    </a:gs>
                    <a:gs pos="58000">
                      <a:schemeClr val="accent4"/>
                    </a:gs>
                    <a:gs pos="97000">
                      <a:schemeClr val="accent4">
                        <a:lumMod val="40000"/>
                        <a:lumOff val="60000"/>
                      </a:schemeClr>
                    </a:gs>
                  </a:gsLst>
                  <a:lin ang="0" scaled="1"/>
                  <a:tileRect/>
                </a:gradFill>
                <a:effectLst>
                  <a:outerShdw blurRad="50800" dist="50800" dir="5400000" algn="ctr" rotWithShape="0">
                    <a:srgbClr val="FF0000"/>
                  </a:outerShdw>
                </a:effectLst>
              </a:rPr>
              <a:t>and much more!</a:t>
            </a: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4000" b="90000" l="4500" r="99833"/>
                    </a14:imgEffect>
                  </a14:imgLayer>
                </a14:imgProps>
              </a:ext>
              <a:ext uri="{28A0092B-C50C-407E-A947-70E740481C1C}">
                <a14:useLocalDpi xmlns:a14="http://schemas.microsoft.com/office/drawing/2010/main" val="0"/>
              </a:ext>
            </a:extLst>
          </a:blip>
          <a:stretch>
            <a:fillRect/>
          </a:stretch>
        </p:blipFill>
        <p:spPr>
          <a:xfrm>
            <a:off x="8899562" y="5284550"/>
            <a:ext cx="3292438" cy="16462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ight Arrow 6"/>
          <p:cNvSpPr/>
          <p:nvPr/>
        </p:nvSpPr>
        <p:spPr>
          <a:xfrm>
            <a:off x="775496" y="1696956"/>
            <a:ext cx="4454900" cy="1457879"/>
          </a:xfrm>
          <a:prstGeom prst="rightArrow">
            <a:avLst>
              <a:gd name="adj1" fmla="val 63490"/>
              <a:gd name="adj2" fmla="val 50000"/>
            </a:avLst>
          </a:prstGeom>
          <a:gradFill flip="none" rotWithShape="1">
            <a:gsLst>
              <a:gs pos="0">
                <a:schemeClr val="accent2">
                  <a:lumMod val="40000"/>
                  <a:lumOff val="60000"/>
                  <a:alpha val="4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89114D"/>
                </a:solidFill>
                <a:effectLst>
                  <a:outerShdw blurRad="50800" dist="39000" dir="5460000" algn="tl">
                    <a:srgbClr val="000000">
                      <a:alpha val="38000"/>
                    </a:srgbClr>
                  </a:outerShdw>
                </a:effectLst>
                <a:latin typeface="Matura MT Script Capitals" pitchFamily="66" charset="0"/>
              </a:rPr>
              <a:t> </a:t>
            </a:r>
            <a:r>
              <a:rPr lang="en-US" sz="4000" b="1" dirty="0">
                <a:ln w="11430"/>
                <a:solidFill>
                  <a:srgbClr val="89114D"/>
                </a:solidFill>
                <a:effectLst>
                  <a:outerShdw blurRad="50800" dist="39000" dir="5460000" algn="tl">
                    <a:srgbClr val="000000">
                      <a:alpha val="38000"/>
                    </a:srgbClr>
                  </a:outerShdw>
                </a:effectLst>
                <a:latin typeface="Matura MT Script Capitals" pitchFamily="66" charset="0"/>
              </a:rPr>
              <a:t>Next in Part 3</a:t>
            </a:r>
          </a:p>
        </p:txBody>
      </p:sp>
    </p:spTree>
    <p:extLst>
      <p:ext uri="{BB962C8B-B14F-4D97-AF65-F5344CB8AC3E}">
        <p14:creationId xmlns:p14="http://schemas.microsoft.com/office/powerpoint/2010/main" val="16587942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2500"/>
                            </p:stCondLst>
                            <p:childTnLst>
                              <p:par>
                                <p:cTn id="9" presetID="47"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3"/>
          <p:cNvSpPr txBox="1">
            <a:spLocks/>
          </p:cNvSpPr>
          <p:nvPr/>
        </p:nvSpPr>
        <p:spPr>
          <a:xfrm>
            <a:off x="128152" y="6123543"/>
            <a:ext cx="365760" cy="365125"/>
          </a:xfrm>
          <a:prstGeom prst="rect">
            <a:avLst/>
          </a:prstGeom>
          <a:solidFill>
            <a:srgbClr val="92D050"/>
          </a:solidFill>
          <a:scene3d>
            <a:camera prst="orthographicFront"/>
            <a:lightRig rig="threePt" dir="t"/>
          </a:scene3d>
          <a:sp3d>
            <a:bevelT/>
          </a:sp3d>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F3E72-97D8-4E0E-8DB2-A67F030E614A}" type="slidenum">
              <a:rPr lang="en-US" smtClean="0">
                <a:solidFill>
                  <a:schemeClr val="tx1"/>
                </a:solidFill>
              </a:rPr>
              <a:pPr/>
              <a:t>12</a:t>
            </a:fld>
            <a:endParaRPr lang="en-US" dirty="0">
              <a:solidFill>
                <a:schemeClr val="tx1"/>
              </a:solidFill>
            </a:endParaRPr>
          </a:p>
        </p:txBody>
      </p:sp>
      <p:sp>
        <p:nvSpPr>
          <p:cNvPr id="6" name="TextBox 5"/>
          <p:cNvSpPr txBox="1"/>
          <p:nvPr/>
        </p:nvSpPr>
        <p:spPr>
          <a:xfrm>
            <a:off x="203200" y="6488668"/>
            <a:ext cx="4847771" cy="369332"/>
          </a:xfrm>
          <a:prstGeom prst="rect">
            <a:avLst/>
          </a:prstGeom>
          <a:solidFill>
            <a:schemeClr val="accent6">
              <a:lumMod val="60000"/>
              <a:lumOff val="40000"/>
            </a:schemeClr>
          </a:solidFill>
          <a:effectLst>
            <a:softEdge rad="127000"/>
          </a:effectLst>
        </p:spPr>
        <p:txBody>
          <a:bodyPr wrap="square" rtlCol="0">
            <a:spAutoFit/>
          </a:bodyPr>
          <a:lstStyle/>
          <a:p>
            <a:r>
              <a:rPr lang="en-US" i="1" dirty="0"/>
              <a:t>Source:  The </a:t>
            </a:r>
            <a:r>
              <a:rPr lang="en-US" i="1" dirty="0" err="1"/>
              <a:t>Timechart</a:t>
            </a:r>
            <a:r>
              <a:rPr lang="en-US" i="1" dirty="0"/>
              <a:t> History of the World, 2004</a:t>
            </a:r>
            <a:endParaRPr lang="en-CA" i="1" dirty="0"/>
          </a:p>
        </p:txBody>
      </p:sp>
      <p:sp>
        <p:nvSpPr>
          <p:cNvPr id="8" name="Rectangle 7"/>
          <p:cNvSpPr/>
          <p:nvPr/>
        </p:nvSpPr>
        <p:spPr>
          <a:xfrm>
            <a:off x="10347113" y="2685269"/>
            <a:ext cx="1406435" cy="461665"/>
          </a:xfrm>
          <a:prstGeom prst="rect">
            <a:avLst/>
          </a:prstGeom>
          <a:solidFill>
            <a:srgbClr val="8F45C7"/>
          </a:solidFill>
          <a:scene3d>
            <a:camera prst="orthographicFront"/>
            <a:lightRig rig="threePt" dir="t"/>
          </a:scene3d>
          <a:sp3d>
            <a:bevelT w="165100" prst="coolSlant"/>
          </a:sp3d>
        </p:spPr>
        <p:txBody>
          <a:bodyPr wrap="square" lIns="91440" tIns="45720" rIns="91440" bIns="45720">
            <a:spAutoFit/>
          </a:bodyPr>
          <a:lstStyle/>
          <a:p>
            <a:pPr algn="ctr"/>
            <a:r>
              <a:rPr lang="en-US" sz="2400" b="1" dirty="0">
                <a:ln w="1905"/>
                <a:solidFill>
                  <a:schemeClr val="accent4">
                    <a:lumMod val="20000"/>
                    <a:lumOff val="80000"/>
                  </a:schemeClr>
                </a:solidFill>
                <a:effectLst>
                  <a:innerShdw blurRad="69850" dist="43180" dir="5400000">
                    <a:srgbClr val="000000">
                      <a:alpha val="65000"/>
                    </a:srgbClr>
                  </a:innerShdw>
                </a:effectLst>
              </a:rPr>
              <a:t>MOSHEH</a:t>
            </a:r>
            <a:endParaRPr lang="en-US" sz="1600" b="1" cap="none" spc="0" dirty="0">
              <a:ln w="1905"/>
              <a:solidFill>
                <a:schemeClr val="accent4">
                  <a:lumMod val="20000"/>
                  <a:lumOff val="80000"/>
                </a:schemeClr>
              </a:solidFill>
              <a:effectLst>
                <a:innerShdw blurRad="69850" dist="43180" dir="5400000">
                  <a:srgbClr val="000000">
                    <a:alpha val="65000"/>
                  </a:srgbClr>
                </a:innerShdw>
              </a:effectLst>
            </a:endParaRPr>
          </a:p>
        </p:txBody>
      </p:sp>
      <p:sp>
        <p:nvSpPr>
          <p:cNvPr id="9" name="Notched Right Arrow 8"/>
          <p:cNvSpPr/>
          <p:nvPr/>
        </p:nvSpPr>
        <p:spPr>
          <a:xfrm rot="471890">
            <a:off x="167765" y="2122891"/>
            <a:ext cx="10131357" cy="621323"/>
          </a:xfrm>
          <a:prstGeom prst="notchedRightArrow">
            <a:avLst>
              <a:gd name="adj1" fmla="val 45590"/>
              <a:gd name="adj2" fmla="val 81066"/>
            </a:avLst>
          </a:prstGeom>
          <a:gradFill flip="none" rotWithShape="1">
            <a:gsLst>
              <a:gs pos="0">
                <a:srgbClr val="00B0F0"/>
              </a:gs>
              <a:gs pos="50000">
                <a:schemeClr val="accent1">
                  <a:tint val="44500"/>
                  <a:satMod val="160000"/>
                </a:schemeClr>
              </a:gs>
              <a:gs pos="100000">
                <a:srgbClr val="7030A0"/>
              </a:gs>
            </a:gsLst>
            <a:lin ang="0" scaled="1"/>
            <a:tileRect/>
          </a:gradFill>
          <a:ln w="3810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513197" y="232314"/>
            <a:ext cx="5538595" cy="1200329"/>
          </a:xfrm>
          <a:prstGeom prst="rect">
            <a:avLst/>
          </a:prstGeom>
          <a:gradFill>
            <a:gsLst>
              <a:gs pos="0">
                <a:srgbClr val="00FFFF"/>
              </a:gs>
              <a:gs pos="42000">
                <a:srgbClr val="002060"/>
              </a:gs>
              <a:gs pos="74000">
                <a:srgbClr val="7030A0"/>
              </a:gs>
            </a:gsLst>
            <a:lin ang="5400000" scaled="1"/>
          </a:gradFill>
          <a:effectLst>
            <a:glow rad="215900">
              <a:srgbClr val="FFFF00"/>
            </a:glow>
          </a:effectLst>
          <a:scene3d>
            <a:camera prst="orthographicFront"/>
            <a:lightRig rig="soft" dir="t">
              <a:rot lat="0" lon="0" rev="10800000"/>
            </a:lightRig>
          </a:scene3d>
          <a:sp3d>
            <a:bevelT w="152400" h="50800" prst="softRound"/>
          </a:sp3d>
        </p:spPr>
        <p:txBody>
          <a:bodyPr wrap="square">
            <a:spAutoFit/>
            <a:sp3d>
              <a:bevelT w="27940" h="12700"/>
              <a:contourClr>
                <a:srgbClr val="DDDDDD"/>
              </a:contourClr>
            </a:sp3d>
          </a:bodyPr>
          <a:lstStyle/>
          <a:p>
            <a:pPr algn="ctr"/>
            <a:r>
              <a:rPr lang="en-US" sz="3600" b="1" spc="150" dirty="0">
                <a:ln w="11430"/>
                <a:solidFill>
                  <a:srgbClr val="F8F8F8"/>
                </a:solidFill>
                <a:effectLst>
                  <a:outerShdw blurRad="25400" algn="tl" rotWithShape="0">
                    <a:srgbClr val="000000">
                      <a:alpha val="43000"/>
                    </a:srgbClr>
                  </a:outerShdw>
                </a:effectLst>
              </a:rPr>
              <a:t>We will take a good look at this timeline chart!</a:t>
            </a:r>
          </a:p>
        </p:txBody>
      </p:sp>
      <p:sp>
        <p:nvSpPr>
          <p:cNvPr id="14" name="Rectangle 13"/>
          <p:cNvSpPr/>
          <p:nvPr/>
        </p:nvSpPr>
        <p:spPr>
          <a:xfrm>
            <a:off x="3676906" y="5483761"/>
            <a:ext cx="8374886" cy="954107"/>
          </a:xfrm>
          <a:prstGeom prst="rect">
            <a:avLst/>
          </a:prstGeom>
          <a:gradFill>
            <a:gsLst>
              <a:gs pos="0">
                <a:srgbClr val="00FFFF"/>
              </a:gs>
              <a:gs pos="42000">
                <a:srgbClr val="002060"/>
              </a:gs>
              <a:gs pos="74000">
                <a:srgbClr val="7030A0"/>
              </a:gs>
            </a:gsLst>
            <a:lin ang="5400000" scaled="1"/>
          </a:gradFill>
          <a:effectLst>
            <a:glow rad="215900">
              <a:srgbClr val="FFFF00"/>
            </a:glow>
          </a:effectLst>
          <a:scene3d>
            <a:camera prst="orthographicFront"/>
            <a:lightRig rig="soft" dir="t">
              <a:rot lat="0" lon="0" rev="10800000"/>
            </a:lightRig>
          </a:scene3d>
          <a:sp3d>
            <a:bevelT w="152400" h="50800" prst="softRound"/>
          </a:sp3d>
        </p:spPr>
        <p:txBody>
          <a:bodyPr wrap="square">
            <a:spAutoFit/>
            <a:sp3d>
              <a:bevelT w="27940" h="12700"/>
              <a:contourClr>
                <a:srgbClr val="DDDDDD"/>
              </a:contourClr>
            </a:sp3d>
          </a:bodyPr>
          <a:lstStyle/>
          <a:p>
            <a:pPr algn="ctr"/>
            <a:r>
              <a:rPr lang="en-US" sz="2800" b="1" spc="150" dirty="0">
                <a:ln w="11430"/>
                <a:solidFill>
                  <a:srgbClr val="F8F8F8"/>
                </a:solidFill>
                <a:effectLst>
                  <a:outerShdw blurRad="25400" algn="tl" rotWithShape="0">
                    <a:srgbClr val="000000">
                      <a:alpha val="43000"/>
                    </a:srgbClr>
                  </a:outerShdw>
                </a:effectLst>
              </a:rPr>
              <a:t>And, we shall discover how the baton for the </a:t>
            </a:r>
            <a:br>
              <a:rPr lang="en-US" sz="2800" b="1" spc="150" dirty="0">
                <a:ln w="11430"/>
                <a:solidFill>
                  <a:srgbClr val="F8F8F8"/>
                </a:solidFill>
                <a:effectLst>
                  <a:outerShdw blurRad="25400" algn="tl" rotWithShape="0">
                    <a:srgbClr val="000000">
                      <a:alpha val="43000"/>
                    </a:srgbClr>
                  </a:outerShdw>
                </a:effectLst>
              </a:rPr>
            </a:br>
            <a:r>
              <a:rPr lang="en-US" sz="2800" b="1" spc="150" dirty="0" err="1">
                <a:ln w="11430"/>
                <a:solidFill>
                  <a:srgbClr val="F8F8F8"/>
                </a:solidFill>
                <a:effectLst>
                  <a:outerShdw blurRad="25400" algn="tl" rotWithShape="0">
                    <a:srgbClr val="000000">
                      <a:alpha val="43000"/>
                    </a:srgbClr>
                  </a:outerShdw>
                </a:effectLst>
              </a:rPr>
              <a:t>Melki-tzedek</a:t>
            </a:r>
            <a:r>
              <a:rPr lang="en-US" sz="2800" b="1" spc="150" dirty="0">
                <a:ln w="11430"/>
                <a:solidFill>
                  <a:srgbClr val="F8F8F8"/>
                </a:solidFill>
                <a:effectLst>
                  <a:outerShdw blurRad="25400" algn="tl" rotWithShape="0">
                    <a:srgbClr val="000000">
                      <a:alpha val="43000"/>
                    </a:srgbClr>
                  </a:outerShdw>
                </a:effectLst>
              </a:rPr>
              <a:t> Priesthood passed to </a:t>
            </a:r>
            <a:r>
              <a:rPr lang="en-US" sz="2800" b="1" spc="150" dirty="0" err="1">
                <a:ln w="11430"/>
                <a:solidFill>
                  <a:srgbClr val="F8F8F8"/>
                </a:solidFill>
                <a:effectLst>
                  <a:outerShdw blurRad="25400" algn="tl" rotWithShape="0">
                    <a:srgbClr val="000000">
                      <a:alpha val="43000"/>
                    </a:srgbClr>
                  </a:outerShdw>
                </a:effectLst>
              </a:rPr>
              <a:t>Mosheh</a:t>
            </a:r>
            <a:r>
              <a:rPr lang="en-US" sz="2800" b="1" spc="150" dirty="0">
                <a:ln w="11430"/>
                <a:solidFill>
                  <a:srgbClr val="F8F8F8"/>
                </a:solidFill>
                <a:effectLst>
                  <a:outerShdw blurRad="25400" algn="tl" rotWithShape="0">
                    <a:srgbClr val="000000">
                      <a:alpha val="43000"/>
                    </a:srgbClr>
                  </a:outerShdw>
                </a:effectLst>
              </a:rPr>
              <a:t>.</a:t>
            </a:r>
            <a:endParaRPr lang="en-US" sz="2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98169314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750"/>
                                        <p:tgtEl>
                                          <p:spTgt spid="9"/>
                                        </p:tgtEl>
                                      </p:cBhvr>
                                    </p:animEffect>
                                  </p:childTnLst>
                                </p:cTn>
                              </p:par>
                              <p:par>
                                <p:cTn id="12" presetID="2" presetClass="entr" presetSubtype="9"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750" fill="hold"/>
                                        <p:tgtEl>
                                          <p:spTgt spid="8"/>
                                        </p:tgtEl>
                                        <p:attrNameLst>
                                          <p:attrName>ppt_x</p:attrName>
                                        </p:attrNameLst>
                                      </p:cBhvr>
                                      <p:tavLst>
                                        <p:tav tm="0">
                                          <p:val>
                                            <p:strVal val="0-#ppt_w/2"/>
                                          </p:val>
                                        </p:tav>
                                        <p:tav tm="100000">
                                          <p:val>
                                            <p:strVal val="#ppt_x"/>
                                          </p:val>
                                        </p:tav>
                                      </p:tavLst>
                                    </p:anim>
                                    <p:anim calcmode="lin" valueType="num">
                                      <p:cBhvr additive="base">
                                        <p:cTn id="15" dur="2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pic>
        <p:nvPicPr>
          <p:cNvPr id="2" name="Picture 3" descr="C:\Users\Rae\Desktop\Horn with bkg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49543"/>
            <a:ext cx="6866890" cy="38258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ight Arrow 4"/>
          <p:cNvSpPr/>
          <p:nvPr/>
        </p:nvSpPr>
        <p:spPr>
          <a:xfrm>
            <a:off x="1582062" y="56049"/>
            <a:ext cx="7104738" cy="1457879"/>
          </a:xfrm>
          <a:prstGeom prst="rightArrow">
            <a:avLst>
              <a:gd name="adj1" fmla="val 71455"/>
              <a:gd name="adj2" fmla="val 50000"/>
            </a:avLst>
          </a:prstGeom>
          <a:gradFill flip="none" rotWithShape="1">
            <a:gsLst>
              <a:gs pos="0">
                <a:schemeClr val="accent2">
                  <a:lumMod val="40000"/>
                  <a:lumOff val="60000"/>
                  <a:alpha val="4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7F4141"/>
                </a:solidFill>
                <a:effectLst>
                  <a:outerShdw blurRad="50800" dist="39000" dir="5460000" algn="tl">
                    <a:srgbClr val="000000">
                      <a:alpha val="38000"/>
                    </a:srgbClr>
                  </a:outerShdw>
                </a:effectLst>
                <a:latin typeface="Matura MT Script Capitals" pitchFamily="66" charset="0"/>
              </a:rPr>
              <a:t> </a:t>
            </a:r>
            <a:r>
              <a:rPr lang="en-US" sz="4400" b="1" dirty="0">
                <a:ln w="11430"/>
                <a:solidFill>
                  <a:srgbClr val="00B0F0"/>
                </a:solidFill>
                <a:effectLst>
                  <a:outerShdw blurRad="50800" dist="39000" dir="5460000" algn="tl">
                    <a:srgbClr val="000000">
                      <a:alpha val="38000"/>
                    </a:srgbClr>
                  </a:outerShdw>
                </a:effectLst>
                <a:latin typeface="Matura MT Script Capitals" pitchFamily="66" charset="0"/>
              </a:rPr>
              <a:t>If you have </a:t>
            </a:r>
            <a:r>
              <a:rPr lang="en-US" sz="4400" b="1" dirty="0">
                <a:ln w="11430"/>
                <a:solidFill>
                  <a:srgbClr val="C00000"/>
                </a:solidFill>
                <a:effectLst>
                  <a:outerShdw blurRad="50800" dist="39000" dir="5460000" algn="tl">
                    <a:srgbClr val="000000">
                      <a:alpha val="38000"/>
                    </a:srgbClr>
                  </a:outerShdw>
                </a:effectLst>
                <a:latin typeface="Matura MT Script Capitals" pitchFamily="66" charset="0"/>
              </a:rPr>
              <a:t>Questions:</a:t>
            </a:r>
          </a:p>
        </p:txBody>
      </p:sp>
      <p:pic>
        <p:nvPicPr>
          <p:cNvPr id="6" name="Picture 5">
            <a:extLst>
              <a:ext uri="{FF2B5EF4-FFF2-40B4-BE49-F238E27FC236}">
                <a16:creationId xmlns:a16="http://schemas.microsoft.com/office/drawing/2014/main" xmlns="" id="{BAD15CF1-7402-4CF4-B7AD-65E8B31BBF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777" y="121347"/>
            <a:ext cx="1524000" cy="1524000"/>
          </a:xfrm>
          <a:prstGeom prst="ellipse">
            <a:avLst/>
          </a:prstGeom>
          <a:ln>
            <a:noFill/>
          </a:ln>
          <a:effectLst>
            <a:softEdge rad="112500"/>
          </a:effectLst>
        </p:spPr>
      </p:pic>
      <p:sp>
        <p:nvSpPr>
          <p:cNvPr id="8" name="TextBox 7">
            <a:extLst>
              <a:ext uri="{FF2B5EF4-FFF2-40B4-BE49-F238E27FC236}">
                <a16:creationId xmlns:a16="http://schemas.microsoft.com/office/drawing/2014/main" xmlns="" id="{3523D019-142D-4042-9BA0-DA81FCF8D2A9}"/>
              </a:ext>
            </a:extLst>
          </p:cNvPr>
          <p:cNvSpPr txBox="1"/>
          <p:nvPr/>
        </p:nvSpPr>
        <p:spPr>
          <a:xfrm>
            <a:off x="4927600" y="1449543"/>
            <a:ext cx="7047932" cy="4524315"/>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chemeClr val="accent6">
                    <a:lumMod val="75000"/>
                  </a:schemeClr>
                </a:solidFill>
                <a:latin typeface="Comic Sans MS" panose="030F0702030302020204" pitchFamily="66" charset="0"/>
                <a:cs typeface="Arial" panose="020B0604020202020204" pitchFamily="34" charset="0"/>
              </a:rPr>
              <a:t> and would like to discover how </a:t>
            </a:r>
            <a:r>
              <a:rPr lang="en-US" sz="4800" b="1" dirty="0">
                <a:solidFill>
                  <a:srgbClr val="0070C0"/>
                </a:solidFill>
                <a:latin typeface="Comic Sans MS" panose="030F0702030302020204" pitchFamily="66" charset="0"/>
                <a:cs typeface="Arial" panose="020B0604020202020204" pitchFamily="34" charset="0"/>
              </a:rPr>
              <a:t>Yahuah</a:t>
            </a:r>
            <a:r>
              <a:rPr lang="en-US" sz="4800" b="1" dirty="0">
                <a:solidFill>
                  <a:schemeClr val="accent6">
                    <a:lumMod val="75000"/>
                  </a:schemeClr>
                </a:solidFill>
                <a:latin typeface="Comic Sans MS" panose="030F0702030302020204" pitchFamily="66" charset="0"/>
                <a:cs typeface="Arial" panose="020B0604020202020204" pitchFamily="34" charset="0"/>
              </a:rPr>
              <a:t> designed the plan for each patriarch to serve as </a:t>
            </a:r>
            <a:r>
              <a:rPr lang="en-US" sz="4800" b="1" dirty="0">
                <a:solidFill>
                  <a:srgbClr val="0070C0"/>
                </a:solidFill>
                <a:latin typeface="Comic Sans MS" panose="030F0702030302020204" pitchFamily="66" charset="0"/>
                <a:cs typeface="Arial" panose="020B0604020202020204" pitchFamily="34" charset="0"/>
              </a:rPr>
              <a:t>His</a:t>
            </a:r>
            <a:r>
              <a:rPr lang="en-US" sz="4800" b="1" dirty="0">
                <a:solidFill>
                  <a:schemeClr val="accent6">
                    <a:lumMod val="75000"/>
                  </a:schemeClr>
                </a:solidFill>
                <a:latin typeface="Comic Sans MS" panose="030F0702030302020204" pitchFamily="66" charset="0"/>
                <a:cs typeface="Arial" panose="020B0604020202020204" pitchFamily="34" charset="0"/>
              </a:rPr>
              <a:t> </a:t>
            </a:r>
            <a:br>
              <a:rPr lang="en-US" sz="4800" b="1" dirty="0">
                <a:solidFill>
                  <a:schemeClr val="accent6">
                    <a:lumMod val="75000"/>
                  </a:schemeClr>
                </a:solidFill>
                <a:latin typeface="Comic Sans MS" panose="030F0702030302020204" pitchFamily="66" charset="0"/>
                <a:cs typeface="Arial" panose="020B0604020202020204" pitchFamily="34" charset="0"/>
              </a:rPr>
            </a:br>
            <a:r>
              <a:rPr lang="en-US" sz="4800" b="1" dirty="0" err="1">
                <a:solidFill>
                  <a:srgbClr val="441D61"/>
                </a:solidFill>
                <a:latin typeface="Comic Sans MS" panose="030F0702030302020204" pitchFamily="66" charset="0"/>
                <a:cs typeface="Arial" panose="020B0604020202020204" pitchFamily="34" charset="0"/>
              </a:rPr>
              <a:t>Melki-tzedek</a:t>
            </a:r>
            <a:r>
              <a:rPr lang="en-US" sz="4800" b="1" dirty="0">
                <a:solidFill>
                  <a:srgbClr val="441D61"/>
                </a:solidFill>
                <a:latin typeface="Comic Sans MS" panose="030F0702030302020204" pitchFamily="66" charset="0"/>
                <a:cs typeface="Arial" panose="020B0604020202020204" pitchFamily="34" charset="0"/>
              </a:rPr>
              <a:t> priest …</a:t>
            </a:r>
            <a:endParaRPr kumimoji="0" lang="en-US" sz="3200" b="1" i="0" u="none" strike="noStrike" kern="1200" cap="none" spc="0" normalizeH="0" baseline="0" noProof="0" dirty="0">
              <a:ln>
                <a:noFill/>
              </a:ln>
              <a:solidFill>
                <a:srgbClr val="441D61"/>
              </a:solidFill>
              <a:effectLst/>
              <a:uLnTx/>
              <a:uFillTx/>
              <a:latin typeface="Comic Sans MS" panose="030F0702030302020204" pitchFamily="66" charset="0"/>
              <a:cs typeface="Arial" panose="020B0604020202020204" pitchFamily="34" charset="0"/>
            </a:endParaRPr>
          </a:p>
        </p:txBody>
      </p:sp>
      <p:sp>
        <p:nvSpPr>
          <p:cNvPr id="4" name="Slide Number Placeholder 3"/>
          <p:cNvSpPr>
            <a:spLocks noGrp="1"/>
          </p:cNvSpPr>
          <p:nvPr>
            <p:ph type="sldNum" sz="quarter" idx="12"/>
          </p:nvPr>
        </p:nvSpPr>
        <p:spPr>
          <a:xfrm>
            <a:off x="9448800" y="6492875"/>
            <a:ext cx="2743200" cy="365125"/>
          </a:xfrm>
        </p:spPr>
        <p:txBody>
          <a:bodyPr/>
          <a:lstStyle/>
          <a:p>
            <a:fld id="{385F3E72-97D8-4E0E-8DB2-A67F030E614A}" type="slidenum">
              <a:rPr lang="en-US" smtClean="0">
                <a:solidFill>
                  <a:schemeClr val="tx1"/>
                </a:solidFill>
              </a:rPr>
              <a:t>13</a:t>
            </a:fld>
            <a:endParaRPr lang="en-US" dirty="0">
              <a:solidFill>
                <a:schemeClr val="tx1"/>
              </a:solidFill>
            </a:endParaRPr>
          </a:p>
        </p:txBody>
      </p:sp>
      <p:pic>
        <p:nvPicPr>
          <p:cNvPr id="7" name="Picture 6"/>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377135" y="3949700"/>
            <a:ext cx="3712820" cy="29083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934819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207203" y="2575363"/>
            <a:ext cx="11445332" cy="255454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chemeClr val="accent5">
                    <a:lumMod val="75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chemeClr val="accent4">
                    <a:lumMod val="60000"/>
                    <a:lumOff val="40000"/>
                  </a:scheme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sp>
        <p:nvSpPr>
          <p:cNvPr id="4" name="Slide Number Placeholder 3"/>
          <p:cNvSpPr>
            <a:spLocks noGrp="1"/>
          </p:cNvSpPr>
          <p:nvPr>
            <p:ph type="sldNum" sz="quarter" idx="12"/>
          </p:nvPr>
        </p:nvSpPr>
        <p:spPr>
          <a:xfrm>
            <a:off x="9012935" y="6356350"/>
            <a:ext cx="3044953" cy="365125"/>
          </a:xfrm>
        </p:spPr>
        <p:txBody>
          <a:bodyPr/>
          <a:lstStyle/>
          <a:p>
            <a:fld id="{385F3E72-97D8-4E0E-8DB2-A67F030E614A}" type="slidenum">
              <a:rPr lang="en-US" smtClean="0">
                <a:solidFill>
                  <a:schemeClr val="tx1"/>
                </a:solidFill>
              </a:rPr>
              <a:t>14</a:t>
            </a:fld>
            <a:endParaRPr lang="en-US" dirty="0">
              <a:solidFill>
                <a:schemeClr val="tx1"/>
              </a:solidFill>
            </a:endParaRPr>
          </a:p>
        </p:txBody>
      </p:sp>
      <p:sp>
        <p:nvSpPr>
          <p:cNvPr id="6"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Live Each Week </a:t>
            </a:r>
          </a:p>
        </p:txBody>
      </p:sp>
      <p:sp>
        <p:nvSpPr>
          <p:cNvPr id="8" name="Rectangle 7"/>
          <p:cNvSpPr/>
          <p:nvPr/>
        </p:nvSpPr>
        <p:spPr>
          <a:xfrm>
            <a:off x="1911218" y="-185561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study today …</a:t>
            </a:r>
          </a:p>
        </p:txBody>
      </p:sp>
      <p:sp>
        <p:nvSpPr>
          <p:cNvPr id="10" name="Rectangle 9"/>
          <p:cNvSpPr/>
          <p:nvPr/>
        </p:nvSpPr>
        <p:spPr>
          <a:xfrm>
            <a:off x="2216151" y="3191739"/>
            <a:ext cx="8680450" cy="646331"/>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12"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1320800" y="3258847"/>
            <a:ext cx="895351" cy="648234"/>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for Part 3</a:t>
            </a:r>
          </a:p>
        </p:txBody>
      </p:sp>
      <p:sp>
        <p:nvSpPr>
          <p:cNvPr id="15" name="Rectangle 14">
            <a:extLst>
              <a:ext uri="{FF2B5EF4-FFF2-40B4-BE49-F238E27FC236}">
                <a16:creationId xmlns:a16="http://schemas.microsoft.com/office/drawing/2014/main" xmlns="" id="{6E5B756E-593C-4F32-9DC5-0C146D70C07C}"/>
              </a:ext>
            </a:extLst>
          </p:cNvPr>
          <p:cNvSpPr/>
          <p:nvPr/>
        </p:nvSpPr>
        <p:spPr>
          <a:xfrm rot="21211209">
            <a:off x="5902048" y="5905581"/>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Shalom! </a:t>
            </a:r>
            <a:endParaRPr lang="en-CA" sz="8000" dirty="0">
              <a:effectLst>
                <a:glow rad="228600">
                  <a:schemeClr val="accent1">
                    <a:satMod val="175000"/>
                    <a:alpha val="40000"/>
                  </a:schemeClr>
                </a:glow>
              </a:effectLst>
            </a:endParaRPr>
          </a:p>
        </p:txBody>
      </p:sp>
      <p:sp>
        <p:nvSpPr>
          <p:cNvPr id="16" name="Title 1"/>
          <p:cNvSpPr txBox="1">
            <a:spLocks/>
          </p:cNvSpPr>
          <p:nvPr/>
        </p:nvSpPr>
        <p:spPr>
          <a:xfrm>
            <a:off x="678578" y="1748534"/>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7500" lnSpcReduction="1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err="1">
                <a:ln>
                  <a:noFill/>
                </a:ln>
                <a:solidFill>
                  <a:srgbClr val="FFC000">
                    <a:lumMod val="40000"/>
                    <a:lumOff val="60000"/>
                  </a:srgbClr>
                </a:solidFill>
                <a:effectLst/>
                <a:uLnTx/>
                <a:uFillTx/>
                <a:latin typeface="Arial Rounded MT Bold" pitchFamily="34" charset="0"/>
                <a:ea typeface="+mj-ea"/>
                <a:cs typeface="Aharoni" pitchFamily="2" charset="-79"/>
              </a:rPr>
              <a:t>Melki-tedek</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 Priesthood</a:t>
            </a:r>
          </a:p>
        </p:txBody>
      </p:sp>
      <p:sp>
        <p:nvSpPr>
          <p:cNvPr id="17" name="Rectangle 16"/>
          <p:cNvSpPr/>
          <p:nvPr/>
        </p:nvSpPr>
        <p:spPr>
          <a:xfrm>
            <a:off x="474489" y="5430916"/>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noFill/>
                </a:ln>
                <a:solidFill>
                  <a:schemeClr val="accent4">
                    <a:lumMod val="60000"/>
                    <a:lumOff val="40000"/>
                  </a:schemeClr>
                </a:solidFill>
                <a:effectLst>
                  <a:glow rad="228600">
                    <a:srgbClr val="006699">
                      <a:alpha val="40000"/>
                    </a:srgbClr>
                  </a:glow>
                </a:effectLst>
                <a:latin typeface="Edwardian Script ITC" panose="030303020407070D0804" pitchFamily="66" charset="0"/>
                <a:cs typeface="MV Boli" panose="02000500030200090000" pitchFamily="2" charset="0"/>
              </a:rPr>
              <a:t>Thank-you!</a:t>
            </a:r>
          </a:p>
        </p:txBody>
      </p:sp>
      <p:pic>
        <p:nvPicPr>
          <p:cNvPr id="18"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6E5B756E-593C-4F32-9DC5-0C146D70C07C}"/>
              </a:ext>
            </a:extLst>
          </p:cNvPr>
          <p:cNvSpPr/>
          <p:nvPr/>
        </p:nvSpPr>
        <p:spPr>
          <a:xfrm rot="21064493">
            <a:off x="0" y="628075"/>
            <a:ext cx="406527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10966213"/>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…then: </a:t>
            </a:r>
            <a:endParaRPr lang="en-CA" sz="8000" dirty="0">
              <a:effectLst>
                <a:glow rad="228600">
                  <a:schemeClr val="accent1">
                    <a:satMod val="175000"/>
                    <a:alpha val="40000"/>
                  </a:schemeClr>
                </a:glow>
              </a:effectLst>
            </a:endParaRPr>
          </a:p>
        </p:txBody>
      </p:sp>
    </p:spTree>
    <p:extLst>
      <p:ext uri="{BB962C8B-B14F-4D97-AF65-F5344CB8AC3E}">
        <p14:creationId xmlns:p14="http://schemas.microsoft.com/office/powerpoint/2010/main" val="250119908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par>
                          <p:cTn id="8" fill="hold">
                            <p:stCondLst>
                              <p:cond delay="7000"/>
                            </p:stCondLst>
                            <p:childTnLst>
                              <p:par>
                                <p:cTn id="9" presetID="22" presetClass="entr" presetSubtype="8"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492875"/>
            <a:ext cx="2743200" cy="365125"/>
          </a:xfrm>
        </p:spPr>
        <p:txBody>
          <a:bodyPr/>
          <a:lstStyle/>
          <a:p>
            <a:fld id="{385F3E72-97D8-4E0E-8DB2-A67F030E614A}" type="slidenum">
              <a:rPr lang="en-US" smtClean="0">
                <a:solidFill>
                  <a:schemeClr val="tx1"/>
                </a:solidFill>
              </a:rPr>
              <a:t>15</a:t>
            </a:fld>
            <a:endParaRPr lang="en-US" dirty="0">
              <a:solidFill>
                <a:schemeClr val="tx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0759" y="724964"/>
            <a:ext cx="4872396" cy="5312932"/>
          </a:xfrm>
          <a:prstGeom prst="ellipse">
            <a:avLst/>
          </a:prstGeom>
          <a:ln>
            <a:noFill/>
          </a:ln>
          <a:effectLst>
            <a:softEdge rad="112500"/>
          </a:effectLst>
        </p:spPr>
      </p:pic>
      <p:sp>
        <p:nvSpPr>
          <p:cNvPr id="24" name="Title 1"/>
          <p:cNvSpPr txBox="1">
            <a:spLocks/>
          </p:cNvSpPr>
          <p:nvPr/>
        </p:nvSpPr>
        <p:spPr>
          <a:xfrm>
            <a:off x="6600678" y="2636448"/>
            <a:ext cx="5198385" cy="1730728"/>
          </a:xfrm>
          <a:prstGeom prst="rect">
            <a:avLst/>
          </a:prstGeom>
          <a:solidFill>
            <a:schemeClr val="bg1"/>
          </a:solidFill>
          <a:effectLst>
            <a:softEdge rad="266700"/>
          </a:effectLst>
        </p:spPr>
        <p:txBody>
          <a:bodyPr>
            <a:normAutofit fontScale="900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a:ln w="11430">
                  <a:solidFill>
                    <a:srgbClr val="002060"/>
                  </a:solidFill>
                </a:ln>
                <a:solidFill>
                  <a:srgbClr val="00B0F0"/>
                </a:solidFill>
                <a:effectLst>
                  <a:outerShdw blurRad="50800" dist="39000" dir="5460000" algn="tl">
                    <a:srgbClr val="000000">
                      <a:alpha val="38000"/>
                    </a:srgbClr>
                  </a:outerShdw>
                </a:effectLst>
                <a:latin typeface="Segoe Print" pitchFamily="2" charset="0"/>
              </a:rPr>
              <a:t>Timothy </a:t>
            </a:r>
            <a:r>
              <a:rPr lang="en-US" sz="4000" b="1" dirty="0" err="1">
                <a:ln w="11430">
                  <a:solidFill>
                    <a:srgbClr val="002060"/>
                  </a:solidFill>
                </a:ln>
                <a:solidFill>
                  <a:srgbClr val="00B0F0"/>
                </a:solidFill>
                <a:effectLst>
                  <a:outerShdw blurRad="50800" dist="39000" dir="5460000" algn="tl">
                    <a:srgbClr val="000000">
                      <a:alpha val="38000"/>
                    </a:srgbClr>
                  </a:outerShdw>
                </a:effectLst>
                <a:latin typeface="Segoe Print" pitchFamily="2" charset="0"/>
              </a:rPr>
              <a:t>Astleford</a:t>
            </a:r>
            <a:r>
              <a:rPr lang="en-US" sz="4000" b="1" dirty="0">
                <a:ln w="11430">
                  <a:solidFill>
                    <a:srgbClr val="002060"/>
                  </a:solidFill>
                </a:ln>
                <a:solidFill>
                  <a:srgbClr val="00B0F0"/>
                </a:solidFill>
                <a:effectLst>
                  <a:outerShdw blurRad="50800" dist="39000" dir="5460000" algn="tl">
                    <a:srgbClr val="000000">
                      <a:alpha val="38000"/>
                    </a:srgbClr>
                  </a:outerShdw>
                </a:effectLst>
                <a:latin typeface="Segoe Print" pitchFamily="2" charset="0"/>
              </a:rPr>
              <a:t> </a:t>
            </a:r>
            <a:br>
              <a:rPr lang="en-US" sz="4000" b="1" dirty="0">
                <a:ln w="11430">
                  <a:solidFill>
                    <a:srgbClr val="002060"/>
                  </a:solidFill>
                </a:ln>
                <a:solidFill>
                  <a:srgbClr val="00B0F0"/>
                </a:solidFill>
                <a:effectLst>
                  <a:outerShdw blurRad="50800" dist="39000" dir="5460000" algn="tl">
                    <a:srgbClr val="000000">
                      <a:alpha val="38000"/>
                    </a:srgbClr>
                  </a:outerShdw>
                </a:effectLst>
                <a:latin typeface="Segoe Print" pitchFamily="2" charset="0"/>
              </a:rPr>
            </a:br>
            <a:r>
              <a:rPr lang="en-US" sz="4000" b="1" dirty="0">
                <a:ln w="11430">
                  <a:solidFill>
                    <a:srgbClr val="002060"/>
                  </a:solidFill>
                </a:ln>
                <a:solidFill>
                  <a:schemeClr val="bg1">
                    <a:lumMod val="50000"/>
                  </a:schemeClr>
                </a:solidFill>
                <a:effectLst>
                  <a:outerShdw blurRad="50800" dist="39000" dir="5460000" algn="tl">
                    <a:srgbClr val="000000">
                      <a:alpha val="38000"/>
                    </a:srgbClr>
                  </a:outerShdw>
                </a:effectLst>
                <a:latin typeface="Segoe Print" pitchFamily="2" charset="0"/>
              </a:rPr>
              <a:t>&amp;</a:t>
            </a:r>
            <a:r>
              <a:rPr lang="en-US" sz="4000" b="1" dirty="0">
                <a:ln w="11430">
                  <a:solidFill>
                    <a:srgbClr val="002060"/>
                  </a:solidFill>
                </a:ln>
                <a:solidFill>
                  <a:schemeClr val="accent2">
                    <a:lumMod val="20000"/>
                    <a:lumOff val="80000"/>
                  </a:schemeClr>
                </a:solidFill>
                <a:effectLst>
                  <a:outerShdw blurRad="50800" dist="39000" dir="5460000" algn="tl">
                    <a:srgbClr val="000000">
                      <a:alpha val="38000"/>
                    </a:srgbClr>
                  </a:outerShdw>
                </a:effectLst>
                <a:latin typeface="Segoe Print" pitchFamily="2" charset="0"/>
              </a:rPr>
              <a:t> </a:t>
            </a:r>
            <a:r>
              <a:rPr lang="en-US" sz="4000" b="1" dirty="0">
                <a:ln w="11430">
                  <a:solidFill>
                    <a:srgbClr val="002060"/>
                  </a:solidFill>
                </a:ln>
                <a:solidFill>
                  <a:srgbClr val="FF6699"/>
                </a:solidFill>
                <a:effectLst>
                  <a:outerShdw blurRad="50800" dist="39000" dir="5460000" algn="tl">
                    <a:srgbClr val="000000">
                      <a:alpha val="38000"/>
                    </a:srgbClr>
                  </a:outerShdw>
                </a:effectLst>
                <a:latin typeface="Segoe Print" pitchFamily="2" charset="0"/>
              </a:rPr>
              <a:t>Charlene </a:t>
            </a:r>
            <a:r>
              <a:rPr lang="en-US" sz="4000" b="1" dirty="0" err="1">
                <a:ln w="11430">
                  <a:solidFill>
                    <a:srgbClr val="002060"/>
                  </a:solidFill>
                </a:ln>
                <a:solidFill>
                  <a:srgbClr val="FF6699"/>
                </a:solidFill>
                <a:effectLst>
                  <a:outerShdw blurRad="50800" dist="39000" dir="5460000" algn="tl">
                    <a:srgbClr val="000000">
                      <a:alpha val="38000"/>
                    </a:srgbClr>
                  </a:outerShdw>
                </a:effectLst>
                <a:latin typeface="Segoe Print" pitchFamily="2" charset="0"/>
              </a:rPr>
              <a:t>Fortsch</a:t>
            </a:r>
            <a:endParaRPr lang="en-US" sz="4000" b="1" dirty="0">
              <a:ln w="11430">
                <a:solidFill>
                  <a:srgbClr val="002060"/>
                </a:solidFill>
              </a:ln>
              <a:solidFill>
                <a:srgbClr val="FF6699"/>
              </a:solidFill>
              <a:effectLst>
                <a:outerShdw blurRad="50800" dist="39000" dir="5460000" algn="tl">
                  <a:srgbClr val="000000">
                    <a:alpha val="38000"/>
                  </a:srgbClr>
                </a:outerShdw>
              </a:effectLst>
              <a:latin typeface="Segoe Print" pitchFamily="2" charset="0"/>
            </a:endParaRPr>
          </a:p>
        </p:txBody>
      </p:sp>
      <p:sp>
        <p:nvSpPr>
          <p:cNvPr id="22" name="Oval 21"/>
          <p:cNvSpPr/>
          <p:nvPr/>
        </p:nvSpPr>
        <p:spPr>
          <a:xfrm>
            <a:off x="363854" y="65613"/>
            <a:ext cx="6506207" cy="6792387"/>
          </a:xfrm>
          <a:prstGeom prst="ellipse">
            <a:avLst/>
          </a:prstGeom>
          <a:gradFill flip="none" rotWithShape="1">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path path="circle">
              <a:fillToRect l="50000" t="50000" r="50000" b="50000"/>
            </a:path>
            <a:tileRect/>
          </a:gra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xmlns="" id="{6E5B756E-593C-4F32-9DC5-0C146D70C07C}"/>
              </a:ext>
            </a:extLst>
          </p:cNvPr>
          <p:cNvSpPr/>
          <p:nvPr/>
        </p:nvSpPr>
        <p:spPr>
          <a:xfrm rot="21127155">
            <a:off x="6914137" y="8070063"/>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a:t>
            </a:r>
            <a:endParaRPr lang="en-CA" sz="8000" dirty="0">
              <a:effectLst>
                <a:glow rad="228600">
                  <a:schemeClr val="accent1">
                    <a:satMod val="175000"/>
                    <a:alpha val="40000"/>
                  </a:schemeClr>
                </a:glow>
              </a:effectLst>
            </a:endParaRPr>
          </a:p>
        </p:txBody>
      </p:sp>
      <p:sp>
        <p:nvSpPr>
          <p:cNvPr id="27" name="Rectangle 26"/>
          <p:cNvSpPr/>
          <p:nvPr/>
        </p:nvSpPr>
        <p:spPr>
          <a:xfrm>
            <a:off x="1612262" y="7049980"/>
            <a:ext cx="3505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rgbClr val="002060"/>
                </a:solidFill>
                <a:effectLst>
                  <a:outerShdw blurRad="50800" dist="39000" dir="5460000" algn="tl">
                    <a:srgbClr val="000000">
                      <a:alpha val="38000"/>
                    </a:srgbClr>
                  </a:outerShdw>
                </a:effectLst>
                <a:latin typeface="Edwardian Script ITC" pitchFamily="66" charset="0"/>
              </a:rPr>
              <a:t>Thank-you!</a:t>
            </a:r>
          </a:p>
        </p:txBody>
      </p:sp>
      <p:sp>
        <p:nvSpPr>
          <p:cNvPr id="28" name="Title 1"/>
          <p:cNvSpPr txBox="1">
            <a:spLocks/>
          </p:cNvSpPr>
          <p:nvPr/>
        </p:nvSpPr>
        <p:spPr>
          <a:xfrm>
            <a:off x="5805714" y="377699"/>
            <a:ext cx="6560454" cy="2066142"/>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Comic Sans MS" pitchFamily="66" charset="0"/>
              </a:rPr>
              <a:t>Send Questions &amp; </a:t>
            </a:r>
            <a:r>
              <a:rPr lang="en-US" sz="4000" b="1" dirty="0" smtClean="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Comic Sans MS" pitchFamily="66" charset="0"/>
              </a:rPr>
              <a:t/>
            </a:r>
            <a:br>
              <a:rPr lang="en-US" sz="4000" b="1" dirty="0" smtClean="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Comic Sans MS" pitchFamily="66" charset="0"/>
              </a:rPr>
            </a:br>
            <a:r>
              <a:rPr lang="en-US" sz="4000" b="1" dirty="0" smtClean="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Comic Sans MS" pitchFamily="66" charset="0"/>
              </a:rPr>
              <a:t>Comments </a:t>
            </a:r>
            <a:r>
              <a:rPr lang="en-US" sz="4000" b="1" dirty="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Comic Sans MS" pitchFamily="66" charset="0"/>
              </a:rPr>
              <a:t>to:</a:t>
            </a:r>
            <a:endParaRPr lang="en-US" sz="4000" b="1" dirty="0">
              <a:ln w="11430">
                <a:solidFill>
                  <a:srgbClr val="002060"/>
                </a:solidFill>
              </a:ln>
              <a:solidFill>
                <a:schemeClr val="accent4">
                  <a:lumMod val="60000"/>
                  <a:lumOff val="40000"/>
                </a:schemeClr>
              </a:solidFill>
              <a:effectLst>
                <a:outerShdw blurRad="50800" dist="39000" dir="5460000" algn="tl">
                  <a:srgbClr val="000000">
                    <a:alpha val="38000"/>
                  </a:srgbClr>
                </a:outerShdw>
              </a:effectLst>
              <a:latin typeface="Segoe Print" pitchFamily="2" charset="0"/>
            </a:endParaRPr>
          </a:p>
        </p:txBody>
      </p:sp>
      <p:pic>
        <p:nvPicPr>
          <p:cNvPr id="29" name="Picture 28" descr="C:\Users\Rae\Desktop\email 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4252" y="4178998"/>
            <a:ext cx="1414657" cy="10194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xmlns="" id="{BAD15CF1-7402-4CF4-B7AD-65E8B31BBF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729" y="189725"/>
            <a:ext cx="1858746" cy="1858746"/>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5" name="Rounded Rectangle 24"/>
          <p:cNvSpPr/>
          <p:nvPr/>
        </p:nvSpPr>
        <p:spPr>
          <a:xfrm>
            <a:off x="6222501" y="5337367"/>
            <a:ext cx="5678160" cy="715089"/>
          </a:xfrm>
          <a:prstGeom prst="roundRect">
            <a:avLst/>
          </a:prstGeom>
          <a:solidFill>
            <a:schemeClr val="accent2">
              <a:lumMod val="20000"/>
              <a:lumOff val="80000"/>
            </a:schemeClr>
          </a:solidFill>
          <a:ln w="76200">
            <a:solidFill>
              <a:schemeClr val="accent4">
                <a:lumMod val="50000"/>
              </a:schemeClr>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600" b="1" dirty="0">
                <a:ln>
                  <a:solidFill>
                    <a:srgbClr val="002060"/>
                  </a:solidFill>
                </a:ln>
                <a:latin typeface="Segoe Print" pitchFamily="2" charset="0"/>
                <a:hlinkClick r:id="rId6"/>
              </a:rPr>
              <a:t>questions</a:t>
            </a:r>
            <a:r>
              <a:rPr lang="en-US" sz="2600" b="1" dirty="0">
                <a:ln>
                  <a:solidFill>
                    <a:srgbClr val="002060"/>
                  </a:solidFill>
                </a:ln>
                <a:solidFill>
                  <a:srgbClr val="0037A4"/>
                </a:solidFill>
                <a:latin typeface="Segoe Print" pitchFamily="2" charset="0"/>
                <a:hlinkClick r:id="rId6"/>
              </a:rPr>
              <a:t>@studythecalendar.co</a:t>
            </a:r>
            <a:r>
              <a:rPr lang="en-US" sz="2600" b="1" dirty="0">
                <a:ln>
                  <a:solidFill>
                    <a:srgbClr val="002060"/>
                  </a:solidFill>
                </a:ln>
                <a:latin typeface="Segoe Print" pitchFamily="2" charset="0"/>
                <a:hlinkClick r:id="rId6"/>
              </a:rPr>
              <a:t>m</a:t>
            </a:r>
            <a:r>
              <a:rPr lang="en-US" sz="3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3352947007"/>
      </p:ext>
    </p:extLst>
  </p:cSld>
  <p:clrMapOvr>
    <a:masterClrMapping/>
  </p:clrMapOvr>
  <mc:AlternateContent xmlns:mc="http://schemas.openxmlformats.org/markup-compatibility/2006">
    <mc:Choice xmlns:p14="http://schemas.microsoft.com/office/powerpoint/2010/main" Requires="p14">
      <p:transition spd="slow" p14:dur="15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par>
                          <p:cTn id="8" fill="hold">
                            <p:stCondLst>
                              <p:cond delay="5000"/>
                            </p:stCondLst>
                            <p:childTnLst>
                              <p:par>
                                <p:cTn id="9" presetID="22" presetClass="entr" presetSubtype="8" fill="hold" grpId="0"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itle 1"/>
          <p:cNvSpPr txBox="1">
            <a:spLocks/>
          </p:cNvSpPr>
          <p:nvPr/>
        </p:nvSpPr>
        <p:spPr>
          <a:xfrm>
            <a:off x="5486400" y="-57201"/>
            <a:ext cx="7092682" cy="6441287"/>
          </a:xfrm>
          <a:prstGeom prst="rect">
            <a:avLst/>
          </a:prstGeom>
          <a:effectLst/>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2065338" algn="l"/>
                <a:tab pos="5110163" algn="l"/>
                <a:tab pos="5648325" algn="l"/>
                <a:tab pos="9509125" algn="l"/>
                <a:tab pos="10853738" algn="l"/>
              </a:tabLst>
            </a:pPr>
            <a:r>
              <a:rPr lang="en-US" b="1" dirty="0">
                <a:ln>
                  <a:solidFill>
                    <a:srgbClr val="002060"/>
                  </a:solidFill>
                </a:ln>
                <a:solidFill>
                  <a:srgbClr val="7030A0"/>
                </a:solidFill>
                <a:effectLst>
                  <a:glow rad="152400">
                    <a:schemeClr val="tx1"/>
                  </a:glow>
                </a:effectLst>
                <a:latin typeface="Forte" panose="03060902040502070203" pitchFamily="66" charset="0"/>
              </a:rPr>
              <a:t/>
            </a:r>
            <a:br>
              <a:rPr lang="en-US" b="1" dirty="0">
                <a:ln>
                  <a:solidFill>
                    <a:srgbClr val="002060"/>
                  </a:solidFill>
                </a:ln>
                <a:solidFill>
                  <a:srgbClr val="7030A0"/>
                </a:solidFill>
                <a:effectLst>
                  <a:glow rad="152400">
                    <a:schemeClr val="tx1"/>
                  </a:glow>
                </a:effectLst>
                <a:latin typeface="Forte" panose="03060902040502070203" pitchFamily="66" charset="0"/>
              </a:rPr>
            </a:br>
            <a:r>
              <a:rPr lang="en-US" sz="5400" b="1" dirty="0">
                <a:ln>
                  <a:solidFill>
                    <a:srgbClr val="002060"/>
                  </a:solidFill>
                </a:ln>
                <a:solidFill>
                  <a:srgbClr val="FF6699"/>
                </a:solidFill>
                <a:effectLst>
                  <a:outerShdw blurRad="50800" dist="50800" dir="5400000" sx="102000" sy="102000" algn="ctr" rotWithShape="0">
                    <a:srgbClr val="00FF99"/>
                  </a:outerShdw>
                </a:effectLst>
                <a:latin typeface="Forte" panose="03060902040502070203" pitchFamily="66" charset="0"/>
              </a:rPr>
              <a:t>THE KOHEN </a:t>
            </a:r>
            <a:br>
              <a:rPr lang="en-US" sz="5400" b="1" dirty="0">
                <a:ln>
                  <a:solidFill>
                    <a:srgbClr val="002060"/>
                  </a:solidFill>
                </a:ln>
                <a:solidFill>
                  <a:srgbClr val="FF6699"/>
                </a:solidFill>
                <a:effectLst>
                  <a:outerShdw blurRad="50800" dist="50800" dir="5400000" sx="102000" sy="102000" algn="ctr" rotWithShape="0">
                    <a:srgbClr val="00FF99"/>
                  </a:outerShdw>
                </a:effectLst>
                <a:latin typeface="Forte" panose="03060902040502070203" pitchFamily="66" charset="0"/>
              </a:rPr>
            </a:br>
            <a:r>
              <a:rPr lang="en-US" sz="5400" b="1" dirty="0">
                <a:ln>
                  <a:solidFill>
                    <a:srgbClr val="002060"/>
                  </a:solidFill>
                </a:ln>
                <a:solidFill>
                  <a:srgbClr val="FF6699"/>
                </a:solidFill>
                <a:effectLst>
                  <a:outerShdw blurRad="50800" dist="50800" dir="5400000" sx="102000" sy="102000" algn="ctr" rotWithShape="0">
                    <a:srgbClr val="00FF99"/>
                  </a:outerShdw>
                </a:effectLst>
                <a:latin typeface="Forte" panose="03060902040502070203" pitchFamily="66" charset="0"/>
              </a:rPr>
              <a:t>HA GADOL </a:t>
            </a:r>
            <a:br>
              <a:rPr lang="en-US" sz="5400" b="1" dirty="0">
                <a:ln>
                  <a:solidFill>
                    <a:srgbClr val="002060"/>
                  </a:solidFill>
                </a:ln>
                <a:solidFill>
                  <a:srgbClr val="FF6699"/>
                </a:solidFill>
                <a:effectLst>
                  <a:outerShdw blurRad="50800" dist="50800" dir="5400000" sx="102000" sy="102000" algn="ctr" rotWithShape="0">
                    <a:srgbClr val="00FF99"/>
                  </a:outerShdw>
                </a:effectLst>
                <a:latin typeface="Forte" panose="03060902040502070203" pitchFamily="66" charset="0"/>
              </a:rPr>
            </a:br>
            <a:r>
              <a:rPr lang="en-US" sz="3600" dirty="0">
                <a:ln>
                  <a:solidFill>
                    <a:srgbClr val="002060"/>
                  </a:solidFill>
                </a:ln>
                <a:solidFill>
                  <a:srgbClr val="0000FF"/>
                </a:solidFill>
                <a:effectLst>
                  <a:glow rad="152400">
                    <a:schemeClr val="tx1"/>
                  </a:glow>
                </a:effectLst>
                <a:latin typeface="Comic Sans MS" panose="030F0702030302020204" pitchFamily="66" charset="0"/>
              </a:rPr>
              <a:t>(High Priest)</a:t>
            </a:r>
            <a:r>
              <a:rPr lang="en-US" b="1" dirty="0">
                <a:ln>
                  <a:solidFill>
                    <a:srgbClr val="002060"/>
                  </a:solidFill>
                </a:ln>
                <a:solidFill>
                  <a:srgbClr val="7030A0"/>
                </a:solidFill>
                <a:effectLst>
                  <a:glow rad="152400">
                    <a:schemeClr val="tx1"/>
                  </a:glow>
                </a:effectLst>
                <a:latin typeface="Forte" panose="03060902040502070203" pitchFamily="66" charset="0"/>
              </a:rPr>
              <a:t> of the </a:t>
            </a:r>
            <a:br>
              <a:rPr lang="en-US" b="1" dirty="0">
                <a:ln>
                  <a:solidFill>
                    <a:srgbClr val="002060"/>
                  </a:solidFill>
                </a:ln>
                <a:solidFill>
                  <a:srgbClr val="7030A0"/>
                </a:solidFill>
                <a:effectLst>
                  <a:glow rad="152400">
                    <a:schemeClr val="tx1"/>
                  </a:glow>
                </a:effectLst>
                <a:latin typeface="Forte" panose="03060902040502070203" pitchFamily="66" charset="0"/>
              </a:rPr>
            </a:br>
            <a:r>
              <a:rPr lang="en-US" b="1" dirty="0" err="1" smtClean="0">
                <a:ln>
                  <a:solidFill>
                    <a:srgbClr val="002060"/>
                  </a:solidFill>
                </a:ln>
                <a:solidFill>
                  <a:srgbClr val="7030A0"/>
                </a:solidFill>
                <a:effectLst>
                  <a:glow rad="152400">
                    <a:schemeClr val="tx1"/>
                  </a:glow>
                </a:effectLst>
                <a:latin typeface="Forte" panose="03060902040502070203" pitchFamily="66" charset="0"/>
              </a:rPr>
              <a:t>Melki-tzedek</a:t>
            </a:r>
            <a:r>
              <a:rPr lang="en-US" b="1" dirty="0" smtClean="0">
                <a:ln>
                  <a:solidFill>
                    <a:srgbClr val="002060"/>
                  </a:solidFill>
                </a:ln>
                <a:solidFill>
                  <a:srgbClr val="7030A0"/>
                </a:solidFill>
                <a:effectLst>
                  <a:glow rad="152400">
                    <a:schemeClr val="tx1"/>
                  </a:glow>
                </a:effectLst>
                <a:latin typeface="Forte" panose="03060902040502070203" pitchFamily="66" charset="0"/>
              </a:rPr>
              <a:t> </a:t>
            </a:r>
            <a:r>
              <a:rPr lang="en-US" b="1" dirty="0">
                <a:ln>
                  <a:solidFill>
                    <a:srgbClr val="002060"/>
                  </a:solidFill>
                </a:ln>
                <a:solidFill>
                  <a:srgbClr val="7030A0"/>
                </a:solidFill>
                <a:effectLst>
                  <a:glow rad="152400">
                    <a:schemeClr val="tx1"/>
                  </a:glow>
                </a:effectLst>
                <a:latin typeface="Forte" panose="03060902040502070203" pitchFamily="66" charset="0"/>
              </a:rPr>
              <a:t/>
            </a:r>
            <a:br>
              <a:rPr lang="en-US" b="1" dirty="0">
                <a:ln>
                  <a:solidFill>
                    <a:srgbClr val="002060"/>
                  </a:solidFill>
                </a:ln>
                <a:solidFill>
                  <a:srgbClr val="7030A0"/>
                </a:solidFill>
                <a:effectLst>
                  <a:glow rad="152400">
                    <a:schemeClr val="tx1"/>
                  </a:glow>
                </a:effectLst>
                <a:latin typeface="Forte" panose="03060902040502070203" pitchFamily="66" charset="0"/>
              </a:rPr>
            </a:br>
            <a:r>
              <a:rPr lang="en-US" b="1" dirty="0">
                <a:ln>
                  <a:solidFill>
                    <a:srgbClr val="002060"/>
                  </a:solidFill>
                </a:ln>
                <a:solidFill>
                  <a:srgbClr val="7030A0"/>
                </a:solidFill>
                <a:effectLst>
                  <a:glow rad="152400">
                    <a:schemeClr val="tx1"/>
                  </a:glow>
                </a:effectLst>
                <a:latin typeface="Forte" panose="03060902040502070203" pitchFamily="66" charset="0"/>
              </a:rPr>
              <a:t>Order </a:t>
            </a:r>
          </a:p>
          <a:p>
            <a:pPr algn="ctr">
              <a:tabLst>
                <a:tab pos="2065338" algn="l"/>
                <a:tab pos="5110163" algn="l"/>
                <a:tab pos="5648325" algn="l"/>
                <a:tab pos="9509125" algn="l"/>
                <a:tab pos="10853738" algn="l"/>
              </a:tabLst>
            </a:pPr>
            <a:endParaRPr lang="en-US" sz="3600" b="1" dirty="0">
              <a:ln>
                <a:solidFill>
                  <a:srgbClr val="002060"/>
                </a:solidFill>
              </a:ln>
              <a:solidFill>
                <a:srgbClr val="7030A0"/>
              </a:solidFill>
              <a:effectLst>
                <a:glow rad="152400">
                  <a:schemeClr val="tx1"/>
                </a:glow>
              </a:effectLst>
              <a:latin typeface="Forte" panose="03060902040502070203" pitchFamily="66" charset="0"/>
            </a:endParaRPr>
          </a:p>
          <a:p>
            <a:pPr algn="ctr">
              <a:tabLst>
                <a:tab pos="2065338" algn="l"/>
                <a:tab pos="5110163" algn="l"/>
                <a:tab pos="5648325" algn="l"/>
                <a:tab pos="9509125" algn="l"/>
                <a:tab pos="10853738" algn="l"/>
              </a:tabLst>
            </a:pPr>
            <a:r>
              <a:rPr lang="en-US" sz="3600" b="1" dirty="0">
                <a:ln>
                  <a:solidFill>
                    <a:schemeClr val="tx1"/>
                  </a:solidFill>
                </a:ln>
                <a:solidFill>
                  <a:srgbClr val="0000FF"/>
                </a:solidFill>
                <a:effectLst>
                  <a:glow rad="50800">
                    <a:srgbClr val="FF9933"/>
                  </a:glow>
                </a:effectLst>
                <a:latin typeface="Arial Black" panose="020B0A04020102020204" pitchFamily="34" charset="0"/>
              </a:rPr>
              <a:t>(Hebrews 5:10/ 6:20) </a:t>
            </a:r>
            <a:r>
              <a:rPr lang="en-US" sz="3600" b="1" dirty="0">
                <a:ln>
                  <a:solidFill>
                    <a:schemeClr val="tx1"/>
                  </a:solidFill>
                </a:ln>
                <a:solidFill>
                  <a:srgbClr val="7030A0"/>
                </a:solidFill>
                <a:effectLst>
                  <a:glow rad="152400">
                    <a:schemeClr val="tx1"/>
                  </a:glow>
                </a:effectLst>
                <a:latin typeface="Arial Black" panose="020B0A04020102020204" pitchFamily="34" charset="0"/>
              </a:rPr>
              <a:t/>
            </a:r>
            <a:br>
              <a:rPr lang="en-US" sz="3600" b="1" dirty="0">
                <a:ln>
                  <a:solidFill>
                    <a:schemeClr val="tx1"/>
                  </a:solidFill>
                </a:ln>
                <a:solidFill>
                  <a:srgbClr val="7030A0"/>
                </a:solidFill>
                <a:effectLst>
                  <a:glow rad="152400">
                    <a:schemeClr val="tx1"/>
                  </a:glow>
                </a:effectLst>
                <a:latin typeface="Arial Black" panose="020B0A04020102020204" pitchFamily="34" charset="0"/>
              </a:rPr>
            </a:br>
            <a:r>
              <a:rPr lang="en-US" b="1" dirty="0">
                <a:ln>
                  <a:solidFill>
                    <a:srgbClr val="002060"/>
                  </a:solidFill>
                </a:ln>
                <a:solidFill>
                  <a:srgbClr val="7030A0"/>
                </a:solidFill>
                <a:effectLst>
                  <a:glow rad="152400">
                    <a:schemeClr val="tx1"/>
                  </a:glow>
                </a:effectLst>
                <a:latin typeface="Forte" panose="03060902040502070203" pitchFamily="66" charset="0"/>
              </a:rPr>
              <a:t>	    </a:t>
            </a:r>
            <a:r>
              <a:rPr lang="en-US" sz="9600" b="1" dirty="0">
                <a:ln>
                  <a:solidFill>
                    <a:srgbClr val="002060"/>
                  </a:solidFill>
                </a:ln>
                <a:solidFill>
                  <a:srgbClr val="01B0F1"/>
                </a:solidFill>
                <a:effectLst>
                  <a:glow rad="152400">
                    <a:schemeClr val="tx1"/>
                  </a:glow>
                  <a:outerShdw blurRad="50800" dist="50800" dir="5400000" sx="102000" sy="102000" algn="ctr" rotWithShape="0">
                    <a:srgbClr val="00FF99"/>
                  </a:outerShdw>
                </a:effectLst>
                <a:latin typeface="Cooper Black" panose="0208090404030B020404" pitchFamily="18" charset="0"/>
              </a:rPr>
              <a:t>TODAY?</a:t>
            </a:r>
            <a:r>
              <a:rPr lang="en-US" sz="9600" b="1" dirty="0">
                <a:ln>
                  <a:solidFill>
                    <a:srgbClr val="002060"/>
                  </a:solidFill>
                </a:ln>
                <a:solidFill>
                  <a:srgbClr val="01B0F1"/>
                </a:solidFill>
                <a:effectLst>
                  <a:glow rad="152400">
                    <a:schemeClr val="tx1"/>
                  </a:glow>
                </a:effectLst>
                <a:latin typeface="Cooper Black" panose="0208090404030B020404" pitchFamily="18" charset="0"/>
              </a:rPr>
              <a:t>   </a:t>
            </a:r>
            <a:endParaRPr lang="en-CA" sz="9600" b="1" dirty="0">
              <a:ln>
                <a:solidFill>
                  <a:srgbClr val="0000FF"/>
                </a:solidFill>
              </a:ln>
              <a:solidFill>
                <a:srgbClr val="01B0F1"/>
              </a:solidFill>
              <a:effectLst>
                <a:glow rad="152400">
                  <a:schemeClr val="bg1"/>
                </a:glow>
                <a:outerShdw blurRad="50800" dist="50800" dir="5400000" sx="101000" sy="101000" algn="ctr" rotWithShape="0">
                  <a:srgbClr val="FFFF00"/>
                </a:outerShdw>
              </a:effectLst>
              <a:latin typeface="Cooper Black" panose="0208090404030B020404" pitchFamily="18" charset="0"/>
            </a:endParaRPr>
          </a:p>
        </p:txBody>
      </p:sp>
      <p:sp>
        <p:nvSpPr>
          <p:cNvPr id="6" name="Slide Number Placeholder 1"/>
          <p:cNvSpPr txBox="1">
            <a:spLocks/>
          </p:cNvSpPr>
          <p:nvPr/>
        </p:nvSpPr>
        <p:spPr>
          <a:xfrm>
            <a:off x="9337118" y="638408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5F3E72-97D8-4E0E-8DB2-A67F030E614A}" type="slidenum">
              <a:rPr lang="en-US" smtClean="0">
                <a:solidFill>
                  <a:schemeClr val="tx1"/>
                </a:solidFill>
              </a:rPr>
              <a:pPr/>
              <a:t>2</a:t>
            </a:fld>
            <a:endParaRPr lang="en-US" dirty="0">
              <a:solidFill>
                <a:schemeClr val="tx1"/>
              </a:solidFill>
            </a:endParaRPr>
          </a:p>
        </p:txBody>
      </p:sp>
      <p:sp>
        <p:nvSpPr>
          <p:cNvPr id="4" name="Title 1"/>
          <p:cNvSpPr txBox="1">
            <a:spLocks/>
          </p:cNvSpPr>
          <p:nvPr/>
        </p:nvSpPr>
        <p:spPr>
          <a:xfrm>
            <a:off x="486480" y="416713"/>
            <a:ext cx="4750538" cy="6441287"/>
          </a:xfrm>
          <a:prstGeom prst="rect">
            <a:avLst/>
          </a:prstGeom>
          <a:effectLst/>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2065338" algn="l"/>
                <a:tab pos="5110163" algn="l"/>
                <a:tab pos="5648325" algn="l"/>
                <a:tab pos="9509125" algn="l"/>
                <a:tab pos="10853738" algn="l"/>
              </a:tabLst>
            </a:pPr>
            <a:r>
              <a:rPr lang="en-US" b="1" dirty="0">
                <a:ln>
                  <a:solidFill>
                    <a:srgbClr val="002060"/>
                  </a:solidFill>
                </a:ln>
                <a:solidFill>
                  <a:schemeClr val="accent4">
                    <a:lumMod val="75000"/>
                  </a:schemeClr>
                </a:solidFill>
                <a:effectLst>
                  <a:glow rad="152400">
                    <a:schemeClr val="tx1"/>
                  </a:glow>
                </a:effectLst>
                <a:latin typeface="Forte" panose="03060902040502070203" pitchFamily="66" charset="0"/>
              </a:rPr>
              <a:t>Will a - </a:t>
            </a:r>
            <a:r>
              <a:rPr lang="en-US" b="1" dirty="0">
                <a:ln w="19050">
                  <a:solidFill>
                    <a:schemeClr val="bg1"/>
                  </a:solidFill>
                </a:ln>
                <a:solidFill>
                  <a:srgbClr val="FF0000"/>
                </a:solidFill>
                <a:effectLst>
                  <a:glow rad="152400">
                    <a:srgbClr val="00FF99"/>
                  </a:glow>
                </a:effectLst>
                <a:latin typeface="Forte" panose="03060902040502070203" pitchFamily="66" charset="0"/>
              </a:rPr>
              <a:t>PURPOSEFUL KERFUFFLE </a:t>
            </a:r>
            <a:r>
              <a:rPr lang="en-US" b="1" dirty="0">
                <a:ln>
                  <a:solidFill>
                    <a:srgbClr val="002060"/>
                  </a:solidFill>
                </a:ln>
                <a:solidFill>
                  <a:srgbClr val="FF0000"/>
                </a:solidFill>
                <a:effectLst>
                  <a:glow rad="152400">
                    <a:srgbClr val="00FF99"/>
                  </a:glow>
                </a:effectLst>
                <a:latin typeface="Forte" panose="03060902040502070203" pitchFamily="66" charset="0"/>
              </a:rPr>
              <a:t/>
            </a:r>
            <a:br>
              <a:rPr lang="en-US" b="1" dirty="0">
                <a:ln>
                  <a:solidFill>
                    <a:srgbClr val="002060"/>
                  </a:solidFill>
                </a:ln>
                <a:solidFill>
                  <a:srgbClr val="FF0000"/>
                </a:solidFill>
                <a:effectLst>
                  <a:glow rad="152400">
                    <a:srgbClr val="00FF99"/>
                  </a:glow>
                </a:effectLst>
                <a:latin typeface="Forte" panose="03060902040502070203" pitchFamily="66" charset="0"/>
              </a:rPr>
            </a:br>
            <a:r>
              <a:rPr lang="en-US" b="1" dirty="0">
                <a:ln>
                  <a:solidFill>
                    <a:srgbClr val="002060"/>
                  </a:solidFill>
                </a:ln>
                <a:solidFill>
                  <a:srgbClr val="FF0000"/>
                </a:solidFill>
                <a:effectLst>
                  <a:glow rad="152400">
                    <a:srgbClr val="00FF99"/>
                  </a:glow>
                </a:effectLst>
                <a:latin typeface="Forte" panose="03060902040502070203" pitchFamily="66" charset="0"/>
              </a:rPr>
              <a:t> </a:t>
            </a:r>
            <a:r>
              <a:rPr lang="en-US" sz="3600" dirty="0">
                <a:solidFill>
                  <a:schemeClr val="bg1"/>
                </a:solidFill>
                <a:effectLst>
                  <a:glow rad="152400">
                    <a:schemeClr val="tx1"/>
                  </a:glow>
                </a:effectLst>
                <a:latin typeface="Comic Sans MS" panose="030F0702030302020204" pitchFamily="66" charset="0"/>
              </a:rPr>
              <a:t>in the </a:t>
            </a:r>
            <a:r>
              <a:rPr lang="en-US" b="1" dirty="0">
                <a:ln>
                  <a:solidFill>
                    <a:srgbClr val="002060"/>
                  </a:solidFill>
                </a:ln>
                <a:solidFill>
                  <a:schemeClr val="accent5"/>
                </a:solidFill>
                <a:effectLst>
                  <a:glow rad="152400">
                    <a:schemeClr val="tx1"/>
                  </a:glow>
                </a:effectLst>
                <a:latin typeface="Forte" panose="03060902040502070203" pitchFamily="66" charset="0"/>
              </a:rPr>
              <a:t>Torah</a:t>
            </a:r>
            <a:r>
              <a:rPr lang="en-US" b="1" dirty="0">
                <a:ln>
                  <a:solidFill>
                    <a:srgbClr val="002060"/>
                  </a:solidFill>
                </a:ln>
                <a:solidFill>
                  <a:schemeClr val="accent4">
                    <a:lumMod val="75000"/>
                  </a:schemeClr>
                </a:solidFill>
                <a:effectLst>
                  <a:glow rad="152400">
                    <a:schemeClr val="tx1"/>
                  </a:glow>
                </a:effectLst>
                <a:latin typeface="Forte" panose="03060902040502070203" pitchFamily="66" charset="0"/>
              </a:rPr>
              <a:t> timelines on Abraham’s </a:t>
            </a:r>
            <a:br>
              <a:rPr lang="en-US" b="1" dirty="0">
                <a:ln>
                  <a:solidFill>
                    <a:srgbClr val="002060"/>
                  </a:solidFill>
                </a:ln>
                <a:solidFill>
                  <a:schemeClr val="accent4">
                    <a:lumMod val="75000"/>
                  </a:schemeClr>
                </a:solidFill>
                <a:effectLst>
                  <a:glow rad="152400">
                    <a:schemeClr val="tx1"/>
                  </a:glow>
                </a:effectLst>
                <a:latin typeface="Forte" panose="03060902040502070203" pitchFamily="66" charset="0"/>
              </a:rPr>
            </a:br>
            <a:r>
              <a:rPr lang="en-US" b="1" dirty="0">
                <a:ln>
                  <a:solidFill>
                    <a:srgbClr val="002060"/>
                  </a:solidFill>
                </a:ln>
                <a:solidFill>
                  <a:schemeClr val="accent4">
                    <a:lumMod val="75000"/>
                  </a:schemeClr>
                </a:solidFill>
                <a:effectLst>
                  <a:glow rad="152400">
                    <a:schemeClr val="tx1"/>
                  </a:glow>
                </a:effectLst>
                <a:latin typeface="Forte" panose="03060902040502070203" pitchFamily="66" charset="0"/>
              </a:rPr>
              <a:t>   </a:t>
            </a:r>
            <a:r>
              <a:rPr lang="en-US" b="1" dirty="0" err="1">
                <a:ln>
                  <a:solidFill>
                    <a:srgbClr val="002060"/>
                  </a:solidFill>
                </a:ln>
                <a:solidFill>
                  <a:srgbClr val="7030A0"/>
                </a:solidFill>
                <a:effectLst>
                  <a:glow rad="152400">
                    <a:schemeClr val="tx1"/>
                  </a:glow>
                </a:effectLst>
                <a:latin typeface="Forte" panose="03060902040502070203" pitchFamily="66" charset="0"/>
              </a:rPr>
              <a:t>Melki-tzedek</a:t>
            </a:r>
            <a:r>
              <a:rPr lang="en-US" b="1" dirty="0">
                <a:ln>
                  <a:solidFill>
                    <a:srgbClr val="002060"/>
                  </a:solidFill>
                </a:ln>
                <a:solidFill>
                  <a:srgbClr val="7030A0"/>
                </a:solidFill>
                <a:effectLst>
                  <a:glow rad="152400">
                    <a:schemeClr val="tx1"/>
                  </a:glow>
                </a:effectLst>
                <a:latin typeface="Forte" panose="03060902040502070203" pitchFamily="66" charset="0"/>
              </a:rPr>
              <a:t>  </a:t>
            </a:r>
            <a:br>
              <a:rPr lang="en-US" b="1" dirty="0">
                <a:ln>
                  <a:solidFill>
                    <a:srgbClr val="002060"/>
                  </a:solidFill>
                </a:ln>
                <a:solidFill>
                  <a:srgbClr val="7030A0"/>
                </a:solidFill>
                <a:effectLst>
                  <a:glow rad="152400">
                    <a:schemeClr val="tx1"/>
                  </a:glow>
                </a:effectLst>
                <a:latin typeface="Forte" panose="03060902040502070203" pitchFamily="66" charset="0"/>
              </a:rPr>
            </a:br>
            <a:r>
              <a:rPr lang="en-US" b="1" dirty="0">
                <a:ln>
                  <a:solidFill>
                    <a:srgbClr val="002060"/>
                  </a:solidFill>
                </a:ln>
                <a:solidFill>
                  <a:srgbClr val="7030A0"/>
                </a:solidFill>
                <a:effectLst>
                  <a:glow rad="152400">
                    <a:schemeClr val="tx1"/>
                  </a:glow>
                </a:effectLst>
                <a:latin typeface="Forte" panose="03060902040502070203" pitchFamily="66" charset="0"/>
              </a:rPr>
              <a:t> position, </a:t>
            </a:r>
            <a:br>
              <a:rPr lang="en-US" b="1" dirty="0">
                <a:ln>
                  <a:solidFill>
                    <a:srgbClr val="002060"/>
                  </a:solidFill>
                </a:ln>
                <a:solidFill>
                  <a:srgbClr val="7030A0"/>
                </a:solidFill>
                <a:effectLst>
                  <a:glow rad="152400">
                    <a:schemeClr val="tx1"/>
                  </a:glow>
                </a:effectLst>
                <a:latin typeface="Forte" panose="03060902040502070203" pitchFamily="66" charset="0"/>
              </a:rPr>
            </a:br>
            <a:r>
              <a:rPr lang="en-US" b="1" dirty="0">
                <a:ln>
                  <a:solidFill>
                    <a:srgbClr val="002060"/>
                  </a:solidFill>
                </a:ln>
                <a:solidFill>
                  <a:srgbClr val="7030A0"/>
                </a:solidFill>
                <a:effectLst>
                  <a:glow rad="152400">
                    <a:schemeClr val="tx1"/>
                  </a:glow>
                </a:effectLst>
                <a:latin typeface="Forte" panose="03060902040502070203" pitchFamily="66" charset="0"/>
              </a:rPr>
              <a:t>have any impact on </a:t>
            </a:r>
            <a:r>
              <a:rPr lang="en-US" b="1" dirty="0">
                <a:ln>
                  <a:solidFill>
                    <a:srgbClr val="002060"/>
                  </a:solidFill>
                </a:ln>
                <a:solidFill>
                  <a:srgbClr val="FF6699"/>
                </a:solidFill>
                <a:effectLst>
                  <a:glow rad="152400">
                    <a:schemeClr val="tx1"/>
                  </a:glow>
                  <a:outerShdw blurRad="50800" dist="50800" dir="5400000" sx="102000" sy="102000" algn="ctr" rotWithShape="0">
                    <a:srgbClr val="00FFCC"/>
                  </a:outerShdw>
                </a:effectLst>
                <a:latin typeface="Forte" panose="03060902040502070203" pitchFamily="66" charset="0"/>
              </a:rPr>
              <a:t>Yahusha</a:t>
            </a:r>
            <a:r>
              <a:rPr lang="en-US" b="1" dirty="0">
                <a:ln>
                  <a:solidFill>
                    <a:srgbClr val="002060"/>
                  </a:solidFill>
                </a:ln>
                <a:solidFill>
                  <a:srgbClr val="7030A0"/>
                </a:solidFill>
                <a:effectLst>
                  <a:glow rad="152400">
                    <a:schemeClr val="tx1"/>
                  </a:glow>
                </a:effectLst>
                <a:latin typeface="Forte" panose="03060902040502070203" pitchFamily="66" charset="0"/>
              </a:rPr>
              <a:t> being</a:t>
            </a:r>
            <a:br>
              <a:rPr lang="en-US" b="1" dirty="0">
                <a:ln>
                  <a:solidFill>
                    <a:srgbClr val="002060"/>
                  </a:solidFill>
                </a:ln>
                <a:solidFill>
                  <a:srgbClr val="7030A0"/>
                </a:solidFill>
                <a:effectLst>
                  <a:glow rad="152400">
                    <a:schemeClr val="tx1"/>
                  </a:glow>
                </a:effectLst>
                <a:latin typeface="Forte" panose="03060902040502070203" pitchFamily="66" charset="0"/>
              </a:rPr>
            </a:br>
            <a:r>
              <a:rPr lang="en-US" b="1" dirty="0">
                <a:ln>
                  <a:solidFill>
                    <a:srgbClr val="002060"/>
                  </a:solidFill>
                </a:ln>
                <a:solidFill>
                  <a:srgbClr val="7030A0"/>
                </a:solidFill>
                <a:effectLst>
                  <a:glow rad="152400">
                    <a:schemeClr val="tx1"/>
                  </a:glow>
                </a:effectLst>
                <a:latin typeface="Forte" panose="03060902040502070203" pitchFamily="66" charset="0"/>
              </a:rPr>
              <a:t>        </a:t>
            </a:r>
            <a:endParaRPr lang="en-CA" sz="9600" b="1" dirty="0">
              <a:ln>
                <a:solidFill>
                  <a:srgbClr val="0000FF"/>
                </a:solidFill>
              </a:ln>
              <a:solidFill>
                <a:srgbClr val="01B0F1"/>
              </a:solidFill>
              <a:effectLst>
                <a:glow rad="152400">
                  <a:schemeClr val="bg1"/>
                </a:glow>
                <a:outerShdw blurRad="50800" dist="50800" dir="5400000" sx="101000" sy="101000" algn="ctr" rotWithShape="0">
                  <a:srgbClr val="FFFF00"/>
                </a:outerShdw>
              </a:effectLst>
              <a:latin typeface="Cooper Black" panose="0208090404030B020404" pitchFamily="18" charset="0"/>
            </a:endParaRPr>
          </a:p>
        </p:txBody>
      </p:sp>
    </p:spTree>
    <p:extLst>
      <p:ext uri="{BB962C8B-B14F-4D97-AF65-F5344CB8AC3E}">
        <p14:creationId xmlns:p14="http://schemas.microsoft.com/office/powerpoint/2010/main" val="4032103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3000">
              <a:srgbClr val="7030A0"/>
            </a:gs>
            <a:gs pos="85000">
              <a:srgbClr val="B88994"/>
            </a:gs>
            <a:gs pos="78000">
              <a:schemeClr val="accent4">
                <a:lumMod val="47000"/>
                <a:lumOff val="53000"/>
                <a:alpha val="46000"/>
              </a:schemeClr>
            </a:gs>
            <a:gs pos="63000">
              <a:schemeClr val="accent1">
                <a:lumMod val="45000"/>
                <a:lumOff val="55000"/>
                <a:alpha val="53000"/>
              </a:schemeClr>
            </a:gs>
            <a:gs pos="95000">
              <a:srgbClr val="7030A0"/>
            </a:gs>
          </a:gsLst>
          <a:path path="circle">
            <a:fillToRect l="100000" b="10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599" y="6356350"/>
            <a:ext cx="3500535" cy="365125"/>
          </a:xfrm>
        </p:spPr>
        <p:txBody>
          <a:bodyPr/>
          <a:lstStyle/>
          <a:p>
            <a:fld id="{385F3E72-97D8-4E0E-8DB2-A67F030E614A}" type="slidenum">
              <a:rPr lang="en-US" smtClean="0">
                <a:solidFill>
                  <a:schemeClr val="accent4">
                    <a:lumMod val="50000"/>
                  </a:schemeClr>
                </a:solidFill>
              </a:rPr>
              <a:t>3</a:t>
            </a:fld>
            <a:endParaRPr lang="en-US" dirty="0">
              <a:solidFill>
                <a:schemeClr val="accent4">
                  <a:lumMod val="50000"/>
                </a:schemeClr>
              </a:solidFill>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943" y="-56787"/>
            <a:ext cx="5886871" cy="6856652"/>
          </a:xfrm>
          <a:prstGeom prst="rect">
            <a:avLst/>
          </a:prstGeom>
          <a:effectLst>
            <a:softEdge rad="622300"/>
          </a:effectLst>
        </p:spPr>
      </p:pic>
      <p:sp>
        <p:nvSpPr>
          <p:cNvPr id="8" name="Rectangle 7"/>
          <p:cNvSpPr/>
          <p:nvPr/>
        </p:nvSpPr>
        <p:spPr>
          <a:xfrm>
            <a:off x="643571" y="175496"/>
            <a:ext cx="6637614" cy="507831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Transferring the </a:t>
            </a:r>
            <a:b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5400" b="1" dirty="0">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rPr>
              <a:t>Melki-</a:t>
            </a:r>
            <a:r>
              <a:rPr lang="en-US" sz="5400" b="1" dirty="0" err="1">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rPr>
              <a:t>tzedek</a:t>
            </a:r>
            <a:r>
              <a:rPr lang="en-US" sz="5400" b="1" dirty="0">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rPr>
              <a:t> Priesthood </a:t>
            </a:r>
            <a:br>
              <a:rPr lang="en-US" sz="5400" b="1" dirty="0">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rPr>
            </a:br>
            <a:r>
              <a:rPr lang="en-US" sz="5400" b="1" dirty="0">
                <a:ln w="11430">
                  <a:solidFill>
                    <a:srgbClr val="002060"/>
                  </a:solidFill>
                </a:ln>
                <a:solidFill>
                  <a:srgbClr val="441D61"/>
                </a:solidFill>
                <a:effectLst>
                  <a:outerShdw blurRad="50800" dist="39000" dir="5460000" sx="101000" sy="101000" algn="tl">
                    <a:srgbClr val="FF0000"/>
                  </a:outerShdw>
                </a:effectLst>
                <a:latin typeface="MV Boli" pitchFamily="2" charset="0"/>
                <a:ea typeface="Nouvelle Vague" pitchFamily="2" charset="0"/>
                <a:cs typeface="MV Boli" pitchFamily="2" charset="0"/>
              </a:rPr>
              <a:t>to a son after</a:t>
            </a:r>
            <a:br>
              <a:rPr lang="en-US" sz="5400" b="1" dirty="0">
                <a:ln w="11430">
                  <a:solidFill>
                    <a:srgbClr val="002060"/>
                  </a:solidFill>
                </a:ln>
                <a:solidFill>
                  <a:srgbClr val="441D61"/>
                </a:solidFill>
                <a:effectLst>
                  <a:outerShdw blurRad="50800" dist="39000" dir="5460000" sx="101000" sy="101000" algn="tl">
                    <a:srgbClr val="FF0000"/>
                  </a:outerShdw>
                </a:effectLst>
                <a:latin typeface="MV Boli" pitchFamily="2" charset="0"/>
                <a:ea typeface="Nouvelle Vague" pitchFamily="2" charset="0"/>
                <a:cs typeface="MV Boli" pitchFamily="2" charset="0"/>
              </a:rPr>
            </a:br>
            <a:r>
              <a:rPr lang="en-US" sz="5400" b="1" u="sng" dirty="0">
                <a:ln w="11430">
                  <a:solidFill>
                    <a:srgbClr val="002060"/>
                  </a:solidFill>
                </a:ln>
                <a:solidFill>
                  <a:srgbClr val="441D61"/>
                </a:solidFill>
                <a:effectLst>
                  <a:outerShdw blurRad="50800" dist="39000" dir="5460000" sx="101000" sy="101000" algn="tl">
                    <a:srgbClr val="FF0000"/>
                  </a:outerShdw>
                </a:effectLst>
                <a:latin typeface="MV Boli" pitchFamily="2" charset="0"/>
                <a:ea typeface="Nouvelle Vague" pitchFamily="2" charset="0"/>
                <a:cs typeface="MV Boli" pitchFamily="2" charset="0"/>
              </a:rPr>
              <a:t>the 1</a:t>
            </a:r>
            <a:r>
              <a:rPr lang="en-US" sz="5400" b="1" u="sng" baseline="30000" dirty="0">
                <a:ln w="11430">
                  <a:solidFill>
                    <a:srgbClr val="002060"/>
                  </a:solidFill>
                </a:ln>
                <a:solidFill>
                  <a:srgbClr val="441D61"/>
                </a:solidFill>
                <a:effectLst>
                  <a:outerShdw blurRad="50800" dist="39000" dir="5460000" sx="101000" sy="101000" algn="tl">
                    <a:srgbClr val="FF0000"/>
                  </a:outerShdw>
                </a:effectLst>
                <a:latin typeface="MV Boli" pitchFamily="2" charset="0"/>
                <a:ea typeface="Nouvelle Vague" pitchFamily="2" charset="0"/>
                <a:cs typeface="MV Boli" pitchFamily="2" charset="0"/>
              </a:rPr>
              <a:t>st</a:t>
            </a:r>
            <a:r>
              <a:rPr lang="en-US" sz="5400" b="1" u="sng" dirty="0">
                <a:ln w="11430">
                  <a:solidFill>
                    <a:srgbClr val="002060"/>
                  </a:solidFill>
                </a:ln>
                <a:solidFill>
                  <a:srgbClr val="441D61"/>
                </a:solidFill>
                <a:effectLst>
                  <a:outerShdw blurRad="50800" dist="39000" dir="5460000" sx="101000" sy="101000" algn="tl">
                    <a:srgbClr val="FF0000"/>
                  </a:outerShdw>
                </a:effectLst>
                <a:latin typeface="MV Boli" pitchFamily="2" charset="0"/>
                <a:ea typeface="Nouvelle Vague" pitchFamily="2" charset="0"/>
                <a:cs typeface="MV Boli" pitchFamily="2" charset="0"/>
              </a:rPr>
              <a:t> born son</a:t>
            </a:r>
            <a: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a:t>
            </a:r>
            <a:b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br>
            <a: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is not … </a:t>
            </a:r>
            <a:endParaRPr lang="en-US" sz="5400" b="1" cap="none" spc="0"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MV Boli" pitchFamily="2" charset="0"/>
              <a:ea typeface="Nouvelle Vague" pitchFamily="2" charset="0"/>
              <a:cs typeface="MV Boli" pitchFamily="2" charset="0"/>
            </a:endParaRPr>
          </a:p>
        </p:txBody>
      </p:sp>
      <p:pic>
        <p:nvPicPr>
          <p:cNvPr id="9" name="Picture 8"/>
          <p:cNvPicPr>
            <a:picLocks noChangeAspect="1"/>
          </p:cNvPicPr>
          <p:nvPr/>
        </p:nvPicPr>
        <p:blipFill>
          <a:blip r:embed="rId3" cstate="email">
            <a:extLst>
              <a:ext uri="{BEBA8EAE-BF5A-486C-A8C5-ECC9F3942E4B}">
                <a14:imgProps xmlns:a14="http://schemas.microsoft.com/office/drawing/2010/main">
                  <a14:imgLayer r:embed="rId4">
                    <a14:imgEffect>
                      <a14:backgroundRemoval t="5000" b="91500" l="1875" r="100000"/>
                    </a14:imgEffect>
                  </a14:imgLayer>
                </a14:imgProps>
              </a:ext>
              <a:ext uri="{28A0092B-C50C-407E-A947-70E740481C1C}">
                <a14:useLocalDpi xmlns:a14="http://schemas.microsoft.com/office/drawing/2010/main"/>
              </a:ext>
            </a:extLst>
          </a:blip>
          <a:stretch>
            <a:fillRect/>
          </a:stretch>
        </p:blipFill>
        <p:spPr>
          <a:xfrm>
            <a:off x="5861794" y="2731863"/>
            <a:ext cx="6652095" cy="33260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 name="Picture 9"/>
          <p:cNvPicPr>
            <a:picLocks noChangeAspect="1"/>
          </p:cNvPicPr>
          <p:nvPr/>
        </p:nvPicPr>
        <p:blipFill>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70367" y="4270565"/>
            <a:ext cx="3308316" cy="25914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Rectangle 10"/>
          <p:cNvSpPr/>
          <p:nvPr/>
        </p:nvSpPr>
        <p:spPr>
          <a:xfrm>
            <a:off x="2743200" y="5670603"/>
            <a:ext cx="910334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solidFill>
                    <a:srgbClr val="002060"/>
                  </a:solidFill>
                </a:ln>
                <a:solidFill>
                  <a:srgbClr val="89114D"/>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rPr>
              <a:t>just a theory!</a:t>
            </a:r>
            <a:endParaRPr lang="en-US" sz="5400" b="1" cap="none" spc="0" dirty="0">
              <a:ln w="11430">
                <a:solidFill>
                  <a:srgbClr val="002060"/>
                </a:solidFill>
              </a:ln>
              <a:solidFill>
                <a:srgbClr val="89114D"/>
              </a:solidFill>
              <a:effectLst>
                <a:outerShdw blurRad="50800" dist="39000" dir="5460000" algn="tl">
                  <a:srgbClr val="000000">
                    <a:alpha val="38000"/>
                  </a:srgbClr>
                </a:outerShdw>
              </a:effectLst>
              <a:latin typeface="Ravie" panose="04040805050809020602" pitchFamily="82" charset="0"/>
              <a:ea typeface="Nouvelle Vague" pitchFamily="2" charset="0"/>
              <a:cs typeface="MV Boli" pitchFamily="2" charset="0"/>
            </a:endParaRPr>
          </a:p>
        </p:txBody>
      </p:sp>
      <p:sp>
        <p:nvSpPr>
          <p:cNvPr id="13" name="Title 1"/>
          <p:cNvSpPr>
            <a:spLocks noGrp="1"/>
          </p:cNvSpPr>
          <p:nvPr>
            <p:ph type="title"/>
          </p:nvPr>
        </p:nvSpPr>
        <p:spPr>
          <a:xfrm>
            <a:off x="-760443" y="-56787"/>
            <a:ext cx="760443" cy="3821296"/>
          </a:xfrm>
        </p:spPr>
        <p:txBody>
          <a:bodyPr>
            <a:normAutofit/>
            <a:scene3d>
              <a:camera prst="orthographicFront"/>
              <a:lightRig rig="threePt" dir="t"/>
            </a:scene3d>
            <a:sp3d extrusionH="57150">
              <a:bevelT w="38100" h="38100" prst="angle"/>
            </a:sp3d>
          </a:bodyPr>
          <a:lstStyle/>
          <a:p>
            <a:pPr algn="ctr"/>
            <a:r>
              <a:rPr lang="en-US" b="1" dirty="0">
                <a:solidFill>
                  <a:srgbClr val="441D61"/>
                </a:solidFill>
                <a:effectLst>
                  <a:glow rad="127000">
                    <a:schemeClr val="bg1"/>
                  </a:glow>
                </a:effectLst>
                <a:latin typeface="Comic Sans MS" panose="030F0702030302020204" pitchFamily="66" charset="0"/>
                <a:cs typeface="Arial" panose="020B0604020202020204" pitchFamily="34" charset="0"/>
              </a:rPr>
              <a:t>REVIEW</a:t>
            </a:r>
            <a:endParaRPr lang="en-CA" dirty="0">
              <a:effectLst>
                <a:glow rad="127000">
                  <a:schemeClr val="bg1"/>
                </a:glow>
              </a:effectLst>
            </a:endParaRPr>
          </a:p>
        </p:txBody>
      </p:sp>
      <p:sp>
        <p:nvSpPr>
          <p:cNvPr id="14" name="Sun 13"/>
          <p:cNvSpPr/>
          <p:nvPr/>
        </p:nvSpPr>
        <p:spPr>
          <a:xfrm>
            <a:off x="11528038" y="-553744"/>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2613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rgbClr val="C2A1CB"/>
            </a:gs>
            <a:gs pos="85000">
              <a:srgbClr val="B88994"/>
            </a:gs>
            <a:gs pos="78000">
              <a:schemeClr val="accent4">
                <a:lumMod val="47000"/>
                <a:lumOff val="53000"/>
                <a:alpha val="46000"/>
              </a:schemeClr>
            </a:gs>
            <a:gs pos="63000">
              <a:schemeClr val="accent1">
                <a:lumMod val="45000"/>
                <a:lumOff val="55000"/>
                <a:alpha val="53000"/>
              </a:schemeClr>
            </a:gs>
            <a:gs pos="95000">
              <a:srgbClr val="441D61"/>
            </a:gs>
          </a:gsLst>
          <a:lin ang="16200000" scaled="0"/>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27445" y="6439799"/>
            <a:ext cx="3500535" cy="365125"/>
          </a:xfrm>
        </p:spPr>
        <p:txBody>
          <a:bodyPr/>
          <a:lstStyle/>
          <a:p>
            <a:fld id="{385F3E72-97D8-4E0E-8DB2-A67F030E614A}" type="slidenum">
              <a:rPr lang="en-US" smtClean="0">
                <a:solidFill>
                  <a:schemeClr val="tx1"/>
                </a:solidFill>
              </a:rPr>
              <a:t>4</a:t>
            </a:fld>
            <a:endParaRPr lang="en-US" dirty="0">
              <a:solidFill>
                <a:schemeClr val="tx1"/>
              </a:solidFill>
            </a:endParaRPr>
          </a:p>
        </p:txBody>
      </p:sp>
      <p:sp>
        <p:nvSpPr>
          <p:cNvPr id="27" name="Title 1"/>
          <p:cNvSpPr txBox="1">
            <a:spLocks/>
          </p:cNvSpPr>
          <p:nvPr/>
        </p:nvSpPr>
        <p:spPr>
          <a:xfrm>
            <a:off x="86496" y="732341"/>
            <a:ext cx="760443" cy="3821296"/>
          </a:xfrm>
          <a:prstGeom prst="rect">
            <a:avLst/>
          </a:prstGeom>
        </p:spPr>
        <p:txBody>
          <a:bodyPr vert="horz" lIns="91440" tIns="45720" rIns="91440" bIns="45720" rtlCol="0" anchor="ctr">
            <a:norm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441D61"/>
                </a:solidFill>
                <a:effectLst>
                  <a:glow rad="127000">
                    <a:schemeClr val="bg1"/>
                  </a:glow>
                </a:effectLst>
                <a:latin typeface="Comic Sans MS" panose="030F0702030302020204" pitchFamily="66" charset="0"/>
                <a:cs typeface="Arial" panose="020B0604020202020204" pitchFamily="34" charset="0"/>
              </a:rPr>
              <a:t>REVIEW</a:t>
            </a:r>
            <a:endParaRPr lang="en-CA" dirty="0">
              <a:effectLst>
                <a:glow rad="127000">
                  <a:schemeClr val="bg1"/>
                </a:glow>
              </a:effectLst>
            </a:endParaRPr>
          </a:p>
        </p:txBody>
      </p:sp>
      <p:sp>
        <p:nvSpPr>
          <p:cNvPr id="28" name="Rectangle 27"/>
          <p:cNvSpPr/>
          <p:nvPr/>
        </p:nvSpPr>
        <p:spPr>
          <a:xfrm>
            <a:off x="497603" y="337047"/>
            <a:ext cx="9676907" cy="59093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en-US" sz="5400" b="1" dirty="0">
                <a:ln w="11430">
                  <a:solidFill>
                    <a:srgbClr val="002060"/>
                  </a:solidFill>
                </a:ln>
                <a:solidFill>
                  <a:srgbClr val="441D61"/>
                </a:solidFill>
                <a:effectLst>
                  <a:glow rad="127000">
                    <a:schemeClr val="accent4">
                      <a:lumMod val="40000"/>
                      <a:lumOff val="60000"/>
                    </a:schemeClr>
                  </a:glow>
                  <a:outerShdw blurRad="50800" dist="39000" dir="5460000" algn="tl">
                    <a:srgbClr val="000000">
                      <a:alpha val="38000"/>
                    </a:srgbClr>
                  </a:outerShdw>
                </a:effectLst>
                <a:latin typeface="MV Boli" pitchFamily="2" charset="0"/>
                <a:ea typeface="Nouvelle Vague" pitchFamily="2" charset="0"/>
                <a:cs typeface="MV Boli" pitchFamily="2" charset="0"/>
              </a:rPr>
              <a:t>In Part 2 we investigated </a:t>
            </a:r>
            <a: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the </a:t>
            </a:r>
            <a:r>
              <a:rPr lang="en-US" sz="5400" b="1" dirty="0">
                <a:ln w="11430">
                  <a:solidFill>
                    <a:srgbClr val="002060"/>
                  </a:solidFill>
                </a:ln>
                <a:solidFill>
                  <a:srgbClr val="441D61"/>
                </a:solidFill>
                <a:effectLst>
                  <a:outerShdw blurRad="50800" dist="39000" dir="5460000" sx="101000" sy="101000" algn="tl">
                    <a:srgbClr val="00FF99"/>
                  </a:outerShdw>
                </a:effectLst>
                <a:latin typeface="MV Boli" pitchFamily="2" charset="0"/>
                <a:ea typeface="Nouvelle Vague" pitchFamily="2" charset="0"/>
                <a:cs typeface="MV Boli" pitchFamily="2" charset="0"/>
              </a:rPr>
              <a:t>priestly timelines </a:t>
            </a:r>
            <a: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beginning with Adam to Shem, only to find there </a:t>
            </a:r>
          </a:p>
          <a:p>
            <a:pPr algn="ctr"/>
            <a: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has been </a:t>
            </a:r>
            <a:r>
              <a:rPr lang="en-US" sz="5400" b="1" u="sng" dirty="0">
                <a:ln w="11430">
                  <a:solidFill>
                    <a:srgbClr val="002060"/>
                  </a:solidFill>
                </a:ln>
                <a:solidFill>
                  <a:srgbClr val="441D61"/>
                </a:solidFill>
                <a:effectLst>
                  <a:outerShdw blurRad="50800" dist="39000" dir="5460000" sx="101000" sy="101000" algn="tl">
                    <a:srgbClr val="FF0000"/>
                  </a:outerShdw>
                </a:effectLst>
                <a:latin typeface="MV Boli" pitchFamily="2" charset="0"/>
                <a:ea typeface="Nouvelle Vague" pitchFamily="2" charset="0"/>
                <a:cs typeface="MV Boli" pitchFamily="2" charset="0"/>
              </a:rPr>
              <a:t>serious tamperin</a:t>
            </a:r>
            <a:r>
              <a:rPr lang="en-US" sz="5400" b="1" dirty="0">
                <a:ln w="11430">
                  <a:solidFill>
                    <a:srgbClr val="002060"/>
                  </a:solidFill>
                </a:ln>
                <a:solidFill>
                  <a:srgbClr val="441D61"/>
                </a:solidFill>
                <a:effectLst>
                  <a:outerShdw blurRad="50800" dist="39000" dir="5460000" sx="101000" sy="101000" algn="tl">
                    <a:srgbClr val="FF0000"/>
                  </a:outerShdw>
                </a:effectLst>
                <a:latin typeface="MV Boli" pitchFamily="2" charset="0"/>
                <a:ea typeface="Nouvelle Vague" pitchFamily="2" charset="0"/>
                <a:cs typeface="MV Boli" pitchFamily="2" charset="0"/>
              </a:rPr>
              <a:t>g</a:t>
            </a:r>
            <a: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 with 7 generations beginning with </a:t>
            </a:r>
            <a:r>
              <a:rPr lang="en-US" sz="5400" b="1" dirty="0" err="1">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Arphaxad</a:t>
            </a:r>
            <a:r>
              <a:rPr lang="en-US" sz="5400" b="1"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rPr>
              <a:t>!</a:t>
            </a:r>
            <a:endParaRPr lang="en-US" sz="5400" b="1" cap="none" spc="0" dirty="0">
              <a:ln w="11430">
                <a:solidFill>
                  <a:srgbClr val="002060"/>
                </a:solidFill>
              </a:ln>
              <a:solidFill>
                <a:srgbClr val="441D61"/>
              </a:solidFill>
              <a:effectLst>
                <a:outerShdw blurRad="50800" dist="39000" dir="5460000" algn="tl">
                  <a:srgbClr val="000000">
                    <a:alpha val="38000"/>
                  </a:srgbClr>
                </a:outerShdw>
              </a:effectLst>
              <a:latin typeface="MV Boli" pitchFamily="2" charset="0"/>
              <a:ea typeface="Nouvelle Vague" pitchFamily="2" charset="0"/>
              <a:cs typeface="MV Boli" pitchFamily="2" charset="0"/>
            </a:endParaRPr>
          </a:p>
        </p:txBody>
      </p:sp>
      <p:pic>
        <p:nvPicPr>
          <p:cNvPr id="29" name="Picture 28"/>
          <p:cNvPicPr>
            <a:picLocks noChangeAspect="1"/>
          </p:cNvPicPr>
          <p:nvPr/>
        </p:nvPicPr>
        <p:blipFill>
          <a:blip r:embed="rId2">
            <a:extLst>
              <a:ext uri="{BEBA8EAE-BF5A-486C-A8C5-ECC9F3942E4B}">
                <a14:imgProps xmlns:a14="http://schemas.microsoft.com/office/drawing/2010/main">
                  <a14:imgLayer r:embed="rId3">
                    <a14:imgEffect>
                      <a14:backgroundRemoval t="4000" b="90000" l="4500" r="99833"/>
                    </a14:imgEffect>
                  </a14:imgLayer>
                </a14:imgProps>
              </a:ext>
              <a:ext uri="{28A0092B-C50C-407E-A947-70E740481C1C}">
                <a14:useLocalDpi xmlns:a14="http://schemas.microsoft.com/office/drawing/2010/main" val="0"/>
              </a:ext>
            </a:extLst>
          </a:blip>
          <a:stretch>
            <a:fillRect/>
          </a:stretch>
        </p:blipFill>
        <p:spPr>
          <a:xfrm>
            <a:off x="8253411" y="4985895"/>
            <a:ext cx="3938589" cy="19692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69426" y="239870"/>
            <a:ext cx="2278190" cy="2319824"/>
          </a:xfrm>
          <a:prstGeom prst="ellipse">
            <a:avLst/>
          </a:prstGeom>
          <a:ln>
            <a:noFill/>
          </a:ln>
          <a:effectLst>
            <a:softEdge rad="112500"/>
          </a:effectLst>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4767" y="2559694"/>
            <a:ext cx="2172849" cy="2172849"/>
          </a:xfrm>
          <a:prstGeom prst="ellipse">
            <a:avLst/>
          </a:prstGeom>
          <a:ln>
            <a:noFill/>
          </a:ln>
          <a:effectLst>
            <a:softEdge rad="112500"/>
          </a:effectLst>
        </p:spPr>
      </p:pic>
      <p:sp>
        <p:nvSpPr>
          <p:cNvPr id="8" name="Sun 7"/>
          <p:cNvSpPr/>
          <p:nvPr/>
        </p:nvSpPr>
        <p:spPr>
          <a:xfrm>
            <a:off x="11464520" y="-654009"/>
            <a:ext cx="583096" cy="496957"/>
          </a:xfrm>
          <a:prstGeom prst="sun">
            <a:avLst/>
          </a:prstGeom>
          <a:solidFill>
            <a:schemeClr val="accent4">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610297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33136" y="181751"/>
            <a:ext cx="3298068" cy="267765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2400" b="1" dirty="0">
                <a:solidFill>
                  <a:schemeClr val="accent1">
                    <a:lumMod val="50000"/>
                  </a:schemeClr>
                </a:solidFill>
              </a:rPr>
              <a:t>From Adam to Shem, </a:t>
            </a:r>
            <a:br>
              <a:rPr lang="en-US" sz="2400" b="1" dirty="0">
                <a:solidFill>
                  <a:schemeClr val="accent1">
                    <a:lumMod val="50000"/>
                  </a:schemeClr>
                </a:solidFill>
              </a:rPr>
            </a:br>
            <a:r>
              <a:rPr lang="en-US" sz="2400" b="1" dirty="0">
                <a:solidFill>
                  <a:schemeClr val="accent1">
                    <a:lumMod val="50000"/>
                  </a:schemeClr>
                </a:solidFill>
              </a:rPr>
              <a:t>the Scriptures accurately record the age of each father </a:t>
            </a:r>
            <a:br>
              <a:rPr lang="en-US" sz="2400" b="1" dirty="0">
                <a:solidFill>
                  <a:schemeClr val="accent1">
                    <a:lumMod val="50000"/>
                  </a:schemeClr>
                </a:solidFill>
              </a:rPr>
            </a:br>
            <a:r>
              <a:rPr lang="en-US" sz="2400" b="1" dirty="0">
                <a:solidFill>
                  <a:schemeClr val="accent1">
                    <a:lumMod val="50000"/>
                  </a:schemeClr>
                </a:solidFill>
              </a:rPr>
              <a:t>when the son </a:t>
            </a:r>
            <a:r>
              <a:rPr lang="en-US" sz="2400" b="1" dirty="0">
                <a:solidFill>
                  <a:srgbClr val="441D61"/>
                </a:solidFill>
              </a:rPr>
              <a:t>(</a:t>
            </a:r>
            <a:r>
              <a:rPr lang="en-US" sz="2400" b="1" dirty="0">
                <a:solidFill>
                  <a:srgbClr val="441D61"/>
                </a:solidFill>
                <a:effectLst>
                  <a:outerShdw blurRad="50800" dist="50800" dir="5400000" algn="ctr" rotWithShape="0">
                    <a:srgbClr val="00FF99"/>
                  </a:outerShdw>
                </a:effectLst>
              </a:rPr>
              <a:t>in line for the priesthood baton</a:t>
            </a:r>
            <a:r>
              <a:rPr lang="en-US" sz="2400" b="1" dirty="0">
                <a:solidFill>
                  <a:srgbClr val="441D61"/>
                </a:solidFill>
              </a:rPr>
              <a:t>) </a:t>
            </a:r>
            <a:r>
              <a:rPr lang="en-US" sz="2400" b="1" dirty="0">
                <a:solidFill>
                  <a:schemeClr val="accent1">
                    <a:lumMod val="50000"/>
                  </a:schemeClr>
                </a:solidFill>
              </a:rPr>
              <a:t>was born.</a:t>
            </a:r>
            <a:endParaRPr lang="en-CA" sz="2800" dirty="0"/>
          </a:p>
        </p:txBody>
      </p:sp>
      <p:sp>
        <p:nvSpPr>
          <p:cNvPr id="4" name="Slide Number Placeholder 3"/>
          <p:cNvSpPr>
            <a:spLocks noGrp="1"/>
          </p:cNvSpPr>
          <p:nvPr>
            <p:ph type="sldNum" sz="quarter" idx="12"/>
          </p:nvPr>
        </p:nvSpPr>
        <p:spPr>
          <a:xfrm>
            <a:off x="9448800" y="6492875"/>
            <a:ext cx="2743200" cy="365125"/>
          </a:xfrm>
        </p:spPr>
        <p:txBody>
          <a:bodyPr/>
          <a:lstStyle/>
          <a:p>
            <a:fld id="{385F3E72-97D8-4E0E-8DB2-A67F030E614A}" type="slidenum">
              <a:rPr lang="en-US" smtClean="0">
                <a:solidFill>
                  <a:schemeClr val="tx1"/>
                </a:solidFill>
              </a:rPr>
              <a:t>5</a:t>
            </a:fld>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474" y="343794"/>
            <a:ext cx="8225019" cy="6007695"/>
          </a:xfrm>
          <a:prstGeom prst="rect">
            <a:avLst/>
          </a:prstGeom>
          <a:ln w="7620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Parallelogram 13"/>
          <p:cNvSpPr/>
          <p:nvPr/>
        </p:nvSpPr>
        <p:spPr>
          <a:xfrm rot="18805827" flipH="1">
            <a:off x="5430059" y="-686836"/>
            <a:ext cx="2580213" cy="6259001"/>
          </a:xfrm>
          <a:custGeom>
            <a:avLst/>
            <a:gdLst>
              <a:gd name="connsiteX0" fmla="*/ 0 w 1104900"/>
              <a:gd name="connsiteY0" fmla="*/ 4083145 h 4083145"/>
              <a:gd name="connsiteX1" fmla="*/ 276225 w 1104900"/>
              <a:gd name="connsiteY1" fmla="*/ 0 h 4083145"/>
              <a:gd name="connsiteX2" fmla="*/ 1104900 w 1104900"/>
              <a:gd name="connsiteY2" fmla="*/ 0 h 4083145"/>
              <a:gd name="connsiteX3" fmla="*/ 828675 w 1104900"/>
              <a:gd name="connsiteY3" fmla="*/ 4083145 h 4083145"/>
              <a:gd name="connsiteX4" fmla="*/ 0 w 1104900"/>
              <a:gd name="connsiteY4" fmla="*/ 4083145 h 4083145"/>
              <a:gd name="connsiteX0" fmla="*/ 0 w 2544393"/>
              <a:gd name="connsiteY0" fmla="*/ 5973216 h 5973216"/>
              <a:gd name="connsiteX1" fmla="*/ 1715718 w 2544393"/>
              <a:gd name="connsiteY1" fmla="*/ 0 h 5973216"/>
              <a:gd name="connsiteX2" fmla="*/ 2544393 w 2544393"/>
              <a:gd name="connsiteY2" fmla="*/ 0 h 5973216"/>
              <a:gd name="connsiteX3" fmla="*/ 2268168 w 2544393"/>
              <a:gd name="connsiteY3" fmla="*/ 4083145 h 5973216"/>
              <a:gd name="connsiteX4" fmla="*/ 0 w 2544393"/>
              <a:gd name="connsiteY4" fmla="*/ 5973216 h 5973216"/>
              <a:gd name="connsiteX0" fmla="*/ 0 w 2544393"/>
              <a:gd name="connsiteY0" fmla="*/ 5973216 h 5973216"/>
              <a:gd name="connsiteX1" fmla="*/ 1715718 w 2544393"/>
              <a:gd name="connsiteY1" fmla="*/ 0 h 5973216"/>
              <a:gd name="connsiteX2" fmla="*/ 2544393 w 2544393"/>
              <a:gd name="connsiteY2" fmla="*/ 0 h 5973216"/>
              <a:gd name="connsiteX3" fmla="*/ 1819324 w 2544393"/>
              <a:gd name="connsiteY3" fmla="*/ 4095444 h 5973216"/>
              <a:gd name="connsiteX4" fmla="*/ 0 w 2544393"/>
              <a:gd name="connsiteY4" fmla="*/ 5973216 h 5973216"/>
              <a:gd name="connsiteX0" fmla="*/ 0 w 2639325"/>
              <a:gd name="connsiteY0" fmla="*/ 6442966 h 6442966"/>
              <a:gd name="connsiteX1" fmla="*/ 1715718 w 2639325"/>
              <a:gd name="connsiteY1" fmla="*/ 469750 h 6442966"/>
              <a:gd name="connsiteX2" fmla="*/ 2639325 w 2639325"/>
              <a:gd name="connsiteY2" fmla="*/ 0 h 6442966"/>
              <a:gd name="connsiteX3" fmla="*/ 1819324 w 2639325"/>
              <a:gd name="connsiteY3" fmla="*/ 4565194 h 6442966"/>
              <a:gd name="connsiteX4" fmla="*/ 0 w 2639325"/>
              <a:gd name="connsiteY4" fmla="*/ 6442966 h 6442966"/>
              <a:gd name="connsiteX0" fmla="*/ 0 w 2639325"/>
              <a:gd name="connsiteY0" fmla="*/ 6442966 h 6442966"/>
              <a:gd name="connsiteX1" fmla="*/ 1789501 w 2639325"/>
              <a:gd name="connsiteY1" fmla="*/ 539598 h 6442966"/>
              <a:gd name="connsiteX2" fmla="*/ 2639325 w 2639325"/>
              <a:gd name="connsiteY2" fmla="*/ 0 h 6442966"/>
              <a:gd name="connsiteX3" fmla="*/ 1819324 w 2639325"/>
              <a:gd name="connsiteY3" fmla="*/ 4565194 h 6442966"/>
              <a:gd name="connsiteX4" fmla="*/ 0 w 2639325"/>
              <a:gd name="connsiteY4" fmla="*/ 6442966 h 6442966"/>
              <a:gd name="connsiteX0" fmla="*/ 0 w 2639325"/>
              <a:gd name="connsiteY0" fmla="*/ 6442966 h 6442966"/>
              <a:gd name="connsiteX1" fmla="*/ 1789501 w 2639325"/>
              <a:gd name="connsiteY1" fmla="*/ 539598 h 6442966"/>
              <a:gd name="connsiteX2" fmla="*/ 2639325 w 2639325"/>
              <a:gd name="connsiteY2" fmla="*/ 0 h 6442966"/>
              <a:gd name="connsiteX3" fmla="*/ 1819324 w 2639325"/>
              <a:gd name="connsiteY3" fmla="*/ 4565194 h 6442966"/>
              <a:gd name="connsiteX4" fmla="*/ 0 w 2639325"/>
              <a:gd name="connsiteY4" fmla="*/ 6442966 h 6442966"/>
              <a:gd name="connsiteX0" fmla="*/ 0 w 2482661"/>
              <a:gd name="connsiteY0" fmla="*/ 6259001 h 6259001"/>
              <a:gd name="connsiteX1" fmla="*/ 1632837 w 2482661"/>
              <a:gd name="connsiteY1" fmla="*/ 539598 h 6259001"/>
              <a:gd name="connsiteX2" fmla="*/ 2482661 w 2482661"/>
              <a:gd name="connsiteY2" fmla="*/ 0 h 6259001"/>
              <a:gd name="connsiteX3" fmla="*/ 1662660 w 2482661"/>
              <a:gd name="connsiteY3" fmla="*/ 4565194 h 6259001"/>
              <a:gd name="connsiteX4" fmla="*/ 0 w 2482661"/>
              <a:gd name="connsiteY4" fmla="*/ 6259001 h 6259001"/>
              <a:gd name="connsiteX0" fmla="*/ 97552 w 2580213"/>
              <a:gd name="connsiteY0" fmla="*/ 6259001 h 6259001"/>
              <a:gd name="connsiteX1" fmla="*/ 1730389 w 2580213"/>
              <a:gd name="connsiteY1" fmla="*/ 539598 h 6259001"/>
              <a:gd name="connsiteX2" fmla="*/ 2580213 w 2580213"/>
              <a:gd name="connsiteY2" fmla="*/ 0 h 6259001"/>
              <a:gd name="connsiteX3" fmla="*/ 1760212 w 2580213"/>
              <a:gd name="connsiteY3" fmla="*/ 4565194 h 6259001"/>
              <a:gd name="connsiteX4" fmla="*/ 97552 w 2580213"/>
              <a:gd name="connsiteY4" fmla="*/ 6259001 h 6259001"/>
              <a:gd name="connsiteX0" fmla="*/ 97552 w 2580213"/>
              <a:gd name="connsiteY0" fmla="*/ 6259001 h 6259001"/>
              <a:gd name="connsiteX1" fmla="*/ 1730389 w 2580213"/>
              <a:gd name="connsiteY1" fmla="*/ 539598 h 6259001"/>
              <a:gd name="connsiteX2" fmla="*/ 2580213 w 2580213"/>
              <a:gd name="connsiteY2" fmla="*/ 0 h 6259001"/>
              <a:gd name="connsiteX3" fmla="*/ 1727633 w 2580213"/>
              <a:gd name="connsiteY3" fmla="*/ 4522127 h 6259001"/>
              <a:gd name="connsiteX4" fmla="*/ 97552 w 2580213"/>
              <a:gd name="connsiteY4" fmla="*/ 6259001 h 625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213" h="6259001">
                <a:moveTo>
                  <a:pt x="97552" y="6259001"/>
                </a:moveTo>
                <a:cubicBezTo>
                  <a:pt x="-388333" y="6099629"/>
                  <a:pt x="1064662" y="4243124"/>
                  <a:pt x="1730389" y="539598"/>
                </a:cubicBezTo>
                <a:lnTo>
                  <a:pt x="2580213" y="0"/>
                </a:lnTo>
                <a:lnTo>
                  <a:pt x="1727633" y="4522127"/>
                </a:lnTo>
                <a:lnTo>
                  <a:pt x="97552" y="6259001"/>
                </a:lnTo>
                <a:close/>
              </a:path>
            </a:pathLst>
          </a:custGeom>
          <a:noFill/>
          <a:ln w="38100">
            <a:prstDash val="lgDashDot"/>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Parallelogram 7"/>
          <p:cNvSpPr/>
          <p:nvPr/>
        </p:nvSpPr>
        <p:spPr>
          <a:xfrm rot="20502517" flipH="1">
            <a:off x="9126177" y="3649943"/>
            <a:ext cx="1184775" cy="1824302"/>
          </a:xfrm>
          <a:prstGeom prst="parallelogram">
            <a:avLst/>
          </a:prstGeom>
          <a:noFill/>
          <a:ln w="38100">
            <a:solidFill>
              <a:srgbClr val="C00000"/>
            </a:solidFill>
          </a:ln>
          <a:effectLst>
            <a:glow rad="889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nip Diagonal Corner Rectangle 8"/>
          <p:cNvSpPr/>
          <p:nvPr/>
        </p:nvSpPr>
        <p:spPr>
          <a:xfrm>
            <a:off x="9879754" y="5419725"/>
            <a:ext cx="1261724" cy="466170"/>
          </a:xfrm>
          <a:prstGeom prst="snip2DiagRect">
            <a:avLst/>
          </a:prstGeom>
          <a:noFill/>
          <a:ln w="38100">
            <a:solidFill>
              <a:schemeClr val="accent1">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flipH="1">
            <a:off x="3854332" y="3938499"/>
            <a:ext cx="4810274" cy="1675580"/>
          </a:xfrm>
          <a:prstGeom prst="rect">
            <a:avLst/>
          </a:prstGeom>
          <a:noFill/>
          <a:ln w="38100">
            <a:solidFill>
              <a:srgbClr val="C00000"/>
            </a:solidFill>
          </a:ln>
          <a:effectLst>
            <a:glow rad="889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132134" y="2615940"/>
            <a:ext cx="3298068" cy="4216539"/>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800" b="1" dirty="0">
                <a:solidFill>
                  <a:schemeClr val="accent1">
                    <a:lumMod val="50000"/>
                  </a:schemeClr>
                </a:solidFill>
              </a:rPr>
              <a:t> </a:t>
            </a:r>
            <a:r>
              <a:rPr lang="en-US" sz="2400" b="1" dirty="0">
                <a:solidFill>
                  <a:schemeClr val="accent1">
                    <a:lumMod val="50000"/>
                  </a:schemeClr>
                </a:solidFill>
              </a:rPr>
              <a:t/>
            </a:r>
            <a:br>
              <a:rPr lang="en-US" sz="2400" b="1" dirty="0">
                <a:solidFill>
                  <a:schemeClr val="accent1">
                    <a:lumMod val="50000"/>
                  </a:schemeClr>
                </a:solidFill>
              </a:rPr>
            </a:br>
            <a:r>
              <a:rPr lang="en-US" sz="2600" b="1" dirty="0">
                <a:solidFill>
                  <a:srgbClr val="C00000"/>
                </a:solidFill>
                <a:latin typeface="Comic Sans MS" panose="030F0702030302020204" pitchFamily="66" charset="0"/>
              </a:rPr>
              <a:t>The tampering of these timelines had a </a:t>
            </a:r>
            <a:r>
              <a:rPr lang="en-US" sz="2600" b="1" dirty="0">
                <a:ln>
                  <a:solidFill>
                    <a:srgbClr val="0000FF"/>
                  </a:solidFill>
                </a:ln>
                <a:solidFill>
                  <a:srgbClr val="C00000"/>
                </a:solidFill>
                <a:effectLst>
                  <a:outerShdw blurRad="50800" dist="50800" dir="5400000" sx="102000" sy="102000" algn="ctr" rotWithShape="0">
                    <a:srgbClr val="00FFCC"/>
                  </a:outerShdw>
                </a:effectLst>
                <a:latin typeface="Comic Sans MS" panose="030F0702030302020204" pitchFamily="66" charset="0"/>
              </a:rPr>
              <a:t>definite motive </a:t>
            </a:r>
            <a:r>
              <a:rPr lang="en-US" sz="2600" b="1" dirty="0">
                <a:solidFill>
                  <a:srgbClr val="C00000"/>
                </a:solidFill>
                <a:latin typeface="Comic Sans MS" panose="030F0702030302020204" pitchFamily="66" charset="0"/>
              </a:rPr>
              <a:t>to manipulate </a:t>
            </a:r>
            <a:br>
              <a:rPr lang="en-US" sz="2600" b="1" dirty="0">
                <a:solidFill>
                  <a:srgbClr val="C00000"/>
                </a:solidFill>
                <a:latin typeface="Comic Sans MS" panose="030F0702030302020204" pitchFamily="66" charset="0"/>
              </a:rPr>
            </a:br>
            <a:r>
              <a:rPr lang="en-US" sz="2600" b="1" dirty="0">
                <a:solidFill>
                  <a:srgbClr val="C00000"/>
                </a:solidFill>
                <a:latin typeface="Comic Sans MS" panose="030F0702030302020204" pitchFamily="66" charset="0"/>
              </a:rPr>
              <a:t>Shem’s position </a:t>
            </a:r>
            <a:br>
              <a:rPr lang="en-US" sz="2600" b="1" dirty="0">
                <a:solidFill>
                  <a:srgbClr val="C00000"/>
                </a:solidFill>
                <a:latin typeface="Comic Sans MS" panose="030F0702030302020204" pitchFamily="66" charset="0"/>
              </a:rPr>
            </a:br>
            <a:r>
              <a:rPr lang="en-US" sz="2600" b="1" dirty="0">
                <a:solidFill>
                  <a:srgbClr val="C00000"/>
                </a:solidFill>
                <a:latin typeface="Comic Sans MS" panose="030F0702030302020204" pitchFamily="66" charset="0"/>
              </a:rPr>
              <a:t>in </a:t>
            </a:r>
            <a:r>
              <a:rPr lang="en-US" sz="2600" b="1" dirty="0">
                <a:solidFill>
                  <a:schemeClr val="accent1">
                    <a:lumMod val="50000"/>
                  </a:schemeClr>
                </a:solidFill>
                <a:latin typeface="Comic Sans MS" panose="030F0702030302020204" pitchFamily="66" charset="0"/>
              </a:rPr>
              <a:t>Gen 14:18 </a:t>
            </a:r>
            <a:r>
              <a:rPr lang="en-US" sz="2600" b="1" dirty="0">
                <a:solidFill>
                  <a:srgbClr val="C00000"/>
                </a:solidFill>
                <a:latin typeface="Comic Sans MS" panose="030F0702030302020204" pitchFamily="66" charset="0"/>
              </a:rPr>
              <a:t>as </a:t>
            </a:r>
            <a:br>
              <a:rPr lang="en-US" sz="2600" b="1" dirty="0">
                <a:solidFill>
                  <a:srgbClr val="C00000"/>
                </a:solidFill>
                <a:latin typeface="Comic Sans MS" panose="030F0702030302020204" pitchFamily="66" charset="0"/>
              </a:rPr>
            </a:br>
            <a:r>
              <a:rPr lang="en-US" sz="2600" b="1" dirty="0">
                <a:solidFill>
                  <a:srgbClr val="C00000"/>
                </a:solidFill>
                <a:latin typeface="Comic Sans MS" panose="030F0702030302020204" pitchFamily="66" charset="0"/>
              </a:rPr>
              <a:t>the </a:t>
            </a:r>
            <a:r>
              <a:rPr lang="en-US" sz="2600" b="1" dirty="0" err="1">
                <a:solidFill>
                  <a:srgbClr val="7030A0"/>
                </a:solidFill>
                <a:latin typeface="Comic Sans MS" panose="030F0702030302020204" pitchFamily="66" charset="0"/>
              </a:rPr>
              <a:t>Melki-tzedek</a:t>
            </a:r>
            <a:r>
              <a:rPr lang="en-US" sz="2600" b="1" dirty="0">
                <a:solidFill>
                  <a:srgbClr val="7030A0"/>
                </a:solidFill>
                <a:latin typeface="Comic Sans MS" panose="030F0702030302020204" pitchFamily="66" charset="0"/>
              </a:rPr>
              <a:t> priest </a:t>
            </a:r>
            <a:r>
              <a:rPr lang="en-US" sz="2600" b="1" dirty="0">
                <a:solidFill>
                  <a:srgbClr val="C00000"/>
                </a:solidFill>
                <a:latin typeface="Comic Sans MS" panose="030F0702030302020204" pitchFamily="66" charset="0"/>
              </a:rPr>
              <a:t>that </a:t>
            </a:r>
            <a:br>
              <a:rPr lang="en-US" sz="2600" b="1" dirty="0">
                <a:solidFill>
                  <a:srgbClr val="C00000"/>
                </a:solidFill>
                <a:latin typeface="Comic Sans MS" panose="030F0702030302020204" pitchFamily="66" charset="0"/>
              </a:rPr>
            </a:br>
            <a:r>
              <a:rPr lang="en-US" sz="2600" b="1" dirty="0">
                <a:solidFill>
                  <a:srgbClr val="C00000"/>
                </a:solidFill>
                <a:latin typeface="Comic Sans MS" panose="030F0702030302020204" pitchFamily="66" charset="0"/>
              </a:rPr>
              <a:t>met Abram.</a:t>
            </a:r>
            <a:endParaRPr lang="en-CA" sz="2600" dirty="0">
              <a:solidFill>
                <a:srgbClr val="C00000"/>
              </a:solidFill>
              <a:latin typeface="Comic Sans MS" panose="030F0702030302020204" pitchFamily="66" charset="0"/>
            </a:endParaRPr>
          </a:p>
        </p:txBody>
      </p:sp>
      <p:sp>
        <p:nvSpPr>
          <p:cNvPr id="14" name="TextBox 13"/>
          <p:cNvSpPr txBox="1"/>
          <p:nvPr/>
        </p:nvSpPr>
        <p:spPr>
          <a:xfrm>
            <a:off x="3858049" y="3938499"/>
            <a:ext cx="4810273" cy="163121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800" b="1" dirty="0">
                <a:solidFill>
                  <a:schemeClr val="accent1">
                    <a:lumMod val="50000"/>
                  </a:schemeClr>
                </a:solidFill>
              </a:rPr>
              <a:t> </a:t>
            </a:r>
            <a:r>
              <a:rPr lang="en-US" sz="2000" b="1" dirty="0">
                <a:solidFill>
                  <a:schemeClr val="accent1">
                    <a:lumMod val="50000"/>
                  </a:schemeClr>
                </a:solidFill>
              </a:rPr>
              <a:t>The timelines from </a:t>
            </a:r>
            <a:r>
              <a:rPr lang="en-US" sz="2000" b="1" dirty="0" err="1">
                <a:solidFill>
                  <a:schemeClr val="accent1">
                    <a:lumMod val="50000"/>
                  </a:schemeClr>
                </a:solidFill>
              </a:rPr>
              <a:t>Arphaxad</a:t>
            </a:r>
            <a:r>
              <a:rPr lang="en-US" sz="2000" b="1" dirty="0">
                <a:solidFill>
                  <a:schemeClr val="accent1">
                    <a:lumMod val="50000"/>
                  </a:schemeClr>
                </a:solidFill>
              </a:rPr>
              <a:t> to </a:t>
            </a:r>
            <a:r>
              <a:rPr lang="en-US" sz="2000" b="1" dirty="0" err="1">
                <a:solidFill>
                  <a:schemeClr val="accent1">
                    <a:lumMod val="50000"/>
                  </a:schemeClr>
                </a:solidFill>
              </a:rPr>
              <a:t>Serug</a:t>
            </a:r>
            <a:r>
              <a:rPr lang="en-US" sz="2000" b="1" dirty="0">
                <a:solidFill>
                  <a:schemeClr val="accent1">
                    <a:lumMod val="50000"/>
                  </a:schemeClr>
                </a:solidFill>
              </a:rPr>
              <a:t> were </a:t>
            </a:r>
            <a:br>
              <a:rPr lang="en-US" sz="2000" b="1" dirty="0">
                <a:solidFill>
                  <a:schemeClr val="accent1">
                    <a:lumMod val="50000"/>
                  </a:schemeClr>
                </a:solidFill>
              </a:rPr>
            </a:br>
            <a:r>
              <a:rPr lang="en-US" sz="2000" b="1" dirty="0">
                <a:solidFill>
                  <a:schemeClr val="accent1">
                    <a:lumMod val="50000"/>
                  </a:schemeClr>
                </a:solidFill>
              </a:rPr>
              <a:t>all shortened by 100 years in our </a:t>
            </a:r>
            <a:br>
              <a:rPr lang="en-US" sz="2000" b="1" dirty="0">
                <a:solidFill>
                  <a:schemeClr val="accent1">
                    <a:lumMod val="50000"/>
                  </a:schemeClr>
                </a:solidFill>
              </a:rPr>
            </a:br>
            <a:r>
              <a:rPr lang="en-US" sz="2000" b="1" dirty="0">
                <a:solidFill>
                  <a:schemeClr val="accent1">
                    <a:lumMod val="50000"/>
                  </a:schemeClr>
                </a:solidFill>
              </a:rPr>
              <a:t>Masoretic derived Scripture editions.  </a:t>
            </a:r>
            <a:br>
              <a:rPr lang="en-US" sz="2000" b="1" dirty="0">
                <a:solidFill>
                  <a:schemeClr val="accent1">
                    <a:lumMod val="50000"/>
                  </a:schemeClr>
                </a:solidFill>
              </a:rPr>
            </a:br>
            <a:r>
              <a:rPr lang="en-US" sz="2000" b="1" dirty="0">
                <a:solidFill>
                  <a:srgbClr val="C00000"/>
                </a:solidFill>
                <a:effectLst>
                  <a:outerShdw blurRad="38100" dist="38100" dir="2700000" algn="tl">
                    <a:srgbClr val="000000">
                      <a:alpha val="43137"/>
                    </a:srgbClr>
                  </a:outerShdw>
                </a:effectLst>
              </a:rPr>
              <a:t>Also, 50 years were removed from </a:t>
            </a:r>
            <a:r>
              <a:rPr lang="en-US" sz="2000" b="1" dirty="0" err="1">
                <a:solidFill>
                  <a:srgbClr val="C00000"/>
                </a:solidFill>
                <a:effectLst>
                  <a:outerShdw blurRad="38100" dist="38100" dir="2700000" algn="tl">
                    <a:srgbClr val="000000">
                      <a:alpha val="43137"/>
                    </a:srgbClr>
                  </a:outerShdw>
                </a:effectLst>
              </a:rPr>
              <a:t>Nahor’s</a:t>
            </a:r>
            <a:r>
              <a:rPr lang="en-US" sz="2000" b="1" dirty="0">
                <a:solidFill>
                  <a:srgbClr val="C00000"/>
                </a:solidFill>
                <a:effectLst>
                  <a:outerShdw blurRad="38100" dist="38100" dir="2700000" algn="tl">
                    <a:srgbClr val="000000">
                      <a:alpha val="43137"/>
                    </a:srgbClr>
                  </a:outerShdw>
                </a:effectLst>
              </a:rPr>
              <a:t> timeline, for a total of 650 missing years. </a:t>
            </a: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672100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par>
                          <p:cTn id="19" fill="hold">
                            <p:stCondLst>
                              <p:cond delay="3000"/>
                            </p:stCondLst>
                            <p:childTnLst>
                              <p:par>
                                <p:cTn id="20" presetID="21" presetClass="entr" presetSubtype="1" fill="hold" grpId="0" nodeType="after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par>
                          <p:cTn id="23" fill="hold">
                            <p:stCondLst>
                              <p:cond delay="5750"/>
                            </p:stCondLst>
                            <p:childTnLst>
                              <p:par>
                                <p:cTn id="24" presetID="26"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sp>
        <p:nvSpPr>
          <p:cNvPr id="16" name="Rectangle 15"/>
          <p:cNvSpPr/>
          <p:nvPr/>
        </p:nvSpPr>
        <p:spPr>
          <a:xfrm>
            <a:off x="5208285" y="3847534"/>
            <a:ext cx="6601491" cy="2862322"/>
          </a:xfrm>
          <a:prstGeom prst="rect">
            <a:avLst/>
          </a:prstGeom>
          <a:solidFill>
            <a:schemeClr val="accent5">
              <a:lumMod val="40000"/>
              <a:lumOff val="60000"/>
            </a:schemeClr>
          </a:solidFill>
          <a:scene3d>
            <a:camera prst="orthographicFront"/>
            <a:lightRig rig="threePt" dir="t"/>
          </a:scene3d>
          <a:sp3d>
            <a:bevelT w="152400" h="50800" prst="softRound"/>
          </a:sp3d>
        </p:spPr>
        <p:txBody>
          <a:bodyPr wrap="square">
            <a:spAutoFit/>
            <a:sp3d extrusionH="57150">
              <a:bevelT w="38100" h="38100" prst="angle"/>
            </a:sp3d>
          </a:bodyPr>
          <a:lstStyle/>
          <a:p>
            <a:r>
              <a:rPr lang="en-US" dirty="0">
                <a:solidFill>
                  <a:srgbClr val="002060"/>
                </a:solidFill>
                <a:latin typeface="Arial Rounded MT Bold" panose="020F0704030504030204" pitchFamily="34" charset="0"/>
              </a:rPr>
              <a:t>Part 2 explained how and why these timelines from Genesis were tampered, and “who” did it!  The yellow shaded area seems to indicate very strongly that indeed it was Shem who transferred the priesthood to Abraham.  </a:t>
            </a:r>
            <a:r>
              <a:rPr lang="en-US" dirty="0">
                <a:solidFill>
                  <a:srgbClr val="C00000"/>
                </a:solidFill>
                <a:latin typeface="Arial Rounded MT Bold" panose="020F0704030504030204" pitchFamily="34" charset="0"/>
              </a:rPr>
              <a:t>However, for those that are looking carefully, they must question why </a:t>
            </a:r>
            <a:r>
              <a:rPr lang="en-US" dirty="0" err="1">
                <a:solidFill>
                  <a:srgbClr val="C00000"/>
                </a:solidFill>
                <a:latin typeface="Arial Rounded MT Bold" panose="020F0704030504030204" pitchFamily="34" charset="0"/>
              </a:rPr>
              <a:t>Eber</a:t>
            </a:r>
            <a:r>
              <a:rPr lang="en-US" dirty="0">
                <a:solidFill>
                  <a:srgbClr val="C00000"/>
                </a:solidFill>
                <a:latin typeface="Arial Rounded MT Bold" panose="020F0704030504030204" pitchFamily="34" charset="0"/>
              </a:rPr>
              <a:t> didn’t receive the priesthood first – and then notice that he lived much longer than Abraham.   </a:t>
            </a:r>
            <a:r>
              <a:rPr lang="en-US" dirty="0">
                <a:solidFill>
                  <a:srgbClr val="002060"/>
                </a:solidFill>
                <a:latin typeface="Arial Rounded MT Bold" panose="020F0704030504030204" pitchFamily="34" charset="0"/>
              </a:rPr>
              <a:t> </a:t>
            </a:r>
            <a:r>
              <a:rPr lang="en-US" b="1" dirty="0">
                <a:solidFill>
                  <a:srgbClr val="002060"/>
                </a:solidFill>
              </a:rPr>
              <a:t>In an interesting “round-about” way, the </a:t>
            </a:r>
            <a:r>
              <a:rPr lang="en-US" b="1" u="sng" dirty="0">
                <a:solidFill>
                  <a:srgbClr val="002060"/>
                </a:solidFill>
              </a:rPr>
              <a:t>un</a:t>
            </a:r>
            <a:r>
              <a:rPr lang="en-US" b="1" dirty="0">
                <a:solidFill>
                  <a:srgbClr val="002060"/>
                </a:solidFill>
              </a:rPr>
              <a:t>believing Jews actually totally bypass Abraham from ever being a priest of Yahuah.</a:t>
            </a:r>
            <a:endParaRPr lang="en-US" dirty="0">
              <a:solidFill>
                <a:srgbClr val="002060"/>
              </a:solidFill>
            </a:endParaRPr>
          </a:p>
          <a:p>
            <a:pPr algn="ctr"/>
            <a:r>
              <a:rPr lang="en-US" dirty="0">
                <a:solidFill>
                  <a:srgbClr val="002060"/>
                </a:solidFill>
              </a:rPr>
              <a:t>Remember </a:t>
            </a:r>
            <a:r>
              <a:rPr lang="en-US" b="1" dirty="0">
                <a:solidFill>
                  <a:srgbClr val="002060"/>
                </a:solidFill>
              </a:rPr>
              <a:t>Yahusha</a:t>
            </a:r>
            <a:r>
              <a:rPr lang="en-US" dirty="0">
                <a:solidFill>
                  <a:srgbClr val="002060"/>
                </a:solidFill>
              </a:rPr>
              <a:t> said:  </a:t>
            </a:r>
            <a:r>
              <a:rPr lang="en-US" b="1" dirty="0">
                <a:solidFill>
                  <a:srgbClr val="C00000"/>
                </a:solidFill>
              </a:rPr>
              <a:t>“Abraham is not their father.”</a:t>
            </a:r>
            <a:endParaRPr lang="en-CA" b="1" dirty="0">
              <a:solidFill>
                <a:srgbClr val="C00000"/>
              </a:solidFill>
            </a:endParaRPr>
          </a:p>
        </p:txBody>
      </p:sp>
      <p:sp>
        <p:nvSpPr>
          <p:cNvPr id="4" name="Slide Number Placeholder 3"/>
          <p:cNvSpPr>
            <a:spLocks noGrp="1"/>
          </p:cNvSpPr>
          <p:nvPr>
            <p:ph type="sldNum" sz="quarter" idx="12"/>
          </p:nvPr>
        </p:nvSpPr>
        <p:spPr>
          <a:xfrm>
            <a:off x="8610599" y="6356350"/>
            <a:ext cx="3450771" cy="365125"/>
          </a:xfrm>
        </p:spPr>
        <p:txBody>
          <a:bodyPr/>
          <a:lstStyle/>
          <a:p>
            <a:fld id="{385F3E72-97D8-4E0E-8DB2-A67F030E614A}" type="slidenum">
              <a:rPr lang="en-US" smtClean="0">
                <a:solidFill>
                  <a:schemeClr val="tx1"/>
                </a:solidFill>
              </a:rPr>
              <a:t>6</a:t>
            </a:fld>
            <a:endParaRPr lang="en-US" dirty="0">
              <a:solidFill>
                <a:schemeClr val="tx1"/>
              </a:solidFill>
            </a:endParaRPr>
          </a:p>
        </p:txBody>
      </p:sp>
      <p:sp>
        <p:nvSpPr>
          <p:cNvPr id="9" name="Title 1"/>
          <p:cNvSpPr txBox="1">
            <a:spLocks/>
          </p:cNvSpPr>
          <p:nvPr/>
        </p:nvSpPr>
        <p:spPr>
          <a:xfrm>
            <a:off x="0" y="56365"/>
            <a:ext cx="12151942" cy="841523"/>
          </a:xfrm>
          <a:prstGeom prst="rect">
            <a:avLst/>
          </a:prstGeom>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n>
                  <a:solidFill>
                    <a:sysClr val="windowText" lastClr="000000"/>
                  </a:solidFill>
                </a:ln>
                <a:solidFill>
                  <a:schemeClr val="accent5"/>
                </a:solidFill>
                <a:effectLst>
                  <a:outerShdw blurRad="38100" dist="38100" dir="2700000" algn="tl">
                    <a:srgbClr val="000000">
                      <a:alpha val="43137"/>
                    </a:srgbClr>
                  </a:outerShdw>
                </a:effectLst>
                <a:latin typeface="Forte" panose="03060902040502070203" pitchFamily="66" charset="0"/>
              </a:rPr>
              <a:t>Here is the justification for Shem’s position:</a:t>
            </a:r>
            <a:endParaRPr lang="en-CA" sz="4800" b="1" dirty="0">
              <a:ln>
                <a:solidFill>
                  <a:sysClr val="windowText" lastClr="000000"/>
                </a:solidFill>
              </a:ln>
              <a:solidFill>
                <a:schemeClr val="accent5"/>
              </a:solidFill>
              <a:effectLst>
                <a:outerShdw blurRad="38100" dist="38100" dir="2700000" algn="tl">
                  <a:srgbClr val="000000">
                    <a:alpha val="43137"/>
                  </a:srgbClr>
                </a:outerShdw>
              </a:effectLst>
              <a:latin typeface="Forte" panose="03060902040502070203" pitchFamily="66" charset="0"/>
            </a:endParaRPr>
          </a:p>
        </p:txBody>
      </p:sp>
      <p:sp>
        <p:nvSpPr>
          <p:cNvPr id="11" name="Title 3"/>
          <p:cNvSpPr txBox="1">
            <a:spLocks/>
          </p:cNvSpPr>
          <p:nvPr/>
        </p:nvSpPr>
        <p:spPr>
          <a:xfrm>
            <a:off x="297719" y="2539997"/>
            <a:ext cx="4726788" cy="4312832"/>
          </a:xfrm>
          <a:prstGeom prst="rect">
            <a:avLst/>
          </a:prstGeom>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C00000"/>
                </a:solidFill>
                <a:effectLst>
                  <a:outerShdw blurRad="38100" dist="38100" dir="2700000" algn="tl">
                    <a:srgbClr val="000000">
                      <a:alpha val="43137"/>
                    </a:srgbClr>
                  </a:outerShdw>
                </a:effectLst>
              </a:rPr>
              <a:t>Quote:  </a:t>
            </a:r>
            <a:r>
              <a:rPr lang="en-US" sz="2800" b="1" dirty="0">
                <a:solidFill>
                  <a:schemeClr val="accent1">
                    <a:lumMod val="50000"/>
                  </a:schemeClr>
                </a:solidFill>
              </a:rPr>
              <a:t>“Unlike Christianity, </a:t>
            </a:r>
            <a:br>
              <a:rPr lang="en-US" sz="2800" b="1" dirty="0">
                <a:solidFill>
                  <a:schemeClr val="accent1">
                    <a:lumMod val="50000"/>
                  </a:schemeClr>
                </a:solidFill>
              </a:rPr>
            </a:br>
            <a:r>
              <a:rPr lang="en-US" sz="4000" b="1" dirty="0">
                <a:solidFill>
                  <a:srgbClr val="C00000"/>
                </a:solidFill>
                <a:effectLst>
                  <a:outerShdw blurRad="38100" dist="38100" dir="2700000" algn="tl">
                    <a:srgbClr val="000000">
                      <a:alpha val="43137"/>
                    </a:srgbClr>
                  </a:outerShdw>
                </a:effectLst>
                <a:latin typeface="Chiller" panose="04020404031007020602" pitchFamily="82" charset="0"/>
              </a:rPr>
              <a:t>our </a:t>
            </a:r>
            <a:r>
              <a:rPr lang="en-US" sz="4000" b="1" u="sng" dirty="0">
                <a:solidFill>
                  <a:srgbClr val="C00000"/>
                </a:solidFill>
                <a:effectLst>
                  <a:outerShdw blurRad="38100" dist="38100" dir="2700000" algn="tl">
                    <a:srgbClr val="000000">
                      <a:alpha val="43137"/>
                    </a:srgbClr>
                  </a:outerShdw>
                </a:effectLst>
                <a:latin typeface="Chiller" panose="04020404031007020602" pitchFamily="82" charset="0"/>
              </a:rPr>
              <a:t>traditions</a:t>
            </a:r>
            <a:r>
              <a:rPr lang="en-US" sz="4000" b="1" dirty="0">
                <a:solidFill>
                  <a:srgbClr val="C00000"/>
                </a:solidFill>
                <a:effectLst>
                  <a:outerShdw blurRad="38100" dist="38100" dir="2700000" algn="tl">
                    <a:srgbClr val="000000">
                      <a:alpha val="43137"/>
                    </a:srgbClr>
                  </a:outerShdw>
                </a:effectLst>
                <a:latin typeface="Chiller" panose="04020404031007020602" pitchFamily="82" charset="0"/>
              </a:rPr>
              <a:t> tell us</a:t>
            </a:r>
            <a:r>
              <a:rPr lang="en-US" sz="2800" b="1" dirty="0">
                <a:solidFill>
                  <a:schemeClr val="accent1">
                    <a:lumMod val="50000"/>
                  </a:schemeClr>
                </a:solidFill>
              </a:rPr>
              <a:t> who </a:t>
            </a:r>
            <a:r>
              <a:rPr lang="en-US" sz="2800" b="1" dirty="0" err="1">
                <a:solidFill>
                  <a:srgbClr val="C00000"/>
                </a:solidFill>
                <a:effectLst>
                  <a:outerShdw blurRad="38100" dist="38100" dir="2700000" algn="tl">
                    <a:srgbClr val="000000">
                      <a:alpha val="43137"/>
                    </a:srgbClr>
                  </a:outerShdw>
                </a:effectLst>
              </a:rPr>
              <a:t>Melki-tzedek</a:t>
            </a:r>
            <a:r>
              <a:rPr lang="en-US" sz="2800" b="1" dirty="0">
                <a:solidFill>
                  <a:schemeClr val="accent1">
                    <a:lumMod val="50000"/>
                  </a:schemeClr>
                </a:solidFill>
              </a:rPr>
              <a:t> was, - he wasn’t an angel, or God Himself, like the Christians teach, but </a:t>
            </a:r>
            <a:r>
              <a:rPr lang="en-US" sz="2800" b="1" dirty="0">
                <a:solidFill>
                  <a:srgbClr val="C00000"/>
                </a:solidFill>
                <a:effectLst>
                  <a:outerShdw blurRad="38100" dist="38100" dir="2700000" algn="tl">
                    <a:srgbClr val="000000">
                      <a:alpha val="43137"/>
                    </a:srgbClr>
                  </a:outerShdw>
                </a:effectLst>
              </a:rPr>
              <a:t>was actually Shem, the son of Noah</a:t>
            </a:r>
            <a:r>
              <a:rPr lang="en-US" sz="2800" b="1" dirty="0">
                <a:solidFill>
                  <a:schemeClr val="accent1">
                    <a:lumMod val="50000"/>
                  </a:schemeClr>
                </a:solidFill>
              </a:rPr>
              <a:t> – who </a:t>
            </a:r>
            <a:r>
              <a:rPr lang="en-US" sz="2800" b="1" u="sng" dirty="0">
                <a:latin typeface="MV Boli" panose="02000500030200090000" pitchFamily="2" charset="0"/>
                <a:cs typeface="MV Boli" panose="02000500030200090000" pitchFamily="2" charset="0"/>
              </a:rPr>
              <a:t>transferred the title of </a:t>
            </a:r>
            <a:r>
              <a:rPr lang="en-US" sz="2800" b="1" dirty="0">
                <a:latin typeface="MV Boli" panose="02000500030200090000" pitchFamily="2" charset="0"/>
                <a:cs typeface="MV Boli" panose="02000500030200090000" pitchFamily="2" charset="0"/>
              </a:rPr>
              <a:t>p</a:t>
            </a:r>
            <a:r>
              <a:rPr lang="en-US" sz="2800" b="1" u="sng" dirty="0">
                <a:latin typeface="MV Boli" panose="02000500030200090000" pitchFamily="2" charset="0"/>
                <a:cs typeface="MV Boli" panose="02000500030200090000" pitchFamily="2" charset="0"/>
              </a:rPr>
              <a:t>riest over to Abraham</a:t>
            </a:r>
            <a:r>
              <a:rPr lang="en-US" sz="2800" b="1" dirty="0">
                <a:latin typeface="MV Boli" panose="02000500030200090000" pitchFamily="2" charset="0"/>
                <a:cs typeface="MV Boli" panose="02000500030200090000" pitchFamily="2" charset="0"/>
              </a:rPr>
              <a:t>, </a:t>
            </a:r>
            <a:r>
              <a:rPr lang="en-US" sz="2800" b="1" dirty="0">
                <a:solidFill>
                  <a:schemeClr val="accent1">
                    <a:lumMod val="50000"/>
                  </a:schemeClr>
                </a:solidFill>
              </a:rPr>
              <a:t>then Isaac, then Jacob and ultimately Aaron.”  </a:t>
            </a:r>
            <a:endParaRPr lang="en-CA" sz="2800" b="1" dirty="0">
              <a:solidFill>
                <a:schemeClr val="accent1">
                  <a:lumMod val="50000"/>
                </a:schemeClr>
              </a:solidFill>
            </a:endParaRPr>
          </a:p>
        </p:txBody>
      </p:sp>
      <p:pic>
        <p:nvPicPr>
          <p:cNvPr id="12" name="Content Placeholder 1"/>
          <p:cNvPicPr>
            <a:picLocks noChangeAspect="1"/>
          </p:cNvPicPr>
          <p:nvPr/>
        </p:nvPicPr>
        <p:blipFill rotWithShape="1">
          <a:blip r:embed="rId3">
            <a:extLst>
              <a:ext uri="{28A0092B-C50C-407E-A947-70E740481C1C}">
                <a14:useLocalDpi xmlns:a14="http://schemas.microsoft.com/office/drawing/2010/main" val="0"/>
              </a:ext>
            </a:extLst>
          </a:blip>
          <a:srcRect r="62762"/>
          <a:stretch/>
        </p:blipFill>
        <p:spPr>
          <a:xfrm>
            <a:off x="297719" y="803218"/>
            <a:ext cx="1489068" cy="18314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itle 1"/>
          <p:cNvSpPr txBox="1">
            <a:spLocks/>
          </p:cNvSpPr>
          <p:nvPr/>
        </p:nvSpPr>
        <p:spPr>
          <a:xfrm>
            <a:off x="1633817" y="909615"/>
            <a:ext cx="3533714" cy="1635553"/>
          </a:xfrm>
          <a:prstGeom prst="rect">
            <a:avLst/>
          </a:prstGeom>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n>
                  <a:solidFill>
                    <a:sysClr val="windowText" lastClr="000000"/>
                  </a:solidFill>
                </a:ln>
                <a:solidFill>
                  <a:srgbClr val="C00000"/>
                </a:solidFill>
                <a:latin typeface="Forte" panose="03060902040502070203" pitchFamily="66" charset="0"/>
              </a:rPr>
              <a:t>Popular Jewish View</a:t>
            </a:r>
            <a:endParaRPr lang="en-CA" sz="4800" b="1" dirty="0">
              <a:ln>
                <a:solidFill>
                  <a:sysClr val="windowText" lastClr="000000"/>
                </a:solidFill>
              </a:ln>
              <a:solidFill>
                <a:srgbClr val="C00000"/>
              </a:solidFill>
              <a:latin typeface="Forte" panose="03060902040502070203" pitchFamily="66" charset="0"/>
            </a:endParaRPr>
          </a:p>
        </p:txBody>
      </p:sp>
      <p:pic>
        <p:nvPicPr>
          <p:cNvPr id="1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3579" y="1297582"/>
            <a:ext cx="4006700" cy="2406864"/>
          </a:xfrm>
          <a:prstGeom prst="rect">
            <a:avLst/>
          </a:prstGeom>
          <a:ln w="57150">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Rectangle 13">
            <a:extLst>
              <a:ext uri="{FF2B5EF4-FFF2-40B4-BE49-F238E27FC236}">
                <a16:creationId xmlns:a16="http://schemas.microsoft.com/office/drawing/2014/main" xmlns="" id="{6E5B756E-593C-4F32-9DC5-0C146D70C07C}"/>
              </a:ext>
            </a:extLst>
          </p:cNvPr>
          <p:cNvSpPr/>
          <p:nvPr/>
        </p:nvSpPr>
        <p:spPr>
          <a:xfrm>
            <a:off x="9460279" y="897888"/>
            <a:ext cx="2601090" cy="2874614"/>
          </a:xfrm>
          <a:prstGeom prst="rect">
            <a:avLst/>
          </a:prstGeom>
          <a:noFill/>
          <a:ln>
            <a:noFill/>
          </a:ln>
          <a:effectLst>
            <a:glow rad="228600">
              <a:schemeClr val="accent2">
                <a:satMod val="175000"/>
                <a:alpha val="40000"/>
              </a:schemeClr>
            </a:glow>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soft" dir="t">
                <a:rot lat="0" lon="0" rev="15600000"/>
              </a:lightRig>
            </a:scene3d>
            <a:sp3d extrusionH="57150" prstMaterial="softEdge">
              <a:bevelT w="25400" h="38100" prst="angle"/>
            </a:sp3d>
          </a:bodyPr>
          <a:lstStyle/>
          <a:p>
            <a:pPr algn="ctr"/>
            <a:r>
              <a:rPr lang="en-US" sz="3200" b="1" dirty="0">
                <a:ln/>
                <a:solidFill>
                  <a:srgbClr val="C00000"/>
                </a:solidFill>
                <a:effectLst>
                  <a:outerShdw blurRad="50800" dist="38100" dir="10800000" algn="r" rotWithShape="0">
                    <a:prstClr val="black">
                      <a:alpha val="40000"/>
                    </a:prstClr>
                  </a:outerShdw>
                </a:effectLst>
                <a:latin typeface="MV Boli" panose="02000500030200090000" pitchFamily="2" charset="0"/>
                <a:cs typeface="MV Boli" panose="02000500030200090000" pitchFamily="2" charset="0"/>
              </a:rPr>
              <a:t>t</a:t>
            </a:r>
            <a:r>
              <a:rPr lang="en-US" sz="3200" b="1" dirty="0" smtClean="0">
                <a:ln/>
                <a:solidFill>
                  <a:srgbClr val="C00000"/>
                </a:solidFill>
                <a:effectLst>
                  <a:outerShdw blurRad="50800" dist="38100" dir="10800000" algn="r" rotWithShape="0">
                    <a:prstClr val="black">
                      <a:alpha val="40000"/>
                    </a:prstClr>
                  </a:outerShdw>
                </a:effectLst>
                <a:latin typeface="MV Boli" panose="02000500030200090000" pitchFamily="2" charset="0"/>
                <a:cs typeface="MV Boli" panose="02000500030200090000" pitchFamily="2" charset="0"/>
              </a:rPr>
              <a:t>his chart </a:t>
            </a:r>
            <a:r>
              <a:rPr lang="en-US" sz="3200" b="1" dirty="0">
                <a:ln/>
                <a:solidFill>
                  <a:srgbClr val="C00000"/>
                </a:solidFill>
                <a:effectLst>
                  <a:outerShdw blurRad="50800" dist="38100" dir="10800000" algn="r" rotWithShape="0">
                    <a:prstClr val="black">
                      <a:alpha val="40000"/>
                    </a:prstClr>
                  </a:outerShdw>
                </a:effectLst>
                <a:latin typeface="MV Boli" panose="02000500030200090000" pitchFamily="2" charset="0"/>
                <a:cs typeface="MV Boli" panose="02000500030200090000" pitchFamily="2" charset="0"/>
              </a:rPr>
              <a:t>of tampered </a:t>
            </a:r>
            <a:r>
              <a:rPr lang="en-US" sz="3200" b="1" dirty="0" smtClean="0">
                <a:ln/>
                <a:solidFill>
                  <a:srgbClr val="C00000"/>
                </a:solidFill>
                <a:effectLst>
                  <a:outerShdw blurRad="50800" dist="38100" dir="10800000" algn="r" rotWithShape="0">
                    <a:prstClr val="black">
                      <a:alpha val="40000"/>
                    </a:prstClr>
                  </a:outerShdw>
                </a:effectLst>
                <a:latin typeface="MV Boli" panose="02000500030200090000" pitchFamily="2" charset="0"/>
                <a:cs typeface="MV Boli" panose="02000500030200090000" pitchFamily="2" charset="0"/>
              </a:rPr>
              <a:t>timelines is the proof </a:t>
            </a:r>
            <a:br>
              <a:rPr lang="en-US" sz="3200" b="1" dirty="0" smtClean="0">
                <a:ln/>
                <a:solidFill>
                  <a:srgbClr val="C00000"/>
                </a:solidFill>
                <a:effectLst>
                  <a:outerShdw blurRad="50800" dist="38100" dir="10800000" algn="r" rotWithShape="0">
                    <a:prstClr val="black">
                      <a:alpha val="40000"/>
                    </a:prstClr>
                  </a:outerShdw>
                </a:effectLst>
                <a:latin typeface="MV Boli" panose="02000500030200090000" pitchFamily="2" charset="0"/>
                <a:cs typeface="MV Boli" panose="02000500030200090000" pitchFamily="2" charset="0"/>
              </a:rPr>
            </a:br>
            <a:r>
              <a:rPr lang="en-US" sz="3200" b="1" dirty="0" smtClean="0">
                <a:ln/>
                <a:solidFill>
                  <a:srgbClr val="C00000"/>
                </a:solidFill>
                <a:effectLst>
                  <a:outerShdw blurRad="50800" dist="38100" dir="10800000" algn="r" rotWithShape="0">
                    <a:prstClr val="black">
                      <a:alpha val="40000"/>
                    </a:prstClr>
                  </a:outerShdw>
                </a:effectLst>
                <a:latin typeface="MV Boli" panose="02000500030200090000" pitchFamily="2" charset="0"/>
                <a:cs typeface="MV Boli" panose="02000500030200090000" pitchFamily="2" charset="0"/>
              </a:rPr>
              <a:t>of Jewish Views!</a:t>
            </a:r>
            <a:endParaRPr lang="en-CA" sz="3200" b="1" dirty="0">
              <a:ln/>
              <a:solidFill>
                <a:srgbClr val="C00000"/>
              </a:solidFill>
              <a:effectLst>
                <a:outerShdw blurRad="50800" dist="38100" dir="10800000" algn="r" rotWithShape="0">
                  <a:prstClr val="black">
                    <a:alpha val="40000"/>
                  </a:prstClr>
                </a:outerShdw>
              </a:effectLst>
            </a:endParaRPr>
          </a:p>
        </p:txBody>
      </p:sp>
      <p:sp>
        <p:nvSpPr>
          <p:cNvPr id="10" name="Rectangle 9">
            <a:extLst>
              <a:ext uri="{FF2B5EF4-FFF2-40B4-BE49-F238E27FC236}">
                <a16:creationId xmlns:a16="http://schemas.microsoft.com/office/drawing/2014/main" xmlns="" id="{6E5B756E-593C-4F32-9DC5-0C146D70C07C}"/>
              </a:ext>
            </a:extLst>
          </p:cNvPr>
          <p:cNvSpPr/>
          <p:nvPr/>
        </p:nvSpPr>
        <p:spPr>
          <a:xfrm>
            <a:off x="6362681" y="714206"/>
            <a:ext cx="2601090" cy="682567"/>
          </a:xfrm>
          <a:prstGeom prst="rect">
            <a:avLst/>
          </a:prstGeom>
          <a:noFill/>
          <a:ln>
            <a:noFill/>
          </a:ln>
          <a:effectLst>
            <a:glow rad="228600">
              <a:schemeClr val="accent2">
                <a:satMod val="175000"/>
                <a:alpha val="40000"/>
              </a:schemeClr>
            </a:glow>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scene3d>
              <a:camera prst="orthographicFront"/>
              <a:lightRig rig="soft" dir="t">
                <a:rot lat="0" lon="0" rev="15600000"/>
              </a:lightRig>
            </a:scene3d>
            <a:sp3d extrusionH="57150" prstMaterial="softEdge">
              <a:bevelT w="25400" h="38100" prst="angle"/>
            </a:sp3d>
          </a:bodyPr>
          <a:lstStyle/>
          <a:p>
            <a:pPr algn="ctr"/>
            <a:r>
              <a:rPr lang="en-US" sz="3200" b="1" dirty="0" smtClean="0">
                <a:ln/>
                <a:solidFill>
                  <a:srgbClr val="C00000"/>
                </a:solidFill>
                <a:effectLst>
                  <a:outerShdw blurRad="50800" dist="38100" dir="10800000" algn="r" rotWithShape="0">
                    <a:prstClr val="black">
                      <a:alpha val="40000"/>
                    </a:prstClr>
                  </a:outerShdw>
                </a:effectLst>
                <a:latin typeface="MV Boli" panose="02000500030200090000" pitchFamily="2" charset="0"/>
                <a:cs typeface="MV Boli" panose="02000500030200090000" pitchFamily="2" charset="0"/>
              </a:rPr>
              <a:t>Some say -</a:t>
            </a:r>
            <a:endParaRPr lang="en-CA" sz="3200" b="1" dirty="0">
              <a:ln/>
              <a:solidFill>
                <a:srgbClr val="C0000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98789609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250"/>
                                        <p:tgtEl>
                                          <p:spTgt spid="10"/>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25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1000"/>
                                        <p:tgtEl>
                                          <p:spTgt spid="15"/>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arn(inVertical)">
                                      <p:cBhvr>
                                        <p:cTn id="25" dur="1000"/>
                                        <p:tgtEl>
                                          <p:spTgt spid="16">
                                            <p:txEl>
                                              <p:pRg st="0" end="0"/>
                                            </p:txEl>
                                          </p:spTgt>
                                        </p:tgtEl>
                                      </p:cBhvr>
                                    </p:animEffect>
                                  </p:childTnLst>
                                </p:cTn>
                              </p:par>
                              <p:par>
                                <p:cTn id="26" presetID="16" presetClass="entr" presetSubtype="21" fill="hold" nodeType="withEffect">
                                  <p:stCondLst>
                                    <p:cond delay="5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1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rgbClr val="C2A1CB"/>
            </a:gs>
            <a:gs pos="85000">
              <a:srgbClr val="B88994"/>
            </a:gs>
            <a:gs pos="78000">
              <a:schemeClr val="accent4">
                <a:lumMod val="47000"/>
                <a:lumOff val="53000"/>
                <a:alpha val="46000"/>
              </a:schemeClr>
            </a:gs>
            <a:gs pos="63000">
              <a:schemeClr val="accent1">
                <a:lumMod val="45000"/>
                <a:lumOff val="55000"/>
                <a:alpha val="53000"/>
              </a:schemeClr>
            </a:gs>
            <a:gs pos="95000">
              <a:srgbClr val="441D61"/>
            </a:gs>
          </a:gsLst>
          <a:lin ang="16200000" scaled="0"/>
          <a:tileRect/>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9862" b="89908" l="0" r="100000"/>
                    </a14:imgEffect>
                  </a14:imgLayer>
                </a14:imgProps>
              </a:ext>
              <a:ext uri="{28A0092B-C50C-407E-A947-70E740481C1C}">
                <a14:useLocalDpi xmlns:a14="http://schemas.microsoft.com/office/drawing/2010/main"/>
              </a:ext>
            </a:extLst>
          </a:blip>
          <a:stretch>
            <a:fillRect/>
          </a:stretch>
        </p:blipFill>
        <p:spPr>
          <a:xfrm>
            <a:off x="7610710" y="804705"/>
            <a:ext cx="4340658" cy="2957073"/>
          </a:xfrm>
          <a:prstGeom prst="rect">
            <a:avLst/>
          </a:prstGeom>
          <a:effectLst>
            <a:glow rad="266700">
              <a:srgbClr val="FFC000">
                <a:alpha val="29000"/>
              </a:srgbClr>
            </a:glow>
          </a:effectLst>
        </p:spPr>
      </p:pic>
      <p:sp>
        <p:nvSpPr>
          <p:cNvPr id="21" name="Slide Number Placeholder 2"/>
          <p:cNvSpPr txBox="1">
            <a:spLocks/>
          </p:cNvSpPr>
          <p:nvPr/>
        </p:nvSpPr>
        <p:spPr>
          <a:xfrm>
            <a:off x="10795000" y="6565900"/>
            <a:ext cx="1397000" cy="292100"/>
          </a:xfrm>
          <a:prstGeom prst="rect">
            <a:avLst/>
          </a:prstGeom>
        </p:spPr>
        <p:txBody>
          <a:bodyPr vert="horz" lIns="91440" tIns="45720" rIns="91440" bIns="45720"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A75170-548C-4A8B-8FEE-6418D9891680}" type="slidenum">
              <a:rPr lang="en-US" sz="1400" smtClean="0">
                <a:solidFill>
                  <a:schemeClr val="tx1"/>
                </a:solidFill>
              </a:rPr>
              <a:pPr/>
              <a:t>7</a:t>
            </a:fld>
            <a:endParaRPr lang="en-US" dirty="0">
              <a:solidFill>
                <a:schemeClr val="tx1"/>
              </a:solidFill>
            </a:endParaRPr>
          </a:p>
        </p:txBody>
      </p:sp>
      <p:sp>
        <p:nvSpPr>
          <p:cNvPr id="22" name="Title 1"/>
          <p:cNvSpPr>
            <a:spLocks noGrp="1"/>
          </p:cNvSpPr>
          <p:nvPr>
            <p:ph type="title"/>
          </p:nvPr>
        </p:nvSpPr>
        <p:spPr>
          <a:xfrm>
            <a:off x="0" y="209372"/>
            <a:ext cx="12191999" cy="835714"/>
          </a:xfrm>
        </p:spPr>
        <p:txBody>
          <a:bodyPr>
            <a:normAutofit/>
            <a:scene3d>
              <a:camera prst="orthographicFront"/>
              <a:lightRig rig="threePt" dir="t"/>
            </a:scene3d>
            <a:sp3d extrusionH="57150">
              <a:bevelT w="38100" h="38100" prst="angle"/>
            </a:sp3d>
          </a:bodyPr>
          <a:lstStyle/>
          <a:p>
            <a:pPr algn="ctr"/>
            <a:r>
              <a:rPr lang="en-US" b="1" dirty="0">
                <a:solidFill>
                  <a:srgbClr val="441D61"/>
                </a:solidFill>
                <a:effectLst>
                  <a:glow rad="127000">
                    <a:schemeClr val="bg1"/>
                  </a:glow>
                </a:effectLst>
                <a:latin typeface="Comic Sans MS" panose="030F0702030302020204" pitchFamily="66" charset="0"/>
                <a:cs typeface="Arial" panose="020B0604020202020204" pitchFamily="34" charset="0"/>
              </a:rPr>
              <a:t>Eusebius Notes about Textual Tampering</a:t>
            </a:r>
            <a:endParaRPr lang="en-CA" dirty="0">
              <a:effectLst>
                <a:glow rad="127000">
                  <a:schemeClr val="bg1"/>
                </a:glow>
              </a:effectLst>
            </a:endParaRPr>
          </a:p>
        </p:txBody>
      </p:sp>
      <p:sp>
        <p:nvSpPr>
          <p:cNvPr id="23" name="Content Placeholder 28"/>
          <p:cNvSpPr>
            <a:spLocks noGrp="1"/>
          </p:cNvSpPr>
          <p:nvPr>
            <p:ph idx="1"/>
          </p:nvPr>
        </p:nvSpPr>
        <p:spPr>
          <a:xfrm>
            <a:off x="3424753" y="1045086"/>
            <a:ext cx="8011886" cy="4302668"/>
          </a:xfrm>
        </p:spPr>
        <p:txBody>
          <a:bodyPr>
            <a:normAutofit fontScale="92500"/>
            <a:scene3d>
              <a:camera prst="orthographicFront"/>
              <a:lightRig rig="threePt" dir="t"/>
            </a:scene3d>
            <a:sp3d extrusionH="57150">
              <a:bevelT w="38100" h="38100"/>
            </a:sp3d>
          </a:bodyPr>
          <a:lstStyle/>
          <a:p>
            <a:pPr marL="0" indent="0">
              <a:buNone/>
            </a:pPr>
            <a:r>
              <a:rPr lang="en-US" b="1" dirty="0">
                <a:solidFill>
                  <a:srgbClr val="002060"/>
                </a:solidFill>
              </a:rPr>
              <a:t>Eusebius </a:t>
            </a:r>
            <a:r>
              <a:rPr lang="en-US" sz="1700" dirty="0">
                <a:solidFill>
                  <a:srgbClr val="002060"/>
                </a:solidFill>
              </a:rPr>
              <a:t>[260-340 AD]</a:t>
            </a:r>
            <a:r>
              <a:rPr lang="en-US" sz="1900" b="1" dirty="0">
                <a:solidFill>
                  <a:srgbClr val="002060"/>
                </a:solidFill>
              </a:rPr>
              <a:t> </a:t>
            </a:r>
            <a:r>
              <a:rPr lang="en-US" b="1" dirty="0">
                <a:solidFill>
                  <a:srgbClr val="002060"/>
                </a:solidFill>
              </a:rPr>
              <a:t>Writes:</a:t>
            </a:r>
          </a:p>
          <a:p>
            <a:r>
              <a:rPr lang="en-US" i="1" dirty="0"/>
              <a:t>HE</a:t>
            </a:r>
            <a:r>
              <a:rPr lang="en-US" dirty="0"/>
              <a:t> 4.18.8b:  Justin refers </a:t>
            </a:r>
            <a:br>
              <a:rPr lang="en-US" dirty="0"/>
            </a:br>
            <a:r>
              <a:rPr lang="en-US" dirty="0"/>
              <a:t>to certain prophecies that </a:t>
            </a:r>
            <a:br>
              <a:rPr lang="en-US" dirty="0"/>
            </a:br>
            <a:r>
              <a:rPr lang="en-US" b="1" dirty="0">
                <a:solidFill>
                  <a:srgbClr val="002060"/>
                </a:solidFill>
              </a:rPr>
              <a:t>the Jews had cut out of </a:t>
            </a:r>
            <a:br>
              <a:rPr lang="en-US" b="1" dirty="0">
                <a:solidFill>
                  <a:srgbClr val="002060"/>
                </a:solidFill>
              </a:rPr>
            </a:br>
            <a:r>
              <a:rPr lang="en-US" b="1" dirty="0">
                <a:solidFill>
                  <a:srgbClr val="002060"/>
                </a:solidFill>
              </a:rPr>
              <a:t>the scriptures </a:t>
            </a:r>
            <a:br>
              <a:rPr lang="en-US" b="1" dirty="0">
                <a:solidFill>
                  <a:srgbClr val="002060"/>
                </a:solidFill>
              </a:rPr>
            </a:br>
            <a:r>
              <a:rPr lang="en-US" dirty="0"/>
              <a:t>(see Justin, </a:t>
            </a:r>
            <a:r>
              <a:rPr lang="en-US" dirty="0" err="1"/>
              <a:t>Apol</a:t>
            </a:r>
            <a:r>
              <a:rPr lang="en-US" dirty="0"/>
              <a:t>. 71-73).</a:t>
            </a:r>
          </a:p>
          <a:p>
            <a:r>
              <a:rPr lang="en-US" i="1" dirty="0"/>
              <a:t>HE </a:t>
            </a:r>
            <a:r>
              <a:rPr lang="en-US" dirty="0"/>
              <a:t>5.28.13-19:  Certain heretics </a:t>
            </a:r>
            <a:r>
              <a:rPr lang="en-US" b="1" dirty="0">
                <a:solidFill>
                  <a:srgbClr val="002060"/>
                </a:solidFill>
                <a:effectLst>
                  <a:glow rad="177800">
                    <a:schemeClr val="bg1"/>
                  </a:glow>
                </a:effectLst>
              </a:rPr>
              <a:t>“have tampered with the divine scriptures without fear … saying that they have corrected them</a:t>
            </a:r>
            <a:r>
              <a:rPr lang="en-US" dirty="0"/>
              <a:t> … [while] some of them </a:t>
            </a:r>
            <a:r>
              <a:rPr lang="en-US" b="1" dirty="0">
                <a:solidFill>
                  <a:srgbClr val="C00000"/>
                </a:solidFill>
                <a:effectLst>
                  <a:glow rad="177800">
                    <a:schemeClr val="bg1"/>
                  </a:glow>
                </a:effectLst>
              </a:rPr>
              <a:t>disdained even to falsify them, </a:t>
            </a:r>
            <a:r>
              <a:rPr lang="en-US" dirty="0"/>
              <a:t>and </a:t>
            </a:r>
            <a:r>
              <a:rPr lang="en-US" b="1" dirty="0">
                <a:solidFill>
                  <a:schemeClr val="accent2">
                    <a:lumMod val="50000"/>
                  </a:schemeClr>
                </a:solidFill>
                <a:effectLst>
                  <a:glow rad="177800">
                    <a:schemeClr val="bg1"/>
                  </a:glow>
                </a:effectLst>
              </a:rPr>
              <a:t>absolutely denied the [authority of the] law and the prophets …”</a:t>
            </a:r>
            <a:endParaRPr lang="en-CA" b="1" dirty="0">
              <a:solidFill>
                <a:schemeClr val="accent2">
                  <a:lumMod val="50000"/>
                </a:schemeClr>
              </a:solidFill>
              <a:effectLst>
                <a:glow rad="177800">
                  <a:schemeClr val="bg1"/>
                </a:glow>
              </a:effectLst>
            </a:endParaRPr>
          </a:p>
        </p:txBody>
      </p:sp>
      <p:pic>
        <p:nvPicPr>
          <p:cNvPr id="24" name="Picture 2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0133" y="4299511"/>
            <a:ext cx="3010229" cy="22663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5" name="Rectangle 24">
            <a:extLst>
              <a:ext uri="{FF2B5EF4-FFF2-40B4-BE49-F238E27FC236}">
                <a16:creationId xmlns:a16="http://schemas.microsoft.com/office/drawing/2014/main" xmlns="" id="{CFBD9E39-42FB-4BC3-9681-BFD1EE305CD0}"/>
              </a:ext>
            </a:extLst>
          </p:cNvPr>
          <p:cNvSpPr/>
          <p:nvPr/>
        </p:nvSpPr>
        <p:spPr>
          <a:xfrm>
            <a:off x="3424753" y="5382695"/>
            <a:ext cx="8526615" cy="1392755"/>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dirty="0" err="1">
                <a:solidFill>
                  <a:srgbClr val="0070C0"/>
                </a:solidFill>
                <a:latin typeface="arial" panose="020B0604020202020204" pitchFamily="34" charset="0"/>
              </a:rPr>
              <a:t>Jer</a:t>
            </a:r>
            <a:r>
              <a:rPr lang="en-US" sz="2800" b="1" dirty="0">
                <a:solidFill>
                  <a:srgbClr val="0070C0"/>
                </a:solidFill>
                <a:latin typeface="arial" panose="020B0604020202020204" pitchFamily="34" charset="0"/>
              </a:rPr>
              <a:t> 17:5  </a:t>
            </a:r>
            <a:r>
              <a:rPr lang="en-US" sz="2800" dirty="0">
                <a:solidFill>
                  <a:srgbClr val="01103A"/>
                </a:solidFill>
                <a:latin typeface="arial" panose="020B0604020202020204" pitchFamily="34" charset="0"/>
              </a:rPr>
              <a:t>Thus saith </a:t>
            </a:r>
            <a:r>
              <a:rPr lang="en-US" sz="2800" b="1" dirty="0">
                <a:solidFill>
                  <a:srgbClr val="0070C0"/>
                </a:solidFill>
                <a:latin typeface="arial" panose="020B0604020202020204" pitchFamily="34" charset="0"/>
              </a:rPr>
              <a:t>Yahuah; </a:t>
            </a:r>
            <a:r>
              <a:rPr lang="en-US" sz="2800" b="1" dirty="0">
                <a:solidFill>
                  <a:srgbClr val="9E0B0F"/>
                </a:solidFill>
                <a:latin typeface="arial" panose="020B0604020202020204" pitchFamily="34" charset="0"/>
              </a:rPr>
              <a:t>Cursed</a:t>
            </a:r>
            <a:r>
              <a:rPr lang="en-US" sz="2800" dirty="0">
                <a:solidFill>
                  <a:srgbClr val="01103A"/>
                </a:solidFill>
                <a:latin typeface="arial" panose="020B0604020202020204" pitchFamily="34" charset="0"/>
              </a:rPr>
              <a:t> </a:t>
            </a:r>
            <a:r>
              <a:rPr lang="en-US" sz="2800" i="1" dirty="0">
                <a:solidFill>
                  <a:srgbClr val="01103A"/>
                </a:solidFill>
                <a:latin typeface="arial" panose="020B0604020202020204" pitchFamily="34" charset="0"/>
              </a:rPr>
              <a:t>be</a:t>
            </a:r>
            <a:r>
              <a:rPr lang="en-US" sz="2800" dirty="0">
                <a:solidFill>
                  <a:srgbClr val="01103A"/>
                </a:solidFill>
                <a:latin typeface="arial" panose="020B0604020202020204" pitchFamily="34" charset="0"/>
              </a:rPr>
              <a:t> the man </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that </a:t>
            </a:r>
            <a:r>
              <a:rPr lang="en-US" sz="2800" dirty="0" err="1">
                <a:solidFill>
                  <a:srgbClr val="01103A"/>
                </a:solidFill>
                <a:latin typeface="arial" panose="020B0604020202020204" pitchFamily="34" charset="0"/>
              </a:rPr>
              <a:t>trusteth</a:t>
            </a:r>
            <a:r>
              <a:rPr lang="en-US" sz="2800" dirty="0">
                <a:solidFill>
                  <a:srgbClr val="01103A"/>
                </a:solidFill>
                <a:latin typeface="arial" panose="020B0604020202020204" pitchFamily="34" charset="0"/>
              </a:rPr>
              <a:t> in man, and </a:t>
            </a:r>
            <a:r>
              <a:rPr lang="en-US" sz="2800" dirty="0" err="1">
                <a:solidFill>
                  <a:srgbClr val="01103A"/>
                </a:solidFill>
                <a:latin typeface="arial" panose="020B0604020202020204" pitchFamily="34" charset="0"/>
              </a:rPr>
              <a:t>maketh</a:t>
            </a:r>
            <a:r>
              <a:rPr lang="en-US" sz="2800" dirty="0">
                <a:solidFill>
                  <a:srgbClr val="01103A"/>
                </a:solidFill>
                <a:latin typeface="arial" panose="020B0604020202020204" pitchFamily="34" charset="0"/>
              </a:rPr>
              <a:t> flesh his arm, </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and whose heart </a:t>
            </a:r>
            <a:r>
              <a:rPr lang="en-US" sz="2800" dirty="0" err="1">
                <a:solidFill>
                  <a:srgbClr val="01103A"/>
                </a:solidFill>
                <a:latin typeface="arial" panose="020B0604020202020204" pitchFamily="34" charset="0"/>
              </a:rPr>
              <a:t>departeth</a:t>
            </a:r>
            <a:r>
              <a:rPr lang="en-US" sz="2800" dirty="0">
                <a:solidFill>
                  <a:srgbClr val="01103A"/>
                </a:solidFill>
                <a:latin typeface="arial" panose="020B0604020202020204" pitchFamily="34" charset="0"/>
              </a:rPr>
              <a:t> from </a:t>
            </a:r>
            <a:r>
              <a:rPr lang="en-US" sz="2800" b="1" dirty="0">
                <a:solidFill>
                  <a:srgbClr val="0070C0"/>
                </a:solidFill>
                <a:latin typeface="arial" panose="020B0604020202020204" pitchFamily="34" charset="0"/>
              </a:rPr>
              <a:t>Yahuah.</a:t>
            </a:r>
            <a:endParaRPr lang="en-CA" sz="2800" b="1" dirty="0">
              <a:solidFill>
                <a:srgbClr val="0070C0"/>
              </a:solidFill>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514" y="966236"/>
            <a:ext cx="3123725" cy="3123725"/>
          </a:xfrm>
          <a:prstGeom prst="ellipse">
            <a:avLst/>
          </a:prstGeom>
          <a:ln>
            <a:noFill/>
          </a:ln>
          <a:effectLst>
            <a:softEdge rad="112500"/>
          </a:effectLst>
        </p:spPr>
      </p:pic>
      <p:pic>
        <p:nvPicPr>
          <p:cNvPr id="2" name="Picture 1"/>
          <p:cNvPicPr>
            <a:picLocks noChangeAspect="1"/>
          </p:cNvPicPr>
          <p:nvPr/>
        </p:nvPicPr>
        <p:blipFill rotWithShape="1">
          <a:blip r:embed="rId6"/>
          <a:srcRect l="74760" t="27621" r="449" b="27017"/>
          <a:stretch/>
        </p:blipFill>
        <p:spPr>
          <a:xfrm>
            <a:off x="-4209082" y="-1248229"/>
            <a:ext cx="4133825" cy="4536750"/>
          </a:xfrm>
          <a:prstGeom prst="rect">
            <a:avLst/>
          </a:prstGeom>
        </p:spPr>
      </p:pic>
    </p:spTree>
    <p:extLst>
      <p:ext uri="{BB962C8B-B14F-4D97-AF65-F5344CB8AC3E}">
        <p14:creationId xmlns:p14="http://schemas.microsoft.com/office/powerpoint/2010/main" val="212660274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Effect transition="in" filter="fade">
                                      <p:cBhvr>
                                        <p:cTn id="7" dur="1000"/>
                                        <p:tgtEl>
                                          <p:spTgt spid="23">
                                            <p:txEl>
                                              <p:pRg st="2" end="2"/>
                                            </p:txEl>
                                          </p:spTgt>
                                        </p:tgtEl>
                                      </p:cBhvr>
                                    </p:animEffect>
                                    <p:anim calcmode="lin" valueType="num">
                                      <p:cBhvr>
                                        <p:cTn id="8"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alpha val="40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5400000" scaled="1"/>
        </a:gradFill>
        <a:effectLst/>
      </p:bgPr>
    </p:bg>
    <p:spTree>
      <p:nvGrpSpPr>
        <p:cNvPr id="1" name=""/>
        <p:cNvGrpSpPr/>
        <p:nvPr/>
      </p:nvGrpSpPr>
      <p:grpSpPr>
        <a:xfrm>
          <a:off x="0" y="0"/>
          <a:ext cx="0" cy="0"/>
          <a:chOff x="0" y="0"/>
          <a:chExt cx="0" cy="0"/>
        </a:xfrm>
      </p:grpSpPr>
      <p:pic>
        <p:nvPicPr>
          <p:cNvPr id="2" name="Picture 3" descr="C:\Users\Rae\Desktop\Horn with bkg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32" y="1686628"/>
            <a:ext cx="6467475" cy="36033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ight Arrow 4"/>
          <p:cNvSpPr/>
          <p:nvPr/>
        </p:nvSpPr>
        <p:spPr>
          <a:xfrm>
            <a:off x="1324887" y="183049"/>
            <a:ext cx="4034191" cy="1457879"/>
          </a:xfrm>
          <a:prstGeom prst="rightArrow">
            <a:avLst>
              <a:gd name="adj1" fmla="val 71455"/>
              <a:gd name="adj2" fmla="val 50000"/>
            </a:avLst>
          </a:prstGeom>
          <a:gradFill flip="none" rotWithShape="1">
            <a:gsLst>
              <a:gs pos="0">
                <a:schemeClr val="accent2">
                  <a:lumMod val="40000"/>
                  <a:lumOff val="60000"/>
                  <a:alpha val="4000"/>
                </a:schemeClr>
              </a:gs>
              <a:gs pos="33000">
                <a:schemeClr val="accent4">
                  <a:lumMod val="47000"/>
                  <a:lumOff val="53000"/>
                  <a:alpha val="46000"/>
                </a:schemeClr>
              </a:gs>
              <a:gs pos="74000">
                <a:schemeClr val="accent1">
                  <a:lumMod val="45000"/>
                  <a:lumOff val="55000"/>
                  <a:alpha val="53000"/>
                </a:schemeClr>
              </a:gs>
              <a:gs pos="100000">
                <a:srgbClr val="FF0000">
                  <a:alpha val="19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7F4141"/>
                </a:solidFill>
                <a:effectLst>
                  <a:outerShdw blurRad="50800" dist="39000" dir="5460000" algn="tl">
                    <a:srgbClr val="000000">
                      <a:alpha val="38000"/>
                    </a:srgbClr>
                  </a:outerShdw>
                </a:effectLst>
                <a:latin typeface="Matura MT Script Capitals" pitchFamily="66" charset="0"/>
              </a:rPr>
              <a:t> </a:t>
            </a:r>
            <a:r>
              <a:rPr lang="en-US" sz="6000" b="1" dirty="0">
                <a:ln w="11430"/>
                <a:solidFill>
                  <a:srgbClr val="00B0F0"/>
                </a:solidFill>
                <a:effectLst>
                  <a:outerShdw blurRad="50800" dist="39000" dir="5460000" algn="tl">
                    <a:srgbClr val="000000">
                      <a:alpha val="38000"/>
                    </a:srgbClr>
                  </a:outerShdw>
                </a:effectLst>
                <a:latin typeface="Matura MT Script Capitals" pitchFamily="66" charset="0"/>
              </a:rPr>
              <a:t>Question</a:t>
            </a:r>
            <a:r>
              <a:rPr lang="en-US" sz="4400" b="1" dirty="0">
                <a:ln w="11430"/>
                <a:solidFill>
                  <a:srgbClr val="00B0F0"/>
                </a:solidFill>
                <a:effectLst>
                  <a:outerShdw blurRad="50800" dist="39000" dir="5460000" algn="tl">
                    <a:srgbClr val="000000">
                      <a:alpha val="38000"/>
                    </a:srgbClr>
                  </a:outerShdw>
                </a:effectLst>
                <a:latin typeface="Matura MT Script Capitals" pitchFamily="66" charset="0"/>
              </a:rPr>
              <a:t> </a:t>
            </a:r>
            <a:endParaRPr lang="en-US" sz="4400" b="1" dirty="0">
              <a:ln w="11430"/>
              <a:solidFill>
                <a:srgbClr val="C00000"/>
              </a:solidFill>
              <a:effectLst>
                <a:outerShdw blurRad="50800" dist="39000" dir="5460000" algn="tl">
                  <a:srgbClr val="000000">
                    <a:alpha val="38000"/>
                  </a:srgbClr>
                </a:outerShdw>
              </a:effectLst>
              <a:latin typeface="Matura MT Script Capitals" pitchFamily="66" charset="0"/>
            </a:endParaRPr>
          </a:p>
        </p:txBody>
      </p:sp>
      <p:pic>
        <p:nvPicPr>
          <p:cNvPr id="6" name="Picture 5">
            <a:extLst>
              <a:ext uri="{FF2B5EF4-FFF2-40B4-BE49-F238E27FC236}">
                <a16:creationId xmlns:a16="http://schemas.microsoft.com/office/drawing/2014/main" xmlns="" id="{BAD15CF1-7402-4CF4-B7AD-65E8B31BBF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2" y="248347"/>
            <a:ext cx="1524000" cy="1524000"/>
          </a:xfrm>
          <a:prstGeom prst="ellipse">
            <a:avLst/>
          </a:prstGeom>
          <a:ln>
            <a:noFill/>
          </a:ln>
          <a:effectLst>
            <a:softEdge rad="112500"/>
          </a:effectLst>
        </p:spPr>
      </p:pic>
      <p:sp>
        <p:nvSpPr>
          <p:cNvPr id="8" name="TextBox 7">
            <a:extLst>
              <a:ext uri="{FF2B5EF4-FFF2-40B4-BE49-F238E27FC236}">
                <a16:creationId xmlns:a16="http://schemas.microsoft.com/office/drawing/2014/main" xmlns="" id="{3523D019-142D-4042-9BA0-DA81FCF8D2A9}"/>
              </a:ext>
            </a:extLst>
          </p:cNvPr>
          <p:cNvSpPr txBox="1"/>
          <p:nvPr/>
        </p:nvSpPr>
        <p:spPr>
          <a:xfrm>
            <a:off x="4922960" y="556828"/>
            <a:ext cx="6577464" cy="4524315"/>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omic Sans MS" panose="030F0702030302020204" pitchFamily="66" charset="0"/>
                <a:cs typeface="Arial" panose="020B0604020202020204" pitchFamily="34" charset="0"/>
              </a:rPr>
              <a:t>Is it possible for Shem to transfer</a:t>
            </a:r>
            <a:br>
              <a:rPr kumimoji="0" lang="en-US" sz="4800" b="1" i="0" u="none" strike="noStrike" kern="1200" cap="none" spc="0" normalizeH="0" baseline="0" noProof="0" dirty="0">
                <a:ln>
                  <a:noFill/>
                </a:ln>
                <a:solidFill>
                  <a:srgbClr val="0070C0"/>
                </a:solidFill>
                <a:effectLst/>
                <a:uLnTx/>
                <a:uFillTx/>
                <a:latin typeface="Comic Sans MS" panose="030F0702030302020204" pitchFamily="66" charset="0"/>
                <a:cs typeface="Arial" panose="020B0604020202020204" pitchFamily="34" charset="0"/>
              </a:rPr>
            </a:br>
            <a:r>
              <a:rPr kumimoji="0" lang="en-US" sz="4800" b="1" i="0" u="none" strike="noStrike" kern="1200" cap="none" spc="0" normalizeH="0" baseline="0" noProof="0" dirty="0">
                <a:ln>
                  <a:noFill/>
                </a:ln>
                <a:solidFill>
                  <a:srgbClr val="0070C0"/>
                </a:solidFill>
                <a:effectLst/>
                <a:uLnTx/>
                <a:uFillTx/>
                <a:latin typeface="Comic Sans MS" panose="030F0702030302020204" pitchFamily="66" charset="0"/>
                <a:cs typeface="Arial" panose="020B0604020202020204" pitchFamily="34" charset="0"/>
              </a:rPr>
              <a:t>the </a:t>
            </a:r>
            <a:r>
              <a:rPr kumimoji="0" lang="en-US" sz="4800" b="1" i="0" u="none" strike="noStrike" kern="1200" cap="none" spc="0" normalizeH="0" noProof="0" dirty="0" err="1">
                <a:ln>
                  <a:noFill/>
                </a:ln>
                <a:solidFill>
                  <a:srgbClr val="7030A0"/>
                </a:solidFill>
                <a:effectLst/>
                <a:uLnTx/>
                <a:uFillTx/>
                <a:latin typeface="Comic Sans MS" panose="030F0702030302020204" pitchFamily="66" charset="0"/>
                <a:cs typeface="Arial" panose="020B0604020202020204" pitchFamily="34" charset="0"/>
              </a:rPr>
              <a:t>Melki-tzedek</a:t>
            </a:r>
            <a:r>
              <a:rPr kumimoji="0" lang="en-US" sz="4800" b="1" i="0" u="none" strike="noStrike" kern="1200" cap="none" spc="0" normalizeH="0" noProof="0" dirty="0">
                <a:ln>
                  <a:noFill/>
                </a:ln>
                <a:solidFill>
                  <a:srgbClr val="7030A0"/>
                </a:solidFill>
                <a:effectLst/>
                <a:uLnTx/>
                <a:uFillTx/>
                <a:latin typeface="Comic Sans MS" panose="030F0702030302020204" pitchFamily="66" charset="0"/>
                <a:cs typeface="Arial" panose="020B0604020202020204" pitchFamily="34" charset="0"/>
              </a:rPr>
              <a:t> priesthood</a:t>
            </a:r>
            <a:br>
              <a:rPr kumimoji="0" lang="en-US" sz="4800" b="1" i="0" u="none" strike="noStrike" kern="1200" cap="none" spc="0" normalizeH="0" noProof="0" dirty="0">
                <a:ln>
                  <a:noFill/>
                </a:ln>
                <a:solidFill>
                  <a:srgbClr val="7030A0"/>
                </a:solidFill>
                <a:effectLst/>
                <a:uLnTx/>
                <a:uFillTx/>
                <a:latin typeface="Comic Sans MS" panose="030F0702030302020204" pitchFamily="66" charset="0"/>
                <a:cs typeface="Arial" panose="020B0604020202020204" pitchFamily="34" charset="0"/>
              </a:rPr>
            </a:br>
            <a:r>
              <a:rPr kumimoji="0" lang="en-US" sz="4800" b="1" i="0" u="none" strike="noStrike" kern="1200" cap="none" spc="0" normalizeH="0" noProof="0" dirty="0">
                <a:ln>
                  <a:noFill/>
                </a:ln>
                <a:solidFill>
                  <a:srgbClr val="0070C0"/>
                </a:solidFill>
                <a:effectLst/>
                <a:uLnTx/>
                <a:uFillTx/>
                <a:latin typeface="Comic Sans MS" panose="030F0702030302020204" pitchFamily="66" charset="0"/>
                <a:cs typeface="Arial" panose="020B0604020202020204" pitchFamily="34" charset="0"/>
              </a:rPr>
              <a:t>straight to </a:t>
            </a:r>
            <a:br>
              <a:rPr kumimoji="0" lang="en-US" sz="4800" b="1" i="0" u="none" strike="noStrike" kern="1200" cap="none" spc="0" normalizeH="0" noProof="0" dirty="0">
                <a:ln>
                  <a:noFill/>
                </a:ln>
                <a:solidFill>
                  <a:srgbClr val="0070C0"/>
                </a:solidFill>
                <a:effectLst/>
                <a:uLnTx/>
                <a:uFillTx/>
                <a:latin typeface="Comic Sans MS" panose="030F0702030302020204" pitchFamily="66" charset="0"/>
                <a:cs typeface="Arial" panose="020B0604020202020204" pitchFamily="34" charset="0"/>
              </a:rPr>
            </a:br>
            <a:r>
              <a:rPr kumimoji="0" lang="en-US" sz="4800" b="1" i="0" u="none" strike="noStrike" kern="1200" cap="none" spc="0" normalizeH="0" noProof="0" dirty="0">
                <a:ln>
                  <a:noFill/>
                </a:ln>
                <a:solidFill>
                  <a:srgbClr val="00B050"/>
                </a:solidFill>
                <a:effectLst/>
                <a:uLnTx/>
                <a:uFillTx/>
                <a:latin typeface="Comic Sans MS" panose="030F0702030302020204" pitchFamily="66" charset="0"/>
                <a:cs typeface="Arial" panose="020B0604020202020204" pitchFamily="34" charset="0"/>
              </a:rPr>
              <a:t>Abraham</a:t>
            </a:r>
            <a:r>
              <a:rPr kumimoji="0" lang="en-US" sz="4800" b="1" i="0" u="none" strike="noStrike" kern="1200" cap="none" spc="0" normalizeH="0" noProof="0" dirty="0">
                <a:ln>
                  <a:noFill/>
                </a:ln>
                <a:solidFill>
                  <a:srgbClr val="0070C0"/>
                </a:solidFill>
                <a:effectLst/>
                <a:uLnTx/>
                <a:uFillTx/>
                <a:latin typeface="Comic Sans MS" panose="030F0702030302020204" pitchFamily="66" charset="0"/>
                <a:cs typeface="Arial" panose="020B0604020202020204" pitchFamily="34" charset="0"/>
              </a:rPr>
              <a:t>? </a:t>
            </a:r>
            <a:endParaRPr kumimoji="0" lang="en-US" sz="3200" b="1" i="0" u="none" strike="noStrike" kern="1200" cap="none" spc="0" normalizeH="0" baseline="0" noProof="0" dirty="0">
              <a:ln>
                <a:noFill/>
              </a:ln>
              <a:solidFill>
                <a:srgbClr val="0070C0"/>
              </a:solidFill>
              <a:effectLst/>
              <a:uLnTx/>
              <a:uFillTx/>
              <a:latin typeface="Comic Sans MS" panose="030F0702030302020204" pitchFamily="66" charset="0"/>
              <a:cs typeface="Arial" panose="020B0604020202020204" pitchFamily="34" charset="0"/>
            </a:endParaRPr>
          </a:p>
        </p:txBody>
      </p:sp>
      <p:sp>
        <p:nvSpPr>
          <p:cNvPr id="4" name="Slide Number Placeholder 3"/>
          <p:cNvSpPr>
            <a:spLocks noGrp="1"/>
          </p:cNvSpPr>
          <p:nvPr>
            <p:ph type="sldNum" sz="quarter" idx="12"/>
          </p:nvPr>
        </p:nvSpPr>
        <p:spPr>
          <a:xfrm>
            <a:off x="9448800" y="6492875"/>
            <a:ext cx="2743200" cy="365125"/>
          </a:xfrm>
        </p:spPr>
        <p:txBody>
          <a:bodyPr/>
          <a:lstStyle/>
          <a:p>
            <a:fld id="{385F3E72-97D8-4E0E-8DB2-A67F030E614A}" type="slidenum">
              <a:rPr lang="en-US" smtClean="0">
                <a:solidFill>
                  <a:schemeClr val="tx1"/>
                </a:solidFill>
              </a:rPr>
              <a:t>8</a:t>
            </a:fld>
            <a:endParaRPr lang="en-US" dirty="0">
              <a:solidFill>
                <a:schemeClr val="tx1"/>
              </a:solidFill>
            </a:endParaRPr>
          </a:p>
        </p:txBody>
      </p:sp>
      <p:pic>
        <p:nvPicPr>
          <p:cNvPr id="9" name="Picture 2" descr="F:\Sukkot 2016 PPTs and PDFs\Moon-Month Study July 2016 Sukkot 2016\Moon Art for PPT\prophets\p1 edi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10342093" y="3639498"/>
            <a:ext cx="1228725" cy="1247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2940" y="1134863"/>
            <a:ext cx="1274968" cy="1274968"/>
          </a:xfrm>
          <a:prstGeom prst="ellipse">
            <a:avLst/>
          </a:prstGeom>
          <a:ln>
            <a:noFill/>
          </a:ln>
          <a:effectLst>
            <a:softEdge rad="112500"/>
          </a:effectLst>
        </p:spPr>
      </p:pic>
      <p:sp>
        <p:nvSpPr>
          <p:cNvPr id="11" name="TextBox 10">
            <a:extLst>
              <a:ext uri="{FF2B5EF4-FFF2-40B4-BE49-F238E27FC236}">
                <a16:creationId xmlns:a16="http://schemas.microsoft.com/office/drawing/2014/main" xmlns="" id="{3523D019-142D-4042-9BA0-DA81FCF8D2A9}"/>
              </a:ext>
            </a:extLst>
          </p:cNvPr>
          <p:cNvSpPr txBox="1"/>
          <p:nvPr/>
        </p:nvSpPr>
        <p:spPr>
          <a:xfrm>
            <a:off x="127730" y="5117452"/>
            <a:ext cx="11632148" cy="1569660"/>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noProof="0" dirty="0">
                <a:ln>
                  <a:noFill/>
                </a:ln>
                <a:solidFill>
                  <a:srgbClr val="C00000"/>
                </a:solidFill>
                <a:effectLst/>
                <a:uLnTx/>
                <a:uFillTx/>
                <a:latin typeface="Comic Sans MS" panose="030F0702030302020204" pitchFamily="66" charset="0"/>
                <a:cs typeface="Arial" panose="020B0604020202020204" pitchFamily="34" charset="0"/>
              </a:rPr>
              <a:t>Or is the counterfeit message:  </a:t>
            </a:r>
            <a:br>
              <a:rPr kumimoji="0" lang="en-US" sz="4800" b="1" i="0" u="none" strike="noStrike" kern="1200" cap="none" spc="0" normalizeH="0" noProof="0" dirty="0">
                <a:ln>
                  <a:noFill/>
                </a:ln>
                <a:solidFill>
                  <a:srgbClr val="C00000"/>
                </a:solidFill>
                <a:effectLst/>
                <a:uLnTx/>
                <a:uFillTx/>
                <a:latin typeface="Comic Sans MS" panose="030F0702030302020204" pitchFamily="66" charset="0"/>
                <a:cs typeface="Arial" panose="020B0604020202020204" pitchFamily="34" charset="0"/>
              </a:rPr>
            </a:br>
            <a:r>
              <a:rPr lang="en-US" sz="4800" b="1" dirty="0">
                <a:solidFill>
                  <a:srgbClr val="00B050"/>
                </a:solidFill>
                <a:effectLst>
                  <a:outerShdw blurRad="50800" dist="50800" dir="5400000" algn="ctr" rotWithShape="0">
                    <a:srgbClr val="FF0000"/>
                  </a:outerShdw>
                </a:effectLst>
                <a:latin typeface="Comic Sans MS" panose="030F0702030302020204" pitchFamily="66" charset="0"/>
                <a:cs typeface="Arial" panose="020B0604020202020204" pitchFamily="34" charset="0"/>
              </a:rPr>
              <a:t>Abraham</a:t>
            </a:r>
            <a:r>
              <a:rPr lang="en-US" sz="4800" b="1" dirty="0">
                <a:solidFill>
                  <a:srgbClr val="0070C0"/>
                </a:solidFill>
                <a:effectLst>
                  <a:outerShdw blurRad="50800" dist="50800" dir="5400000" algn="ctr" rotWithShape="0">
                    <a:srgbClr val="FF0000"/>
                  </a:outerShdw>
                </a:effectLst>
                <a:latin typeface="Comic Sans MS" panose="030F0702030302020204" pitchFamily="66" charset="0"/>
                <a:cs typeface="Arial" panose="020B0604020202020204" pitchFamily="34" charset="0"/>
              </a:rPr>
              <a:t> was completely </a:t>
            </a:r>
            <a:r>
              <a:rPr lang="en-US" sz="4800" b="1" dirty="0">
                <a:ln>
                  <a:solidFill>
                    <a:srgbClr val="002060"/>
                  </a:solidFill>
                </a:ln>
                <a:solidFill>
                  <a:srgbClr val="C00000"/>
                </a:solidFill>
                <a:effectLst>
                  <a:outerShdw blurRad="50800" dist="50800" dir="5400000" algn="ctr" rotWithShape="0">
                    <a:srgbClr val="FF0000"/>
                  </a:outerShdw>
                </a:effectLst>
                <a:latin typeface="Comic Sans MS" panose="030F0702030302020204" pitchFamily="66" charset="0"/>
                <a:cs typeface="Arial" panose="020B0604020202020204" pitchFamily="34" charset="0"/>
              </a:rPr>
              <a:t>skipped!?</a:t>
            </a:r>
            <a:endParaRPr kumimoji="0" lang="en-US" sz="3200" b="1" i="0" u="none" strike="noStrike" kern="1200" cap="none" spc="0" normalizeH="0" baseline="0" noProof="0" dirty="0">
              <a:ln>
                <a:noFill/>
              </a:ln>
              <a:solidFill>
                <a:srgbClr val="C00000"/>
              </a:solidFill>
              <a:effectLst/>
              <a:uLnTx/>
              <a:uFillTx/>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49047692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0885" y="5922009"/>
            <a:ext cx="3500535" cy="365125"/>
          </a:xfrm>
        </p:spPr>
        <p:txBody>
          <a:bodyPr/>
          <a:lstStyle/>
          <a:p>
            <a:fld id="{385F3E72-97D8-4E0E-8DB2-A67F030E614A}" type="slidenum">
              <a:rPr lang="en-US" smtClean="0">
                <a:solidFill>
                  <a:schemeClr val="bg1"/>
                </a:solidFill>
              </a:rPr>
              <a:t>9</a:t>
            </a:fld>
            <a:endParaRPr lang="en-US" dirty="0">
              <a:solidFill>
                <a:schemeClr val="bg1"/>
              </a:solidFill>
            </a:endParaRPr>
          </a:p>
        </p:txBody>
      </p:sp>
      <p:sp>
        <p:nvSpPr>
          <p:cNvPr id="53" name="Title 1"/>
          <p:cNvSpPr txBox="1">
            <a:spLocks/>
          </p:cNvSpPr>
          <p:nvPr/>
        </p:nvSpPr>
        <p:spPr>
          <a:xfrm>
            <a:off x="1352463" y="2004758"/>
            <a:ext cx="8412909" cy="4499399"/>
          </a:xfrm>
          <a:prstGeom prst="rect">
            <a:avLst/>
          </a:prstGeom>
          <a:noFill/>
        </p:spPr>
        <p:txBody>
          <a:bodyPr vert="horz" lIns="91440" tIns="45720" rIns="91440" bIns="45720" rtlCol="0" anchor="ctr">
            <a:noAutofit/>
            <a:scene3d>
              <a:camera prst="orthographicFront"/>
              <a:lightRig rig="threePt" dir="t"/>
            </a:scene3d>
            <a:sp3d extrusionH="57150">
              <a:bevelT w="38100" h="38100" prst="angle"/>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a:solidFill>
                    <a:sysClr val="windowText" lastClr="000000"/>
                  </a:solidFill>
                </a:ln>
                <a:solidFill>
                  <a:srgbClr val="FF6699"/>
                </a:solidFill>
                <a:latin typeface="Segoe Print" panose="02000600000000000000" pitchFamily="2" charset="0"/>
              </a:rPr>
              <a:t>A simple definition is:</a:t>
            </a:r>
            <a:br>
              <a:rPr lang="en-US" sz="5400" b="1" dirty="0">
                <a:ln>
                  <a:solidFill>
                    <a:sysClr val="windowText" lastClr="000000"/>
                  </a:solidFill>
                </a:ln>
                <a:solidFill>
                  <a:srgbClr val="FF6699"/>
                </a:solidFill>
                <a:latin typeface="Segoe Print" panose="02000600000000000000" pitchFamily="2" charset="0"/>
              </a:rPr>
            </a:br>
            <a:r>
              <a:rPr lang="en-US" sz="6600" b="1" dirty="0">
                <a:ln>
                  <a:solidFill>
                    <a:sysClr val="windowText" lastClr="000000"/>
                  </a:solidFill>
                </a:ln>
                <a:solidFill>
                  <a:schemeClr val="accent4">
                    <a:lumMod val="60000"/>
                    <a:lumOff val="40000"/>
                  </a:schemeClr>
                </a:solidFill>
                <a:latin typeface="Segoe Print" panose="02000600000000000000" pitchFamily="2" charset="0"/>
              </a:rPr>
              <a:t>a quantity </a:t>
            </a:r>
            <a:br>
              <a:rPr lang="en-US" sz="6600" b="1" dirty="0">
                <a:ln>
                  <a:solidFill>
                    <a:sysClr val="windowText" lastClr="000000"/>
                  </a:solidFill>
                </a:ln>
                <a:solidFill>
                  <a:schemeClr val="accent4">
                    <a:lumMod val="60000"/>
                    <a:lumOff val="40000"/>
                  </a:schemeClr>
                </a:solidFill>
                <a:latin typeface="Segoe Print" panose="02000600000000000000" pitchFamily="2" charset="0"/>
              </a:rPr>
            </a:br>
            <a:r>
              <a:rPr lang="en-US" sz="6600" b="1" dirty="0">
                <a:ln>
                  <a:solidFill>
                    <a:sysClr val="windowText" lastClr="000000"/>
                  </a:solidFill>
                </a:ln>
                <a:solidFill>
                  <a:schemeClr val="accent4">
                    <a:lumMod val="60000"/>
                    <a:lumOff val="40000"/>
                  </a:schemeClr>
                </a:solidFill>
                <a:latin typeface="Segoe Print" panose="02000600000000000000" pitchFamily="2" charset="0"/>
              </a:rPr>
              <a:t>of material </a:t>
            </a:r>
            <a:br>
              <a:rPr lang="en-US" sz="6600" b="1" dirty="0">
                <a:ln>
                  <a:solidFill>
                    <a:sysClr val="windowText" lastClr="000000"/>
                  </a:solidFill>
                </a:ln>
                <a:solidFill>
                  <a:schemeClr val="accent4">
                    <a:lumMod val="60000"/>
                    <a:lumOff val="40000"/>
                  </a:schemeClr>
                </a:solidFill>
                <a:latin typeface="Segoe Print" panose="02000600000000000000" pitchFamily="2" charset="0"/>
              </a:rPr>
            </a:br>
            <a:r>
              <a:rPr lang="en-US" sz="6600" b="1" dirty="0">
                <a:ln>
                  <a:solidFill>
                    <a:sysClr val="windowText" lastClr="000000"/>
                  </a:solidFill>
                </a:ln>
                <a:solidFill>
                  <a:schemeClr val="accent4">
                    <a:lumMod val="60000"/>
                    <a:lumOff val="40000"/>
                  </a:schemeClr>
                </a:solidFill>
                <a:latin typeface="Segoe Print" panose="02000600000000000000" pitchFamily="2" charset="0"/>
              </a:rPr>
              <a:t>gathered </a:t>
            </a:r>
            <a:br>
              <a:rPr lang="en-US" sz="6600" b="1" dirty="0">
                <a:ln>
                  <a:solidFill>
                    <a:sysClr val="windowText" lastClr="000000"/>
                  </a:solidFill>
                </a:ln>
                <a:solidFill>
                  <a:schemeClr val="accent4">
                    <a:lumMod val="60000"/>
                    <a:lumOff val="40000"/>
                  </a:schemeClr>
                </a:solidFill>
                <a:latin typeface="Segoe Print" panose="02000600000000000000" pitchFamily="2" charset="0"/>
              </a:rPr>
            </a:br>
            <a:r>
              <a:rPr lang="en-US" sz="6600" b="1" dirty="0">
                <a:ln>
                  <a:solidFill>
                    <a:sysClr val="windowText" lastClr="000000"/>
                  </a:solidFill>
                </a:ln>
                <a:solidFill>
                  <a:schemeClr val="accent4">
                    <a:lumMod val="60000"/>
                    <a:lumOff val="40000"/>
                  </a:schemeClr>
                </a:solidFill>
                <a:latin typeface="Segoe Print" panose="02000600000000000000" pitchFamily="2" charset="0"/>
              </a:rPr>
              <a:t>together.</a:t>
            </a:r>
            <a:endParaRPr lang="en-CA" sz="6600" b="1" dirty="0">
              <a:ln>
                <a:solidFill>
                  <a:sysClr val="windowText" lastClr="000000"/>
                </a:solidFill>
              </a:ln>
              <a:solidFill>
                <a:schemeClr val="accent4">
                  <a:lumMod val="60000"/>
                  <a:lumOff val="40000"/>
                </a:schemeClr>
              </a:solidFill>
              <a:latin typeface="Segoe Print" panose="02000600000000000000" pitchFamily="2" charset="0"/>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24539" y="2479238"/>
            <a:ext cx="2676703" cy="4024919"/>
          </a:xfrm>
          <a:prstGeom prst="rect">
            <a:avLst/>
          </a:prstGeom>
        </p:spPr>
      </p:pic>
      <p:sp>
        <p:nvSpPr>
          <p:cNvPr id="23" name="Title 1"/>
          <p:cNvSpPr txBox="1">
            <a:spLocks/>
          </p:cNvSpPr>
          <p:nvPr/>
        </p:nvSpPr>
        <p:spPr>
          <a:xfrm>
            <a:off x="8927772" y="-304585"/>
            <a:ext cx="3509010" cy="6591719"/>
          </a:xfrm>
          <a:prstGeom prst="rect">
            <a:avLst/>
          </a:prstGeom>
        </p:spPr>
        <p:txBody>
          <a:bodyPr vert="horz" lIns="91440" tIns="45720" rIns="91440" bIns="45720" rtlCol="0" anchor="ctr">
            <a:noAutofit/>
            <a:scene3d>
              <a:camera prst="orthographicFront"/>
              <a:lightRig rig="threePt" dir="t"/>
            </a:scene3d>
            <a:sp3d extrusionH="57150">
              <a:bevelT h="25400" prst="softRound"/>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600" b="1" dirty="0">
                <a:ln>
                  <a:solidFill>
                    <a:sysClr val="windowText" lastClr="000000"/>
                  </a:solidFill>
                </a:ln>
                <a:solidFill>
                  <a:schemeClr val="accent4">
                    <a:lumMod val="75000"/>
                  </a:schemeClr>
                </a:solidFill>
                <a:effectLst>
                  <a:outerShdw blurRad="38100" dist="38100" dir="2700000" algn="tl">
                    <a:srgbClr val="000000">
                      <a:alpha val="43137"/>
                    </a:srgbClr>
                  </a:outerShdw>
                </a:effectLst>
                <a:latin typeface="Poor Richard" panose="02080502050505020702" pitchFamily="18" charset="0"/>
              </a:rPr>
              <a:t>?</a:t>
            </a:r>
            <a:endParaRPr lang="en-CA" sz="49600" b="1" dirty="0">
              <a:ln>
                <a:solidFill>
                  <a:sysClr val="windowText" lastClr="000000"/>
                </a:solidFill>
              </a:ln>
              <a:solidFill>
                <a:schemeClr val="accent4">
                  <a:lumMod val="75000"/>
                </a:schemeClr>
              </a:solidFill>
              <a:effectLst>
                <a:outerShdw blurRad="38100" dist="38100" dir="2700000" algn="tl">
                  <a:srgbClr val="000000">
                    <a:alpha val="43137"/>
                  </a:srgbClr>
                </a:outerShdw>
              </a:effectLst>
              <a:latin typeface="Poor Richard" panose="02080502050505020702" pitchFamily="18" charset="0"/>
            </a:endParaRPr>
          </a:p>
        </p:txBody>
      </p:sp>
      <p:pic>
        <p:nvPicPr>
          <p:cNvPr id="24" name="Picture 23"/>
          <p:cNvPicPr>
            <a:picLocks noChangeAspect="1"/>
          </p:cNvPicPr>
          <p:nvPr/>
        </p:nvPicPr>
        <p:blipFill rotWithShape="1">
          <a:blip r:embed="rId4">
            <a:extLst>
              <a:ext uri="{BEBA8EAE-BF5A-486C-A8C5-ECC9F3942E4B}">
                <a14:imgProps xmlns:a14="http://schemas.microsoft.com/office/drawing/2010/main">
                  <a14:imgLayer r:embed="rId5">
                    <a14:imgEffect>
                      <a14:backgroundRemoval t="9944" b="100000" l="10000" r="100000"/>
                    </a14:imgEffect>
                  </a14:imgLayer>
                </a14:imgProps>
              </a:ext>
              <a:ext uri="{28A0092B-C50C-407E-A947-70E740481C1C}">
                <a14:useLocalDpi xmlns:a14="http://schemas.microsoft.com/office/drawing/2010/main" val="0"/>
              </a:ext>
            </a:extLst>
          </a:blip>
          <a:srcRect l="50315" t="30379"/>
          <a:stretch/>
        </p:blipFill>
        <p:spPr>
          <a:xfrm flipH="1">
            <a:off x="8776099" y="3874770"/>
            <a:ext cx="3503609" cy="29832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5" name="Rectangle 24"/>
          <p:cNvSpPr/>
          <p:nvPr/>
        </p:nvSpPr>
        <p:spPr>
          <a:xfrm>
            <a:off x="0" y="533616"/>
            <a:ext cx="8146464" cy="1200329"/>
          </a:xfrm>
          <a:prstGeom prst="rect">
            <a:avLst/>
          </a:prstGeom>
          <a:noFill/>
        </p:spPr>
        <p:txBody>
          <a:bodyPr wrap="square" lIns="91440" tIns="45720" rIns="91440" bIns="45720">
            <a:spAutoFit/>
            <a:scene3d>
              <a:camera prst="isometricOffAxis1Right"/>
              <a:lightRig rig="soft" dir="t">
                <a:rot lat="0" lon="0" rev="15600000"/>
              </a:lightRig>
            </a:scene3d>
            <a:sp3d extrusionH="57150" prstMaterial="softEdge">
              <a:bevelT w="25400" h="38100" prst="angle"/>
            </a:sp3d>
          </a:bodyPr>
          <a:lstStyle/>
          <a:p>
            <a:r>
              <a:rPr lang="en-US" sz="7200" b="1" dirty="0">
                <a:ln>
                  <a:solidFill>
                    <a:srgbClr val="02001B"/>
                  </a:solidFill>
                </a:ln>
                <a:solidFill>
                  <a:srgbClr val="00B0F0"/>
                </a:solidFill>
                <a:effectLst>
                  <a:glow rad="228600">
                    <a:schemeClr val="bg1"/>
                  </a:glow>
                </a:effectLst>
                <a:latin typeface="Berlin Sans FB Demi" panose="020E0802020502020306" pitchFamily="34" charset="0"/>
              </a:rPr>
              <a:t>What is a bundle? </a:t>
            </a:r>
            <a:endParaRPr lang="en-US" sz="7200" b="1" cap="none" spc="0" dirty="0">
              <a:ln>
                <a:solidFill>
                  <a:srgbClr val="02001B"/>
                </a:solidFill>
              </a:ln>
              <a:solidFill>
                <a:srgbClr val="00B0F0"/>
              </a:solidFill>
              <a:effectLst>
                <a:glow rad="228600">
                  <a:schemeClr val="bg1"/>
                </a:glow>
              </a:effectLst>
              <a:latin typeface="Berlin Sans FB Demi" panose="020E0802020502020306" pitchFamily="34" charset="0"/>
            </a:endParaRPr>
          </a:p>
        </p:txBody>
      </p:sp>
    </p:spTree>
    <p:extLst>
      <p:ext uri="{BB962C8B-B14F-4D97-AF65-F5344CB8AC3E}">
        <p14:creationId xmlns:p14="http://schemas.microsoft.com/office/powerpoint/2010/main" val="409235979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16" presetClass="entr" presetSubtype="21" fill="hold" grpId="0" nodeType="afterEffect">
                                  <p:stCondLst>
                                    <p:cond delay="75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20869</TotalTime>
  <Words>581</Words>
  <Application>Microsoft Office PowerPoint</Application>
  <PresentationFormat>Widescreen</PresentationFormat>
  <Paragraphs>95</Paragraphs>
  <Slides>15</Slides>
  <Notes>8</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15</vt:i4>
      </vt:variant>
    </vt:vector>
  </HeadingPairs>
  <TitlesOfParts>
    <vt:vector size="38" baseType="lpstr">
      <vt:lpstr>Aharoni</vt:lpstr>
      <vt:lpstr>Arial</vt:lpstr>
      <vt:lpstr>Arial</vt:lpstr>
      <vt:lpstr>Arial Black</vt:lpstr>
      <vt:lpstr>Arial Rounded MT Bold</vt:lpstr>
      <vt:lpstr>Bahnschrift SemiCondensed</vt:lpstr>
      <vt:lpstr>Berlin Sans FB Demi</vt:lpstr>
      <vt:lpstr>Calibri</vt:lpstr>
      <vt:lpstr>Calibri Light</vt:lpstr>
      <vt:lpstr>Chiller</vt:lpstr>
      <vt:lpstr>Comic Sans MS</vt:lpstr>
      <vt:lpstr>Cooper Black</vt:lpstr>
      <vt:lpstr>Edwardian Script ITC</vt:lpstr>
      <vt:lpstr>Forte</vt:lpstr>
      <vt:lpstr>Maiandra GD</vt:lpstr>
      <vt:lpstr>Matura MT Script Capitals</vt:lpstr>
      <vt:lpstr>MV Boli</vt:lpstr>
      <vt:lpstr>Nouvelle Vague</vt:lpstr>
      <vt:lpstr>Poor Richard</vt:lpstr>
      <vt:lpstr>Ravie</vt:lpstr>
      <vt:lpstr>Rockwell</vt:lpstr>
      <vt:lpstr>Segoe Print</vt:lpstr>
      <vt:lpstr>Office Theme</vt:lpstr>
      <vt:lpstr>PowerPoint Presentation</vt:lpstr>
      <vt:lpstr>PowerPoint Presentation</vt:lpstr>
      <vt:lpstr>REVIEW</vt:lpstr>
      <vt:lpstr>PowerPoint Presentation</vt:lpstr>
      <vt:lpstr>PowerPoint Presentation</vt:lpstr>
      <vt:lpstr>PowerPoint Presentation</vt:lpstr>
      <vt:lpstr>Eusebius Notes about Textual Tampering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Tschoepe</dc:creator>
  <cp:lastModifiedBy>User55</cp:lastModifiedBy>
  <cp:revision>931</cp:revision>
  <cp:lastPrinted>2022-02-25T04:52:28Z</cp:lastPrinted>
  <dcterms:created xsi:type="dcterms:W3CDTF">2021-04-16T22:51:47Z</dcterms:created>
  <dcterms:modified xsi:type="dcterms:W3CDTF">2022-02-25T05:20:53Z</dcterms:modified>
</cp:coreProperties>
</file>