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2"/>
  </p:notesMasterIdLst>
  <p:handoutMasterIdLst>
    <p:handoutMasterId r:id="rId23"/>
  </p:handoutMasterIdLst>
  <p:sldIdLst>
    <p:sldId id="371" r:id="rId2"/>
    <p:sldId id="341" r:id="rId3"/>
    <p:sldId id="363" r:id="rId4"/>
    <p:sldId id="357" r:id="rId5"/>
    <p:sldId id="355" r:id="rId6"/>
    <p:sldId id="310" r:id="rId7"/>
    <p:sldId id="358" r:id="rId8"/>
    <p:sldId id="359" r:id="rId9"/>
    <p:sldId id="362" r:id="rId10"/>
    <p:sldId id="356" r:id="rId11"/>
    <p:sldId id="360" r:id="rId12"/>
    <p:sldId id="361" r:id="rId13"/>
    <p:sldId id="354" r:id="rId14"/>
    <p:sldId id="257" r:id="rId15"/>
    <p:sldId id="364" r:id="rId16"/>
    <p:sldId id="365" r:id="rId17"/>
    <p:sldId id="367" r:id="rId18"/>
    <p:sldId id="348" r:id="rId19"/>
    <p:sldId id="343" r:id="rId20"/>
    <p:sldId id="353"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39" clrIdx="0"/>
  <p:cmAuthor id="1" name="timothy Astleford" initials="tA" lastIdx="6" clrIdx="1">
    <p:extLst>
      <p:ext uri="{19B8F6BF-5375-455C-9EA6-DF929625EA0E}">
        <p15:presenceInfo xmlns:p15="http://schemas.microsoft.com/office/powerpoint/2012/main" userId="6f70958e3069516c" providerId="Windows Live"/>
      </p:ext>
    </p:extLst>
  </p:cmAuthor>
  <p:cmAuthor id="2" name="User55" initials="U" lastIdx="7" clrIdx="2">
    <p:extLst>
      <p:ext uri="{19B8F6BF-5375-455C-9EA6-DF929625EA0E}">
        <p15:presenceInfo xmlns:p15="http://schemas.microsoft.com/office/powerpoint/2012/main" userId="User5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4343"/>
    <a:srgbClr val="602626"/>
    <a:srgbClr val="006600"/>
    <a:srgbClr val="A50021"/>
    <a:srgbClr val="0000FF"/>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20" autoAdjust="0"/>
    <p:restoredTop sz="94160" autoAdjust="0"/>
  </p:normalViewPr>
  <p:slideViewPr>
    <p:cSldViewPr snapToGrid="0" showGuides="1">
      <p:cViewPr varScale="1">
        <p:scale>
          <a:sx n="80" d="100"/>
          <a:sy n="80" d="100"/>
        </p:scale>
        <p:origin x="60" y="61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3191F26-77A5-4F27-A318-BF433F6EDB7B}" type="datetimeFigureOut">
              <a:rPr lang="en-US" smtClean="0"/>
              <a:t>12/31/2021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93B8E1D-4A29-4735-A95C-C632BB76236F}" type="slidenum">
              <a:rPr lang="en-US" smtClean="0"/>
              <a:t>‹#›</a:t>
            </a:fld>
            <a:endParaRPr lang="en-US"/>
          </a:p>
        </p:txBody>
      </p:sp>
    </p:spTree>
    <p:extLst>
      <p:ext uri="{BB962C8B-B14F-4D97-AF65-F5344CB8AC3E}">
        <p14:creationId xmlns:p14="http://schemas.microsoft.com/office/powerpoint/2010/main" val="2523949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286A912-9907-46E7-9B99-35519114DC2A}" type="datetimeFigureOut">
              <a:rPr lang="en-US" smtClean="0"/>
              <a:t>12/31/2021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A902C77-6048-4EE8-AC7C-690D5E2AE677}" type="slidenum">
              <a:rPr lang="en-US" smtClean="0"/>
              <a:t>‹#›</a:t>
            </a:fld>
            <a:endParaRPr lang="en-US"/>
          </a:p>
        </p:txBody>
      </p:sp>
    </p:spTree>
    <p:extLst>
      <p:ext uri="{BB962C8B-B14F-4D97-AF65-F5344CB8AC3E}">
        <p14:creationId xmlns:p14="http://schemas.microsoft.com/office/powerpoint/2010/main" val="98763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4.19 a</a:t>
            </a:r>
            <a:r>
              <a:rPr lang="en-US" baseline="0" dirty="0" smtClean="0"/>
              <a:t> Teaser</a:t>
            </a:r>
            <a:r>
              <a:rPr lang="en-US" dirty="0" smtClean="0"/>
              <a:t>  Historical Day-start Quotes  [20 slides] CCC </a:t>
            </a:r>
            <a:r>
              <a:rPr lang="en-US" smtClean="0"/>
              <a:t>group  Dec</a:t>
            </a:r>
            <a:r>
              <a:rPr lang="en-US" baseline="0" smtClean="0"/>
              <a:t> 31 2021</a:t>
            </a:r>
            <a:r>
              <a:rPr lang="en-US" smtClean="0"/>
              <a:t>    </a:t>
            </a:r>
            <a:r>
              <a:rPr lang="en-US" dirty="0" smtClean="0"/>
              <a:t>Website:               You-tube:  </a:t>
            </a:r>
            <a:endParaRPr lang="en-CA" dirty="0"/>
          </a:p>
        </p:txBody>
      </p:sp>
      <p:sp>
        <p:nvSpPr>
          <p:cNvPr id="4" name="Slide Number Placeholder 3"/>
          <p:cNvSpPr>
            <a:spLocks noGrp="1"/>
          </p:cNvSpPr>
          <p:nvPr>
            <p:ph type="sldNum" sz="quarter" idx="10"/>
          </p:nvPr>
        </p:nvSpPr>
        <p:spPr/>
        <p:txBody>
          <a:bodyPr/>
          <a:lstStyle/>
          <a:p>
            <a:fld id="{DA902C77-6048-4EE8-AC7C-690D5E2AE677}" type="slidenum">
              <a:rPr lang="en-US" smtClean="0"/>
              <a:t>1</a:t>
            </a:fld>
            <a:endParaRPr lang="en-US"/>
          </a:p>
        </p:txBody>
      </p:sp>
    </p:spTree>
    <p:extLst>
      <p:ext uri="{BB962C8B-B14F-4D97-AF65-F5344CB8AC3E}">
        <p14:creationId xmlns:p14="http://schemas.microsoft.com/office/powerpoint/2010/main" val="29003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09D0342-B454-4F1C-9C2A-B94951B038F8}" type="datetime1">
              <a:rPr lang="en-US" smtClean="0"/>
              <a:t>12/31/2021</a:t>
            </a:fld>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93421BA-B695-4FA0-B12F-070AD3B5B52D}" type="datetime1">
              <a:rPr lang="en-US" smtClean="0"/>
              <a:t>12/31/2021</a:t>
            </a:fld>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234838A-716D-4317-B6B0-26A50E298288}" type="datetime1">
              <a:rPr lang="en-US" smtClean="0"/>
              <a:t>12/31/2021</a:t>
            </a:fld>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transition spd="slow">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solidFill>
              </a:defRPr>
            </a:lvl1pPr>
          </a:lstStyle>
          <a:p>
            <a:pPr marL="0" lvl="0" indent="0">
              <a:buNone/>
            </a:pPr>
            <a:r>
              <a:rPr lang="en-US" dirty="0" smtClean="0"/>
              <a:t>Click to edit Master text styles</a:t>
            </a:r>
          </a:p>
        </p:txBody>
      </p:sp>
      <p:sp>
        <p:nvSpPr>
          <p:cNvPr id="5" name="Date Placeholder 4"/>
          <p:cNvSpPr>
            <a:spLocks noGrp="1"/>
          </p:cNvSpPr>
          <p:nvPr>
            <p:ph type="dt" sz="half" idx="10"/>
          </p:nvPr>
        </p:nvSpPr>
        <p:spPr/>
        <p:txBody>
          <a:bodyPr/>
          <a:lstStyle/>
          <a:p>
            <a:fld id="{C7FEA664-EDDD-46F6-8EE8-BBC9C80AFBD9}" type="datetime1">
              <a:rPr lang="en-US" smtClean="0"/>
              <a:t>12/31/2021</a:t>
            </a:fld>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solidFill>
              </a:defRPr>
            </a:lvl1pPr>
          </a:lstStyle>
          <a:p>
            <a:pPr marL="0" lvl="0" indent="0">
              <a:buNone/>
            </a:pPr>
            <a:r>
              <a:rPr lang="en-US" dirty="0" smtClean="0"/>
              <a:t>Click to edit Master text styles</a:t>
            </a:r>
          </a:p>
        </p:txBody>
      </p:sp>
      <p:sp>
        <p:nvSpPr>
          <p:cNvPr id="5" name="Date Placeholder 4"/>
          <p:cNvSpPr>
            <a:spLocks noGrp="1"/>
          </p:cNvSpPr>
          <p:nvPr>
            <p:ph type="dt" sz="half" idx="10"/>
          </p:nvPr>
        </p:nvSpPr>
        <p:spPr/>
        <p:txBody>
          <a:bodyPr/>
          <a:lstStyle/>
          <a:p>
            <a:fld id="{807AF728-5DE5-4A2A-B45C-64F85325ECB2}" type="datetime1">
              <a:rPr lang="en-US" smtClean="0"/>
              <a:t>12/31/2021</a:t>
            </a:fld>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transition spd="slow">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solidFill>
              </a:defRPr>
            </a:lvl1pPr>
          </a:lstStyle>
          <a:p>
            <a:pPr marL="0" lvl="0" indent="0">
              <a:buNone/>
            </a:pPr>
            <a:r>
              <a:rPr lang="en-US" dirty="0" smtClean="0"/>
              <a:t>Click to edit Master text styles</a:t>
            </a:r>
          </a:p>
        </p:txBody>
      </p:sp>
      <p:sp>
        <p:nvSpPr>
          <p:cNvPr id="5" name="Date Placeholder 4"/>
          <p:cNvSpPr>
            <a:spLocks noGrp="1"/>
          </p:cNvSpPr>
          <p:nvPr>
            <p:ph type="dt" sz="half" idx="10"/>
          </p:nvPr>
        </p:nvSpPr>
        <p:spPr/>
        <p:txBody>
          <a:bodyPr/>
          <a:lstStyle/>
          <a:p>
            <a:fld id="{37D8FE5C-2B15-4A1F-9C0B-217D1AC99BCA}" type="datetime1">
              <a:rPr lang="en-US" smtClean="0"/>
              <a:t>12/31/2021</a:t>
            </a:fld>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AED988-8FB2-4902-8860-4543F22952C9}" type="datetime1">
              <a:rPr lang="en-US" smtClean="0"/>
              <a:t>12/31/2021</a:t>
            </a:fld>
            <a:endParaRPr lang="en-US" dirty="0"/>
          </a:p>
        </p:txBody>
      </p:sp>
      <p:sp>
        <p:nvSpPr>
          <p:cNvPr id="5" name="Footer Placeholder 4"/>
          <p:cNvSpPr>
            <a:spLocks noGrp="1"/>
          </p:cNvSpPr>
          <p:nvPr>
            <p:ph type="ftr" sz="quarter" idx="11"/>
          </p:nvPr>
        </p:nvSpPr>
        <p:spPr>
          <a:xfrm>
            <a:off x="2589212" y="6135808"/>
            <a:ext cx="7619999" cy="365125"/>
          </a:xfrm>
          <a:prstGeom prst="rect">
            <a:avLst/>
          </a:prstGeom>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00A2A1-8EF1-4F8E-89FA-2022148A765F}" type="datetime1">
              <a:rPr lang="en-US" smtClean="0"/>
              <a:t>12/31/2021</a:t>
            </a:fld>
            <a:endParaRPr lang="en-US" dirty="0"/>
          </a:p>
        </p:txBody>
      </p:sp>
      <p:sp>
        <p:nvSpPr>
          <p:cNvPr id="5" name="Footer Placeholder 4"/>
          <p:cNvSpPr>
            <a:spLocks noGrp="1"/>
          </p:cNvSpPr>
          <p:nvPr>
            <p:ph type="ftr" sz="quarter" idx="11"/>
          </p:nvPr>
        </p:nvSpPr>
        <p:spPr>
          <a:xfrm>
            <a:off x="2589212" y="6135808"/>
            <a:ext cx="7619999" cy="365125"/>
          </a:xfrm>
          <a:prstGeom prst="rect">
            <a:avLst/>
          </a:prstGeom>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44C6783-6B64-42E7-BD3C-7723720147EC}" type="datetime1">
              <a:rPr lang="en-US" smtClean="0"/>
              <a:t>12/31/2021</a:t>
            </a:fld>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605166D-D01D-40FA-9B36-391898F9C64D}" type="datetime1">
              <a:rPr lang="en-US" smtClean="0"/>
              <a:t>12/31/2021</a:t>
            </a:fld>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FA4DCE-C83A-439C-A55A-BF68686445B1}" type="datetime1">
              <a:rPr lang="en-US" smtClean="0"/>
              <a:t>12/31/2021</a:t>
            </a:fld>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C5D1AD-A6D8-48F2-A354-05E1842705E2}" type="datetime1">
              <a:rPr lang="en-US" smtClean="0"/>
              <a:t>12/31/2021</a:t>
            </a:fld>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86DDE7-3D16-4A12-BE03-A08022BEDB77}" type="datetime1">
              <a:rPr lang="en-US" smtClean="0"/>
              <a:t>12/31/2021</a:t>
            </a:fld>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4F8FE-8C2B-4460-9FB9-CAECC11A4AB8}" type="datetime1">
              <a:rPr lang="en-US" smtClean="0"/>
              <a:t>12/31/2021</a:t>
            </a:fld>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F8E07F-A60F-429B-9BAB-A2B2A9C51D4F}" type="datetime1">
              <a:rPr lang="en-US" smtClean="0"/>
              <a:t>12/31/2021</a:t>
            </a:fld>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72CF37-4D79-4E19-B66B-49D51C4DF798}" type="datetime1">
              <a:rPr lang="en-US" smtClean="0"/>
              <a:t>12/31/2021</a:t>
            </a:fld>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8754F95-0950-4FDE-9CEB-96715DF57C33}" type="datetime1">
              <a:rPr lang="en-US" smtClean="0"/>
              <a:t>12/31/2021</a:t>
            </a:fld>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ransition spd="slow">
    <p:split orient="vert"/>
  </p:transition>
  <p:hf hd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Layout" Target="../slideLayouts/slideLayout10.xml"/><Relationship Id="rId5" Type="http://schemas.microsoft.com/office/2007/relationships/hdphoto" Target="../media/hdphoto4.wdp"/><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2.jfif"/></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microsoft.com/office/2007/relationships/hdphoto" Target="../media/hdphoto8.wdp"/><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5.png"/><Relationship Id="rId5" Type="http://schemas.microsoft.com/office/2007/relationships/hdphoto" Target="../media/hdphoto7.wdp"/><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9.wdp"/><Relationship Id="rId7" Type="http://schemas.microsoft.com/office/2007/relationships/hdphoto" Target="../media/hdphoto11.wdp"/><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10.wdp"/><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22.jfif"/><Relationship Id="rId4" Type="http://schemas.microsoft.com/office/2007/relationships/hdphoto" Target="../media/hdphoto12.wdp"/></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8.xml"/><Relationship Id="rId5" Type="http://schemas.microsoft.com/office/2007/relationships/hdphoto" Target="../media/hdphoto13.wdp"/><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8.xml"/><Relationship Id="rId6" Type="http://schemas.microsoft.com/office/2007/relationships/hdphoto" Target="../media/hdphoto15.wdp"/><Relationship Id="rId5" Type="http://schemas.openxmlformats.org/officeDocument/2006/relationships/image" Target="../media/image37.png"/><Relationship Id="rId4" Type="http://schemas.microsoft.com/office/2007/relationships/hdphoto" Target="../media/hdphoto14.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0.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microsoft.com/office/2007/relationships/hdphoto" Target="../media/hdphoto5.wdp"/><Relationship Id="rId2" Type="http://schemas.openxmlformats.org/officeDocument/2006/relationships/image" Target="../media/image7.jpeg"/><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jp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6.jpeg"/><Relationship Id="rId7" Type="http://schemas.openxmlformats.org/officeDocument/2006/relationships/image" Target="../media/image18.pn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5.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6018880" y="1223326"/>
            <a:ext cx="5791201" cy="5877080"/>
          </a:xfrm>
          <a:prstGeom prst="rect">
            <a:avLst/>
          </a:prstGeom>
          <a:noFill/>
          <a:ln w="76200">
            <a:noFill/>
          </a:ln>
          <a:scene3d>
            <a:camera prst="orthographicFront"/>
            <a:lightRig rig="flat" dir="tl">
              <a:rot lat="0" lon="0" rev="6600000"/>
            </a:lightRig>
          </a:scene3d>
          <a:sp3d>
            <a:bevelT w="152400" h="50800" prst="softRound"/>
          </a:sp3d>
        </p:spPr>
        <p:txBody>
          <a:bodyPr>
            <a:normAutofit fontScale="97500"/>
            <a:sp3d extrusionH="25400" contourW="8890">
              <a:bevelT w="38100" h="31750"/>
              <a:contourClr>
                <a:schemeClr val="accent2">
                  <a:shade val="75000"/>
                </a:schemeClr>
              </a:contourClr>
            </a:sp3d>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sz="7200" b="1" i="1" dirty="0" smtClean="0">
                <a:ln w="11430"/>
                <a:solidFill>
                  <a:srgbClr val="602626"/>
                </a:solidFill>
                <a:effectLst>
                  <a:outerShdw blurRad="60007" dist="310007" dir="7680000" sy="30000" kx="1300200" algn="ctr" rotWithShape="0">
                    <a:srgbClr val="A74343">
                      <a:alpha val="32000"/>
                    </a:srgbClr>
                  </a:outerShdw>
                </a:effectLst>
                <a:latin typeface="Palatino Linotype" panose="02040502050505030304" pitchFamily="18" charset="0"/>
              </a:rPr>
              <a:t>Follow</a:t>
            </a:r>
            <a:r>
              <a:rPr lang="en-CA" sz="4400" b="1" i="1" dirty="0" smtClean="0">
                <a:ln w="11430"/>
                <a:solidFill>
                  <a:srgbClr val="002060"/>
                </a:solidFill>
                <a:effectLst>
                  <a:outerShdw blurRad="60007" dist="310007" dir="7680000" sy="30000" kx="1300200" algn="ctr" rotWithShape="0">
                    <a:srgbClr val="A74343">
                      <a:alpha val="32000"/>
                    </a:srgbClr>
                  </a:outerShdw>
                </a:effectLst>
                <a:latin typeface="Palatino Linotype" panose="02040502050505030304" pitchFamily="18" charset="0"/>
              </a:rPr>
              <a:t> </a:t>
            </a:r>
            <a:r>
              <a:rPr lang="en-CA" sz="6600" b="1" i="1" dirty="0" smtClean="0">
                <a:ln w="11430"/>
                <a:solidFill>
                  <a:srgbClr val="602626"/>
                </a:solidFill>
                <a:effectLst>
                  <a:outerShdw blurRad="60007" dist="310007" dir="7680000" sy="30000" kx="1300200" algn="ctr" rotWithShape="0">
                    <a:srgbClr val="A74343">
                      <a:alpha val="32000"/>
                    </a:srgbClr>
                  </a:outerShdw>
                </a:effectLst>
                <a:latin typeface="Palatino Linotype" panose="02040502050505030304" pitchFamily="18" charset="0"/>
              </a:rPr>
              <a:t>the </a:t>
            </a:r>
            <a:br>
              <a:rPr lang="en-CA" sz="6600" b="1" i="1" dirty="0" smtClean="0">
                <a:ln w="11430"/>
                <a:solidFill>
                  <a:srgbClr val="602626"/>
                </a:solidFill>
                <a:effectLst>
                  <a:outerShdw blurRad="60007" dist="310007" dir="7680000" sy="30000" kx="1300200" algn="ctr" rotWithShape="0">
                    <a:srgbClr val="A74343">
                      <a:alpha val="32000"/>
                    </a:srgbClr>
                  </a:outerShdw>
                </a:effectLst>
                <a:latin typeface="Palatino Linotype" panose="02040502050505030304" pitchFamily="18" charset="0"/>
              </a:rPr>
            </a:br>
            <a:r>
              <a:rPr lang="en-CA" sz="6600" b="1" dirty="0" smtClean="0">
                <a:ln w="11430">
                  <a:solidFill>
                    <a:schemeClr val="accent2"/>
                  </a:solidFill>
                </a:ln>
                <a:solidFill>
                  <a:srgbClr val="002060"/>
                </a:solidFill>
                <a:effectLst>
                  <a:outerShdw blurRad="60007" dist="310007" dir="7680000" sy="30000" kx="1300200" algn="ctr" rotWithShape="0">
                    <a:srgbClr val="002060">
                      <a:alpha val="32000"/>
                    </a:srgbClr>
                  </a:outerShdw>
                </a:effectLst>
                <a:latin typeface="Old English Text MT" panose="03040902040508030806" pitchFamily="66" charset="0"/>
              </a:rPr>
              <a:t>Old</a:t>
            </a:r>
            <a:r>
              <a:rPr lang="en-CA" sz="6600" b="1" dirty="0" smtClean="0">
                <a:ln w="11430"/>
                <a:solidFill>
                  <a:srgbClr val="002060"/>
                </a:solidFill>
                <a:effectLst>
                  <a:outerShdw blurRad="60007" dist="310007" dir="7680000" sy="30000" kx="1300200" algn="ctr" rotWithShape="0">
                    <a:srgbClr val="002060">
                      <a:alpha val="32000"/>
                    </a:srgbClr>
                  </a:outerShdw>
                </a:effectLst>
                <a:latin typeface="Old English Text MT" panose="03040902040508030806" pitchFamily="66" charset="0"/>
              </a:rPr>
              <a:t> </a:t>
            </a:r>
            <a:r>
              <a:rPr lang="en-CA" sz="6600" b="1" dirty="0" smtClean="0">
                <a:ln w="11430">
                  <a:solidFill>
                    <a:schemeClr val="accent2"/>
                  </a:solidFill>
                </a:ln>
                <a:solidFill>
                  <a:srgbClr val="002060"/>
                </a:solidFill>
                <a:effectLst>
                  <a:outerShdw blurRad="60007" dist="310007" dir="7680000" sy="30000" kx="1300200" algn="ctr" rotWithShape="0">
                    <a:srgbClr val="002060">
                      <a:alpha val="32000"/>
                    </a:srgbClr>
                  </a:outerShdw>
                </a:effectLst>
                <a:latin typeface="Old English Text MT" panose="03040902040508030806" pitchFamily="66" charset="0"/>
              </a:rPr>
              <a:t>Paths</a:t>
            </a:r>
            <a:r>
              <a:rPr lang="en-CA" sz="6600" b="1" i="1" dirty="0" smtClean="0">
                <a:ln w="11430"/>
                <a:solidFill>
                  <a:srgbClr val="002060"/>
                </a:solidFill>
                <a:effectLst>
                  <a:outerShdw blurRad="60007" dist="310007" dir="7680000" sy="30000" kx="1300200" algn="ctr" rotWithShape="0">
                    <a:srgbClr val="002060">
                      <a:alpha val="32000"/>
                    </a:srgbClr>
                  </a:outerShdw>
                </a:effectLst>
                <a:latin typeface="Old English Text MT" panose="03040902040508030806" pitchFamily="66" charset="0"/>
              </a:rPr>
              <a:t/>
            </a:r>
            <a:br>
              <a:rPr lang="en-CA" sz="6600" b="1" i="1" dirty="0" smtClean="0">
                <a:ln w="11430"/>
                <a:solidFill>
                  <a:srgbClr val="002060"/>
                </a:solidFill>
                <a:effectLst>
                  <a:outerShdw blurRad="60007" dist="310007" dir="7680000" sy="30000" kx="1300200" algn="ctr" rotWithShape="0">
                    <a:srgbClr val="002060">
                      <a:alpha val="32000"/>
                    </a:srgbClr>
                  </a:outerShdw>
                </a:effectLst>
                <a:latin typeface="Old English Text MT" panose="03040902040508030806" pitchFamily="66" charset="0"/>
              </a:rPr>
            </a:br>
            <a:r>
              <a:rPr lang="en-CA" sz="6800" b="1" i="1" dirty="0" smtClean="0">
                <a:ln w="11430">
                  <a:solidFill>
                    <a:srgbClr val="A74343"/>
                  </a:solidFill>
                </a:ln>
                <a:solidFill>
                  <a:srgbClr val="602626"/>
                </a:solidFill>
                <a:effectLst>
                  <a:outerShdw blurRad="60007" dist="310007" dir="7680000" sy="30000" kx="1300200" algn="ctr" rotWithShape="0">
                    <a:srgbClr val="002060">
                      <a:alpha val="32000"/>
                    </a:srgbClr>
                  </a:outerShdw>
                </a:effectLst>
                <a:latin typeface="Palatino Linotype" panose="02040502050505030304" pitchFamily="18" charset="0"/>
              </a:rPr>
              <a:t>for</a:t>
            </a:r>
            <a:endParaRPr lang="en-CA" sz="5400" b="1" i="1" dirty="0" smtClean="0">
              <a:ln w="11430">
                <a:solidFill>
                  <a:srgbClr val="A74343"/>
                </a:solidFill>
              </a:ln>
              <a:solidFill>
                <a:srgbClr val="602626"/>
              </a:solidFill>
              <a:effectLst>
                <a:outerShdw blurRad="60007" dist="310007" dir="7680000" sy="30000" kx="1300200" algn="ctr" rotWithShape="0">
                  <a:srgbClr val="002060">
                    <a:alpha val="32000"/>
                  </a:srgbClr>
                </a:outerShdw>
              </a:effectLst>
              <a:latin typeface="Palatino Linotype" panose="02040502050505030304" pitchFamily="18" charset="0"/>
            </a:endParaRPr>
          </a:p>
          <a:p>
            <a:pPr algn="ctr"/>
            <a:r>
              <a:rPr lang="en-CA" sz="7400" b="1" i="1" dirty="0" err="1" smtClean="0">
                <a:ln w="11430">
                  <a:solidFill>
                    <a:schemeClr val="accent2"/>
                  </a:solidFill>
                </a:ln>
                <a:solidFill>
                  <a:srgbClr val="002060"/>
                </a:solidFill>
                <a:effectLst>
                  <a:outerShdw blurRad="60007" dist="310007" dir="7680000" sy="30000" kx="1300200" algn="ctr" rotWithShape="0">
                    <a:srgbClr val="002060">
                      <a:alpha val="32000"/>
                    </a:srgbClr>
                  </a:outerShdw>
                </a:effectLst>
                <a:latin typeface="Palatino Linotype" panose="02040502050505030304" pitchFamily="18" charset="0"/>
              </a:rPr>
              <a:t>Yahuah’s</a:t>
            </a:r>
            <a:r>
              <a:rPr lang="en-CA" sz="6600" b="1" i="1" dirty="0" smtClean="0">
                <a:ln w="11430"/>
                <a:solidFill>
                  <a:srgbClr val="002060"/>
                </a:solidFill>
                <a:effectLst>
                  <a:outerShdw blurRad="60007" dist="310007" dir="7680000" sy="30000" kx="1300200" algn="ctr" rotWithShape="0">
                    <a:srgbClr val="002060">
                      <a:alpha val="32000"/>
                    </a:srgbClr>
                  </a:outerShdw>
                </a:effectLst>
                <a:latin typeface="Palatino Linotype" panose="02040502050505030304" pitchFamily="18" charset="0"/>
              </a:rPr>
              <a:t/>
            </a:r>
            <a:br>
              <a:rPr lang="en-CA" sz="6600" b="1" i="1" dirty="0" smtClean="0">
                <a:ln w="11430"/>
                <a:solidFill>
                  <a:srgbClr val="002060"/>
                </a:solidFill>
                <a:effectLst>
                  <a:outerShdw blurRad="60007" dist="310007" dir="7680000" sy="30000" kx="1300200" algn="ctr" rotWithShape="0">
                    <a:srgbClr val="002060">
                      <a:alpha val="32000"/>
                    </a:srgbClr>
                  </a:outerShdw>
                </a:effectLst>
                <a:latin typeface="Palatino Linotype" panose="02040502050505030304" pitchFamily="18" charset="0"/>
              </a:rPr>
            </a:br>
            <a:r>
              <a:rPr lang="en-CA" sz="7400" b="1" i="1" dirty="0" smtClean="0">
                <a:ln w="11430">
                  <a:solidFill>
                    <a:srgbClr val="FFC000"/>
                  </a:solidFill>
                </a:ln>
                <a:solidFill>
                  <a:srgbClr val="FFC000"/>
                </a:solidFill>
                <a:effectLst>
                  <a:outerShdw blurRad="60007" dist="310007" dir="7680000" sy="30000" kx="1300200" algn="ctr" rotWithShape="0">
                    <a:srgbClr val="002060">
                      <a:alpha val="32000"/>
                    </a:srgbClr>
                  </a:outerShdw>
                </a:effectLst>
                <a:latin typeface="Palatino Linotype" panose="02040502050505030304" pitchFamily="18" charset="0"/>
              </a:rPr>
              <a:t>Day-start</a:t>
            </a:r>
            <a:endParaRPr lang="en-CA" sz="7400" b="1" dirty="0">
              <a:ln w="11430">
                <a:solidFill>
                  <a:srgbClr val="FFC000"/>
                </a:solidFill>
              </a:ln>
              <a:solidFill>
                <a:srgbClr val="FFC000"/>
              </a:solidFill>
              <a:effectLst>
                <a:outerShdw blurRad="60007" dist="310007" dir="7680000" sy="30000" kx="1300200" algn="ctr" rotWithShape="0">
                  <a:srgbClr val="002060">
                    <a:alpha val="32000"/>
                  </a:srgbClr>
                </a:outerShdw>
              </a:effectLst>
              <a:latin typeface="Palatino Linotype" panose="02040502050505030304" pitchFamily="18" charset="0"/>
            </a:endParaRPr>
          </a:p>
        </p:txBody>
      </p:sp>
      <p:sp>
        <p:nvSpPr>
          <p:cNvPr id="4" name="Title 1"/>
          <p:cNvSpPr txBox="1">
            <a:spLocks/>
          </p:cNvSpPr>
          <p:nvPr/>
        </p:nvSpPr>
        <p:spPr>
          <a:xfrm>
            <a:off x="4967670" y="906049"/>
            <a:ext cx="6335636" cy="634483"/>
          </a:xfrm>
          <a:prstGeom prst="rect">
            <a:avLst/>
          </a:prstGeom>
          <a:noFill/>
          <a:ln w="76200">
            <a:noFill/>
          </a:ln>
          <a:scene3d>
            <a:camera prst="orthographicFront"/>
            <a:lightRig rig="flat" dir="tl">
              <a:rot lat="0" lon="0" rev="6600000"/>
            </a:lightRig>
          </a:scene3d>
          <a:sp3d>
            <a:bevelT w="152400" h="50800" prst="softRound"/>
          </a:sp3d>
        </p:spPr>
        <p:txBody>
          <a:bodyPr>
            <a:prstTxWarp prst="textArchUp">
              <a:avLst>
                <a:gd name="adj" fmla="val 10767349"/>
              </a:avLst>
            </a:prstTxWarp>
            <a:noAutofit/>
            <a:sp3d extrusionH="25400" contourW="8890">
              <a:bevelT w="38100" h="31750"/>
              <a:contourClr>
                <a:schemeClr val="accent2">
                  <a:shade val="75000"/>
                </a:schemeClr>
              </a:contourClr>
            </a:sp3d>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sz="5400" b="1" i="1" dirty="0" smtClean="0">
                <a:ln w="11430"/>
                <a:solidFill>
                  <a:srgbClr val="006600"/>
                </a:solidFill>
                <a:effectLst>
                  <a:outerShdw blurRad="60007" dist="310007" dir="7680000" sy="30000" kx="1300200" algn="ctr" rotWithShape="0">
                    <a:srgbClr val="002060">
                      <a:alpha val="32000"/>
                    </a:srgbClr>
                  </a:outerShdw>
                </a:effectLst>
                <a:latin typeface="Papyrus" panose="03070502060502030205" pitchFamily="66" charset="0"/>
              </a:rPr>
              <a:t>Introductory Study</a:t>
            </a:r>
            <a:endParaRPr lang="en-CA" sz="5400" b="1" dirty="0">
              <a:ln w="11430"/>
              <a:solidFill>
                <a:srgbClr val="006600"/>
              </a:solidFill>
              <a:effectLst>
                <a:outerShdw blurRad="60007" dist="310007" dir="7680000" sy="30000" kx="1300200" algn="ctr" rotWithShape="0">
                  <a:srgbClr val="002060">
                    <a:alpha val="32000"/>
                  </a:srgbClr>
                </a:outerShdw>
              </a:effectLst>
              <a:latin typeface="Papyrus" panose="03070502060502030205" pitchFamily="66" charset="0"/>
            </a:endParaRPr>
          </a:p>
        </p:txBody>
      </p:sp>
      <p:pic>
        <p:nvPicPr>
          <p:cNvPr id="5" name="Picture 4" descr="C:\Users\Rae\Desktop\Best CCC Logo Clear with colors in circle SM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5443" y="227744"/>
            <a:ext cx="1132531" cy="1171854"/>
          </a:xfrm>
          <a:prstGeom prst="rect">
            <a:avLst/>
          </a:prstGeom>
          <a:noFill/>
          <a:effectLst>
            <a:glow rad="558800">
              <a:schemeClr val="accent2">
                <a:satMod val="175000"/>
                <a:alpha val="16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669807"/>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2697480" y="533400"/>
            <a:ext cx="8673465" cy="2148840"/>
          </a:xfrm>
        </p:spPr>
        <p:txBody>
          <a:bodyPr>
            <a:noAutofit/>
            <a:scene3d>
              <a:camera prst="orthographicFront"/>
              <a:lightRig rig="threePt" dir="t"/>
            </a:scene3d>
            <a:sp3d extrusionH="57150">
              <a:bevelT w="38100" h="38100" prst="angle"/>
            </a:sp3d>
          </a:bodyPr>
          <a:lstStyle/>
          <a:p>
            <a:pPr algn="ctr"/>
            <a:r>
              <a:rPr lang="en-CA" sz="3600" b="1" i="1" dirty="0" smtClean="0">
                <a:solidFill>
                  <a:srgbClr val="7030A0"/>
                </a:solidFill>
                <a:latin typeface="Comic Sans MS" pitchFamily="66" charset="0"/>
              </a:rPr>
              <a:t>IF</a:t>
            </a:r>
            <a:r>
              <a:rPr lang="en-CA" sz="3600" b="1" dirty="0" smtClean="0">
                <a:solidFill>
                  <a:schemeClr val="bg2">
                    <a:lumMod val="50000"/>
                  </a:schemeClr>
                </a:solidFill>
                <a:latin typeface="Comic Sans MS" pitchFamily="66" charset="0"/>
              </a:rPr>
              <a:t> </a:t>
            </a:r>
            <a:r>
              <a:rPr lang="en-CA" sz="3600" b="1" dirty="0">
                <a:solidFill>
                  <a:schemeClr val="bg2">
                    <a:lumMod val="50000"/>
                  </a:schemeClr>
                </a:solidFill>
                <a:latin typeface="Comic Sans MS" pitchFamily="66" charset="0"/>
              </a:rPr>
              <a:t>one is to lean heavily on the testimony of rabbinic tradition, he </a:t>
            </a:r>
            <a:r>
              <a:rPr lang="en-CA" sz="3600" b="1" dirty="0" smtClean="0">
                <a:solidFill>
                  <a:schemeClr val="bg2">
                    <a:lumMod val="50000"/>
                  </a:schemeClr>
                </a:solidFill>
                <a:latin typeface="Comic Sans MS" pitchFamily="66" charset="0"/>
              </a:rPr>
              <a:t> will be </a:t>
            </a:r>
            <a:r>
              <a:rPr lang="en-CA" sz="3600" b="1" dirty="0">
                <a:solidFill>
                  <a:schemeClr val="bg2">
                    <a:lumMod val="50000"/>
                  </a:schemeClr>
                </a:solidFill>
                <a:latin typeface="Comic Sans MS" pitchFamily="66" charset="0"/>
              </a:rPr>
              <a:t>confronted with the question: </a:t>
            </a:r>
            <a:endParaRPr lang="en-CA" sz="3600" b="1" dirty="0" smtClean="0">
              <a:solidFill>
                <a:schemeClr val="bg2">
                  <a:lumMod val="50000"/>
                </a:schemeClr>
              </a:solidFill>
              <a:latin typeface="Comic Sans MS" pitchFamily="66" charset="0"/>
            </a:endParaRPr>
          </a:p>
          <a:p>
            <a:endParaRPr lang="en-CA" sz="2600" dirty="0">
              <a:solidFill>
                <a:schemeClr val="bg2">
                  <a:lumMod val="50000"/>
                </a:schemeClr>
              </a:solidFill>
            </a:endParaRPr>
          </a:p>
        </p:txBody>
      </p:sp>
      <p:sp>
        <p:nvSpPr>
          <p:cNvPr id="8" name="Slide Number Placeholder 3"/>
          <p:cNvSpPr>
            <a:spLocks noGrp="1"/>
          </p:cNvSpPr>
          <p:nvPr>
            <p:ph type="sldNum" sz="quarter" idx="12"/>
          </p:nvPr>
        </p:nvSpPr>
        <p:spPr>
          <a:xfrm>
            <a:off x="-47308" y="3244139"/>
            <a:ext cx="779767" cy="365125"/>
          </a:xfrm>
        </p:spPr>
        <p:txBody>
          <a:bodyPr/>
          <a:lstStyle/>
          <a:p>
            <a:fld id="{D57F1E4F-1CFF-5643-939E-217C01CDF565}" type="slidenum">
              <a:rPr lang="en-US" smtClean="0"/>
              <a:pPr/>
              <a:t>10</a:t>
            </a:fld>
            <a:endParaRPr lang="en-US" dirty="0"/>
          </a:p>
        </p:txBody>
      </p:sp>
      <p:pic>
        <p:nvPicPr>
          <p:cNvPr id="9" name="Picture 11" descr="C:\Users\Rae\Desktop\Art on Desktop\white man clip art\3d white people\png\Decisions orange arrows png.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080" y="470020"/>
            <a:ext cx="7968982" cy="63879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p:cNvSpPr txBox="1">
            <a:spLocks/>
          </p:cNvSpPr>
          <p:nvPr/>
        </p:nvSpPr>
        <p:spPr>
          <a:xfrm>
            <a:off x="4789712" y="3855963"/>
            <a:ext cx="7402288" cy="2804160"/>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pPr algn="ctr">
              <a:lnSpc>
                <a:spcPct val="150000"/>
              </a:lnSpc>
            </a:pPr>
            <a:r>
              <a:rPr lang="en-CA" sz="3600" b="1" dirty="0" smtClean="0">
                <a:ln w="11430">
                  <a:solidFill>
                    <a:schemeClr val="accent2">
                      <a:lumMod val="50000"/>
                    </a:schemeClr>
                  </a:solidFill>
                </a:ln>
                <a:solidFill>
                  <a:srgbClr val="C00000"/>
                </a:solidFill>
                <a:effectLst>
                  <a:outerShdw blurRad="50800" dist="39000" dir="5460000" algn="tl">
                    <a:srgbClr val="000000">
                      <a:alpha val="38000"/>
                    </a:srgbClr>
                  </a:outerShdw>
                </a:effectLst>
                <a:latin typeface="Ravie" pitchFamily="82" charset="0"/>
                <a:cs typeface="Raavi" pitchFamily="34" charset="0"/>
              </a:rPr>
              <a:t>Which </a:t>
            </a:r>
            <a:br>
              <a:rPr lang="en-CA" sz="3600" b="1" dirty="0" smtClean="0">
                <a:ln w="11430">
                  <a:solidFill>
                    <a:schemeClr val="accent2">
                      <a:lumMod val="50000"/>
                    </a:schemeClr>
                  </a:solidFill>
                </a:ln>
                <a:solidFill>
                  <a:srgbClr val="C00000"/>
                </a:solidFill>
                <a:effectLst>
                  <a:outerShdw blurRad="50800" dist="39000" dir="5460000" algn="tl">
                    <a:srgbClr val="000000">
                      <a:alpha val="38000"/>
                    </a:srgbClr>
                  </a:outerShdw>
                </a:effectLst>
                <a:latin typeface="Ravie" pitchFamily="82" charset="0"/>
                <a:cs typeface="Raavi" pitchFamily="34" charset="0"/>
              </a:rPr>
            </a:br>
            <a:r>
              <a:rPr lang="en-CA" sz="3600" b="1" dirty="0" smtClean="0">
                <a:ln w="11430">
                  <a:solidFill>
                    <a:schemeClr val="accent2">
                      <a:lumMod val="50000"/>
                    </a:schemeClr>
                  </a:solidFill>
                </a:ln>
                <a:solidFill>
                  <a:srgbClr val="C00000"/>
                </a:solidFill>
                <a:effectLst>
                  <a:outerShdw blurRad="50800" dist="39000" dir="5460000" algn="tl">
                    <a:srgbClr val="000000">
                      <a:alpha val="38000"/>
                    </a:srgbClr>
                  </a:outerShdw>
                </a:effectLst>
                <a:latin typeface="Ravie" pitchFamily="82" charset="0"/>
                <a:cs typeface="Raavi" pitchFamily="34" charset="0"/>
              </a:rPr>
              <a:t>rabbinic tradition </a:t>
            </a:r>
            <a:br>
              <a:rPr lang="en-CA" sz="3600" b="1" dirty="0" smtClean="0">
                <a:ln w="11430">
                  <a:solidFill>
                    <a:schemeClr val="accent2">
                      <a:lumMod val="50000"/>
                    </a:schemeClr>
                  </a:solidFill>
                </a:ln>
                <a:solidFill>
                  <a:srgbClr val="C00000"/>
                </a:solidFill>
                <a:effectLst>
                  <a:outerShdw blurRad="50800" dist="39000" dir="5460000" algn="tl">
                    <a:srgbClr val="000000">
                      <a:alpha val="38000"/>
                    </a:srgbClr>
                  </a:outerShdw>
                </a:effectLst>
                <a:latin typeface="Ravie" pitchFamily="82" charset="0"/>
                <a:cs typeface="Raavi" pitchFamily="34" charset="0"/>
              </a:rPr>
            </a:br>
            <a:r>
              <a:rPr lang="en-CA" sz="3600" b="1" dirty="0" smtClean="0">
                <a:ln w="11430">
                  <a:solidFill>
                    <a:schemeClr val="accent2">
                      <a:lumMod val="50000"/>
                    </a:schemeClr>
                  </a:solidFill>
                </a:ln>
                <a:solidFill>
                  <a:srgbClr val="C00000"/>
                </a:solidFill>
                <a:effectLst>
                  <a:outerShdw blurRad="50800" dist="39000" dir="5460000" algn="tl">
                    <a:srgbClr val="000000">
                      <a:alpha val="38000"/>
                    </a:srgbClr>
                  </a:outerShdw>
                </a:effectLst>
                <a:latin typeface="Ravie" pitchFamily="82" charset="0"/>
                <a:cs typeface="Raavi" pitchFamily="34" charset="0"/>
              </a:rPr>
              <a:t>should be chosen </a:t>
            </a:r>
            <a:br>
              <a:rPr lang="en-CA" sz="3600" b="1" dirty="0" smtClean="0">
                <a:ln w="11430">
                  <a:solidFill>
                    <a:schemeClr val="accent2">
                      <a:lumMod val="50000"/>
                    </a:schemeClr>
                  </a:solidFill>
                </a:ln>
                <a:solidFill>
                  <a:srgbClr val="C00000"/>
                </a:solidFill>
                <a:effectLst>
                  <a:outerShdw blurRad="50800" dist="39000" dir="5460000" algn="tl">
                    <a:srgbClr val="000000">
                      <a:alpha val="38000"/>
                    </a:srgbClr>
                  </a:outerShdw>
                </a:effectLst>
                <a:latin typeface="Ravie" pitchFamily="82" charset="0"/>
                <a:cs typeface="Raavi" pitchFamily="34" charset="0"/>
              </a:rPr>
            </a:br>
            <a:r>
              <a:rPr lang="en-CA" sz="3600" b="1" u="sng" dirty="0" smtClean="0">
                <a:ln w="11430">
                  <a:solidFill>
                    <a:schemeClr val="accent2">
                      <a:lumMod val="50000"/>
                    </a:schemeClr>
                  </a:solidFill>
                </a:ln>
                <a:solidFill>
                  <a:srgbClr val="C00000"/>
                </a:solidFill>
                <a:effectLst>
                  <a:outerShdw blurRad="50800" dist="39000" dir="5460000" algn="tl">
                    <a:srgbClr val="000000">
                      <a:alpha val="38000"/>
                    </a:srgbClr>
                  </a:outerShdw>
                </a:effectLst>
                <a:latin typeface="Ravie" pitchFamily="82" charset="0"/>
                <a:cs typeface="Raavi" pitchFamily="34" charset="0"/>
              </a:rPr>
              <a:t>and</a:t>
            </a:r>
            <a:r>
              <a:rPr lang="en-CA" sz="3600" b="1" dirty="0" smtClean="0">
                <a:ln w="11430">
                  <a:solidFill>
                    <a:schemeClr val="accent2">
                      <a:lumMod val="50000"/>
                    </a:schemeClr>
                  </a:solidFill>
                </a:ln>
                <a:solidFill>
                  <a:srgbClr val="C00000"/>
                </a:solidFill>
                <a:effectLst>
                  <a:outerShdw blurRad="50800" dist="39000" dir="5460000" algn="tl">
                    <a:srgbClr val="000000">
                      <a:alpha val="38000"/>
                    </a:srgbClr>
                  </a:outerShdw>
                </a:effectLst>
                <a:latin typeface="Ravie" pitchFamily="82" charset="0"/>
                <a:cs typeface="Raavi" pitchFamily="34" charset="0"/>
              </a:rPr>
              <a:t> followed? </a:t>
            </a:r>
          </a:p>
          <a:p>
            <a:endParaRPr lang="en-CA" sz="2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1" name="Picture 8" descr="C:\Users\Rae\Desktop\Art on Desktop\white man clip art\3d white people\ques mark loose.jpg"/>
          <p:cNvPicPr>
            <a:picLocks noChangeAspect="1" noChangeArrowheads="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10037626" y="2000386"/>
            <a:ext cx="1771650" cy="2590800"/>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318546"/>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Slide Number Placeholder 4"/>
          <p:cNvSpPr>
            <a:spLocks noGrp="1"/>
          </p:cNvSpPr>
          <p:nvPr>
            <p:ph type="sldNum" sz="quarter" idx="12"/>
          </p:nvPr>
        </p:nvSpPr>
        <p:spPr>
          <a:xfrm>
            <a:off x="11187112" y="6331047"/>
            <a:ext cx="779767" cy="365125"/>
          </a:xfrm>
        </p:spPr>
        <p:txBody>
          <a:bodyPr/>
          <a:lstStyle/>
          <a:p>
            <a:fld id="{D57F1E4F-1CFF-5643-939E-217C01CDF565}" type="slidenum">
              <a:rPr lang="en-US" sz="1600" b="1" smtClean="0">
                <a:solidFill>
                  <a:schemeClr val="tx1"/>
                </a:solidFill>
              </a:rPr>
              <a:pPr/>
              <a:t>11</a:t>
            </a:fld>
            <a:endParaRPr lang="en-US" sz="1600" b="1" dirty="0">
              <a:solidFill>
                <a:schemeClr val="tx1"/>
              </a:solidFill>
            </a:endParaRPr>
          </a:p>
        </p:txBody>
      </p:sp>
      <p:sp>
        <p:nvSpPr>
          <p:cNvPr id="20" name="Subtitle 2"/>
          <p:cNvSpPr txBox="1">
            <a:spLocks/>
          </p:cNvSpPr>
          <p:nvPr/>
        </p:nvSpPr>
        <p:spPr>
          <a:xfrm>
            <a:off x="2875831" y="73633"/>
            <a:ext cx="8701164" cy="6399738"/>
          </a:xfrm>
          <a:prstGeom prst="rect">
            <a:avLst/>
          </a:prstGeom>
          <a:noFill/>
          <a:scene3d>
            <a:camera prst="orthographicFront"/>
            <a:lightRig rig="threePt" dir="t"/>
          </a:scene3d>
          <a:sp3d>
            <a:bevelT w="152400" h="50800" prst="softRound"/>
          </a:sp3d>
        </p:spPr>
        <p:txBody>
          <a:bodyPr>
            <a:noAutofit/>
            <a:sp3d extrusionH="57150">
              <a:bevelT w="38100" h="38100"/>
            </a:sp3d>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r">
              <a:buNone/>
            </a:pPr>
            <a:r>
              <a:rPr lang="en-CA" sz="4000" b="1" spc="300" dirty="0" smtClean="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glow rad="127000">
                    <a:schemeClr val="bg1">
                      <a:alpha val="75000"/>
                    </a:schemeClr>
                  </a:glow>
                  <a:innerShdw blurRad="69850" dist="43180" dir="5400000">
                    <a:srgbClr val="000000">
                      <a:alpha val="65000"/>
                    </a:srgbClr>
                  </a:innerShdw>
                </a:effectLst>
                <a:latin typeface="Rockwell" pitchFamily="18" charset="0"/>
              </a:rPr>
              <a:t> </a:t>
            </a:r>
            <a:r>
              <a:rPr lang="en-US" sz="3600" b="1" dirty="0" smtClean="0">
                <a:ln w="28575">
                  <a:solidFill>
                    <a:schemeClr val="accent2">
                      <a:lumMod val="20000"/>
                      <a:lumOff val="80000"/>
                    </a:schemeClr>
                  </a:solidFill>
                </a:ln>
                <a:blipFill dpi="0" rotWithShape="1">
                  <a:blip r:embed="rId3"/>
                  <a:srcRect/>
                  <a:tile tx="0" ty="0" sx="100000" sy="100000" flip="none" algn="tl"/>
                </a:blipFill>
                <a:effectLst>
                  <a:glow rad="127000">
                    <a:srgbClr val="002060"/>
                  </a:glow>
                  <a:innerShdw blurRad="69850" dist="43180" dir="5400000">
                    <a:srgbClr val="000000">
                      <a:alpha val="65000"/>
                    </a:srgbClr>
                  </a:innerShdw>
                </a:effectLst>
                <a:latin typeface="Arial Rounded MT Bold" panose="020F0704030504030204" pitchFamily="34" charset="0"/>
              </a:rPr>
              <a:t>There are about 40 </a:t>
            </a:r>
            <a:br>
              <a:rPr lang="en-US" sz="3600" b="1" dirty="0" smtClean="0">
                <a:ln w="28575">
                  <a:solidFill>
                    <a:schemeClr val="accent2">
                      <a:lumMod val="20000"/>
                      <a:lumOff val="80000"/>
                    </a:schemeClr>
                  </a:solidFill>
                </a:ln>
                <a:blipFill dpi="0" rotWithShape="1">
                  <a:blip r:embed="rId3"/>
                  <a:srcRect/>
                  <a:tile tx="0" ty="0" sx="100000" sy="100000" flip="none" algn="tl"/>
                </a:blipFill>
                <a:effectLst>
                  <a:glow rad="127000">
                    <a:srgbClr val="002060"/>
                  </a:glow>
                  <a:innerShdw blurRad="69850" dist="43180" dir="5400000">
                    <a:srgbClr val="000000">
                      <a:alpha val="65000"/>
                    </a:srgbClr>
                  </a:innerShdw>
                </a:effectLst>
                <a:latin typeface="Arial Rounded MT Bold" panose="020F0704030504030204" pitchFamily="34" charset="0"/>
              </a:rPr>
            </a:br>
            <a:r>
              <a:rPr lang="en-US" sz="3600" b="1" dirty="0" smtClean="0">
                <a:ln w="28575">
                  <a:solidFill>
                    <a:schemeClr val="accent2">
                      <a:lumMod val="20000"/>
                      <a:lumOff val="80000"/>
                    </a:schemeClr>
                  </a:solidFill>
                </a:ln>
                <a:blipFill dpi="0" rotWithShape="1">
                  <a:blip r:embed="rId3"/>
                  <a:srcRect/>
                  <a:tile tx="0" ty="0" sx="100000" sy="100000" flip="none" algn="tl"/>
                </a:blipFill>
                <a:effectLst>
                  <a:glow rad="127000">
                    <a:srgbClr val="002060"/>
                  </a:glow>
                  <a:innerShdw blurRad="69850" dist="43180" dir="5400000">
                    <a:srgbClr val="000000">
                      <a:alpha val="65000"/>
                    </a:srgbClr>
                  </a:innerShdw>
                </a:effectLst>
                <a:latin typeface="Arial Rounded MT Bold" panose="020F0704030504030204" pitchFamily="34" charset="0"/>
              </a:rPr>
              <a:t>Scripture story testimonies </a:t>
            </a:r>
            <a:br>
              <a:rPr lang="en-US" sz="3600" b="1" dirty="0" smtClean="0">
                <a:ln w="28575">
                  <a:solidFill>
                    <a:schemeClr val="accent2">
                      <a:lumMod val="20000"/>
                      <a:lumOff val="80000"/>
                    </a:schemeClr>
                  </a:solidFill>
                </a:ln>
                <a:blipFill dpi="0" rotWithShape="1">
                  <a:blip r:embed="rId3"/>
                  <a:srcRect/>
                  <a:tile tx="0" ty="0" sx="100000" sy="100000" flip="none" algn="tl"/>
                </a:blipFill>
                <a:effectLst>
                  <a:glow rad="127000">
                    <a:srgbClr val="002060"/>
                  </a:glow>
                  <a:innerShdw blurRad="69850" dist="43180" dir="5400000">
                    <a:srgbClr val="000000">
                      <a:alpha val="65000"/>
                    </a:srgbClr>
                  </a:innerShdw>
                </a:effectLst>
                <a:latin typeface="Arial Rounded MT Bold" panose="020F0704030504030204" pitchFamily="34" charset="0"/>
              </a:rPr>
            </a:br>
            <a:r>
              <a:rPr lang="en-US" sz="3600" b="1" dirty="0" smtClean="0">
                <a:ln w="28575">
                  <a:solidFill>
                    <a:schemeClr val="accent2">
                      <a:lumMod val="20000"/>
                      <a:lumOff val="80000"/>
                    </a:schemeClr>
                  </a:solidFill>
                </a:ln>
                <a:blipFill dpi="0" rotWithShape="1">
                  <a:blip r:embed="rId3"/>
                  <a:srcRect/>
                  <a:tile tx="0" ty="0" sx="100000" sy="100000" flip="none" algn="tl"/>
                </a:blipFill>
                <a:effectLst>
                  <a:glow rad="127000">
                    <a:srgbClr val="002060"/>
                  </a:glow>
                  <a:innerShdw blurRad="69850" dist="43180" dir="5400000">
                    <a:srgbClr val="000000">
                      <a:alpha val="65000"/>
                    </a:srgbClr>
                  </a:innerShdw>
                </a:effectLst>
                <a:latin typeface="Arial Rounded MT Bold" panose="020F0704030504030204" pitchFamily="34" charset="0"/>
              </a:rPr>
              <a:t>in the </a:t>
            </a:r>
            <a:r>
              <a:rPr lang="en-US" sz="3600" b="1" dirty="0" err="1" smtClean="0">
                <a:ln w="28575">
                  <a:solidFill>
                    <a:schemeClr val="accent2">
                      <a:lumMod val="20000"/>
                      <a:lumOff val="80000"/>
                    </a:schemeClr>
                  </a:solidFill>
                </a:ln>
                <a:blipFill dpi="0" rotWithShape="1">
                  <a:blip r:embed="rId3"/>
                  <a:srcRect/>
                  <a:tile tx="0" ty="0" sx="100000" sy="100000" flip="none" algn="tl"/>
                </a:blipFill>
                <a:effectLst>
                  <a:glow rad="127000">
                    <a:srgbClr val="002060"/>
                  </a:glow>
                  <a:innerShdw blurRad="69850" dist="43180" dir="5400000">
                    <a:srgbClr val="000000">
                      <a:alpha val="65000"/>
                    </a:srgbClr>
                  </a:innerShdw>
                </a:effectLst>
                <a:latin typeface="Arial Rounded MT Bold" panose="020F0704030504030204" pitchFamily="34" charset="0"/>
              </a:rPr>
              <a:t>Tanach</a:t>
            </a:r>
            <a:r>
              <a:rPr lang="en-US" sz="3600" b="1" dirty="0" smtClean="0">
                <a:ln w="28575">
                  <a:solidFill>
                    <a:schemeClr val="accent2">
                      <a:lumMod val="20000"/>
                      <a:lumOff val="80000"/>
                    </a:schemeClr>
                  </a:solidFill>
                </a:ln>
                <a:blipFill dpi="0" rotWithShape="1">
                  <a:blip r:embed="rId3"/>
                  <a:srcRect/>
                  <a:tile tx="0" ty="0" sx="100000" sy="100000" flip="none" algn="tl"/>
                </a:blipFill>
                <a:effectLst>
                  <a:glow rad="127000">
                    <a:srgbClr val="002060"/>
                  </a:glow>
                  <a:innerShdw blurRad="69850" dist="43180" dir="5400000">
                    <a:srgbClr val="000000">
                      <a:alpha val="65000"/>
                    </a:srgbClr>
                  </a:innerShdw>
                </a:effectLst>
                <a:latin typeface="Arial Rounded MT Bold" panose="020F0704030504030204" pitchFamily="34" charset="0"/>
              </a:rPr>
              <a:t> that show the </a:t>
            </a:r>
            <a:br>
              <a:rPr lang="en-US" sz="3600" b="1" dirty="0" smtClean="0">
                <a:ln w="28575">
                  <a:solidFill>
                    <a:schemeClr val="accent2">
                      <a:lumMod val="20000"/>
                      <a:lumOff val="80000"/>
                    </a:schemeClr>
                  </a:solidFill>
                </a:ln>
                <a:blipFill dpi="0" rotWithShape="1">
                  <a:blip r:embed="rId3"/>
                  <a:srcRect/>
                  <a:tile tx="0" ty="0" sx="100000" sy="100000" flip="none" algn="tl"/>
                </a:blipFill>
                <a:effectLst>
                  <a:glow rad="127000">
                    <a:srgbClr val="002060"/>
                  </a:glow>
                  <a:innerShdw blurRad="69850" dist="43180" dir="5400000">
                    <a:srgbClr val="000000">
                      <a:alpha val="65000"/>
                    </a:srgbClr>
                  </a:innerShdw>
                </a:effectLst>
                <a:latin typeface="Arial Rounded MT Bold" panose="020F0704030504030204" pitchFamily="34" charset="0"/>
              </a:rPr>
            </a:br>
            <a:r>
              <a:rPr lang="en-US" sz="3600" b="1" dirty="0" smtClean="0">
                <a:ln w="28575">
                  <a:solidFill>
                    <a:schemeClr val="accent2">
                      <a:lumMod val="20000"/>
                      <a:lumOff val="80000"/>
                    </a:schemeClr>
                  </a:solidFill>
                </a:ln>
                <a:solidFill>
                  <a:schemeClr val="accent6"/>
                </a:solidFill>
                <a:effectLst>
                  <a:glow rad="127000">
                    <a:srgbClr val="002060"/>
                  </a:glow>
                  <a:innerShdw blurRad="69850" dist="43180" dir="5400000">
                    <a:srgbClr val="000000">
                      <a:alpha val="65000"/>
                    </a:srgbClr>
                  </a:innerShdw>
                </a:effectLst>
                <a:latin typeface="Arial Rounded MT Bold" panose="020F0704030504030204" pitchFamily="34" charset="0"/>
              </a:rPr>
              <a:t>day-start</a:t>
            </a:r>
            <a:r>
              <a:rPr lang="en-US" sz="3600" b="1" dirty="0" smtClean="0">
                <a:ln w="28575">
                  <a:solidFill>
                    <a:schemeClr val="accent2">
                      <a:lumMod val="20000"/>
                      <a:lumOff val="80000"/>
                    </a:schemeClr>
                  </a:solidFill>
                </a:ln>
                <a:blipFill dpi="0" rotWithShape="1">
                  <a:blip r:embed="rId3"/>
                  <a:srcRect/>
                  <a:tile tx="0" ty="0" sx="100000" sy="100000" flip="none" algn="tl"/>
                </a:blipFill>
                <a:effectLst>
                  <a:glow rad="127000">
                    <a:srgbClr val="002060"/>
                  </a:glow>
                  <a:innerShdw blurRad="69850" dist="43180" dir="5400000">
                    <a:srgbClr val="000000">
                      <a:alpha val="65000"/>
                    </a:srgbClr>
                  </a:innerShdw>
                </a:effectLst>
                <a:latin typeface="Arial Rounded MT Bold" panose="020F0704030504030204" pitchFamily="34" charset="0"/>
              </a:rPr>
              <a:t> is in the </a:t>
            </a:r>
            <a:r>
              <a:rPr lang="en-US" sz="3600" b="1" dirty="0" smtClean="0">
                <a:ln w="28575">
                  <a:solidFill>
                    <a:schemeClr val="accent2">
                      <a:lumMod val="20000"/>
                      <a:lumOff val="80000"/>
                    </a:schemeClr>
                  </a:solidFill>
                </a:ln>
                <a:solidFill>
                  <a:schemeClr val="accent6"/>
                </a:solidFill>
                <a:effectLst>
                  <a:glow rad="127000">
                    <a:srgbClr val="002060"/>
                  </a:glow>
                  <a:innerShdw blurRad="69850" dist="43180" dir="5400000">
                    <a:srgbClr val="000000">
                      <a:alpha val="65000"/>
                    </a:srgbClr>
                  </a:innerShdw>
                </a:effectLst>
                <a:latin typeface="Arial Rounded MT Bold" panose="020F0704030504030204" pitchFamily="34" charset="0"/>
              </a:rPr>
              <a:t>morning</a:t>
            </a:r>
            <a:r>
              <a:rPr lang="en-US" sz="3600" b="1" dirty="0" smtClean="0">
                <a:ln w="28575">
                  <a:solidFill>
                    <a:schemeClr val="accent2">
                      <a:lumMod val="20000"/>
                      <a:lumOff val="80000"/>
                    </a:schemeClr>
                  </a:solidFill>
                </a:ln>
                <a:blipFill dpi="0" rotWithShape="1">
                  <a:blip r:embed="rId3"/>
                  <a:srcRect/>
                  <a:tile tx="0" ty="0" sx="100000" sy="100000" flip="none" algn="tl"/>
                </a:blipFill>
                <a:effectLst>
                  <a:glow rad="127000">
                    <a:srgbClr val="002060"/>
                  </a:glow>
                  <a:innerShdw blurRad="69850" dist="43180" dir="5400000">
                    <a:srgbClr val="000000">
                      <a:alpha val="65000"/>
                    </a:srgbClr>
                  </a:innerShdw>
                </a:effectLst>
                <a:latin typeface="Arial Rounded MT Bold" panose="020F0704030504030204" pitchFamily="34" charset="0"/>
              </a:rPr>
              <a:t> </a:t>
            </a:r>
            <a:br>
              <a:rPr lang="en-US" sz="3600" b="1" dirty="0" smtClean="0">
                <a:ln w="28575">
                  <a:solidFill>
                    <a:schemeClr val="accent2">
                      <a:lumMod val="20000"/>
                      <a:lumOff val="80000"/>
                    </a:schemeClr>
                  </a:solidFill>
                </a:ln>
                <a:blipFill dpi="0" rotWithShape="1">
                  <a:blip r:embed="rId3"/>
                  <a:srcRect/>
                  <a:tile tx="0" ty="0" sx="100000" sy="100000" flip="none" algn="tl"/>
                </a:blipFill>
                <a:effectLst>
                  <a:glow rad="127000">
                    <a:srgbClr val="002060"/>
                  </a:glow>
                  <a:innerShdw blurRad="69850" dist="43180" dir="5400000">
                    <a:srgbClr val="000000">
                      <a:alpha val="65000"/>
                    </a:srgbClr>
                  </a:innerShdw>
                </a:effectLst>
                <a:latin typeface="Arial Rounded MT Bold" panose="020F0704030504030204" pitchFamily="34" charset="0"/>
              </a:rPr>
            </a:br>
            <a:r>
              <a:rPr lang="en-US" sz="3600" b="1" dirty="0" smtClean="0">
                <a:ln w="28575">
                  <a:solidFill>
                    <a:schemeClr val="accent2">
                      <a:lumMod val="20000"/>
                      <a:lumOff val="80000"/>
                    </a:schemeClr>
                  </a:solidFill>
                </a:ln>
                <a:blipFill dpi="0" rotWithShape="1">
                  <a:blip r:embed="rId3"/>
                  <a:srcRect/>
                  <a:tile tx="0" ty="0" sx="100000" sy="100000" flip="none" algn="tl"/>
                </a:blipFill>
                <a:effectLst>
                  <a:glow rad="127000">
                    <a:srgbClr val="002060"/>
                  </a:glow>
                  <a:innerShdw blurRad="69850" dist="43180" dir="5400000">
                    <a:srgbClr val="000000">
                      <a:alpha val="65000"/>
                    </a:srgbClr>
                  </a:innerShdw>
                </a:effectLst>
                <a:latin typeface="Arial Rounded MT Bold" panose="020F0704030504030204" pitchFamily="34" charset="0"/>
              </a:rPr>
              <a:t>AND the story events always have a</a:t>
            </a:r>
            <a:br>
              <a:rPr lang="en-US" sz="3600" b="1" dirty="0" smtClean="0">
                <a:ln w="28575">
                  <a:solidFill>
                    <a:schemeClr val="accent2">
                      <a:lumMod val="20000"/>
                      <a:lumOff val="80000"/>
                    </a:schemeClr>
                  </a:solidFill>
                </a:ln>
                <a:blipFill dpi="0" rotWithShape="1">
                  <a:blip r:embed="rId3"/>
                  <a:srcRect/>
                  <a:tile tx="0" ty="0" sx="100000" sy="100000" flip="none" algn="tl"/>
                </a:blipFill>
                <a:effectLst>
                  <a:glow rad="127000">
                    <a:srgbClr val="002060"/>
                  </a:glow>
                  <a:innerShdw blurRad="69850" dist="43180" dir="5400000">
                    <a:srgbClr val="000000">
                      <a:alpha val="65000"/>
                    </a:srgbClr>
                  </a:innerShdw>
                </a:effectLst>
                <a:latin typeface="Arial Rounded MT Bold" panose="020F0704030504030204" pitchFamily="34" charset="0"/>
              </a:rPr>
            </a:br>
            <a:r>
              <a:rPr lang="en-US" sz="3600" b="1" dirty="0" smtClean="0">
                <a:ln w="28575">
                  <a:solidFill>
                    <a:schemeClr val="accent2">
                      <a:lumMod val="20000"/>
                      <a:lumOff val="80000"/>
                    </a:schemeClr>
                  </a:solidFill>
                </a:ln>
                <a:blipFill dpi="0" rotWithShape="1">
                  <a:blip r:embed="rId3"/>
                  <a:srcRect/>
                  <a:tile tx="0" ty="0" sx="100000" sy="100000" flip="none" algn="tl"/>
                </a:blipFill>
                <a:effectLst>
                  <a:glow rad="127000">
                    <a:srgbClr val="002060"/>
                  </a:glow>
                  <a:innerShdw blurRad="69850" dist="43180" dir="5400000">
                    <a:srgbClr val="000000">
                      <a:alpha val="65000"/>
                    </a:srgbClr>
                  </a:innerShdw>
                </a:effectLst>
                <a:latin typeface="Arial Rounded MT Bold" panose="020F0704030504030204" pitchFamily="34" charset="0"/>
              </a:rPr>
              <a:t>“forward progressive movement”!</a:t>
            </a:r>
            <a:br>
              <a:rPr lang="en-US" sz="3600" b="1" dirty="0" smtClean="0">
                <a:ln w="28575">
                  <a:solidFill>
                    <a:schemeClr val="accent2">
                      <a:lumMod val="20000"/>
                      <a:lumOff val="80000"/>
                    </a:schemeClr>
                  </a:solidFill>
                </a:ln>
                <a:blipFill dpi="0" rotWithShape="1">
                  <a:blip r:embed="rId3"/>
                  <a:srcRect/>
                  <a:tile tx="0" ty="0" sx="100000" sy="100000" flip="none" algn="tl"/>
                </a:blipFill>
                <a:effectLst>
                  <a:glow rad="127000">
                    <a:srgbClr val="002060"/>
                  </a:glow>
                  <a:innerShdw blurRad="69850" dist="43180" dir="5400000">
                    <a:srgbClr val="000000">
                      <a:alpha val="65000"/>
                    </a:srgbClr>
                  </a:innerShdw>
                </a:effectLst>
                <a:latin typeface="Arial Rounded MT Bold" panose="020F0704030504030204" pitchFamily="34" charset="0"/>
              </a:rPr>
            </a:br>
            <a:endParaRPr lang="en-US" sz="1100" b="1" dirty="0" smtClean="0">
              <a:ln w="28575">
                <a:solidFill>
                  <a:schemeClr val="accent2">
                    <a:lumMod val="20000"/>
                    <a:lumOff val="80000"/>
                  </a:schemeClr>
                </a:solidFill>
              </a:ln>
              <a:blipFill dpi="0" rotWithShape="1">
                <a:blip r:embed="rId3"/>
                <a:srcRect/>
                <a:tile tx="0" ty="0" sx="100000" sy="100000" flip="none" algn="tl"/>
              </a:blipFill>
              <a:effectLst>
                <a:glow rad="127000">
                  <a:srgbClr val="002060"/>
                </a:glow>
                <a:innerShdw blurRad="69850" dist="43180" dir="5400000">
                  <a:srgbClr val="000000">
                    <a:alpha val="65000"/>
                  </a:srgbClr>
                </a:innerShdw>
              </a:effectLst>
              <a:latin typeface="Arial Rounded MT Bold" panose="020F0704030504030204" pitchFamily="34" charset="0"/>
            </a:endParaRPr>
          </a:p>
          <a:p>
            <a:pPr marL="0" indent="0" algn="r">
              <a:buNone/>
            </a:pPr>
            <a:r>
              <a:rPr lang="en-US" sz="3600" b="1" dirty="0" smtClean="0">
                <a:ln w="28575">
                  <a:solidFill>
                    <a:schemeClr val="accent2">
                      <a:lumMod val="20000"/>
                      <a:lumOff val="80000"/>
                    </a:schemeClr>
                  </a:solidFill>
                </a:ln>
                <a:solidFill>
                  <a:schemeClr val="accent2"/>
                </a:solidFill>
                <a:effectLst>
                  <a:glow rad="127000">
                    <a:srgbClr val="002060"/>
                  </a:glow>
                  <a:innerShdw blurRad="69850" dist="43180" dir="5400000">
                    <a:srgbClr val="000000">
                      <a:alpha val="65000"/>
                    </a:srgbClr>
                  </a:innerShdw>
                </a:effectLst>
                <a:latin typeface="Arial Rounded MT Bold" panose="020F0704030504030204" pitchFamily="34" charset="0"/>
              </a:rPr>
              <a:t>That</a:t>
            </a:r>
            <a:r>
              <a:rPr lang="en-US" sz="3600" b="1" dirty="0" smtClean="0">
                <a:ln w="28575">
                  <a:solidFill>
                    <a:schemeClr val="accent2">
                      <a:lumMod val="20000"/>
                      <a:lumOff val="80000"/>
                    </a:schemeClr>
                  </a:solidFill>
                </a:ln>
                <a:blipFill dpi="0" rotWithShape="1">
                  <a:blip r:embed="rId3"/>
                  <a:srcRect/>
                  <a:tile tx="0" ty="0" sx="100000" sy="100000" flip="none" algn="tl"/>
                </a:blipFill>
                <a:effectLst>
                  <a:glow rad="127000">
                    <a:srgbClr val="002060"/>
                  </a:glow>
                  <a:innerShdw blurRad="69850" dist="43180" dir="5400000">
                    <a:srgbClr val="000000">
                      <a:alpha val="65000"/>
                    </a:srgbClr>
                  </a:innerShdw>
                </a:effectLst>
                <a:latin typeface="Arial Rounded MT Bold" panose="020F0704030504030204" pitchFamily="34" charset="0"/>
              </a:rPr>
              <a:t> </a:t>
            </a:r>
            <a:r>
              <a:rPr lang="en-US" sz="3600" b="1" dirty="0" smtClean="0">
                <a:ln w="28575">
                  <a:solidFill>
                    <a:schemeClr val="accent2">
                      <a:lumMod val="20000"/>
                      <a:lumOff val="80000"/>
                    </a:schemeClr>
                  </a:solidFill>
                </a:ln>
                <a:solidFill>
                  <a:schemeClr val="accent2"/>
                </a:solidFill>
                <a:effectLst>
                  <a:glow rad="127000">
                    <a:srgbClr val="002060"/>
                  </a:glow>
                  <a:innerShdw blurRad="69850" dist="43180" dir="5400000">
                    <a:srgbClr val="000000">
                      <a:alpha val="65000"/>
                    </a:srgbClr>
                  </a:innerShdw>
                </a:effectLst>
                <a:latin typeface="Arial Rounded MT Bold" panose="020F0704030504030204" pitchFamily="34" charset="0"/>
              </a:rPr>
              <a:t>is a basic hermeneutic principle of proper Scriptural study!</a:t>
            </a:r>
          </a:p>
        </p:txBody>
      </p:sp>
      <p:pic>
        <p:nvPicPr>
          <p:cNvPr id="22" name="Picture 21"/>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700000">
            <a:off x="270845" y="502345"/>
            <a:ext cx="4823669" cy="1795768"/>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98697602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1000"/>
                                        <p:tgtEl>
                                          <p:spTgt spid="20">
                                            <p:txEl>
                                              <p:pRg st="0" end="0"/>
                                            </p:txEl>
                                          </p:spTgt>
                                        </p:tgtEl>
                                      </p:cBhvr>
                                    </p:animEffect>
                                  </p:childTnLst>
                                </p:cTn>
                              </p:par>
                            </p:childTnLst>
                          </p:cTn>
                        </p:par>
                        <p:par>
                          <p:cTn id="8" fill="hold">
                            <p:stCondLst>
                              <p:cond delay="1500"/>
                            </p:stCondLst>
                            <p:childTnLst>
                              <p:par>
                                <p:cTn id="9" presetID="16" presetClass="entr" presetSubtype="21" fill="hold" nodeType="afterEffect">
                                  <p:stCondLst>
                                    <p:cond delay="3000"/>
                                  </p:stCondLst>
                                  <p:childTnLst>
                                    <p:set>
                                      <p:cBhvr>
                                        <p:cTn id="10" dur="1" fill="hold">
                                          <p:stCondLst>
                                            <p:cond delay="0"/>
                                          </p:stCondLst>
                                        </p:cTn>
                                        <p:tgtEl>
                                          <p:spTgt spid="20">
                                            <p:txEl>
                                              <p:pRg st="1" end="1"/>
                                            </p:txEl>
                                          </p:spTgt>
                                        </p:tgtEl>
                                        <p:attrNameLst>
                                          <p:attrName>style.visibility</p:attrName>
                                        </p:attrNameLst>
                                      </p:cBhvr>
                                      <p:to>
                                        <p:strVal val="visible"/>
                                      </p:to>
                                    </p:set>
                                    <p:animEffect transition="in" filter="barn(inVertical)">
                                      <p:cBhvr>
                                        <p:cTn id="11" dur="10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Slide Number Placeholder 4"/>
          <p:cNvSpPr>
            <a:spLocks noGrp="1"/>
          </p:cNvSpPr>
          <p:nvPr>
            <p:ph type="sldNum" sz="quarter" idx="12"/>
          </p:nvPr>
        </p:nvSpPr>
        <p:spPr>
          <a:xfrm>
            <a:off x="11187112" y="6331047"/>
            <a:ext cx="779767" cy="365125"/>
          </a:xfrm>
        </p:spPr>
        <p:txBody>
          <a:bodyPr/>
          <a:lstStyle/>
          <a:p>
            <a:fld id="{D57F1E4F-1CFF-5643-939E-217C01CDF565}" type="slidenum">
              <a:rPr lang="en-US" sz="1600" b="1" smtClean="0"/>
              <a:pPr/>
              <a:t>12</a:t>
            </a:fld>
            <a:endParaRPr lang="en-US" sz="1600" b="1" dirty="0"/>
          </a:p>
        </p:txBody>
      </p:sp>
      <p:sp>
        <p:nvSpPr>
          <p:cNvPr id="20" name="Subtitle 2"/>
          <p:cNvSpPr txBox="1">
            <a:spLocks/>
          </p:cNvSpPr>
          <p:nvPr/>
        </p:nvSpPr>
        <p:spPr>
          <a:xfrm>
            <a:off x="5036457" y="41055"/>
            <a:ext cx="6741736" cy="3935863"/>
          </a:xfrm>
          <a:prstGeom prst="rect">
            <a:avLst/>
          </a:prstGeom>
          <a:noFill/>
          <a:scene3d>
            <a:camera prst="orthographicFront"/>
            <a:lightRig rig="threePt" dir="t"/>
          </a:scene3d>
          <a:sp3d>
            <a:bevelT w="152400" h="50800" prst="softRound"/>
          </a:sp3d>
        </p:spPr>
        <p:txBody>
          <a:bodyPr>
            <a:noAutofit/>
            <a:sp3d extrusionH="57150">
              <a:bevelT w="38100" h="38100"/>
            </a:sp3d>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CA" sz="4000" b="1" spc="300" dirty="0" smtClean="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glow rad="127000">
                    <a:schemeClr val="bg1">
                      <a:alpha val="75000"/>
                    </a:schemeClr>
                  </a:glow>
                  <a:innerShdw blurRad="69850" dist="43180" dir="5400000">
                    <a:srgbClr val="000000">
                      <a:alpha val="65000"/>
                    </a:srgbClr>
                  </a:innerShdw>
                </a:effectLst>
                <a:latin typeface="Rockwell" pitchFamily="18" charset="0"/>
              </a:rPr>
              <a:t> </a:t>
            </a:r>
            <a:r>
              <a:rPr lang="en-US" sz="3600" b="1" dirty="0" smtClean="0">
                <a:ln w="28575">
                  <a:solidFill>
                    <a:schemeClr val="accent2">
                      <a:lumMod val="20000"/>
                      <a:lumOff val="80000"/>
                    </a:schemeClr>
                  </a:solidFill>
                </a:ln>
                <a:blipFill dpi="0" rotWithShape="1">
                  <a:blip r:embed="rId3"/>
                  <a:srcRect/>
                  <a:tile tx="0" ty="0" sx="100000" sy="100000" flip="none" algn="tl"/>
                </a:blipFill>
                <a:effectLst>
                  <a:glow rad="127000">
                    <a:srgbClr val="002060"/>
                  </a:glow>
                  <a:innerShdw blurRad="69850" dist="43180" dir="5400000">
                    <a:srgbClr val="000000">
                      <a:alpha val="65000"/>
                    </a:srgbClr>
                  </a:innerShdw>
                </a:effectLst>
                <a:latin typeface="Arial Rounded MT Bold" panose="020F0704030504030204" pitchFamily="34" charset="0"/>
              </a:rPr>
              <a:t>Many sunset teachers are now saying that these Scripture testimonies with  “calendar language” </a:t>
            </a:r>
            <a:br>
              <a:rPr lang="en-US" sz="3600" b="1" dirty="0" smtClean="0">
                <a:ln w="28575">
                  <a:solidFill>
                    <a:schemeClr val="accent2">
                      <a:lumMod val="20000"/>
                      <a:lumOff val="80000"/>
                    </a:schemeClr>
                  </a:solidFill>
                </a:ln>
                <a:blipFill dpi="0" rotWithShape="1">
                  <a:blip r:embed="rId3"/>
                  <a:srcRect/>
                  <a:tile tx="0" ty="0" sx="100000" sy="100000" flip="none" algn="tl"/>
                </a:blipFill>
                <a:effectLst>
                  <a:glow rad="127000">
                    <a:srgbClr val="002060"/>
                  </a:glow>
                  <a:innerShdw blurRad="69850" dist="43180" dir="5400000">
                    <a:srgbClr val="000000">
                      <a:alpha val="65000"/>
                    </a:srgbClr>
                  </a:innerShdw>
                </a:effectLst>
                <a:latin typeface="Arial Rounded MT Bold" panose="020F0704030504030204" pitchFamily="34" charset="0"/>
              </a:rPr>
            </a:br>
            <a:r>
              <a:rPr lang="en-US" sz="3600" b="1" dirty="0" smtClean="0">
                <a:ln w="28575">
                  <a:solidFill>
                    <a:schemeClr val="accent2">
                      <a:lumMod val="20000"/>
                      <a:lumOff val="80000"/>
                    </a:schemeClr>
                  </a:solidFill>
                </a:ln>
                <a:blipFill dpi="0" rotWithShape="1">
                  <a:blip r:embed="rId3"/>
                  <a:srcRect/>
                  <a:tile tx="0" ty="0" sx="100000" sy="100000" flip="none" algn="tl"/>
                </a:blipFill>
                <a:effectLst>
                  <a:glow rad="127000">
                    <a:srgbClr val="002060"/>
                  </a:glow>
                  <a:innerShdw blurRad="69850" dist="43180" dir="5400000">
                    <a:srgbClr val="000000">
                      <a:alpha val="65000"/>
                    </a:srgbClr>
                  </a:innerShdw>
                </a:effectLst>
                <a:latin typeface="Arial Rounded MT Bold" panose="020F0704030504030204" pitchFamily="34" charset="0"/>
              </a:rPr>
              <a:t>were </a:t>
            </a:r>
            <a:r>
              <a:rPr lang="en-US" sz="3600" b="1" dirty="0" smtClean="0">
                <a:ln w="28575">
                  <a:solidFill>
                    <a:schemeClr val="accent2">
                      <a:lumMod val="20000"/>
                      <a:lumOff val="80000"/>
                    </a:schemeClr>
                  </a:solidFill>
                </a:ln>
                <a:solidFill>
                  <a:srgbClr val="FF0000"/>
                </a:solidFill>
                <a:effectLst>
                  <a:glow rad="127000">
                    <a:srgbClr val="002060"/>
                  </a:glow>
                  <a:innerShdw blurRad="69850" dist="43180" dir="5400000">
                    <a:srgbClr val="000000">
                      <a:alpha val="65000"/>
                    </a:srgbClr>
                  </a:innerShdw>
                </a:effectLst>
                <a:latin typeface="Arial Rounded MT Bold" panose="020F0704030504030204" pitchFamily="34" charset="0"/>
              </a:rPr>
              <a:t>NEVER</a:t>
            </a:r>
            <a:r>
              <a:rPr lang="en-US" sz="3600" b="1" dirty="0" smtClean="0">
                <a:ln w="28575">
                  <a:solidFill>
                    <a:schemeClr val="accent2">
                      <a:lumMod val="20000"/>
                      <a:lumOff val="80000"/>
                    </a:schemeClr>
                  </a:solidFill>
                </a:ln>
                <a:blipFill dpi="0" rotWithShape="1">
                  <a:blip r:embed="rId3"/>
                  <a:srcRect/>
                  <a:tile tx="0" ty="0" sx="100000" sy="100000" flip="none" algn="tl"/>
                </a:blipFill>
                <a:effectLst>
                  <a:glow rad="127000">
                    <a:srgbClr val="002060"/>
                  </a:glow>
                  <a:innerShdw blurRad="69850" dist="43180" dir="5400000">
                    <a:srgbClr val="000000">
                      <a:alpha val="65000"/>
                    </a:srgbClr>
                  </a:innerShdw>
                </a:effectLst>
                <a:latin typeface="Arial Rounded MT Bold" panose="020F0704030504030204" pitchFamily="34" charset="0"/>
              </a:rPr>
              <a:t> meant to be “calendar teachings”?</a:t>
            </a:r>
          </a:p>
        </p:txBody>
      </p:sp>
      <p:pic>
        <p:nvPicPr>
          <p:cNvPr id="3" name="Picture 2"/>
          <p:cNvPicPr>
            <a:picLocks noChangeAspect="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tretch>
            <a:fillRect/>
          </a:stretch>
        </p:blipFill>
        <p:spPr>
          <a:xfrm rot="20700000">
            <a:off x="432913" y="3372289"/>
            <a:ext cx="2424296" cy="1509990"/>
          </a:xfrm>
          <a:prstGeom prst="ellipse">
            <a:avLst/>
          </a:prstGeom>
          <a:ln>
            <a:noFill/>
          </a:ln>
          <a:effectLst>
            <a:softEdge rad="112500"/>
          </a:effectLst>
        </p:spPr>
      </p:pic>
      <p:sp>
        <p:nvSpPr>
          <p:cNvPr id="21" name="Subtitle 2"/>
          <p:cNvSpPr txBox="1">
            <a:spLocks/>
          </p:cNvSpPr>
          <p:nvPr/>
        </p:nvSpPr>
        <p:spPr>
          <a:xfrm>
            <a:off x="1" y="4931572"/>
            <a:ext cx="12192000" cy="1839344"/>
          </a:xfrm>
          <a:prstGeom prst="rect">
            <a:avLst/>
          </a:prstGeom>
          <a:noFill/>
          <a:scene3d>
            <a:camera prst="orthographicFront"/>
            <a:lightRig rig="threePt" dir="t"/>
          </a:scene3d>
          <a:sp3d>
            <a:bevelT w="152400" h="50800" prst="softRound"/>
          </a:sp3d>
        </p:spPr>
        <p:txBody>
          <a:bodyPr>
            <a:noAutofit/>
            <a:sp3d extrusionH="57150">
              <a:bevelT w="38100" h="38100"/>
            </a:sp3d>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3600" b="1" dirty="0" smtClean="0">
                <a:ln w="28575">
                  <a:solidFill>
                    <a:schemeClr val="accent2">
                      <a:lumMod val="20000"/>
                      <a:lumOff val="80000"/>
                    </a:schemeClr>
                  </a:solidFill>
                </a:ln>
                <a:solidFill>
                  <a:srgbClr val="FFFF00"/>
                </a:solidFill>
                <a:effectLst>
                  <a:glow rad="127000">
                    <a:srgbClr val="002060"/>
                  </a:glow>
                  <a:innerShdw blurRad="69850" dist="43180" dir="5400000">
                    <a:srgbClr val="000000">
                      <a:alpha val="65000"/>
                    </a:srgbClr>
                  </a:innerShdw>
                </a:effectLst>
                <a:latin typeface="Arial Rounded MT Bold" panose="020F0704030504030204" pitchFamily="34" charset="0"/>
              </a:rPr>
              <a:t>Did </a:t>
            </a:r>
            <a:r>
              <a:rPr lang="en-US" sz="3600" b="1" dirty="0" smtClean="0">
                <a:ln w="28575">
                  <a:solidFill>
                    <a:schemeClr val="accent2">
                      <a:lumMod val="20000"/>
                      <a:lumOff val="80000"/>
                    </a:schemeClr>
                  </a:solidFill>
                </a:ln>
                <a:solidFill>
                  <a:srgbClr val="00B0F0"/>
                </a:solidFill>
                <a:effectLst>
                  <a:glow rad="127000">
                    <a:srgbClr val="002060"/>
                  </a:glow>
                  <a:innerShdw blurRad="69850" dist="43180" dir="5400000">
                    <a:srgbClr val="000000">
                      <a:alpha val="65000"/>
                    </a:srgbClr>
                  </a:innerShdw>
                </a:effectLst>
                <a:latin typeface="Arial Rounded MT Bold" panose="020F0704030504030204" pitchFamily="34" charset="0"/>
              </a:rPr>
              <a:t>Yahuah</a:t>
            </a:r>
            <a:r>
              <a:rPr lang="en-US" sz="3600" b="1" dirty="0" smtClean="0">
                <a:ln w="28575">
                  <a:solidFill>
                    <a:schemeClr val="accent2">
                      <a:lumMod val="20000"/>
                      <a:lumOff val="80000"/>
                    </a:schemeClr>
                  </a:solidFill>
                </a:ln>
                <a:solidFill>
                  <a:srgbClr val="FFFF00"/>
                </a:solidFill>
                <a:effectLst>
                  <a:glow rad="127000">
                    <a:srgbClr val="002060"/>
                  </a:glow>
                  <a:innerShdw blurRad="69850" dist="43180" dir="5400000">
                    <a:srgbClr val="000000">
                      <a:alpha val="65000"/>
                    </a:srgbClr>
                  </a:innerShdw>
                </a:effectLst>
                <a:latin typeface="Arial Rounded MT Bold" panose="020F0704030504030204" pitchFamily="34" charset="0"/>
              </a:rPr>
              <a:t> make a blatant mistake to have calendar language recorded so many times ~ with the </a:t>
            </a:r>
            <a:br>
              <a:rPr lang="en-US" sz="3600" b="1" dirty="0" smtClean="0">
                <a:ln w="28575">
                  <a:solidFill>
                    <a:schemeClr val="accent2">
                      <a:lumMod val="20000"/>
                      <a:lumOff val="80000"/>
                    </a:schemeClr>
                  </a:solidFill>
                </a:ln>
                <a:solidFill>
                  <a:srgbClr val="FFFF00"/>
                </a:solidFill>
                <a:effectLst>
                  <a:glow rad="127000">
                    <a:srgbClr val="002060"/>
                  </a:glow>
                  <a:innerShdw blurRad="69850" dist="43180" dir="5400000">
                    <a:srgbClr val="000000">
                      <a:alpha val="65000"/>
                    </a:srgbClr>
                  </a:innerShdw>
                </a:effectLst>
                <a:latin typeface="Arial Rounded MT Bold" panose="020F0704030504030204" pitchFamily="34" charset="0"/>
              </a:rPr>
            </a:br>
            <a:r>
              <a:rPr lang="en-US" sz="3600" b="1" dirty="0" smtClean="0">
                <a:ln w="28575">
                  <a:solidFill>
                    <a:schemeClr val="accent2">
                      <a:lumMod val="20000"/>
                      <a:lumOff val="80000"/>
                    </a:schemeClr>
                  </a:solidFill>
                </a:ln>
                <a:solidFill>
                  <a:srgbClr val="FFFF00"/>
                </a:solidFill>
                <a:effectLst>
                  <a:glow rad="127000">
                    <a:srgbClr val="002060"/>
                  </a:glow>
                  <a:innerShdw blurRad="69850" dist="43180" dir="5400000">
                    <a:srgbClr val="000000">
                      <a:alpha val="65000"/>
                    </a:srgbClr>
                  </a:innerShdw>
                </a:effectLst>
                <a:latin typeface="Arial Rounded MT Bold" panose="020F0704030504030204" pitchFamily="34" charset="0"/>
              </a:rPr>
              <a:t>story events always given in perfect order?</a:t>
            </a:r>
            <a:endParaRPr lang="en-CA" sz="3600" b="1" dirty="0">
              <a:ln w="28575">
                <a:solidFill>
                  <a:schemeClr val="accent2">
                    <a:lumMod val="20000"/>
                    <a:lumOff val="80000"/>
                  </a:schemeClr>
                </a:solidFill>
              </a:ln>
              <a:solidFill>
                <a:srgbClr val="FFFF00"/>
              </a:solidFill>
              <a:effectLst>
                <a:glow rad="127000">
                  <a:srgbClr val="002060"/>
                </a:glow>
                <a:innerShdw blurRad="69850" dist="43180" dir="5400000">
                  <a:srgbClr val="000000">
                    <a:alpha val="65000"/>
                  </a:srgbClr>
                </a:innerShdw>
              </a:effectLst>
              <a:latin typeface="Arial Rounded MT Bold" panose="020F0704030504030204" pitchFamily="34" charset="0"/>
            </a:endParaRPr>
          </a:p>
        </p:txBody>
      </p:sp>
      <p:pic>
        <p:nvPicPr>
          <p:cNvPr id="10" name="Picture 9"/>
          <p:cNvPicPr>
            <a:picLocks noChangeAspect="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backgroundRemoval t="0" b="89691" l="3226" r="96237"/>
                    </a14:imgEffect>
                  </a14:imgLayer>
                </a14:imgProps>
              </a:ext>
              <a:ext uri="{28A0092B-C50C-407E-A947-70E740481C1C}">
                <a14:useLocalDpi xmlns:a14="http://schemas.microsoft.com/office/drawing/2010/main"/>
              </a:ext>
            </a:extLst>
          </a:blip>
          <a:stretch>
            <a:fillRect/>
          </a:stretch>
        </p:blipFill>
        <p:spPr>
          <a:xfrm>
            <a:off x="-112812" y="-719910"/>
            <a:ext cx="2886790" cy="3010953"/>
          </a:xfrm>
          <a:prstGeom prst="rect">
            <a:avLst/>
          </a:prstGeom>
        </p:spPr>
      </p:pic>
      <p:sp>
        <p:nvSpPr>
          <p:cNvPr id="2" name="Rectangle 1"/>
          <p:cNvSpPr/>
          <p:nvPr/>
        </p:nvSpPr>
        <p:spPr>
          <a:xfrm>
            <a:off x="5036457" y="3533389"/>
            <a:ext cx="7025719" cy="1323439"/>
          </a:xfrm>
          <a:prstGeom prst="rect">
            <a:avLst/>
          </a:prstGeom>
          <a:noFill/>
        </p:spPr>
        <p:txBody>
          <a:bodyPr wrap="square" lIns="91440" tIns="45720" rIns="91440" bIns="45720">
            <a:spAutoFit/>
            <a:scene3d>
              <a:camera prst="orthographicFront"/>
              <a:lightRig rig="harsh" dir="t"/>
            </a:scene3d>
            <a:sp3d extrusionH="57150" prstMaterial="matte">
              <a:bevelT w="63500" h="12700"/>
              <a:contourClr>
                <a:schemeClr val="bg1">
                  <a:lumMod val="65000"/>
                </a:schemeClr>
              </a:contourClr>
            </a:sp3d>
          </a:bodyPr>
          <a:lstStyle/>
          <a:p>
            <a:pPr algn="ctr"/>
            <a:r>
              <a:rPr lang="en-US" sz="4000" b="1" cap="none" spc="0" dirty="0" smtClean="0">
                <a:ln/>
                <a:solidFill>
                  <a:srgbClr val="C00000"/>
                </a:solidFill>
                <a:latin typeface="Harrington" panose="04040505050A02020702" pitchFamily="82" charset="0"/>
              </a:rPr>
              <a:t>Would</a:t>
            </a:r>
            <a:r>
              <a:rPr lang="en-US" sz="4000" b="1" cap="none" spc="0" dirty="0" smtClean="0">
                <a:ln/>
                <a:solidFill>
                  <a:srgbClr val="C00000"/>
                </a:solidFill>
                <a:effectLst/>
                <a:latin typeface="Harrington" panose="04040505050A02020702" pitchFamily="82" charset="0"/>
              </a:rPr>
              <a:t> that be considered a lot of </a:t>
            </a:r>
            <a:r>
              <a:rPr lang="en-US" sz="4000" b="1" cap="none" spc="0" dirty="0" smtClean="0">
                <a:ln/>
                <a:solidFill>
                  <a:srgbClr val="602626"/>
                </a:solidFill>
                <a:effectLst/>
                <a:latin typeface="Harrington" panose="04040505050A02020702" pitchFamily="82" charset="0"/>
              </a:rPr>
              <a:t>“idle words” </a:t>
            </a:r>
            <a:r>
              <a:rPr lang="en-US" sz="4000" b="1" cap="none" spc="0" dirty="0" smtClean="0">
                <a:ln/>
                <a:solidFill>
                  <a:srgbClr val="C00000"/>
                </a:solidFill>
                <a:effectLst/>
                <a:latin typeface="Harrington" panose="04040505050A02020702" pitchFamily="82" charset="0"/>
              </a:rPr>
              <a:t>in Scripture?</a:t>
            </a:r>
            <a:endParaRPr lang="en-US" sz="4000" b="1" cap="none" spc="0" dirty="0">
              <a:ln/>
              <a:solidFill>
                <a:srgbClr val="C00000"/>
              </a:solidFill>
              <a:effectLst/>
              <a:latin typeface="Harrington" panose="04040505050A02020702" pitchFamily="82" charset="0"/>
            </a:endParaRPr>
          </a:p>
        </p:txBody>
      </p:sp>
    </p:spTree>
    <p:extLst>
      <p:ext uri="{BB962C8B-B14F-4D97-AF65-F5344CB8AC3E}">
        <p14:creationId xmlns:p14="http://schemas.microsoft.com/office/powerpoint/2010/main" val="24653103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childTnLst>
                          </p:cTn>
                        </p:par>
                        <p:par>
                          <p:cTn id="33" fill="hold">
                            <p:stCondLst>
                              <p:cond delay="2000"/>
                            </p:stCondLst>
                            <p:childTnLst>
                              <p:par>
                                <p:cTn id="34" presetID="16" presetClass="entr" presetSubtype="21"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966815" y="265261"/>
            <a:ext cx="7225185" cy="3381586"/>
          </a:xfrm>
          <a:prstGeom prst="rect">
            <a:avLst/>
          </a:prstGeom>
        </p:spPr>
        <p:txBody>
          <a:bodyPr>
            <a:normAutofit fontScale="97500"/>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200" b="1" i="1" dirty="0" smtClean="0">
                <a:ln w="11430"/>
                <a:solidFill>
                  <a:srgbClr val="002060"/>
                </a:solidFill>
                <a:effectLst>
                  <a:glow rad="127000">
                    <a:schemeClr val="bg1">
                      <a:alpha val="39000"/>
                    </a:schemeClr>
                  </a:glow>
                  <a:outerShdw blurRad="50800" dist="39000" dir="5460000" algn="tl">
                    <a:srgbClr val="000000">
                      <a:alpha val="38000"/>
                    </a:srgbClr>
                  </a:outerShdw>
                </a:effectLst>
              </a:rPr>
              <a:t>There are over 30</a:t>
            </a:r>
            <a:endParaRPr lang="en-CA" sz="4200" b="1" i="1" dirty="0" smtClean="0">
              <a:ln w="11430"/>
              <a:solidFill>
                <a:srgbClr val="002060"/>
              </a:solidFill>
              <a:effectLst>
                <a:glow rad="127000">
                  <a:schemeClr val="bg1">
                    <a:alpha val="39000"/>
                  </a:schemeClr>
                </a:glow>
                <a:outerShdw blurRad="50800" dist="39000" dir="5460000" algn="tl">
                  <a:srgbClr val="000000">
                    <a:alpha val="38000"/>
                  </a:srgbClr>
                </a:outerShdw>
              </a:effectLst>
            </a:endParaRPr>
          </a:p>
          <a:p>
            <a:pPr algn="ctr"/>
            <a:r>
              <a:rPr lang="en-CA" sz="4200" b="1" i="1" dirty="0" smtClean="0">
                <a:ln w="11430"/>
                <a:solidFill>
                  <a:srgbClr val="002060"/>
                </a:solidFill>
                <a:effectLst>
                  <a:glow rad="127000">
                    <a:schemeClr val="bg1">
                      <a:alpha val="39000"/>
                    </a:schemeClr>
                  </a:glow>
                  <a:outerShdw blurRad="50800" dist="39000" dir="5460000" algn="tl">
                    <a:srgbClr val="000000">
                      <a:alpha val="38000"/>
                    </a:srgbClr>
                  </a:outerShdw>
                </a:effectLst>
              </a:rPr>
              <a:t>Secular Historical Quotes Regarding the </a:t>
            </a:r>
            <a:br>
              <a:rPr lang="en-CA" sz="4200" b="1" i="1" dirty="0" smtClean="0">
                <a:ln w="11430"/>
                <a:solidFill>
                  <a:srgbClr val="002060"/>
                </a:solidFill>
                <a:effectLst>
                  <a:glow rad="127000">
                    <a:schemeClr val="bg1">
                      <a:alpha val="39000"/>
                    </a:schemeClr>
                  </a:glow>
                  <a:outerShdw blurRad="50800" dist="39000" dir="5460000" algn="tl">
                    <a:srgbClr val="000000">
                      <a:alpha val="38000"/>
                    </a:srgbClr>
                  </a:outerShdw>
                </a:effectLst>
              </a:rPr>
            </a:br>
            <a:r>
              <a:rPr lang="en-CA" sz="4200" b="1" i="1" dirty="0" smtClean="0">
                <a:ln w="11430"/>
                <a:solidFill>
                  <a:srgbClr val="002060"/>
                </a:solidFill>
                <a:effectLst>
                  <a:glow rad="127000">
                    <a:schemeClr val="bg1">
                      <a:alpha val="39000"/>
                    </a:schemeClr>
                  </a:glow>
                  <a:outerShdw blurRad="50800" dist="39000" dir="5460000" algn="tl">
                    <a:srgbClr val="000000">
                      <a:alpha val="38000"/>
                    </a:srgbClr>
                  </a:outerShdw>
                </a:effectLst>
              </a:rPr>
              <a:t>Commencement of </a:t>
            </a:r>
            <a:br>
              <a:rPr lang="en-CA" sz="4200" b="1" i="1" dirty="0" smtClean="0">
                <a:ln w="11430"/>
                <a:solidFill>
                  <a:srgbClr val="002060"/>
                </a:solidFill>
                <a:effectLst>
                  <a:glow rad="127000">
                    <a:schemeClr val="bg1">
                      <a:alpha val="39000"/>
                    </a:schemeClr>
                  </a:glow>
                  <a:outerShdw blurRad="50800" dist="39000" dir="5460000" algn="tl">
                    <a:srgbClr val="000000">
                      <a:alpha val="38000"/>
                    </a:srgbClr>
                  </a:outerShdw>
                </a:effectLst>
              </a:rPr>
            </a:br>
            <a:r>
              <a:rPr lang="en-CA" sz="4200" b="1" i="1" dirty="0" smtClean="0">
                <a:ln w="11430"/>
                <a:solidFill>
                  <a:srgbClr val="0070C0"/>
                </a:solidFill>
                <a:effectLst>
                  <a:glow rad="127000">
                    <a:schemeClr val="bg1">
                      <a:alpha val="39000"/>
                    </a:schemeClr>
                  </a:glow>
                  <a:outerShdw blurRad="50800" dist="39000" dir="5460000" algn="tl">
                    <a:srgbClr val="000000">
                      <a:alpha val="38000"/>
                    </a:srgbClr>
                  </a:outerShdw>
                </a:effectLst>
              </a:rPr>
              <a:t>Yahuah’s</a:t>
            </a:r>
            <a:r>
              <a:rPr lang="en-CA" sz="4200" b="1" i="1" dirty="0" smtClean="0">
                <a:ln w="11430"/>
                <a:solidFill>
                  <a:srgbClr val="002060"/>
                </a:solidFill>
                <a:effectLst>
                  <a:glow rad="127000">
                    <a:schemeClr val="bg1">
                      <a:alpha val="39000"/>
                    </a:schemeClr>
                  </a:glow>
                  <a:outerShdw blurRad="50800" dist="39000" dir="5460000" algn="tl">
                    <a:srgbClr val="000000">
                      <a:alpha val="38000"/>
                    </a:srgbClr>
                  </a:outerShdw>
                </a:effectLst>
              </a:rPr>
              <a:t> days/Sabbaths ~</a:t>
            </a:r>
            <a:endParaRPr lang="en-CA" sz="4200" b="1" dirty="0">
              <a:ln w="11430"/>
              <a:solidFill>
                <a:srgbClr val="002060"/>
              </a:solidFill>
              <a:effectLst>
                <a:glow rad="127000">
                  <a:schemeClr val="bg1">
                    <a:alpha val="39000"/>
                  </a:schemeClr>
                </a:glow>
                <a:outerShdw blurRad="50800" dist="39000" dir="5460000" algn="tl">
                  <a:srgbClr val="000000">
                    <a:alpha val="38000"/>
                  </a:srgbClr>
                </a:outerShdw>
              </a:effectLst>
            </a:endParaRPr>
          </a:p>
        </p:txBody>
      </p:sp>
      <p:sp>
        <p:nvSpPr>
          <p:cNvPr id="18" name="Slide Number Placeholder 4"/>
          <p:cNvSpPr>
            <a:spLocks noGrp="1"/>
          </p:cNvSpPr>
          <p:nvPr>
            <p:ph type="sldNum" sz="quarter" idx="12"/>
          </p:nvPr>
        </p:nvSpPr>
        <p:spPr>
          <a:xfrm>
            <a:off x="11187112" y="6331047"/>
            <a:ext cx="779767" cy="365125"/>
          </a:xfrm>
        </p:spPr>
        <p:txBody>
          <a:bodyPr/>
          <a:lstStyle/>
          <a:p>
            <a:fld id="{D57F1E4F-1CFF-5643-939E-217C01CDF565}" type="slidenum">
              <a:rPr lang="en-US" sz="1600" b="1" smtClean="0"/>
              <a:pPr/>
              <a:t>13</a:t>
            </a:fld>
            <a:endParaRPr lang="en-US" sz="1600" b="1" dirty="0"/>
          </a:p>
        </p:txBody>
      </p:sp>
      <p:pic>
        <p:nvPicPr>
          <p:cNvPr id="19" name="Picture 1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3694" y="1058170"/>
            <a:ext cx="4823669" cy="1795768"/>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
        <p:nvSpPr>
          <p:cNvPr id="21" name="Title 1"/>
          <p:cNvSpPr txBox="1">
            <a:spLocks/>
          </p:cNvSpPr>
          <p:nvPr/>
        </p:nvSpPr>
        <p:spPr>
          <a:xfrm>
            <a:off x="303694" y="3824174"/>
            <a:ext cx="7590970" cy="1657137"/>
          </a:xfrm>
          <a:prstGeom prst="rect">
            <a:avLst/>
          </a:prstGeom>
          <a:effectLst>
            <a:glow rad="228600">
              <a:schemeClr val="accent5">
                <a:satMod val="175000"/>
                <a:alpha val="40000"/>
              </a:schemeClr>
            </a:glow>
          </a:effectLst>
        </p:spPr>
        <p:txBody>
          <a:bodyPr>
            <a:normAutofit fontScale="97500"/>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i="1" dirty="0" smtClean="0">
                <a:ln w="11430"/>
                <a:solidFill>
                  <a:srgbClr val="C00000"/>
                </a:solidFill>
                <a:effectLst>
                  <a:glow rad="76200">
                    <a:schemeClr val="bg1">
                      <a:alpha val="63000"/>
                    </a:schemeClr>
                  </a:glow>
                  <a:outerShdw blurRad="50800" dist="39000" dir="5460000" algn="tl">
                    <a:srgbClr val="000000">
                      <a:alpha val="38000"/>
                    </a:srgbClr>
                  </a:outerShdw>
                </a:effectLst>
                <a:latin typeface="Bookman Old Style" panose="02050604050505020204" pitchFamily="18" charset="0"/>
              </a:rPr>
              <a:t>And … none of them come close to supporting sunset?</a:t>
            </a:r>
            <a:endParaRPr lang="en-CA" sz="4000" b="1" dirty="0">
              <a:ln w="11430"/>
              <a:solidFill>
                <a:srgbClr val="C00000"/>
              </a:solidFill>
              <a:effectLst>
                <a:glow rad="76200">
                  <a:schemeClr val="bg1">
                    <a:alpha val="63000"/>
                  </a:schemeClr>
                </a:glow>
                <a:outerShdw blurRad="50800" dist="39000" dir="5460000" algn="tl">
                  <a:srgbClr val="000000">
                    <a:alpha val="38000"/>
                  </a:srgbClr>
                </a:outerShdw>
              </a:effectLst>
              <a:latin typeface="Bookman Old Style" panose="02050604050505020204" pitchFamily="18" charset="0"/>
            </a:endParaRPr>
          </a:p>
        </p:txBody>
      </p:sp>
      <p:sp>
        <p:nvSpPr>
          <p:cNvPr id="20" name="Title 1"/>
          <p:cNvSpPr txBox="1">
            <a:spLocks/>
          </p:cNvSpPr>
          <p:nvPr/>
        </p:nvSpPr>
        <p:spPr>
          <a:xfrm>
            <a:off x="303693" y="5481311"/>
            <a:ext cx="11144967" cy="1657137"/>
          </a:xfrm>
          <a:prstGeom prst="rect">
            <a:avLst/>
          </a:prstGeom>
          <a:effectLst>
            <a:glow rad="228600">
              <a:schemeClr val="accent5">
                <a:satMod val="175000"/>
                <a:alpha val="40000"/>
              </a:schemeClr>
            </a:glow>
          </a:effectLst>
        </p:spPr>
        <p:txBody>
          <a:bodyPr>
            <a:normAutofit fontScale="97500"/>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i="1" dirty="0" smtClean="0">
                <a:ln w="11430"/>
                <a:solidFill>
                  <a:schemeClr val="accent5">
                    <a:lumMod val="50000"/>
                  </a:schemeClr>
                </a:solidFill>
                <a:effectLst>
                  <a:glow rad="76200">
                    <a:schemeClr val="bg1">
                      <a:alpha val="63000"/>
                    </a:schemeClr>
                  </a:glow>
                  <a:outerShdw blurRad="50800" dist="39000" dir="5460000" algn="tl">
                    <a:srgbClr val="000000">
                      <a:alpha val="38000"/>
                    </a:srgbClr>
                  </a:outerShdw>
                </a:effectLst>
                <a:latin typeface="Bookman Old Style" panose="02050604050505020204" pitchFamily="18" charset="0"/>
              </a:rPr>
              <a:t>Here’s one author that will not be in the larger study.  See what you think!</a:t>
            </a:r>
            <a:endParaRPr lang="en-CA" sz="4000" b="1" dirty="0">
              <a:ln w="11430"/>
              <a:solidFill>
                <a:schemeClr val="accent5">
                  <a:lumMod val="50000"/>
                </a:schemeClr>
              </a:solidFill>
              <a:effectLst>
                <a:glow rad="76200">
                  <a:schemeClr val="bg1">
                    <a:alpha val="63000"/>
                  </a:schemeClr>
                </a:glow>
                <a:outerShdw blurRad="50800" dist="39000" dir="5460000" algn="tl">
                  <a:srgbClr val="000000">
                    <a:alpha val="38000"/>
                  </a:srgbClr>
                </a:outerShdw>
              </a:effectLst>
              <a:latin typeface="Bookman Old Style" panose="02050604050505020204" pitchFamily="18" charset="0"/>
            </a:endParaRPr>
          </a:p>
        </p:txBody>
      </p:sp>
    </p:spTree>
    <p:extLst>
      <p:ext uri="{BB962C8B-B14F-4D97-AF65-F5344CB8AC3E}">
        <p14:creationId xmlns:p14="http://schemas.microsoft.com/office/powerpoint/2010/main" val="157699452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6" presetClass="entr" presetSubtype="21" fill="hold" grpId="0" nodeType="afterEffect">
                                  <p:stCondLst>
                                    <p:cond delay="100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349" y="171866"/>
            <a:ext cx="9774424" cy="784370"/>
          </a:xfrm>
        </p:spPr>
        <p:txBody>
          <a:bodyPr>
            <a:no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en-CA" sz="4800" b="1" i="1" dirty="0" smtClean="0">
                <a:ln w="11430"/>
                <a:solidFill>
                  <a:srgbClr val="002060"/>
                </a:solidFill>
                <a:effectLst>
                  <a:outerShdw blurRad="50800" dist="39000" dir="5460000" algn="tl">
                    <a:srgbClr val="000000">
                      <a:alpha val="38000"/>
                    </a:srgbClr>
                  </a:outerShdw>
                </a:effectLst>
                <a:latin typeface="Rockwell" pitchFamily="18" charset="0"/>
              </a:rPr>
              <a:t>A Good Paper with a Sad Ending!</a:t>
            </a:r>
            <a:endParaRPr lang="en-CA" sz="4800" b="1" i="1" dirty="0">
              <a:ln w="11430"/>
              <a:solidFill>
                <a:srgbClr val="002060"/>
              </a:solidFill>
              <a:effectLst>
                <a:outerShdw blurRad="50800" dist="39000" dir="5460000" algn="tl">
                  <a:srgbClr val="000000">
                    <a:alpha val="38000"/>
                  </a:srgbClr>
                </a:outerShdw>
              </a:effectLst>
              <a:latin typeface="Rockwell" pitchFamily="18" charset="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8" name="Picture 2"/>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2593" b="90000" l="10000" r="90000"/>
                    </a14:imgEffect>
                  </a14:imgLayer>
                </a14:imgProps>
              </a:ext>
              <a:ext uri="{28A0092B-C50C-407E-A947-70E740481C1C}">
                <a14:useLocalDpi xmlns:a14="http://schemas.microsoft.com/office/drawing/2010/main"/>
              </a:ext>
            </a:extLst>
          </a:blip>
          <a:stretch>
            <a:fillRect/>
          </a:stretch>
        </p:blipFill>
        <p:spPr bwMode="auto">
          <a:xfrm flipH="1">
            <a:off x="247253" y="1240972"/>
            <a:ext cx="2453361" cy="2649629"/>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9" name="Text Placeholder 2"/>
          <p:cNvSpPr txBox="1">
            <a:spLocks/>
          </p:cNvSpPr>
          <p:nvPr/>
        </p:nvSpPr>
        <p:spPr>
          <a:xfrm>
            <a:off x="2461961" y="970344"/>
            <a:ext cx="9347200" cy="3627120"/>
          </a:xfrm>
          <a:prstGeom prst="rect">
            <a:avLst/>
          </a:prstGeom>
        </p:spPr>
        <p:txBody>
          <a:bodyPr vert="horz" lIns="91440" tIns="45720" rIns="91440" bIns="45720" rtlCol="0" anchor="ctr">
            <a:normAutofit fontScale="92500" lnSpcReduction="10000"/>
            <a:scene3d>
              <a:camera prst="orthographicFront"/>
              <a:lightRig rig="threePt" dir="t"/>
            </a:scene3d>
            <a:sp3d extrusionH="57150">
              <a:bevelT w="38100" h="38100" prst="angle"/>
            </a:sp3d>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r>
              <a:rPr lang="en-US" sz="2600" dirty="0"/>
              <a:t>This article is from: </a:t>
            </a:r>
            <a:endParaRPr lang="en-US" sz="2600" dirty="0" smtClean="0"/>
          </a:p>
          <a:p>
            <a:r>
              <a:rPr lang="en-US" sz="2600" dirty="0" smtClean="0">
                <a:solidFill>
                  <a:srgbClr val="002060"/>
                </a:solidFill>
              </a:rPr>
              <a:t>Conservative </a:t>
            </a:r>
            <a:r>
              <a:rPr lang="en-US" sz="2600" dirty="0">
                <a:solidFill>
                  <a:srgbClr val="002060"/>
                </a:solidFill>
              </a:rPr>
              <a:t>Judaism Journal </a:t>
            </a:r>
            <a:endParaRPr lang="en-US" sz="2600" dirty="0" smtClean="0">
              <a:solidFill>
                <a:srgbClr val="002060"/>
              </a:solidFill>
            </a:endParaRPr>
          </a:p>
          <a:p>
            <a:r>
              <a:rPr lang="en-US" sz="2600" dirty="0" err="1" smtClean="0">
                <a:solidFill>
                  <a:srgbClr val="002060"/>
                </a:solidFill>
              </a:rPr>
              <a:t>Vol</a:t>
            </a:r>
            <a:r>
              <a:rPr lang="en-US" sz="2600" dirty="0" smtClean="0">
                <a:solidFill>
                  <a:srgbClr val="002060"/>
                </a:solidFill>
              </a:rPr>
              <a:t> </a:t>
            </a:r>
            <a:r>
              <a:rPr lang="en-US" sz="2600" dirty="0">
                <a:solidFill>
                  <a:srgbClr val="002060"/>
                </a:solidFill>
              </a:rPr>
              <a:t>35, No. 1, Fall </a:t>
            </a:r>
            <a:r>
              <a:rPr lang="en-US" sz="2600" b="1" u="sng" dirty="0">
                <a:solidFill>
                  <a:srgbClr val="002060"/>
                </a:solidFill>
              </a:rPr>
              <a:t>1981</a:t>
            </a:r>
            <a:r>
              <a:rPr lang="en-US" sz="2600" dirty="0">
                <a:solidFill>
                  <a:srgbClr val="002060"/>
                </a:solidFill>
              </a:rPr>
              <a:t> </a:t>
            </a:r>
            <a:endParaRPr lang="en-US" sz="2600" dirty="0" smtClean="0">
              <a:solidFill>
                <a:srgbClr val="002060"/>
              </a:solidFill>
            </a:endParaRPr>
          </a:p>
          <a:p>
            <a:r>
              <a:rPr lang="en-US" sz="2600" dirty="0" smtClean="0">
                <a:solidFill>
                  <a:srgbClr val="002060"/>
                </a:solidFill>
              </a:rPr>
              <a:t>© </a:t>
            </a:r>
            <a:r>
              <a:rPr lang="en-US" sz="2600" dirty="0">
                <a:solidFill>
                  <a:srgbClr val="002060"/>
                </a:solidFill>
              </a:rPr>
              <a:t>1981 The Rabbinical Assembly </a:t>
            </a:r>
            <a:endParaRPr lang="en-US" sz="2600" dirty="0" smtClean="0">
              <a:solidFill>
                <a:srgbClr val="002060"/>
              </a:solidFill>
            </a:endParaRPr>
          </a:p>
          <a:p>
            <a:r>
              <a:rPr lang="en-US" sz="2800" b="1" dirty="0" smtClean="0">
                <a:solidFill>
                  <a:srgbClr val="002060"/>
                </a:solidFill>
              </a:rPr>
              <a:t>Title:  The </a:t>
            </a:r>
            <a:r>
              <a:rPr lang="en-US" sz="2800" b="1" dirty="0">
                <a:solidFill>
                  <a:srgbClr val="002060"/>
                </a:solidFill>
              </a:rPr>
              <a:t>Counting of 'Day' and 'Night' </a:t>
            </a:r>
            <a:endParaRPr lang="en-US" sz="2800" b="1" dirty="0" smtClean="0">
              <a:solidFill>
                <a:srgbClr val="002060"/>
              </a:solidFill>
            </a:endParaRPr>
          </a:p>
          <a:p>
            <a:r>
              <a:rPr lang="en-US" sz="2600" dirty="0" smtClean="0"/>
              <a:t>By:  </a:t>
            </a:r>
            <a:r>
              <a:rPr lang="en-US" sz="2600" b="1" dirty="0" smtClean="0">
                <a:solidFill>
                  <a:srgbClr val="002060"/>
                </a:solidFill>
              </a:rPr>
              <a:t>Meir </a:t>
            </a:r>
            <a:r>
              <a:rPr lang="en-US" sz="2600" b="1" dirty="0">
                <a:solidFill>
                  <a:srgbClr val="002060"/>
                </a:solidFill>
              </a:rPr>
              <a:t>M. </a:t>
            </a:r>
            <a:r>
              <a:rPr lang="en-US" sz="2600" b="1" dirty="0" err="1">
                <a:solidFill>
                  <a:srgbClr val="002060"/>
                </a:solidFill>
              </a:rPr>
              <a:t>Ydit</a:t>
            </a:r>
            <a:r>
              <a:rPr lang="en-US" sz="2600" dirty="0"/>
              <a:t> - RABBI DR. MEIR M. YDIT, who presently lives in Western </a:t>
            </a:r>
            <a:r>
              <a:rPr lang="en-US" sz="2600" dirty="0" smtClean="0"/>
              <a:t>Germany, </a:t>
            </a:r>
            <a:r>
              <a:rPr lang="en-US" sz="2600" dirty="0"/>
              <a:t>was founder and spiritual leader of Adar Shalom synagogue in </a:t>
            </a:r>
            <a:r>
              <a:rPr lang="en-US" sz="2600" dirty="0" err="1"/>
              <a:t>Rehovot</a:t>
            </a:r>
            <a:r>
              <a:rPr lang="en-US" sz="2600" dirty="0"/>
              <a:t>.</a:t>
            </a:r>
            <a:endParaRPr lang="en-CA" sz="2600" dirty="0" smtClean="0"/>
          </a:p>
        </p:txBody>
      </p:sp>
      <p:sp>
        <p:nvSpPr>
          <p:cNvPr id="10" name="Text Placeholder 2"/>
          <p:cNvSpPr txBox="1">
            <a:spLocks/>
          </p:cNvSpPr>
          <p:nvPr/>
        </p:nvSpPr>
        <p:spPr>
          <a:xfrm>
            <a:off x="1195594" y="4382900"/>
            <a:ext cx="10996406" cy="2380240"/>
          </a:xfrm>
          <a:prstGeom prst="rect">
            <a:avLst/>
          </a:prstGeom>
        </p:spPr>
        <p:txBody>
          <a:bodyPr vert="horz" lIns="91440" tIns="45720" rIns="91440" bIns="45720" rtlCol="0" anchor="ctr">
            <a:normAutofit fontScale="92500"/>
            <a:scene3d>
              <a:camera prst="orthographicFront"/>
              <a:lightRig rig="threePt" dir="t"/>
            </a:scene3d>
            <a:sp3d extrusionH="57150">
              <a:bevelT w="38100" h="38100" prst="angle"/>
            </a:sp3d>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r>
              <a:rPr lang="en-US" sz="2800" b="1" dirty="0" smtClean="0">
                <a:solidFill>
                  <a:srgbClr val="002060"/>
                </a:solidFill>
              </a:rPr>
              <a:t>A special selection of quotes will be given – the author also quotes from … </a:t>
            </a:r>
            <a:r>
              <a:rPr lang="en-US" sz="2800" dirty="0" smtClean="0"/>
              <a:t>“Prof</a:t>
            </a:r>
            <a:r>
              <a:rPr lang="en-US" sz="2800" dirty="0"/>
              <a:t>. M.D. </a:t>
            </a:r>
            <a:r>
              <a:rPr lang="en-US" sz="2800" dirty="0" err="1"/>
              <a:t>Cassuto</a:t>
            </a:r>
            <a:r>
              <a:rPr lang="en-US" sz="2800" dirty="0"/>
              <a:t>, in his magnificent commentary of Genesis (</a:t>
            </a:r>
            <a:r>
              <a:rPr lang="en-US" sz="2200" dirty="0"/>
              <a:t>in the Hebrew </a:t>
            </a:r>
            <a:r>
              <a:rPr lang="en-US" sz="2200" dirty="0" err="1"/>
              <a:t>Soncino</a:t>
            </a:r>
            <a:r>
              <a:rPr lang="en-US" sz="2200" dirty="0"/>
              <a:t> edition: </a:t>
            </a:r>
            <a:r>
              <a:rPr lang="en-US" sz="2200" dirty="0" err="1"/>
              <a:t>Perush</a:t>
            </a:r>
            <a:r>
              <a:rPr lang="en-US" sz="2200" dirty="0"/>
              <a:t> al </a:t>
            </a:r>
            <a:r>
              <a:rPr lang="en-US" sz="2200" dirty="0" err="1"/>
              <a:t>Sefer</a:t>
            </a:r>
            <a:r>
              <a:rPr lang="en-US" sz="2200" dirty="0"/>
              <a:t> </a:t>
            </a:r>
            <a:r>
              <a:rPr lang="en-US" sz="2200" dirty="0" err="1"/>
              <a:t>Bereishit</a:t>
            </a:r>
            <a:r>
              <a:rPr lang="en-US" sz="2200" dirty="0"/>
              <a:t>, 1962, pp. 15-17</a:t>
            </a:r>
            <a:r>
              <a:rPr lang="en-US" sz="2800" dirty="0"/>
              <a:t>). </a:t>
            </a:r>
            <a:r>
              <a:rPr lang="en-US" sz="2800" dirty="0" smtClean="0"/>
              <a:t> He </a:t>
            </a:r>
            <a:r>
              <a:rPr lang="en-US" sz="2800" dirty="0"/>
              <a:t>proves his thesis by a number of convincing biblical references, which </a:t>
            </a:r>
            <a:r>
              <a:rPr lang="en-US" sz="2800" dirty="0" smtClean="0"/>
              <a:t>I [</a:t>
            </a:r>
            <a:r>
              <a:rPr lang="en-US" sz="2800" dirty="0" err="1" smtClean="0"/>
              <a:t>Ydit</a:t>
            </a:r>
            <a:r>
              <a:rPr lang="en-US" sz="2800" dirty="0" smtClean="0"/>
              <a:t>] </a:t>
            </a:r>
            <a:r>
              <a:rPr lang="en-US" sz="2800" dirty="0"/>
              <a:t>shall try to elaborate upon here</a:t>
            </a:r>
            <a:r>
              <a:rPr lang="en-US" sz="2800" dirty="0" smtClean="0"/>
              <a:t>.”</a:t>
            </a:r>
            <a:endParaRPr lang="en-US" sz="2800" b="1" dirty="0" smtClean="0">
              <a:solidFill>
                <a:srgbClr val="002060"/>
              </a:solidFill>
            </a:endParaRPr>
          </a:p>
        </p:txBody>
      </p:sp>
    </p:spTree>
    <p:extLst>
      <p:ext uri="{BB962C8B-B14F-4D97-AF65-F5344CB8AC3E}">
        <p14:creationId xmlns:p14="http://schemas.microsoft.com/office/powerpoint/2010/main" val="20493032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261" y="171866"/>
            <a:ext cx="10632512" cy="615916"/>
          </a:xfrm>
        </p:spPr>
        <p:txBody>
          <a:bodyPr>
            <a:no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en-CA" sz="3200" b="1" i="1" dirty="0" smtClean="0">
                <a:ln w="11430"/>
                <a:solidFill>
                  <a:srgbClr val="002060"/>
                </a:solidFill>
                <a:effectLst>
                  <a:outerShdw blurRad="50800" dist="39000" dir="5460000" algn="tl">
                    <a:srgbClr val="000000">
                      <a:alpha val="38000"/>
                    </a:srgbClr>
                  </a:outerShdw>
                </a:effectLst>
                <a:latin typeface="Rockwell" pitchFamily="18" charset="0"/>
              </a:rPr>
              <a:t>Excerpts from:  The Counting of ‘Day’ and ‘Night’</a:t>
            </a:r>
            <a:endParaRPr lang="en-CA" sz="3200" b="1" i="1" dirty="0">
              <a:ln w="11430"/>
              <a:solidFill>
                <a:srgbClr val="002060"/>
              </a:solidFill>
              <a:effectLst>
                <a:outerShdw blurRad="50800" dist="39000" dir="5460000" algn="tl">
                  <a:srgbClr val="000000">
                    <a:alpha val="38000"/>
                  </a:srgbClr>
                </a:outerShdw>
              </a:effectLst>
              <a:latin typeface="Rockwell" pitchFamily="18" charset="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8" name="Picture 2"/>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2593" b="90000" l="10000" r="90000"/>
                    </a14:imgEffect>
                  </a14:imgLayer>
                </a14:imgProps>
              </a:ext>
              <a:ext uri="{28A0092B-C50C-407E-A947-70E740481C1C}">
                <a14:useLocalDpi xmlns:a14="http://schemas.microsoft.com/office/drawing/2010/main"/>
              </a:ext>
            </a:extLst>
          </a:blip>
          <a:stretch>
            <a:fillRect/>
          </a:stretch>
        </p:blipFill>
        <p:spPr bwMode="auto">
          <a:xfrm flipH="1">
            <a:off x="-107310" y="1246418"/>
            <a:ext cx="2453361" cy="2649629"/>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7" name="Text Placeholder 2"/>
          <p:cNvSpPr txBox="1">
            <a:spLocks/>
          </p:cNvSpPr>
          <p:nvPr/>
        </p:nvSpPr>
        <p:spPr>
          <a:xfrm>
            <a:off x="1819730" y="879258"/>
            <a:ext cx="10203043" cy="5978742"/>
          </a:xfrm>
          <a:prstGeom prst="rect">
            <a:avLst/>
          </a:prstGeom>
        </p:spPr>
        <p:txBody>
          <a:bodyPr vert="horz" lIns="91440" tIns="45720" rIns="91440" bIns="45720" rtlCol="0">
            <a:normAutofit fontScale="92500" lnSpcReduction="10000"/>
            <a:scene3d>
              <a:camera prst="orthographicFront"/>
              <a:lightRig rig="threePt" dir="t"/>
            </a:scene3d>
            <a:sp3d extrusionH="57150">
              <a:bevelT w="38100" h="38100"/>
            </a:sp3d>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400" dirty="0" smtClean="0"/>
              <a:t>“</a:t>
            </a:r>
            <a:r>
              <a:rPr lang="en-US" sz="2400" b="1" dirty="0" smtClean="0"/>
              <a:t>In the Jewish tradition it is customary to count the day </a:t>
            </a:r>
            <a:r>
              <a:rPr lang="en-US" sz="2400" b="1" u="sng" dirty="0" smtClean="0"/>
              <a:t>from the onset of ni</a:t>
            </a:r>
            <a:r>
              <a:rPr lang="en-US" sz="2400" b="1" dirty="0" smtClean="0"/>
              <a:t>g</a:t>
            </a:r>
            <a:r>
              <a:rPr lang="en-US" sz="2400" b="1" u="sng" dirty="0" smtClean="0"/>
              <a:t>ht</a:t>
            </a:r>
            <a:r>
              <a:rPr lang="en-US" sz="2400" b="1" dirty="0" smtClean="0"/>
              <a:t> </a:t>
            </a:r>
            <a:r>
              <a:rPr lang="en-US" sz="2400" dirty="0" smtClean="0"/>
              <a:t>(</a:t>
            </a:r>
            <a:r>
              <a:rPr lang="en-US" sz="1900" dirty="0" smtClean="0"/>
              <a:t>i.e., the visibility of three stars in the sky</a:t>
            </a:r>
            <a:r>
              <a:rPr lang="en-US" sz="2400" dirty="0" smtClean="0"/>
              <a:t>) </a:t>
            </a:r>
            <a:r>
              <a:rPr lang="en-US" sz="2400" b="1" u="sng" dirty="0" smtClean="0"/>
              <a:t>until after the sunset of the followin</a:t>
            </a:r>
            <a:r>
              <a:rPr lang="en-US" sz="2400" b="1" dirty="0" smtClean="0"/>
              <a:t>g</a:t>
            </a:r>
            <a:r>
              <a:rPr lang="en-US" sz="2400" b="1" u="sng" dirty="0" smtClean="0"/>
              <a:t> da</a:t>
            </a:r>
            <a:r>
              <a:rPr lang="en-US" sz="2400" b="1" dirty="0" smtClean="0"/>
              <a:t>y.</a:t>
            </a:r>
            <a:r>
              <a:rPr lang="en-US" sz="2400" dirty="0" smtClean="0"/>
              <a:t> … </a:t>
            </a:r>
            <a:r>
              <a:rPr lang="en-US" sz="2400" b="1" dirty="0" smtClean="0">
                <a:solidFill>
                  <a:srgbClr val="002060"/>
                </a:solidFill>
              </a:rPr>
              <a:t>However, a more precise scrutiny of this text shows that the opposite is true. … </a:t>
            </a:r>
            <a:r>
              <a:rPr lang="en-US" sz="2400" dirty="0" smtClean="0"/>
              <a:t> With the process of creation, which started with the divine fiat "Let there be light,'' </a:t>
            </a:r>
            <a:r>
              <a:rPr lang="en-US" sz="2400" b="1" dirty="0" smtClean="0">
                <a:solidFill>
                  <a:srgbClr val="002060"/>
                </a:solidFill>
              </a:rPr>
              <a:t>the first daylight began and lasted until the arrival of evening.  As the darkness, too, ran its course, the entire day ended and a new day began.</a:t>
            </a:r>
            <a:r>
              <a:rPr lang="en-US" sz="2400" dirty="0" smtClean="0"/>
              <a:t>  This is what the Bible really expresses: "and it was evening [= after the daylight ended], </a:t>
            </a:r>
            <a:br>
              <a:rPr lang="en-US" sz="2400" dirty="0" smtClean="0"/>
            </a:br>
            <a:r>
              <a:rPr lang="en-US" sz="2400" b="1" dirty="0" smtClean="0">
                <a:solidFill>
                  <a:srgbClr val="A50021"/>
                </a:solidFill>
              </a:rPr>
              <a:t>and it was morning [= a new day arrived</a:t>
            </a:r>
            <a:r>
              <a:rPr lang="en-US" sz="2400" dirty="0" smtClean="0">
                <a:solidFill>
                  <a:srgbClr val="A50021"/>
                </a:solidFill>
              </a:rPr>
              <a:t>,</a:t>
            </a:r>
            <a:r>
              <a:rPr lang="en-US" sz="2400" dirty="0" smtClean="0"/>
              <a:t> therefore it was the definite end of] the first [second, third, etc.) day." </a:t>
            </a:r>
          </a:p>
          <a:p>
            <a:endParaRPr lang="en-US" sz="800" dirty="0" smtClean="0"/>
          </a:p>
          <a:p>
            <a:r>
              <a:rPr lang="en-US" sz="2400" dirty="0" smtClean="0"/>
              <a:t>“It stands to reason that in biblical times, under the existing economic and social conditions, almost all human activities were conducted during daytime. The night was the time for rest and sleep.  </a:t>
            </a:r>
            <a:r>
              <a:rPr lang="en-US" sz="2400" b="1" dirty="0" smtClean="0">
                <a:solidFill>
                  <a:srgbClr val="A50021"/>
                </a:solidFill>
              </a:rPr>
              <a:t>Thus days were naturally counted ''from one morning until the next morning,'' while the passive night time was counted as belonging to the day which ceased.  </a:t>
            </a:r>
            <a:r>
              <a:rPr lang="en-US" sz="2400" dirty="0" smtClean="0"/>
              <a:t>Thus there existed </a:t>
            </a:r>
            <a:r>
              <a:rPr lang="en-US" sz="2400" b="1" dirty="0" smtClean="0">
                <a:solidFill>
                  <a:srgbClr val="002060"/>
                </a:solidFill>
              </a:rPr>
              <a:t>no difference between </a:t>
            </a:r>
            <a:r>
              <a:rPr lang="en-US" sz="2400" dirty="0" smtClean="0"/>
              <a:t>the calculation of the day as practiced in </a:t>
            </a:r>
            <a:r>
              <a:rPr lang="en-US" sz="2400" b="1" dirty="0" smtClean="0">
                <a:solidFill>
                  <a:srgbClr val="002060"/>
                </a:solidFill>
              </a:rPr>
              <a:t>everyday-life</a:t>
            </a:r>
            <a:r>
              <a:rPr lang="en-US" sz="2400" dirty="0" smtClean="0"/>
              <a:t> </a:t>
            </a:r>
            <a:r>
              <a:rPr lang="en-US" sz="2400" b="1" dirty="0" smtClean="0">
                <a:solidFill>
                  <a:srgbClr val="002060"/>
                </a:solidFill>
              </a:rPr>
              <a:t>and the </a:t>
            </a:r>
            <a:r>
              <a:rPr lang="en-US" sz="2400" dirty="0" smtClean="0"/>
              <a:t>calculation by which the </a:t>
            </a:r>
            <a:r>
              <a:rPr lang="en-US" sz="2400" b="1" dirty="0" smtClean="0">
                <a:solidFill>
                  <a:srgbClr val="002060"/>
                </a:solidFill>
              </a:rPr>
              <a:t>holy service in the Temple </a:t>
            </a:r>
            <a:r>
              <a:rPr lang="en-US" sz="2400" dirty="0" smtClean="0"/>
              <a:t>was conducted.”</a:t>
            </a:r>
            <a:endParaRPr lang="en-US" sz="2400" dirty="0" smtClean="0">
              <a:solidFill>
                <a:schemeClr val="accent5">
                  <a:lumMod val="75000"/>
                </a:schemeClr>
              </a:solidFill>
            </a:endParaRPr>
          </a:p>
        </p:txBody>
      </p:sp>
    </p:spTree>
    <p:extLst>
      <p:ext uri="{BB962C8B-B14F-4D97-AF65-F5344CB8AC3E}">
        <p14:creationId xmlns:p14="http://schemas.microsoft.com/office/powerpoint/2010/main" val="21808733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arn(inVertical)">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261" y="171866"/>
            <a:ext cx="10632512" cy="615916"/>
          </a:xfrm>
        </p:spPr>
        <p:txBody>
          <a:bodyPr>
            <a:no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en-CA" sz="3200" b="1" i="1" dirty="0" smtClean="0">
                <a:ln w="11430"/>
                <a:solidFill>
                  <a:srgbClr val="002060"/>
                </a:solidFill>
                <a:effectLst>
                  <a:outerShdw blurRad="50800" dist="39000" dir="5460000" algn="tl">
                    <a:srgbClr val="000000">
                      <a:alpha val="38000"/>
                    </a:srgbClr>
                  </a:outerShdw>
                </a:effectLst>
                <a:latin typeface="Rockwell" pitchFamily="18" charset="0"/>
              </a:rPr>
              <a:t>Excerpts from:  The Counting of ‘Day’ and ‘Night’</a:t>
            </a:r>
            <a:endParaRPr lang="en-CA" sz="3200" b="1" i="1" dirty="0">
              <a:ln w="11430"/>
              <a:solidFill>
                <a:srgbClr val="002060"/>
              </a:solidFill>
              <a:effectLst>
                <a:outerShdw blurRad="50800" dist="39000" dir="5460000" algn="tl">
                  <a:srgbClr val="000000">
                    <a:alpha val="38000"/>
                  </a:srgbClr>
                </a:outerShdw>
              </a:effectLst>
              <a:latin typeface="Rockwell" pitchFamily="18" charset="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8" name="Picture 2"/>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2593" b="90000" l="10000" r="90000"/>
                    </a14:imgEffect>
                  </a14:imgLayer>
                </a14:imgProps>
              </a:ext>
              <a:ext uri="{28A0092B-C50C-407E-A947-70E740481C1C}">
                <a14:useLocalDpi xmlns:a14="http://schemas.microsoft.com/office/drawing/2010/main"/>
              </a:ext>
            </a:extLst>
          </a:blip>
          <a:stretch>
            <a:fillRect/>
          </a:stretch>
        </p:blipFill>
        <p:spPr bwMode="auto">
          <a:xfrm flipH="1">
            <a:off x="-107310" y="1246418"/>
            <a:ext cx="2453361" cy="2649629"/>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847722" y="535924"/>
            <a:ext cx="9995935" cy="6546078"/>
          </a:xfrm>
          <a:prstGeom prst="rect">
            <a:avLst/>
          </a:prstGeom>
        </p:spPr>
        <p:txBody>
          <a:bodyPr vert="horz" lIns="91440" tIns="45720" rIns="91440" bIns="45720" rtlCol="0">
            <a:normAutofit lnSpcReduction="10000"/>
            <a:scene3d>
              <a:camera prst="orthographicFront"/>
              <a:lightRig rig="threePt" dir="t"/>
            </a:scene3d>
            <a:sp3d extrusionH="57150">
              <a:bevelT w="38100" h="38100"/>
            </a:sp3d>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US" sz="2400" dirty="0" smtClean="0">
              <a:solidFill>
                <a:schemeClr val="accent5">
                  <a:lumMod val="75000"/>
                </a:schemeClr>
              </a:solidFill>
            </a:endParaRPr>
          </a:p>
          <a:p>
            <a:r>
              <a:rPr lang="en-US" sz="2400" dirty="0" smtClean="0"/>
              <a:t>“… yet another excellent proof for the main thesis of this paper can be marshalled from the biblical commandment: </a:t>
            </a:r>
            <a:br>
              <a:rPr lang="en-US" sz="2400" dirty="0" smtClean="0"/>
            </a:br>
            <a:r>
              <a:rPr lang="en-US" sz="2400" dirty="0" smtClean="0"/>
              <a:t>''You should not let his corpse hang on the stake overnight, </a:t>
            </a:r>
            <a:br>
              <a:rPr lang="en-US" sz="2400" dirty="0" smtClean="0"/>
            </a:br>
            <a:r>
              <a:rPr lang="en-US" sz="2400" dirty="0" smtClean="0"/>
              <a:t>but must surely bury him the same day" (i.e., of his execution, Deut 21:23).  </a:t>
            </a:r>
            <a:r>
              <a:rPr lang="en-US" sz="2400" b="1" dirty="0" smtClean="0">
                <a:solidFill>
                  <a:srgbClr val="A50021"/>
                </a:solidFill>
              </a:rPr>
              <a:t>According to this biblical injunction, sunrise</a:t>
            </a:r>
            <a:r>
              <a:rPr lang="en-US" sz="2400" dirty="0" smtClean="0">
                <a:solidFill>
                  <a:srgbClr val="A50021"/>
                </a:solidFill>
              </a:rPr>
              <a:t> </a:t>
            </a:r>
            <a:r>
              <a:rPr lang="en-US" dirty="0" smtClean="0">
                <a:solidFill>
                  <a:srgbClr val="A50021"/>
                </a:solidFill>
              </a:rPr>
              <a:t>{dawn},</a:t>
            </a:r>
            <a:r>
              <a:rPr lang="en-US" sz="2400" b="1" dirty="0" smtClean="0">
                <a:solidFill>
                  <a:srgbClr val="A50021"/>
                </a:solidFill>
              </a:rPr>
              <a:t> the arrival of the morning, heralds the next day.</a:t>
            </a:r>
            <a:r>
              <a:rPr lang="en-US" sz="2400" dirty="0" smtClean="0"/>
              <a:t>”</a:t>
            </a:r>
          </a:p>
          <a:p>
            <a:endParaRPr lang="en-US" sz="2400" dirty="0" smtClean="0"/>
          </a:p>
          <a:p>
            <a:r>
              <a:rPr lang="en-US" sz="2400" b="1" dirty="0" smtClean="0"/>
              <a:t>“After the destruction of the Second temple, however, the importance of continuing to calculate the day in conformity with the Temple, was no longer felt a necessity.  </a:t>
            </a:r>
            <a:r>
              <a:rPr lang="en-US" sz="2400" b="1" dirty="0" smtClean="0">
                <a:solidFill>
                  <a:srgbClr val="002060"/>
                </a:solidFill>
              </a:rPr>
              <a:t>Thus the conformity which existed between the people's counting </a:t>
            </a:r>
            <a:br>
              <a:rPr lang="en-US" sz="2400" b="1" dirty="0" smtClean="0">
                <a:solidFill>
                  <a:srgbClr val="002060"/>
                </a:solidFill>
              </a:rPr>
            </a:br>
            <a:r>
              <a:rPr lang="en-US" sz="2400" b="1" dirty="0" smtClean="0">
                <a:solidFill>
                  <a:srgbClr val="002060"/>
                </a:solidFill>
              </a:rPr>
              <a:t>of the day and the priests' counting at the Temple, </a:t>
            </a:r>
            <a:r>
              <a:rPr lang="en-US" sz="2400" b="1" u="sng" dirty="0" smtClean="0">
                <a:solidFill>
                  <a:srgbClr val="C00000"/>
                </a:solidFill>
              </a:rPr>
              <a:t>ceased</a:t>
            </a:r>
            <a:r>
              <a:rPr lang="en-US" sz="2400" b="1" dirty="0" smtClean="0">
                <a:solidFill>
                  <a:srgbClr val="C00000"/>
                </a:solidFill>
              </a:rPr>
              <a:t>.</a:t>
            </a:r>
            <a:r>
              <a:rPr lang="en-US" sz="2400" dirty="0" smtClean="0"/>
              <a:t>  </a:t>
            </a:r>
            <a:r>
              <a:rPr lang="en-US" sz="2400" b="1" dirty="0" smtClean="0">
                <a:solidFill>
                  <a:srgbClr val="FF0000"/>
                </a:solidFill>
              </a:rPr>
              <a:t>Gradually the rabbis laid down many new </a:t>
            </a:r>
            <a:r>
              <a:rPr lang="en-US" sz="2400" b="1" dirty="0" err="1" smtClean="0">
                <a:solidFill>
                  <a:srgbClr val="FF0000"/>
                </a:solidFill>
              </a:rPr>
              <a:t>halakhot</a:t>
            </a:r>
            <a:r>
              <a:rPr lang="en-US" sz="2400" dirty="0" smtClean="0"/>
              <a:t> with regard to </a:t>
            </a:r>
            <a:r>
              <a:rPr lang="en-US" sz="2400" b="1" dirty="0" smtClean="0">
                <a:solidFill>
                  <a:srgbClr val="FF0000"/>
                </a:solidFill>
              </a:rPr>
              <a:t>the start of the Sabbath rest and of the Festival observances. </a:t>
            </a:r>
            <a:r>
              <a:rPr lang="en-US" sz="2400" dirty="0" smtClean="0"/>
              <a:t> </a:t>
            </a:r>
            <a:r>
              <a:rPr lang="en-US" sz="2400" b="1" u="sng" dirty="0" smtClean="0">
                <a:solidFill>
                  <a:srgbClr val="602626"/>
                </a:solidFill>
              </a:rPr>
              <a:t>Their entrance was fixed with the onset of sunset</a:t>
            </a:r>
            <a:r>
              <a:rPr lang="en-US" sz="2400" b="1" dirty="0" smtClean="0">
                <a:solidFill>
                  <a:srgbClr val="602626"/>
                </a:solidFill>
              </a:rPr>
              <a:t> and their duration lasted </a:t>
            </a:r>
            <a:r>
              <a:rPr lang="en-US" sz="2400" b="1" u="sng" dirty="0" smtClean="0">
                <a:solidFill>
                  <a:srgbClr val="602626"/>
                </a:solidFill>
              </a:rPr>
              <a:t>until sunset of the followin</a:t>
            </a:r>
            <a:r>
              <a:rPr lang="en-US" sz="2400" b="1" dirty="0" smtClean="0">
                <a:solidFill>
                  <a:srgbClr val="602626"/>
                </a:solidFill>
              </a:rPr>
              <a:t>g</a:t>
            </a:r>
            <a:r>
              <a:rPr lang="en-US" sz="2400" b="1" u="sng" dirty="0" smtClean="0">
                <a:solidFill>
                  <a:srgbClr val="602626"/>
                </a:solidFill>
              </a:rPr>
              <a:t> da</a:t>
            </a:r>
            <a:r>
              <a:rPr lang="en-US" sz="2400" b="1" dirty="0" smtClean="0">
                <a:solidFill>
                  <a:srgbClr val="602626"/>
                </a:solidFill>
              </a:rPr>
              <a:t>y.” </a:t>
            </a:r>
          </a:p>
          <a:p>
            <a:endParaRPr lang="en-US" sz="2400" dirty="0" smtClean="0"/>
          </a:p>
          <a:p>
            <a:endParaRPr lang="en-CA" sz="2400" dirty="0">
              <a:solidFill>
                <a:schemeClr val="accent5">
                  <a:lumMod val="75000"/>
                </a:schemeClr>
              </a:solidFill>
            </a:endParaRPr>
          </a:p>
        </p:txBody>
      </p:sp>
    </p:spTree>
    <p:extLst>
      <p:ext uri="{BB962C8B-B14F-4D97-AF65-F5344CB8AC3E}">
        <p14:creationId xmlns:p14="http://schemas.microsoft.com/office/powerpoint/2010/main" val="219867767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261" y="84782"/>
            <a:ext cx="10632512" cy="615916"/>
          </a:xfrm>
        </p:spPr>
        <p:txBody>
          <a:bodyPr>
            <a:no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en-CA" sz="3200" b="1" i="1" dirty="0" smtClean="0">
                <a:ln w="11430"/>
                <a:solidFill>
                  <a:srgbClr val="002060"/>
                </a:solidFill>
                <a:effectLst>
                  <a:outerShdw blurRad="50800" dist="39000" dir="5460000" algn="tl">
                    <a:srgbClr val="000000">
                      <a:alpha val="38000"/>
                    </a:srgbClr>
                  </a:outerShdw>
                </a:effectLst>
                <a:latin typeface="Rockwell" pitchFamily="18" charset="0"/>
              </a:rPr>
              <a:t>Excerpts from:  The Counting of ‘Day’ and ‘Night’</a:t>
            </a:r>
            <a:br>
              <a:rPr lang="en-CA" sz="3200" b="1" i="1" dirty="0" smtClean="0">
                <a:ln w="11430"/>
                <a:solidFill>
                  <a:srgbClr val="002060"/>
                </a:solidFill>
                <a:effectLst>
                  <a:outerShdw blurRad="50800" dist="39000" dir="5460000" algn="tl">
                    <a:srgbClr val="000000">
                      <a:alpha val="38000"/>
                    </a:srgbClr>
                  </a:outerShdw>
                </a:effectLst>
                <a:latin typeface="Rockwell" pitchFamily="18" charset="0"/>
              </a:rPr>
            </a:br>
            <a:r>
              <a:rPr lang="en-CA" sz="3200" b="1" i="1" dirty="0" smtClean="0">
                <a:ln w="11430"/>
                <a:solidFill>
                  <a:srgbClr val="002060"/>
                </a:solidFill>
                <a:effectLst>
                  <a:outerShdw blurRad="50800" dist="39000" dir="5460000" algn="tl">
                    <a:srgbClr val="000000">
                      <a:alpha val="38000"/>
                    </a:srgbClr>
                  </a:outerShdw>
                </a:effectLst>
                <a:latin typeface="Rockwell" pitchFamily="18" charset="0"/>
              </a:rPr>
              <a:t>(Conclusion – and </a:t>
            </a:r>
            <a:r>
              <a:rPr lang="en-CA" sz="3200" b="1" i="1" dirty="0" smtClean="0">
                <a:ln w="11430"/>
                <a:solidFill>
                  <a:srgbClr val="FF0000"/>
                </a:solidFill>
                <a:effectLst>
                  <a:outerShdw blurRad="50800" dist="39000" dir="5460000" algn="tl">
                    <a:srgbClr val="000000">
                      <a:alpha val="38000"/>
                    </a:srgbClr>
                  </a:outerShdw>
                </a:effectLst>
                <a:latin typeface="Rockwell" pitchFamily="18" charset="0"/>
              </a:rPr>
              <a:t>the Sad Part!</a:t>
            </a:r>
            <a:r>
              <a:rPr lang="en-CA" sz="3200" b="1" i="1" dirty="0" smtClean="0">
                <a:ln w="11430"/>
                <a:solidFill>
                  <a:srgbClr val="002060"/>
                </a:solidFill>
                <a:effectLst>
                  <a:outerShdw blurRad="50800" dist="39000" dir="5460000" algn="tl">
                    <a:srgbClr val="000000">
                      <a:alpha val="38000"/>
                    </a:srgbClr>
                  </a:outerShdw>
                </a:effectLst>
                <a:latin typeface="Rockwell" pitchFamily="18" charset="0"/>
              </a:rPr>
              <a:t>)</a:t>
            </a:r>
            <a:endParaRPr lang="en-CA" sz="3200" b="1" i="1" dirty="0">
              <a:ln w="11430"/>
              <a:solidFill>
                <a:srgbClr val="002060"/>
              </a:solidFill>
              <a:effectLst>
                <a:outerShdw blurRad="50800" dist="39000" dir="5460000" algn="tl">
                  <a:srgbClr val="000000">
                    <a:alpha val="38000"/>
                  </a:srgbClr>
                </a:outerShdw>
              </a:effectLst>
              <a:latin typeface="Rockwell" pitchFamily="18" charset="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8" name="Picture 2"/>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2593" b="90000" l="10000" r="90000"/>
                    </a14:imgEffect>
                  </a14:imgLayer>
                </a14:imgProps>
              </a:ext>
              <a:ext uri="{28A0092B-C50C-407E-A947-70E740481C1C}">
                <a14:useLocalDpi xmlns:a14="http://schemas.microsoft.com/office/drawing/2010/main"/>
              </a:ext>
            </a:extLst>
          </a:blip>
          <a:stretch>
            <a:fillRect/>
          </a:stretch>
        </p:blipFill>
        <p:spPr bwMode="auto">
          <a:xfrm flipH="1">
            <a:off x="-107310" y="1246418"/>
            <a:ext cx="2453361" cy="2649629"/>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2171883" y="1115583"/>
            <a:ext cx="9236030" cy="5314246"/>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000" dirty="0"/>
              <a:t>RABBI DR. MEIR M. </a:t>
            </a:r>
            <a:r>
              <a:rPr lang="en-US" sz="2000" dirty="0" smtClean="0"/>
              <a:t>YDIT ends his paper with this last paragraph:</a:t>
            </a:r>
          </a:p>
          <a:p>
            <a:r>
              <a:rPr lang="en-US" sz="2800" b="1" dirty="0" smtClean="0"/>
              <a:t>“</a:t>
            </a:r>
            <a:r>
              <a:rPr lang="en-US" sz="2400" b="1" dirty="0" smtClean="0"/>
              <a:t>This paper intends, therefore, in no way whatsoever, to disparage [belittle/ridicule] </a:t>
            </a:r>
            <a:r>
              <a:rPr lang="en-US" sz="3200" b="1" u="sng" dirty="0" smtClean="0">
                <a:solidFill>
                  <a:srgbClr val="006600"/>
                </a:solidFill>
                <a:latin typeface="Berlin Sans FB Demi" panose="020E0802020502020306" pitchFamily="34" charset="0"/>
              </a:rPr>
              <a:t>our present custom to start our Sabbaths and Festivals at sunset</a:t>
            </a:r>
            <a:r>
              <a:rPr lang="en-US" sz="3200" b="1" dirty="0" smtClean="0">
                <a:solidFill>
                  <a:srgbClr val="006600"/>
                </a:solidFill>
                <a:latin typeface="Berlin Sans FB Demi" panose="020E0802020502020306" pitchFamily="34" charset="0"/>
              </a:rPr>
              <a:t>!  </a:t>
            </a:r>
            <a:br>
              <a:rPr lang="en-US" sz="3200" b="1" dirty="0" smtClean="0">
                <a:solidFill>
                  <a:srgbClr val="006600"/>
                </a:solidFill>
                <a:latin typeface="Berlin Sans FB Demi" panose="020E0802020502020306" pitchFamily="34" charset="0"/>
              </a:rPr>
            </a:br>
            <a:r>
              <a:rPr lang="en-US" sz="2400" b="1" dirty="0" smtClean="0">
                <a:solidFill>
                  <a:srgbClr val="C00000"/>
                </a:solidFill>
              </a:rPr>
              <a:t>But we should know that </a:t>
            </a:r>
            <a:r>
              <a:rPr lang="en-US" sz="3200" b="1" dirty="0" smtClean="0">
                <a:solidFill>
                  <a:srgbClr val="006600"/>
                </a:solidFill>
                <a:latin typeface="Berlin Sans FB Demi" panose="020E0802020502020306" pitchFamily="34" charset="0"/>
              </a:rPr>
              <a:t>this time-honored </a:t>
            </a:r>
            <a:br>
              <a:rPr lang="en-US" sz="3200" b="1" dirty="0" smtClean="0">
                <a:solidFill>
                  <a:srgbClr val="006600"/>
                </a:solidFill>
                <a:latin typeface="Berlin Sans FB Demi" panose="020E0802020502020306" pitchFamily="34" charset="0"/>
              </a:rPr>
            </a:br>
            <a:r>
              <a:rPr lang="en-US" sz="3200" b="1" dirty="0" smtClean="0">
                <a:solidFill>
                  <a:srgbClr val="006600"/>
                </a:solidFill>
                <a:latin typeface="Berlin Sans FB Demi" panose="020E0802020502020306" pitchFamily="34" charset="0"/>
              </a:rPr>
              <a:t>custom which we </a:t>
            </a:r>
            <a:r>
              <a:rPr lang="en-US" sz="3200" b="1" u="sng" dirty="0" smtClean="0">
                <a:solidFill>
                  <a:srgbClr val="C00000"/>
                </a:solidFill>
                <a:latin typeface="Berlin Sans FB Demi" panose="020E0802020502020306" pitchFamily="34" charset="0"/>
              </a:rPr>
              <a:t>regard</a:t>
            </a:r>
            <a:r>
              <a:rPr lang="en-US" sz="3200" b="1" dirty="0" smtClean="0">
                <a:solidFill>
                  <a:srgbClr val="006600"/>
                </a:solidFill>
                <a:latin typeface="Berlin Sans FB Demi" panose="020E0802020502020306" pitchFamily="34" charset="0"/>
              </a:rPr>
              <a:t> and </a:t>
            </a:r>
            <a:r>
              <a:rPr lang="en-US" sz="3200" b="1" u="sng" dirty="0" smtClean="0">
                <a:solidFill>
                  <a:srgbClr val="C00000"/>
                </a:solidFill>
                <a:latin typeface="Berlin Sans FB Demi" panose="020E0802020502020306" pitchFamily="34" charset="0"/>
              </a:rPr>
              <a:t>accept</a:t>
            </a:r>
            <a:r>
              <a:rPr lang="en-US" sz="3200" b="1" dirty="0" smtClean="0">
                <a:solidFill>
                  <a:srgbClr val="006600"/>
                </a:solidFill>
                <a:latin typeface="Berlin Sans FB Demi" panose="020E0802020502020306" pitchFamily="34" charset="0"/>
              </a:rPr>
              <a:t> </a:t>
            </a:r>
            <a:br>
              <a:rPr lang="en-US" sz="3200" b="1" dirty="0" smtClean="0">
                <a:solidFill>
                  <a:srgbClr val="006600"/>
                </a:solidFill>
                <a:latin typeface="Berlin Sans FB Demi" panose="020E0802020502020306" pitchFamily="34" charset="0"/>
              </a:rPr>
            </a:br>
            <a:r>
              <a:rPr lang="en-US" sz="3200" b="1" dirty="0" smtClean="0">
                <a:solidFill>
                  <a:srgbClr val="006600"/>
                </a:solidFill>
                <a:latin typeface="Berlin Sans FB Demi" panose="020E0802020502020306" pitchFamily="34" charset="0"/>
              </a:rPr>
              <a:t>as </a:t>
            </a:r>
            <a:r>
              <a:rPr lang="en-US" sz="3200" b="1" u="sng" dirty="0" smtClean="0">
                <a:solidFill>
                  <a:srgbClr val="FF0000"/>
                </a:solidFill>
                <a:latin typeface="Berlin Sans FB Demi" panose="020E0802020502020306" pitchFamily="34" charset="0"/>
              </a:rPr>
              <a:t>obligatory</a:t>
            </a:r>
            <a:r>
              <a:rPr lang="en-US" sz="2400" b="1" dirty="0" smtClean="0">
                <a:solidFill>
                  <a:srgbClr val="FF0000"/>
                </a:solidFill>
              </a:rPr>
              <a:t> </a:t>
            </a:r>
            <a:r>
              <a:rPr lang="en-US" sz="2400" b="1" dirty="0" smtClean="0">
                <a:solidFill>
                  <a:schemeClr val="tx1">
                    <a:lumMod val="75000"/>
                    <a:lumOff val="25000"/>
                  </a:schemeClr>
                </a:solidFill>
              </a:rPr>
              <a:t>evolved gradually and </a:t>
            </a:r>
            <a:r>
              <a:rPr lang="en-US" sz="2400" b="1" dirty="0" smtClean="0">
                <a:solidFill>
                  <a:srgbClr val="C00000"/>
                </a:solidFill>
              </a:rPr>
              <a:t/>
            </a:r>
            <a:br>
              <a:rPr lang="en-US" sz="2400" b="1" dirty="0" smtClean="0">
                <a:solidFill>
                  <a:srgbClr val="C00000"/>
                </a:solidFill>
              </a:rPr>
            </a:br>
            <a:r>
              <a:rPr lang="en-US" sz="4800" b="1" dirty="0" smtClean="0">
                <a:ln>
                  <a:solidFill>
                    <a:srgbClr val="002060"/>
                  </a:solidFill>
                </a:ln>
                <a:solidFill>
                  <a:srgbClr val="C00000"/>
                </a:solidFill>
                <a:latin typeface="Berlin Sans FB Demi" panose="020E0802020502020306" pitchFamily="34" charset="0"/>
              </a:rPr>
              <a:t>is the result of </a:t>
            </a:r>
            <a:br>
              <a:rPr lang="en-US" sz="4800" b="1" dirty="0" smtClean="0">
                <a:ln>
                  <a:solidFill>
                    <a:srgbClr val="002060"/>
                  </a:solidFill>
                </a:ln>
                <a:solidFill>
                  <a:srgbClr val="C00000"/>
                </a:solidFill>
                <a:latin typeface="Berlin Sans FB Demi" panose="020E0802020502020306" pitchFamily="34" charset="0"/>
              </a:rPr>
            </a:br>
            <a:r>
              <a:rPr lang="en-US" sz="4800" b="1" dirty="0" smtClean="0">
                <a:ln>
                  <a:solidFill>
                    <a:srgbClr val="002060"/>
                  </a:solidFill>
                </a:ln>
                <a:solidFill>
                  <a:srgbClr val="C00000"/>
                </a:solidFill>
                <a:latin typeface="Berlin Sans FB Demi" panose="020E0802020502020306" pitchFamily="34" charset="0"/>
              </a:rPr>
              <a:t>historical changes.”</a:t>
            </a:r>
            <a:endParaRPr lang="en-US" sz="4800" b="1" dirty="0" smtClean="0">
              <a:ln>
                <a:solidFill>
                  <a:srgbClr val="002060"/>
                </a:solidFill>
              </a:ln>
              <a:latin typeface="Berlin Sans FB Demi" panose="020E0802020502020306" pitchFamily="34" charset="0"/>
            </a:endParaRPr>
          </a:p>
          <a:p>
            <a:endParaRPr lang="en-CA" sz="2400" dirty="0">
              <a:solidFill>
                <a:schemeClr val="accent5">
                  <a:lumMod val="75000"/>
                </a:schemeClr>
              </a:solidFill>
            </a:endParaRPr>
          </a:p>
        </p:txBody>
      </p:sp>
      <p:pic>
        <p:nvPicPr>
          <p:cNvPr id="7" name="Picture 2" descr="C:\Users\Rae\Desktop\yellow face tears.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531812" y="4026882"/>
            <a:ext cx="2114550" cy="20478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email">
            <a:extLst>
              <a:ext uri="{BEBA8EAE-BF5A-486C-A8C5-ECC9F3942E4B}">
                <a14:imgProps xmlns:a14="http://schemas.microsoft.com/office/drawing/2010/main">
                  <a14:imgLayer r:embed="rId7">
                    <a14:imgEffect>
                      <a14:backgroundRemoval t="0" b="98398" l="0" r="98000"/>
                    </a14:imgEffect>
                    <a14:imgEffect>
                      <a14:saturation sat="66000"/>
                    </a14:imgEffect>
                  </a14:imgLayer>
                </a14:imgProps>
              </a:ext>
              <a:ext uri="{28A0092B-C50C-407E-A947-70E740481C1C}">
                <a14:useLocalDpi xmlns:a14="http://schemas.microsoft.com/office/drawing/2010/main"/>
              </a:ext>
            </a:extLst>
          </a:blip>
          <a:stretch>
            <a:fillRect/>
          </a:stretch>
        </p:blipFill>
        <p:spPr>
          <a:xfrm>
            <a:off x="8752113" y="3431059"/>
            <a:ext cx="3372258" cy="336888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Rectangle 2"/>
          <p:cNvSpPr/>
          <p:nvPr/>
        </p:nvSpPr>
        <p:spPr>
          <a:xfrm>
            <a:off x="1390261" y="6074757"/>
            <a:ext cx="7361851" cy="461665"/>
          </a:xfrm>
          <a:prstGeom prst="rect">
            <a:avLst/>
          </a:prstGeom>
        </p:spPr>
        <p:txBody>
          <a:bodyPr wrap="square">
            <a:spAutoFit/>
          </a:bodyPr>
          <a:lstStyle/>
          <a:p>
            <a:r>
              <a:rPr lang="en-CA" sz="2400" b="1" i="1" dirty="0" smtClean="0">
                <a:ln w="11430"/>
                <a:solidFill>
                  <a:srgbClr val="002060"/>
                </a:solidFill>
                <a:effectLst>
                  <a:outerShdw blurRad="50800" dist="39000" dir="5460000" algn="tl">
                    <a:srgbClr val="000000">
                      <a:alpha val="38000"/>
                    </a:srgbClr>
                  </a:outerShdw>
                </a:effectLst>
                <a:latin typeface="Rockwell" pitchFamily="18" charset="0"/>
              </a:rPr>
              <a:t>(Final Conclusion:  </a:t>
            </a:r>
            <a:r>
              <a:rPr lang="en-CA" sz="2400" b="1" i="1" dirty="0" smtClean="0">
                <a:ln w="11430"/>
                <a:solidFill>
                  <a:srgbClr val="C00000"/>
                </a:solidFill>
                <a:effectLst>
                  <a:outerShdw blurRad="50800" dist="39000" dir="5460000" algn="tl">
                    <a:srgbClr val="000000">
                      <a:alpha val="38000"/>
                    </a:srgbClr>
                  </a:outerShdw>
                </a:effectLst>
                <a:latin typeface="Rockwell" pitchFamily="18" charset="0"/>
              </a:rPr>
              <a:t>Sunset still Rules day-start!</a:t>
            </a:r>
            <a:r>
              <a:rPr lang="en-CA" sz="2400" b="1" i="1" dirty="0" smtClean="0">
                <a:ln w="11430"/>
                <a:solidFill>
                  <a:srgbClr val="002060"/>
                </a:solidFill>
                <a:effectLst>
                  <a:outerShdw blurRad="50800" dist="39000" dir="5460000" algn="tl">
                    <a:srgbClr val="000000">
                      <a:alpha val="38000"/>
                    </a:srgbClr>
                  </a:outerShdw>
                </a:effectLst>
                <a:latin typeface="Rockwell" pitchFamily="18" charset="0"/>
              </a:rPr>
              <a:t>)</a:t>
            </a:r>
            <a:endParaRPr lang="en-CA" sz="2400" dirty="0"/>
          </a:p>
        </p:txBody>
      </p:sp>
    </p:spTree>
    <p:extLst>
      <p:ext uri="{BB962C8B-B14F-4D97-AF65-F5344CB8AC3E}">
        <p14:creationId xmlns:p14="http://schemas.microsoft.com/office/powerpoint/2010/main" val="21302917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8500"/>
                                  </p:stCondLst>
                                  <p:childTnLst>
                                    <p:set>
                                      <p:cBhvr>
                                        <p:cTn id="12" dur="1" fill="hold">
                                          <p:stCondLst>
                                            <p:cond delay="0"/>
                                          </p:stCondLst>
                                        </p:cTn>
                                        <p:tgtEl>
                                          <p:spTgt spid="7"/>
                                        </p:tgtEl>
                                        <p:attrNameLst>
                                          <p:attrName>style.visibility</p:attrName>
                                        </p:attrNameLst>
                                      </p:cBhvr>
                                      <p:to>
                                        <p:strVal val="visible"/>
                                      </p:to>
                                    </p:set>
                                    <p:anim calcmode="lin" valueType="num">
                                      <p:cBhvr>
                                        <p:cTn id="13" dur="2250" fill="hold"/>
                                        <p:tgtEl>
                                          <p:spTgt spid="7"/>
                                        </p:tgtEl>
                                        <p:attrNameLst>
                                          <p:attrName>ppt_w</p:attrName>
                                        </p:attrNameLst>
                                      </p:cBhvr>
                                      <p:tavLst>
                                        <p:tav tm="0">
                                          <p:val>
                                            <p:fltVal val="0"/>
                                          </p:val>
                                        </p:tav>
                                        <p:tav tm="100000">
                                          <p:val>
                                            <p:strVal val="#ppt_w"/>
                                          </p:val>
                                        </p:tav>
                                      </p:tavLst>
                                    </p:anim>
                                    <p:anim calcmode="lin" valueType="num">
                                      <p:cBhvr>
                                        <p:cTn id="14" dur="2250" fill="hold"/>
                                        <p:tgtEl>
                                          <p:spTgt spid="7"/>
                                        </p:tgtEl>
                                        <p:attrNameLst>
                                          <p:attrName>ppt_h</p:attrName>
                                        </p:attrNameLst>
                                      </p:cBhvr>
                                      <p:tavLst>
                                        <p:tav tm="0">
                                          <p:val>
                                            <p:fltVal val="0"/>
                                          </p:val>
                                        </p:tav>
                                        <p:tav tm="100000">
                                          <p:val>
                                            <p:strVal val="#ppt_h"/>
                                          </p:val>
                                        </p:tav>
                                      </p:tavLst>
                                    </p:anim>
                                    <p:animEffect transition="in" filter="fade">
                                      <p:cBhvr>
                                        <p:cTn id="15" dur="2250"/>
                                        <p:tgtEl>
                                          <p:spTgt spid="7"/>
                                        </p:tgtEl>
                                      </p:cBhvr>
                                    </p:animEffect>
                                  </p:childTnLst>
                                </p:cTn>
                              </p:par>
                            </p:childTnLst>
                          </p:cTn>
                        </p:par>
                        <p:par>
                          <p:cTn id="16" fill="hold">
                            <p:stCondLst>
                              <p:cond delay="1175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Effect transition="in" filter="fade">
                                      <p:cBhvr>
                                        <p:cTn id="21" dur="1000"/>
                                        <p:tgtEl>
                                          <p:spTgt spid="9"/>
                                        </p:tgtEl>
                                      </p:cBhvr>
                                    </p:animEffect>
                                  </p:childTnLst>
                                </p:cTn>
                              </p:par>
                            </p:childTnLst>
                          </p:cTn>
                        </p:par>
                        <p:par>
                          <p:cTn id="22" fill="hold">
                            <p:stCondLst>
                              <p:cond delay="12750"/>
                            </p:stCondLst>
                            <p:childTnLst>
                              <p:par>
                                <p:cTn id="23" presetID="42" presetClass="entr" presetSubtype="0" fill="hold" grpId="0" nodeType="afterEffect">
                                  <p:stCondLst>
                                    <p:cond delay="5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9" name="Picture 38"/>
          <p:cNvPicPr>
            <a:picLocks noChangeAspect="1"/>
          </p:cNvPicPr>
          <p:nvPr/>
        </p:nvPicPr>
        <p:blipFill>
          <a:blip r:embed="rId3">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a:ext>
            </a:extLst>
          </a:blip>
          <a:stretch>
            <a:fillRect/>
          </a:stretch>
        </p:blipFill>
        <p:spPr>
          <a:xfrm>
            <a:off x="-801049" y="4121133"/>
            <a:ext cx="7508172" cy="3601357"/>
          </a:xfrm>
          <a:prstGeom prst="rect">
            <a:avLst/>
          </a:prstGeom>
        </p:spPr>
      </p:pic>
      <p:pic>
        <p:nvPicPr>
          <p:cNvPr id="40" name="Picture 3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26319" y="4121132"/>
            <a:ext cx="7508172" cy="3601357"/>
          </a:xfrm>
          <a:prstGeom prst="rect">
            <a:avLst/>
          </a:prstGeom>
        </p:spPr>
      </p:pic>
      <p:sp>
        <p:nvSpPr>
          <p:cNvPr id="9" name="Sun 8"/>
          <p:cNvSpPr/>
          <p:nvPr/>
        </p:nvSpPr>
        <p:spPr>
          <a:xfrm>
            <a:off x="5833515" y="1507600"/>
            <a:ext cx="335280" cy="266066"/>
          </a:xfrm>
          <a:prstGeom prst="sun">
            <a:avLst/>
          </a:prstGeom>
          <a:solidFill>
            <a:srgbClr val="FFFF00"/>
          </a:solidFill>
          <a:ln>
            <a:solidFill>
              <a:srgbClr val="00FF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n 10"/>
          <p:cNvSpPr/>
          <p:nvPr/>
        </p:nvSpPr>
        <p:spPr>
          <a:xfrm>
            <a:off x="842206" y="423801"/>
            <a:ext cx="335280" cy="266066"/>
          </a:xfrm>
          <a:prstGeom prst="sun">
            <a:avLst/>
          </a:prstGeom>
          <a:solidFill>
            <a:schemeClr val="accent2">
              <a:lumMod val="40000"/>
              <a:lumOff val="60000"/>
            </a:schemeClr>
          </a:soli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n 11"/>
          <p:cNvSpPr/>
          <p:nvPr/>
        </p:nvSpPr>
        <p:spPr>
          <a:xfrm>
            <a:off x="505442" y="1988620"/>
            <a:ext cx="335280" cy="266066"/>
          </a:xfrm>
          <a:prstGeom prst="sun">
            <a:avLst/>
          </a:prstGeom>
          <a:solidFill>
            <a:srgbClr val="00B050"/>
          </a:solidFill>
          <a:ln>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4"/>
          <p:cNvSpPr>
            <a:spLocks noGrp="1"/>
          </p:cNvSpPr>
          <p:nvPr>
            <p:ph type="sldNum" sz="quarter" idx="12"/>
          </p:nvPr>
        </p:nvSpPr>
        <p:spPr>
          <a:xfrm>
            <a:off x="11187112" y="6447159"/>
            <a:ext cx="779767" cy="365125"/>
          </a:xfrm>
        </p:spPr>
        <p:txBody>
          <a:bodyPr/>
          <a:lstStyle/>
          <a:p>
            <a:fld id="{D57F1E4F-1CFF-5643-939E-217C01CDF565}" type="slidenum">
              <a:rPr lang="en-US" sz="1600" b="1" smtClean="0">
                <a:solidFill>
                  <a:schemeClr val="tx1"/>
                </a:solidFill>
              </a:rPr>
              <a:pPr/>
              <a:t>18</a:t>
            </a:fld>
            <a:endParaRPr lang="en-US" sz="1600" b="1" dirty="0">
              <a:solidFill>
                <a:schemeClr val="tx1"/>
              </a:solidFill>
            </a:endParaRPr>
          </a:p>
        </p:txBody>
      </p:sp>
      <p:pic>
        <p:nvPicPr>
          <p:cNvPr id="19" name="Picture 1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40722" y="192852"/>
            <a:ext cx="4823669" cy="1795768"/>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
        <p:nvSpPr>
          <p:cNvPr id="21" name="Title 1"/>
          <p:cNvSpPr txBox="1">
            <a:spLocks/>
          </p:cNvSpPr>
          <p:nvPr/>
        </p:nvSpPr>
        <p:spPr>
          <a:xfrm>
            <a:off x="393416" y="5028113"/>
            <a:ext cx="11738290" cy="1657137"/>
          </a:xfrm>
          <a:prstGeom prst="rect">
            <a:avLst/>
          </a:prstGeom>
          <a:effectLst>
            <a:glow rad="228600">
              <a:schemeClr val="accent5">
                <a:satMod val="175000"/>
                <a:alpha val="40000"/>
              </a:schemeClr>
            </a:glow>
          </a:effectLst>
        </p:spPr>
        <p:txBody>
          <a:bodyPr>
            <a:normAutofit fontScale="90000"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i="1" dirty="0" smtClean="0">
                <a:ln w="11430"/>
                <a:solidFill>
                  <a:srgbClr val="C00000"/>
                </a:solidFill>
                <a:effectLst>
                  <a:glow rad="190500">
                    <a:schemeClr val="tx1">
                      <a:alpha val="83000"/>
                    </a:schemeClr>
                  </a:glow>
                  <a:outerShdw blurRad="50800" dist="39000" dir="5460000" algn="tl">
                    <a:srgbClr val="000000">
                      <a:alpha val="38000"/>
                    </a:srgbClr>
                  </a:outerShdw>
                </a:effectLst>
                <a:latin typeface="Bookman Old Style" panose="02050604050505020204" pitchFamily="18" charset="0"/>
              </a:rPr>
              <a:t>Sadly, most sunset believers are not willing </a:t>
            </a:r>
            <a:br>
              <a:rPr lang="en-US" sz="4000" b="1" i="1" dirty="0" smtClean="0">
                <a:ln w="11430"/>
                <a:solidFill>
                  <a:srgbClr val="C00000"/>
                </a:solidFill>
                <a:effectLst>
                  <a:glow rad="190500">
                    <a:schemeClr val="tx1">
                      <a:alpha val="83000"/>
                    </a:schemeClr>
                  </a:glow>
                  <a:outerShdw blurRad="50800" dist="39000" dir="5460000" algn="tl">
                    <a:srgbClr val="000000">
                      <a:alpha val="38000"/>
                    </a:srgbClr>
                  </a:outerShdw>
                </a:effectLst>
                <a:latin typeface="Bookman Old Style" panose="02050604050505020204" pitchFamily="18" charset="0"/>
              </a:rPr>
            </a:br>
            <a:r>
              <a:rPr lang="en-US" sz="4000" b="1" i="1" dirty="0" smtClean="0">
                <a:ln w="11430"/>
                <a:solidFill>
                  <a:srgbClr val="C00000"/>
                </a:solidFill>
                <a:effectLst>
                  <a:glow rad="190500">
                    <a:schemeClr val="tx1">
                      <a:alpha val="83000"/>
                    </a:schemeClr>
                  </a:glow>
                  <a:outerShdw blurRad="50800" dist="39000" dir="5460000" algn="tl">
                    <a:srgbClr val="000000">
                      <a:alpha val="38000"/>
                    </a:srgbClr>
                  </a:outerShdw>
                </a:effectLst>
                <a:latin typeface="Bookman Old Style" panose="02050604050505020204" pitchFamily="18" charset="0"/>
              </a:rPr>
              <a:t>to take the challenge to see </a:t>
            </a:r>
            <a:br>
              <a:rPr lang="en-US" sz="4000" b="1" i="1" dirty="0" smtClean="0">
                <a:ln w="11430"/>
                <a:solidFill>
                  <a:srgbClr val="C00000"/>
                </a:solidFill>
                <a:effectLst>
                  <a:glow rad="190500">
                    <a:schemeClr val="tx1">
                      <a:alpha val="83000"/>
                    </a:schemeClr>
                  </a:glow>
                  <a:outerShdw blurRad="50800" dist="39000" dir="5460000" algn="tl">
                    <a:srgbClr val="000000">
                      <a:alpha val="38000"/>
                    </a:srgbClr>
                  </a:outerShdw>
                </a:effectLst>
                <a:latin typeface="Bookman Old Style" panose="02050604050505020204" pitchFamily="18" charset="0"/>
              </a:rPr>
            </a:br>
            <a:r>
              <a:rPr lang="en-US" sz="4000" b="1" i="1" dirty="0" smtClean="0">
                <a:ln w="11430"/>
                <a:solidFill>
                  <a:srgbClr val="C00000"/>
                </a:solidFill>
                <a:effectLst>
                  <a:glow rad="190500">
                    <a:schemeClr val="tx1">
                      <a:alpha val="83000"/>
                    </a:schemeClr>
                  </a:glow>
                  <a:outerShdw blurRad="50800" dist="39000" dir="5460000" algn="tl">
                    <a:srgbClr val="000000">
                      <a:alpha val="38000"/>
                    </a:srgbClr>
                  </a:outerShdw>
                </a:effectLst>
                <a:latin typeface="Bookman Old Style" panose="02050604050505020204" pitchFamily="18" charset="0"/>
              </a:rPr>
              <a:t>what’s on the other side of the fence.</a:t>
            </a:r>
            <a:endParaRPr lang="en-CA" sz="4000" b="1" dirty="0">
              <a:ln w="11430"/>
              <a:solidFill>
                <a:srgbClr val="C00000"/>
              </a:solidFill>
              <a:effectLst>
                <a:glow rad="190500">
                  <a:schemeClr val="tx1">
                    <a:alpha val="83000"/>
                  </a:schemeClr>
                </a:glow>
                <a:outerShdw blurRad="50800" dist="39000" dir="5460000" algn="tl">
                  <a:srgbClr val="000000">
                    <a:alpha val="38000"/>
                  </a:srgbClr>
                </a:outerShdw>
              </a:effectLst>
              <a:latin typeface="Bookman Old Style" panose="02050604050505020204" pitchFamily="18" charset="0"/>
            </a:endParaRPr>
          </a:p>
        </p:txBody>
      </p:sp>
      <p:sp>
        <p:nvSpPr>
          <p:cNvPr id="10" name="Sun 9"/>
          <p:cNvSpPr/>
          <p:nvPr/>
        </p:nvSpPr>
        <p:spPr>
          <a:xfrm>
            <a:off x="5099956" y="309449"/>
            <a:ext cx="335280" cy="266066"/>
          </a:xfrm>
          <a:prstGeom prst="sun">
            <a:avLst/>
          </a:prstGeom>
          <a:solidFill>
            <a:schemeClr val="accent6">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n 21"/>
          <p:cNvSpPr/>
          <p:nvPr/>
        </p:nvSpPr>
        <p:spPr>
          <a:xfrm>
            <a:off x="9498001" y="515860"/>
            <a:ext cx="335280" cy="266066"/>
          </a:xfrm>
          <a:prstGeom prst="sun">
            <a:avLst/>
          </a:prstGeom>
          <a:solidFill>
            <a:srgbClr val="0070C0"/>
          </a:soli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n 22"/>
          <p:cNvSpPr/>
          <p:nvPr/>
        </p:nvSpPr>
        <p:spPr>
          <a:xfrm>
            <a:off x="6539327" y="498940"/>
            <a:ext cx="335280" cy="266066"/>
          </a:xfrm>
          <a:prstGeom prst="sun">
            <a:avLst/>
          </a:prstGeom>
          <a:solidFill>
            <a:srgbClr val="C00000"/>
          </a:solidFill>
          <a:ln>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un 23"/>
          <p:cNvSpPr/>
          <p:nvPr/>
        </p:nvSpPr>
        <p:spPr>
          <a:xfrm>
            <a:off x="9909594" y="270878"/>
            <a:ext cx="335280" cy="266066"/>
          </a:xfrm>
          <a:prstGeom prst="sun">
            <a:avLst/>
          </a:prstGeom>
          <a:solidFill>
            <a:srgbClr val="FFC000"/>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un 24"/>
          <p:cNvSpPr/>
          <p:nvPr/>
        </p:nvSpPr>
        <p:spPr>
          <a:xfrm>
            <a:off x="9704705" y="4212739"/>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un 25"/>
          <p:cNvSpPr/>
          <p:nvPr/>
        </p:nvSpPr>
        <p:spPr>
          <a:xfrm>
            <a:off x="9331001" y="4212739"/>
            <a:ext cx="335280" cy="266066"/>
          </a:xfrm>
          <a:prstGeom prst="sun">
            <a:avLst/>
          </a:prstGeom>
          <a:solidFill>
            <a:schemeClr val="accent2">
              <a:lumMod val="40000"/>
              <a:lumOff val="60000"/>
            </a:schemeClr>
          </a:soli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n 26"/>
          <p:cNvSpPr/>
          <p:nvPr/>
        </p:nvSpPr>
        <p:spPr>
          <a:xfrm>
            <a:off x="8995721" y="4214705"/>
            <a:ext cx="335280" cy="266066"/>
          </a:xfrm>
          <a:prstGeom prst="sun">
            <a:avLst/>
          </a:prstGeom>
          <a:solidFill>
            <a:srgbClr val="00B050"/>
          </a:solidFill>
          <a:ln>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un 27"/>
          <p:cNvSpPr/>
          <p:nvPr/>
        </p:nvSpPr>
        <p:spPr>
          <a:xfrm>
            <a:off x="11478850" y="4206083"/>
            <a:ext cx="335280" cy="266066"/>
          </a:xfrm>
          <a:prstGeom prst="sun">
            <a:avLst/>
          </a:prstGeom>
          <a:solidFill>
            <a:schemeClr val="accent6">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un 28"/>
          <p:cNvSpPr/>
          <p:nvPr/>
        </p:nvSpPr>
        <p:spPr>
          <a:xfrm>
            <a:off x="11143570" y="4212739"/>
            <a:ext cx="335280" cy="266066"/>
          </a:xfrm>
          <a:prstGeom prst="sun">
            <a:avLst/>
          </a:prstGeom>
          <a:solidFill>
            <a:srgbClr val="0070C0"/>
          </a:soli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un 29"/>
          <p:cNvSpPr/>
          <p:nvPr/>
        </p:nvSpPr>
        <p:spPr>
          <a:xfrm>
            <a:off x="10434482" y="4212739"/>
            <a:ext cx="335280" cy="266066"/>
          </a:xfrm>
          <a:prstGeom prst="sun">
            <a:avLst/>
          </a:prstGeom>
          <a:solidFill>
            <a:srgbClr val="C00000"/>
          </a:solidFill>
          <a:ln>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un 30"/>
          <p:cNvSpPr/>
          <p:nvPr/>
        </p:nvSpPr>
        <p:spPr>
          <a:xfrm>
            <a:off x="10808290" y="4212739"/>
            <a:ext cx="335280" cy="266066"/>
          </a:xfrm>
          <a:prstGeom prst="sun">
            <a:avLst/>
          </a:prstGeom>
          <a:solidFill>
            <a:srgbClr val="FFC000"/>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un 31"/>
          <p:cNvSpPr/>
          <p:nvPr/>
        </p:nvSpPr>
        <p:spPr>
          <a:xfrm>
            <a:off x="6371842" y="4251713"/>
            <a:ext cx="335280" cy="266066"/>
          </a:xfrm>
          <a:prstGeom prst="sun">
            <a:avLst/>
          </a:prstGeom>
          <a:solidFill>
            <a:srgbClr val="FFFF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un 32"/>
          <p:cNvSpPr/>
          <p:nvPr/>
        </p:nvSpPr>
        <p:spPr>
          <a:xfrm>
            <a:off x="5927281" y="4257840"/>
            <a:ext cx="335280" cy="266066"/>
          </a:xfrm>
          <a:prstGeom prst="sun">
            <a:avLst/>
          </a:prstGeom>
          <a:solidFill>
            <a:schemeClr val="accent2">
              <a:lumMod val="40000"/>
              <a:lumOff val="60000"/>
            </a:schemeClr>
          </a:soli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un 33"/>
          <p:cNvSpPr/>
          <p:nvPr/>
        </p:nvSpPr>
        <p:spPr>
          <a:xfrm>
            <a:off x="5482720" y="4257840"/>
            <a:ext cx="335280" cy="266066"/>
          </a:xfrm>
          <a:prstGeom prst="sun">
            <a:avLst/>
          </a:prstGeom>
          <a:solidFill>
            <a:srgbClr val="00B050"/>
          </a:solidFill>
          <a:ln>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un 34"/>
          <p:cNvSpPr/>
          <p:nvPr/>
        </p:nvSpPr>
        <p:spPr>
          <a:xfrm>
            <a:off x="8626538" y="4214705"/>
            <a:ext cx="335280" cy="266066"/>
          </a:xfrm>
          <a:prstGeom prst="sun">
            <a:avLst/>
          </a:prstGeom>
          <a:solidFill>
            <a:schemeClr val="accent6">
              <a:lumMod val="60000"/>
              <a:lumOff val="4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un 35"/>
          <p:cNvSpPr/>
          <p:nvPr/>
        </p:nvSpPr>
        <p:spPr>
          <a:xfrm>
            <a:off x="8275084" y="4214705"/>
            <a:ext cx="335280" cy="266066"/>
          </a:xfrm>
          <a:prstGeom prst="sun">
            <a:avLst/>
          </a:prstGeom>
          <a:solidFill>
            <a:srgbClr val="0070C0"/>
          </a:solidFill>
          <a:ln>
            <a:solidFill>
              <a:schemeClr val="accent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un 36"/>
          <p:cNvSpPr/>
          <p:nvPr/>
        </p:nvSpPr>
        <p:spPr>
          <a:xfrm>
            <a:off x="6815472" y="4245703"/>
            <a:ext cx="335280" cy="266066"/>
          </a:xfrm>
          <a:prstGeom prst="sun">
            <a:avLst/>
          </a:prstGeom>
          <a:solidFill>
            <a:srgbClr val="C00000"/>
          </a:solidFill>
          <a:ln>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un 37"/>
          <p:cNvSpPr/>
          <p:nvPr/>
        </p:nvSpPr>
        <p:spPr>
          <a:xfrm>
            <a:off x="7565051" y="4236034"/>
            <a:ext cx="335280" cy="266066"/>
          </a:xfrm>
          <a:prstGeom prst="sun">
            <a:avLst/>
          </a:prstGeom>
          <a:solidFill>
            <a:srgbClr val="FFC000"/>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64811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anim calcmode="lin" valueType="num">
                                      <p:cBhvr>
                                        <p:cTn id="20" dur="500" fill="hold"/>
                                        <p:tgtEl>
                                          <p:spTgt spid="22"/>
                                        </p:tgtEl>
                                        <p:attrNameLst>
                                          <p:attrName>ppt_x</p:attrName>
                                        </p:attrNameLst>
                                      </p:cBhvr>
                                      <p:tavLst>
                                        <p:tav tm="0">
                                          <p:val>
                                            <p:strVal val="#ppt_x"/>
                                          </p:val>
                                        </p:tav>
                                        <p:tav tm="100000">
                                          <p:val>
                                            <p:strVal val="#ppt_x"/>
                                          </p:val>
                                        </p:tav>
                                      </p:tavLst>
                                    </p:anim>
                                    <p:anim calcmode="lin" valueType="num">
                                      <p:cBhvr>
                                        <p:cTn id="21" dur="5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anim calcmode="lin" valueType="num">
                                      <p:cBhvr>
                                        <p:cTn id="32" dur="500" fill="hold"/>
                                        <p:tgtEl>
                                          <p:spTgt spid="24"/>
                                        </p:tgtEl>
                                        <p:attrNameLst>
                                          <p:attrName>ppt_x</p:attrName>
                                        </p:attrNameLst>
                                      </p:cBhvr>
                                      <p:tavLst>
                                        <p:tav tm="0">
                                          <p:val>
                                            <p:strVal val="#ppt_x"/>
                                          </p:val>
                                        </p:tav>
                                        <p:tav tm="100000">
                                          <p:val>
                                            <p:strVal val="#ppt_x"/>
                                          </p:val>
                                        </p:tav>
                                      </p:tavLst>
                                    </p:anim>
                                    <p:anim calcmode="lin" valueType="num">
                                      <p:cBhvr>
                                        <p:cTn id="33" dur="500" fill="hold"/>
                                        <p:tgtEl>
                                          <p:spTgt spid="2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anim calcmode="lin" valueType="num">
                                      <p:cBhvr>
                                        <p:cTn id="38" dur="500" fill="hold"/>
                                        <p:tgtEl>
                                          <p:spTgt spid="12"/>
                                        </p:tgtEl>
                                        <p:attrNameLst>
                                          <p:attrName>ppt_x</p:attrName>
                                        </p:attrNameLst>
                                      </p:cBhvr>
                                      <p:tavLst>
                                        <p:tav tm="0">
                                          <p:val>
                                            <p:strVal val="#ppt_x"/>
                                          </p:val>
                                        </p:tav>
                                        <p:tav tm="100000">
                                          <p:val>
                                            <p:strVal val="#ppt_x"/>
                                          </p:val>
                                        </p:tav>
                                      </p:tavLst>
                                    </p:anim>
                                    <p:anim calcmode="lin" valueType="num">
                                      <p:cBhvr>
                                        <p:cTn id="39" dur="500" fill="hold"/>
                                        <p:tgtEl>
                                          <p:spTgt spid="12"/>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anim calcmode="lin" valueType="num">
                                      <p:cBhvr>
                                        <p:cTn id="44" dur="500" fill="hold"/>
                                        <p:tgtEl>
                                          <p:spTgt spid="23"/>
                                        </p:tgtEl>
                                        <p:attrNameLst>
                                          <p:attrName>ppt_x</p:attrName>
                                        </p:attrNameLst>
                                      </p:cBhvr>
                                      <p:tavLst>
                                        <p:tav tm="0">
                                          <p:val>
                                            <p:strVal val="#ppt_x"/>
                                          </p:val>
                                        </p:tav>
                                        <p:tav tm="100000">
                                          <p:val>
                                            <p:strVal val="#ppt_x"/>
                                          </p:val>
                                        </p:tav>
                                      </p:tavLst>
                                    </p:anim>
                                    <p:anim calcmode="lin" valueType="num">
                                      <p:cBhvr>
                                        <p:cTn id="45" dur="500" fill="hold"/>
                                        <p:tgtEl>
                                          <p:spTgt spid="23"/>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2" presetClass="entr" presetSubtype="4"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250" fill="hold"/>
                                        <p:tgtEl>
                                          <p:spTgt spid="34"/>
                                        </p:tgtEl>
                                        <p:attrNameLst>
                                          <p:attrName>ppt_x</p:attrName>
                                        </p:attrNameLst>
                                      </p:cBhvr>
                                      <p:tavLst>
                                        <p:tav tm="0">
                                          <p:val>
                                            <p:strVal val="#ppt_x"/>
                                          </p:val>
                                        </p:tav>
                                        <p:tav tm="100000">
                                          <p:val>
                                            <p:strVal val="#ppt_x"/>
                                          </p:val>
                                        </p:tav>
                                      </p:tavLst>
                                    </p:anim>
                                    <p:anim calcmode="lin" valueType="num">
                                      <p:cBhvr additive="base">
                                        <p:cTn id="50" dur="250" fill="hold"/>
                                        <p:tgtEl>
                                          <p:spTgt spid="34"/>
                                        </p:tgtEl>
                                        <p:attrNameLst>
                                          <p:attrName>ppt_y</p:attrName>
                                        </p:attrNameLst>
                                      </p:cBhvr>
                                      <p:tavLst>
                                        <p:tav tm="0">
                                          <p:val>
                                            <p:strVal val="1+#ppt_h/2"/>
                                          </p:val>
                                        </p:tav>
                                        <p:tav tm="100000">
                                          <p:val>
                                            <p:strVal val="#ppt_y"/>
                                          </p:val>
                                        </p:tav>
                                      </p:tavLst>
                                    </p:anim>
                                  </p:childTnLst>
                                </p:cTn>
                              </p:par>
                            </p:childTnLst>
                          </p:cTn>
                        </p:par>
                        <p:par>
                          <p:cTn id="51" fill="hold">
                            <p:stCondLst>
                              <p:cond delay="3750"/>
                            </p:stCondLst>
                            <p:childTnLst>
                              <p:par>
                                <p:cTn id="52" presetID="2" presetClass="entr" presetSubtype="4"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250" fill="hold"/>
                                        <p:tgtEl>
                                          <p:spTgt spid="33"/>
                                        </p:tgtEl>
                                        <p:attrNameLst>
                                          <p:attrName>ppt_x</p:attrName>
                                        </p:attrNameLst>
                                      </p:cBhvr>
                                      <p:tavLst>
                                        <p:tav tm="0">
                                          <p:val>
                                            <p:strVal val="#ppt_x"/>
                                          </p:val>
                                        </p:tav>
                                        <p:tav tm="100000">
                                          <p:val>
                                            <p:strVal val="#ppt_x"/>
                                          </p:val>
                                        </p:tav>
                                      </p:tavLst>
                                    </p:anim>
                                    <p:anim calcmode="lin" valueType="num">
                                      <p:cBhvr additive="base">
                                        <p:cTn id="55" dur="250" fill="hold"/>
                                        <p:tgtEl>
                                          <p:spTgt spid="33"/>
                                        </p:tgtEl>
                                        <p:attrNameLst>
                                          <p:attrName>ppt_y</p:attrName>
                                        </p:attrNameLst>
                                      </p:cBhvr>
                                      <p:tavLst>
                                        <p:tav tm="0">
                                          <p:val>
                                            <p:strVal val="1+#ppt_h/2"/>
                                          </p:val>
                                        </p:tav>
                                        <p:tav tm="100000">
                                          <p:val>
                                            <p:strVal val="#ppt_y"/>
                                          </p:val>
                                        </p:tav>
                                      </p:tavLst>
                                    </p:anim>
                                  </p:childTnLst>
                                </p:cTn>
                              </p:par>
                            </p:childTnLst>
                          </p:cTn>
                        </p:par>
                        <p:par>
                          <p:cTn id="56" fill="hold">
                            <p:stCondLst>
                              <p:cond delay="4000"/>
                            </p:stCondLst>
                            <p:childTnLst>
                              <p:par>
                                <p:cTn id="57" presetID="2" presetClass="entr" presetSubtype="4"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250" fill="hold"/>
                                        <p:tgtEl>
                                          <p:spTgt spid="32"/>
                                        </p:tgtEl>
                                        <p:attrNameLst>
                                          <p:attrName>ppt_x</p:attrName>
                                        </p:attrNameLst>
                                      </p:cBhvr>
                                      <p:tavLst>
                                        <p:tav tm="0">
                                          <p:val>
                                            <p:strVal val="#ppt_x"/>
                                          </p:val>
                                        </p:tav>
                                        <p:tav tm="100000">
                                          <p:val>
                                            <p:strVal val="#ppt_x"/>
                                          </p:val>
                                        </p:tav>
                                      </p:tavLst>
                                    </p:anim>
                                    <p:anim calcmode="lin" valueType="num">
                                      <p:cBhvr additive="base">
                                        <p:cTn id="60" dur="250" fill="hold"/>
                                        <p:tgtEl>
                                          <p:spTgt spid="32"/>
                                        </p:tgtEl>
                                        <p:attrNameLst>
                                          <p:attrName>ppt_y</p:attrName>
                                        </p:attrNameLst>
                                      </p:cBhvr>
                                      <p:tavLst>
                                        <p:tav tm="0">
                                          <p:val>
                                            <p:strVal val="1+#ppt_h/2"/>
                                          </p:val>
                                        </p:tav>
                                        <p:tav tm="100000">
                                          <p:val>
                                            <p:strVal val="#ppt_y"/>
                                          </p:val>
                                        </p:tav>
                                      </p:tavLst>
                                    </p:anim>
                                  </p:childTnLst>
                                </p:cTn>
                              </p:par>
                            </p:childTnLst>
                          </p:cTn>
                        </p:par>
                        <p:par>
                          <p:cTn id="61" fill="hold">
                            <p:stCondLst>
                              <p:cond delay="4250"/>
                            </p:stCondLst>
                            <p:childTnLst>
                              <p:par>
                                <p:cTn id="62" presetID="2" presetClass="entr" presetSubtype="4"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additive="base">
                                        <p:cTn id="64" dur="250" fill="hold"/>
                                        <p:tgtEl>
                                          <p:spTgt spid="37"/>
                                        </p:tgtEl>
                                        <p:attrNameLst>
                                          <p:attrName>ppt_x</p:attrName>
                                        </p:attrNameLst>
                                      </p:cBhvr>
                                      <p:tavLst>
                                        <p:tav tm="0">
                                          <p:val>
                                            <p:strVal val="#ppt_x"/>
                                          </p:val>
                                        </p:tav>
                                        <p:tav tm="100000">
                                          <p:val>
                                            <p:strVal val="#ppt_x"/>
                                          </p:val>
                                        </p:tav>
                                      </p:tavLst>
                                    </p:anim>
                                    <p:anim calcmode="lin" valueType="num">
                                      <p:cBhvr additive="base">
                                        <p:cTn id="65" dur="250" fill="hold"/>
                                        <p:tgtEl>
                                          <p:spTgt spid="37"/>
                                        </p:tgtEl>
                                        <p:attrNameLst>
                                          <p:attrName>ppt_y</p:attrName>
                                        </p:attrNameLst>
                                      </p:cBhvr>
                                      <p:tavLst>
                                        <p:tav tm="0">
                                          <p:val>
                                            <p:strVal val="1+#ppt_h/2"/>
                                          </p:val>
                                        </p:tav>
                                        <p:tav tm="100000">
                                          <p:val>
                                            <p:strVal val="#ppt_y"/>
                                          </p:val>
                                        </p:tav>
                                      </p:tavLst>
                                    </p:anim>
                                  </p:childTnLst>
                                </p:cTn>
                              </p:par>
                            </p:childTnLst>
                          </p:cTn>
                        </p:par>
                        <p:par>
                          <p:cTn id="66" fill="hold">
                            <p:stCondLst>
                              <p:cond delay="4500"/>
                            </p:stCondLst>
                            <p:childTnLst>
                              <p:par>
                                <p:cTn id="67" presetID="2" presetClass="entr" presetSubtype="4"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250" fill="hold"/>
                                        <p:tgtEl>
                                          <p:spTgt spid="38"/>
                                        </p:tgtEl>
                                        <p:attrNameLst>
                                          <p:attrName>ppt_x</p:attrName>
                                        </p:attrNameLst>
                                      </p:cBhvr>
                                      <p:tavLst>
                                        <p:tav tm="0">
                                          <p:val>
                                            <p:strVal val="#ppt_x"/>
                                          </p:val>
                                        </p:tav>
                                        <p:tav tm="100000">
                                          <p:val>
                                            <p:strVal val="#ppt_x"/>
                                          </p:val>
                                        </p:tav>
                                      </p:tavLst>
                                    </p:anim>
                                    <p:anim calcmode="lin" valueType="num">
                                      <p:cBhvr additive="base">
                                        <p:cTn id="70" dur="250" fill="hold"/>
                                        <p:tgtEl>
                                          <p:spTgt spid="38"/>
                                        </p:tgtEl>
                                        <p:attrNameLst>
                                          <p:attrName>ppt_y</p:attrName>
                                        </p:attrNameLst>
                                      </p:cBhvr>
                                      <p:tavLst>
                                        <p:tav tm="0">
                                          <p:val>
                                            <p:strVal val="1+#ppt_h/2"/>
                                          </p:val>
                                        </p:tav>
                                        <p:tav tm="100000">
                                          <p:val>
                                            <p:strVal val="#ppt_y"/>
                                          </p:val>
                                        </p:tav>
                                      </p:tavLst>
                                    </p:anim>
                                  </p:childTnLst>
                                </p:cTn>
                              </p:par>
                            </p:childTnLst>
                          </p:cTn>
                        </p:par>
                        <p:par>
                          <p:cTn id="71" fill="hold">
                            <p:stCondLst>
                              <p:cond delay="475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250" fill="hold"/>
                                        <p:tgtEl>
                                          <p:spTgt spid="36"/>
                                        </p:tgtEl>
                                        <p:attrNameLst>
                                          <p:attrName>ppt_x</p:attrName>
                                        </p:attrNameLst>
                                      </p:cBhvr>
                                      <p:tavLst>
                                        <p:tav tm="0">
                                          <p:val>
                                            <p:strVal val="#ppt_x"/>
                                          </p:val>
                                        </p:tav>
                                        <p:tav tm="100000">
                                          <p:val>
                                            <p:strVal val="#ppt_x"/>
                                          </p:val>
                                        </p:tav>
                                      </p:tavLst>
                                    </p:anim>
                                    <p:anim calcmode="lin" valueType="num">
                                      <p:cBhvr additive="base">
                                        <p:cTn id="75" dur="250" fill="hold"/>
                                        <p:tgtEl>
                                          <p:spTgt spid="36"/>
                                        </p:tgtEl>
                                        <p:attrNameLst>
                                          <p:attrName>ppt_y</p:attrName>
                                        </p:attrNameLst>
                                      </p:cBhvr>
                                      <p:tavLst>
                                        <p:tav tm="0">
                                          <p:val>
                                            <p:strVal val="1+#ppt_h/2"/>
                                          </p:val>
                                        </p:tav>
                                        <p:tav tm="100000">
                                          <p:val>
                                            <p:strVal val="#ppt_y"/>
                                          </p:val>
                                        </p:tav>
                                      </p:tavLst>
                                    </p:anim>
                                  </p:childTnLst>
                                </p:cTn>
                              </p:par>
                            </p:childTnLst>
                          </p:cTn>
                        </p:par>
                        <p:par>
                          <p:cTn id="76" fill="hold">
                            <p:stCondLst>
                              <p:cond delay="5000"/>
                            </p:stCondLst>
                            <p:childTnLst>
                              <p:par>
                                <p:cTn id="77" presetID="2" presetClass="entr" presetSubtype="4"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250" fill="hold"/>
                                        <p:tgtEl>
                                          <p:spTgt spid="35"/>
                                        </p:tgtEl>
                                        <p:attrNameLst>
                                          <p:attrName>ppt_x</p:attrName>
                                        </p:attrNameLst>
                                      </p:cBhvr>
                                      <p:tavLst>
                                        <p:tav tm="0">
                                          <p:val>
                                            <p:strVal val="#ppt_x"/>
                                          </p:val>
                                        </p:tav>
                                        <p:tav tm="100000">
                                          <p:val>
                                            <p:strVal val="#ppt_x"/>
                                          </p:val>
                                        </p:tav>
                                      </p:tavLst>
                                    </p:anim>
                                    <p:anim calcmode="lin" valueType="num">
                                      <p:cBhvr additive="base">
                                        <p:cTn id="80" dur="250" fill="hold"/>
                                        <p:tgtEl>
                                          <p:spTgt spid="35"/>
                                        </p:tgtEl>
                                        <p:attrNameLst>
                                          <p:attrName>ppt_y</p:attrName>
                                        </p:attrNameLst>
                                      </p:cBhvr>
                                      <p:tavLst>
                                        <p:tav tm="0">
                                          <p:val>
                                            <p:strVal val="1+#ppt_h/2"/>
                                          </p:val>
                                        </p:tav>
                                        <p:tav tm="100000">
                                          <p:val>
                                            <p:strVal val="#ppt_y"/>
                                          </p:val>
                                        </p:tav>
                                      </p:tavLst>
                                    </p:anim>
                                  </p:childTnLst>
                                </p:cTn>
                              </p:par>
                            </p:childTnLst>
                          </p:cTn>
                        </p:par>
                        <p:par>
                          <p:cTn id="81" fill="hold">
                            <p:stCondLst>
                              <p:cond delay="525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250" fill="hold"/>
                                        <p:tgtEl>
                                          <p:spTgt spid="27"/>
                                        </p:tgtEl>
                                        <p:attrNameLst>
                                          <p:attrName>ppt_x</p:attrName>
                                        </p:attrNameLst>
                                      </p:cBhvr>
                                      <p:tavLst>
                                        <p:tav tm="0">
                                          <p:val>
                                            <p:strVal val="#ppt_x"/>
                                          </p:val>
                                        </p:tav>
                                        <p:tav tm="100000">
                                          <p:val>
                                            <p:strVal val="#ppt_x"/>
                                          </p:val>
                                        </p:tav>
                                      </p:tavLst>
                                    </p:anim>
                                    <p:anim calcmode="lin" valueType="num">
                                      <p:cBhvr additive="base">
                                        <p:cTn id="85" dur="25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5500"/>
                            </p:stCondLst>
                            <p:childTnLst>
                              <p:par>
                                <p:cTn id="87" presetID="2" presetClass="entr" presetSubtype="4"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additive="base">
                                        <p:cTn id="89" dur="250" fill="hold"/>
                                        <p:tgtEl>
                                          <p:spTgt spid="26"/>
                                        </p:tgtEl>
                                        <p:attrNameLst>
                                          <p:attrName>ppt_x</p:attrName>
                                        </p:attrNameLst>
                                      </p:cBhvr>
                                      <p:tavLst>
                                        <p:tav tm="0">
                                          <p:val>
                                            <p:strVal val="#ppt_x"/>
                                          </p:val>
                                        </p:tav>
                                        <p:tav tm="100000">
                                          <p:val>
                                            <p:strVal val="#ppt_x"/>
                                          </p:val>
                                        </p:tav>
                                      </p:tavLst>
                                    </p:anim>
                                    <p:anim calcmode="lin" valueType="num">
                                      <p:cBhvr additive="base">
                                        <p:cTn id="90" dur="250" fill="hold"/>
                                        <p:tgtEl>
                                          <p:spTgt spid="26"/>
                                        </p:tgtEl>
                                        <p:attrNameLst>
                                          <p:attrName>ppt_y</p:attrName>
                                        </p:attrNameLst>
                                      </p:cBhvr>
                                      <p:tavLst>
                                        <p:tav tm="0">
                                          <p:val>
                                            <p:strVal val="1+#ppt_h/2"/>
                                          </p:val>
                                        </p:tav>
                                        <p:tav tm="100000">
                                          <p:val>
                                            <p:strVal val="#ppt_y"/>
                                          </p:val>
                                        </p:tav>
                                      </p:tavLst>
                                    </p:anim>
                                  </p:childTnLst>
                                </p:cTn>
                              </p:par>
                            </p:childTnLst>
                          </p:cTn>
                        </p:par>
                        <p:par>
                          <p:cTn id="91" fill="hold">
                            <p:stCondLst>
                              <p:cond delay="5750"/>
                            </p:stCondLst>
                            <p:childTnLst>
                              <p:par>
                                <p:cTn id="92" presetID="2" presetClass="entr" presetSubtype="4"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additive="base">
                                        <p:cTn id="94" dur="250" fill="hold"/>
                                        <p:tgtEl>
                                          <p:spTgt spid="25"/>
                                        </p:tgtEl>
                                        <p:attrNameLst>
                                          <p:attrName>ppt_x</p:attrName>
                                        </p:attrNameLst>
                                      </p:cBhvr>
                                      <p:tavLst>
                                        <p:tav tm="0">
                                          <p:val>
                                            <p:strVal val="#ppt_x"/>
                                          </p:val>
                                        </p:tav>
                                        <p:tav tm="100000">
                                          <p:val>
                                            <p:strVal val="#ppt_x"/>
                                          </p:val>
                                        </p:tav>
                                      </p:tavLst>
                                    </p:anim>
                                    <p:anim calcmode="lin" valueType="num">
                                      <p:cBhvr additive="base">
                                        <p:cTn id="95" dur="250" fill="hold"/>
                                        <p:tgtEl>
                                          <p:spTgt spid="25"/>
                                        </p:tgtEl>
                                        <p:attrNameLst>
                                          <p:attrName>ppt_y</p:attrName>
                                        </p:attrNameLst>
                                      </p:cBhvr>
                                      <p:tavLst>
                                        <p:tav tm="0">
                                          <p:val>
                                            <p:strVal val="1+#ppt_h/2"/>
                                          </p:val>
                                        </p:tav>
                                        <p:tav tm="100000">
                                          <p:val>
                                            <p:strVal val="#ppt_y"/>
                                          </p:val>
                                        </p:tav>
                                      </p:tavLst>
                                    </p:anim>
                                  </p:childTnLst>
                                </p:cTn>
                              </p:par>
                            </p:childTnLst>
                          </p:cTn>
                        </p:par>
                        <p:par>
                          <p:cTn id="96" fill="hold">
                            <p:stCondLst>
                              <p:cond delay="6000"/>
                            </p:stCondLst>
                            <p:childTnLst>
                              <p:par>
                                <p:cTn id="97" presetID="2" presetClass="entr" presetSubtype="4" fill="hold" grpId="0" nodeType="after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250" fill="hold"/>
                                        <p:tgtEl>
                                          <p:spTgt spid="30"/>
                                        </p:tgtEl>
                                        <p:attrNameLst>
                                          <p:attrName>ppt_x</p:attrName>
                                        </p:attrNameLst>
                                      </p:cBhvr>
                                      <p:tavLst>
                                        <p:tav tm="0">
                                          <p:val>
                                            <p:strVal val="#ppt_x"/>
                                          </p:val>
                                        </p:tav>
                                        <p:tav tm="100000">
                                          <p:val>
                                            <p:strVal val="#ppt_x"/>
                                          </p:val>
                                        </p:tav>
                                      </p:tavLst>
                                    </p:anim>
                                    <p:anim calcmode="lin" valueType="num">
                                      <p:cBhvr additive="base">
                                        <p:cTn id="100" dur="250" fill="hold"/>
                                        <p:tgtEl>
                                          <p:spTgt spid="30"/>
                                        </p:tgtEl>
                                        <p:attrNameLst>
                                          <p:attrName>ppt_y</p:attrName>
                                        </p:attrNameLst>
                                      </p:cBhvr>
                                      <p:tavLst>
                                        <p:tav tm="0">
                                          <p:val>
                                            <p:strVal val="1+#ppt_h/2"/>
                                          </p:val>
                                        </p:tav>
                                        <p:tav tm="100000">
                                          <p:val>
                                            <p:strVal val="#ppt_y"/>
                                          </p:val>
                                        </p:tav>
                                      </p:tavLst>
                                    </p:anim>
                                  </p:childTnLst>
                                </p:cTn>
                              </p:par>
                            </p:childTnLst>
                          </p:cTn>
                        </p:par>
                        <p:par>
                          <p:cTn id="101" fill="hold">
                            <p:stCondLst>
                              <p:cond delay="6250"/>
                            </p:stCondLst>
                            <p:childTnLst>
                              <p:par>
                                <p:cTn id="102" presetID="2" presetClass="entr" presetSubtype="4" fill="hold" grpId="0" nodeType="afterEffect">
                                  <p:stCondLst>
                                    <p:cond delay="0"/>
                                  </p:stCondLst>
                                  <p:childTnLst>
                                    <p:set>
                                      <p:cBhvr>
                                        <p:cTn id="103" dur="1" fill="hold">
                                          <p:stCondLst>
                                            <p:cond delay="0"/>
                                          </p:stCondLst>
                                        </p:cTn>
                                        <p:tgtEl>
                                          <p:spTgt spid="31"/>
                                        </p:tgtEl>
                                        <p:attrNameLst>
                                          <p:attrName>style.visibility</p:attrName>
                                        </p:attrNameLst>
                                      </p:cBhvr>
                                      <p:to>
                                        <p:strVal val="visible"/>
                                      </p:to>
                                    </p:set>
                                    <p:anim calcmode="lin" valueType="num">
                                      <p:cBhvr additive="base">
                                        <p:cTn id="104" dur="250" fill="hold"/>
                                        <p:tgtEl>
                                          <p:spTgt spid="31"/>
                                        </p:tgtEl>
                                        <p:attrNameLst>
                                          <p:attrName>ppt_x</p:attrName>
                                        </p:attrNameLst>
                                      </p:cBhvr>
                                      <p:tavLst>
                                        <p:tav tm="0">
                                          <p:val>
                                            <p:strVal val="#ppt_x"/>
                                          </p:val>
                                        </p:tav>
                                        <p:tav tm="100000">
                                          <p:val>
                                            <p:strVal val="#ppt_x"/>
                                          </p:val>
                                        </p:tav>
                                      </p:tavLst>
                                    </p:anim>
                                    <p:anim calcmode="lin" valueType="num">
                                      <p:cBhvr additive="base">
                                        <p:cTn id="105" dur="250" fill="hold"/>
                                        <p:tgtEl>
                                          <p:spTgt spid="31"/>
                                        </p:tgtEl>
                                        <p:attrNameLst>
                                          <p:attrName>ppt_y</p:attrName>
                                        </p:attrNameLst>
                                      </p:cBhvr>
                                      <p:tavLst>
                                        <p:tav tm="0">
                                          <p:val>
                                            <p:strVal val="1+#ppt_h/2"/>
                                          </p:val>
                                        </p:tav>
                                        <p:tav tm="100000">
                                          <p:val>
                                            <p:strVal val="#ppt_y"/>
                                          </p:val>
                                        </p:tav>
                                      </p:tavLst>
                                    </p:anim>
                                  </p:childTnLst>
                                </p:cTn>
                              </p:par>
                            </p:childTnLst>
                          </p:cTn>
                        </p:par>
                        <p:par>
                          <p:cTn id="106" fill="hold">
                            <p:stCondLst>
                              <p:cond delay="6500"/>
                            </p:stCondLst>
                            <p:childTnLst>
                              <p:par>
                                <p:cTn id="107" presetID="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additive="base">
                                        <p:cTn id="109" dur="250" fill="hold"/>
                                        <p:tgtEl>
                                          <p:spTgt spid="29"/>
                                        </p:tgtEl>
                                        <p:attrNameLst>
                                          <p:attrName>ppt_x</p:attrName>
                                        </p:attrNameLst>
                                      </p:cBhvr>
                                      <p:tavLst>
                                        <p:tav tm="0">
                                          <p:val>
                                            <p:strVal val="#ppt_x"/>
                                          </p:val>
                                        </p:tav>
                                        <p:tav tm="100000">
                                          <p:val>
                                            <p:strVal val="#ppt_x"/>
                                          </p:val>
                                        </p:tav>
                                      </p:tavLst>
                                    </p:anim>
                                    <p:anim calcmode="lin" valueType="num">
                                      <p:cBhvr additive="base">
                                        <p:cTn id="110" dur="250" fill="hold"/>
                                        <p:tgtEl>
                                          <p:spTgt spid="29"/>
                                        </p:tgtEl>
                                        <p:attrNameLst>
                                          <p:attrName>ppt_y</p:attrName>
                                        </p:attrNameLst>
                                      </p:cBhvr>
                                      <p:tavLst>
                                        <p:tav tm="0">
                                          <p:val>
                                            <p:strVal val="1+#ppt_h/2"/>
                                          </p:val>
                                        </p:tav>
                                        <p:tav tm="100000">
                                          <p:val>
                                            <p:strVal val="#ppt_y"/>
                                          </p:val>
                                        </p:tav>
                                      </p:tavLst>
                                    </p:anim>
                                  </p:childTnLst>
                                </p:cTn>
                              </p:par>
                            </p:childTnLst>
                          </p:cTn>
                        </p:par>
                        <p:par>
                          <p:cTn id="111" fill="hold">
                            <p:stCondLst>
                              <p:cond delay="6750"/>
                            </p:stCondLst>
                            <p:childTnLst>
                              <p:par>
                                <p:cTn id="112" presetID="2" presetClass="entr" presetSubtype="4" fill="hold" grpId="0" nodeType="after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additive="base">
                                        <p:cTn id="114" dur="250" fill="hold"/>
                                        <p:tgtEl>
                                          <p:spTgt spid="28"/>
                                        </p:tgtEl>
                                        <p:attrNameLst>
                                          <p:attrName>ppt_x</p:attrName>
                                        </p:attrNameLst>
                                      </p:cBhvr>
                                      <p:tavLst>
                                        <p:tav tm="0">
                                          <p:val>
                                            <p:strVal val="#ppt_x"/>
                                          </p:val>
                                        </p:tav>
                                        <p:tav tm="100000">
                                          <p:val>
                                            <p:strVal val="#ppt_x"/>
                                          </p:val>
                                        </p:tav>
                                      </p:tavLst>
                                    </p:anim>
                                    <p:anim calcmode="lin" valueType="num">
                                      <p:cBhvr additive="base">
                                        <p:cTn id="115" dur="250" fill="hold"/>
                                        <p:tgtEl>
                                          <p:spTgt spid="28"/>
                                        </p:tgtEl>
                                        <p:attrNameLst>
                                          <p:attrName>ppt_y</p:attrName>
                                        </p:attrNameLst>
                                      </p:cBhvr>
                                      <p:tavLst>
                                        <p:tav tm="0">
                                          <p:val>
                                            <p:strVal val="1+#ppt_h/2"/>
                                          </p:val>
                                        </p:tav>
                                        <p:tav tm="100000">
                                          <p:val>
                                            <p:strVal val="#ppt_y"/>
                                          </p:val>
                                        </p:tav>
                                      </p:tavLst>
                                    </p:anim>
                                  </p:childTnLst>
                                </p:cTn>
                              </p:par>
                            </p:childTnLst>
                          </p:cTn>
                        </p:par>
                        <p:par>
                          <p:cTn id="116" fill="hold">
                            <p:stCondLst>
                              <p:cond delay="7000"/>
                            </p:stCondLst>
                            <p:childTnLst>
                              <p:par>
                                <p:cTn id="117" presetID="16" presetClass="entr" presetSubtype="21" fill="hold" grpId="0" nodeType="after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barn(inVertical)">
                                      <p:cBhvr>
                                        <p:cTn id="1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21" grpId="0"/>
      <p:bldP spid="1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813559" y="420053"/>
            <a:ext cx="5937069" cy="4703490"/>
          </a:xfrm>
        </p:spPr>
        <p:txBody>
          <a:bodyPr>
            <a:normAutofit fontScale="92500"/>
            <a:scene3d>
              <a:camera prst="orthographicFront"/>
              <a:lightRig rig="threePt" dir="t"/>
            </a:scene3d>
            <a:sp3d extrusionH="57150">
              <a:bevelT w="38100" h="38100"/>
            </a:sp3d>
          </a:bodyPr>
          <a:lstStyle/>
          <a:p>
            <a:r>
              <a:rPr lang="en-US" sz="2400" dirty="0" smtClean="0">
                <a:solidFill>
                  <a:schemeClr val="accent3"/>
                </a:solidFill>
                <a:effectLst>
                  <a:outerShdw blurRad="38100" dist="38100" dir="2700000" algn="tl">
                    <a:srgbClr val="000000">
                      <a:alpha val="43137"/>
                    </a:srgbClr>
                  </a:outerShdw>
                </a:effectLst>
                <a:latin typeface="Comic Sans MS" pitchFamily="66" charset="0"/>
              </a:rPr>
              <a:t>Now is the time to understand as much as possible of </a:t>
            </a:r>
            <a:r>
              <a:rPr lang="en-US" sz="2400" dirty="0" smtClean="0">
                <a:solidFill>
                  <a:srgbClr val="00B0F0"/>
                </a:solidFill>
                <a:effectLst>
                  <a:outerShdw blurRad="38100" dist="38100" dir="2700000" algn="tl">
                    <a:srgbClr val="000000">
                      <a:alpha val="43137"/>
                    </a:srgbClr>
                  </a:outerShdw>
                </a:effectLst>
                <a:latin typeface="Comic Sans MS" pitchFamily="66" charset="0"/>
              </a:rPr>
              <a:t>Yahuah’s</a:t>
            </a:r>
            <a:r>
              <a:rPr lang="en-US" sz="2400" dirty="0" smtClean="0">
                <a:solidFill>
                  <a:schemeClr val="accent3"/>
                </a:solidFill>
                <a:effectLst>
                  <a:outerShdw blurRad="38100" dist="38100" dir="2700000" algn="tl">
                    <a:srgbClr val="000000">
                      <a:alpha val="43137"/>
                    </a:srgbClr>
                  </a:outerShdw>
                </a:effectLst>
                <a:latin typeface="Comic Sans MS" pitchFamily="66" charset="0"/>
              </a:rPr>
              <a:t> Covenant Calendar.  </a:t>
            </a:r>
          </a:p>
          <a:p>
            <a:r>
              <a:rPr lang="en-US" sz="2400" dirty="0" smtClean="0">
                <a:solidFill>
                  <a:srgbClr val="602626"/>
                </a:solidFill>
                <a:effectLst>
                  <a:outerShdw blurRad="38100" dist="38100" dir="2700000" algn="tl">
                    <a:srgbClr val="000000">
                      <a:alpha val="43137"/>
                    </a:srgbClr>
                  </a:outerShdw>
                </a:effectLst>
                <a:latin typeface="Comic Sans MS" pitchFamily="66" charset="0"/>
              </a:rPr>
              <a:t>As the internet increases with information, each one needs to have the tools to discern the truth from any error, great or small.  </a:t>
            </a:r>
          </a:p>
          <a:p>
            <a:r>
              <a:rPr lang="en-US" sz="2400" dirty="0" smtClean="0">
                <a:solidFill>
                  <a:srgbClr val="602626"/>
                </a:solidFill>
                <a:effectLst>
                  <a:outerShdw blurRad="38100" dist="38100" dir="2700000" algn="tl">
                    <a:srgbClr val="000000">
                      <a:alpha val="43137"/>
                    </a:srgbClr>
                  </a:outerShdw>
                </a:effectLst>
                <a:latin typeface="Comic Sans MS" pitchFamily="66" charset="0"/>
              </a:rPr>
              <a:t>In the full presentation, these secular historical quotes will align with Torah, </a:t>
            </a:r>
            <a:br>
              <a:rPr lang="en-US" sz="2400" dirty="0" smtClean="0">
                <a:solidFill>
                  <a:srgbClr val="602626"/>
                </a:solidFill>
                <a:effectLst>
                  <a:outerShdw blurRad="38100" dist="38100" dir="2700000" algn="tl">
                    <a:srgbClr val="000000">
                      <a:alpha val="43137"/>
                    </a:srgbClr>
                  </a:outerShdw>
                </a:effectLst>
                <a:latin typeface="Comic Sans MS" pitchFamily="66" charset="0"/>
              </a:rPr>
            </a:br>
            <a:r>
              <a:rPr lang="en-US" sz="2400" dirty="0" smtClean="0">
                <a:solidFill>
                  <a:srgbClr val="602626"/>
                </a:solidFill>
                <a:effectLst>
                  <a:outerShdw blurRad="38100" dist="38100" dir="2700000" algn="tl">
                    <a:srgbClr val="000000">
                      <a:alpha val="43137"/>
                    </a:srgbClr>
                  </a:outerShdw>
                </a:effectLst>
                <a:latin typeface="Comic Sans MS" pitchFamily="66" charset="0"/>
              </a:rPr>
              <a:t>even though they are in the minority.  </a:t>
            </a:r>
            <a:br>
              <a:rPr lang="en-US" sz="2400" dirty="0" smtClean="0">
                <a:solidFill>
                  <a:srgbClr val="602626"/>
                </a:solidFill>
                <a:effectLst>
                  <a:outerShdw blurRad="38100" dist="38100" dir="2700000" algn="tl">
                    <a:srgbClr val="000000">
                      <a:alpha val="43137"/>
                    </a:srgbClr>
                  </a:outerShdw>
                </a:effectLst>
                <a:latin typeface="Comic Sans MS" pitchFamily="66" charset="0"/>
              </a:rPr>
            </a:br>
            <a:endParaRPr lang="en-US" sz="1200" dirty="0" smtClean="0">
              <a:solidFill>
                <a:srgbClr val="602626"/>
              </a:solidFill>
              <a:effectLst>
                <a:outerShdw blurRad="38100" dist="38100" dir="2700000" algn="tl">
                  <a:srgbClr val="000000">
                    <a:alpha val="43137"/>
                  </a:srgbClr>
                </a:outerShdw>
              </a:effectLst>
              <a:latin typeface="Comic Sans MS" pitchFamily="66" charset="0"/>
            </a:endParaRPr>
          </a:p>
          <a:p>
            <a:pPr algn="ctr"/>
            <a:r>
              <a:rPr lang="en-US" sz="3000" b="1" dirty="0" smtClean="0">
                <a:ln>
                  <a:solidFill>
                    <a:srgbClr val="002060"/>
                  </a:solidFill>
                </a:ln>
                <a:solidFill>
                  <a:schemeClr val="accent3"/>
                </a:solidFill>
                <a:latin typeface="Comic Sans MS" pitchFamily="66" charset="0"/>
              </a:rPr>
              <a:t>How</a:t>
            </a:r>
            <a:r>
              <a:rPr lang="en-US" sz="3000" b="1" dirty="0" smtClean="0">
                <a:solidFill>
                  <a:schemeClr val="accent3"/>
                </a:solidFill>
                <a:effectLst>
                  <a:outerShdw blurRad="38100" dist="38100" dir="2700000" algn="tl">
                    <a:srgbClr val="000000">
                      <a:alpha val="43137"/>
                    </a:srgbClr>
                  </a:outerShdw>
                </a:effectLst>
                <a:latin typeface="Comic Sans MS" pitchFamily="66" charset="0"/>
              </a:rPr>
              <a:t> </a:t>
            </a:r>
            <a:r>
              <a:rPr lang="en-US" sz="3000" b="1" dirty="0" smtClean="0">
                <a:ln>
                  <a:solidFill>
                    <a:srgbClr val="002060"/>
                  </a:solidFill>
                </a:ln>
                <a:solidFill>
                  <a:schemeClr val="accent3"/>
                </a:solidFill>
                <a:latin typeface="Comic Sans MS" pitchFamily="66" charset="0"/>
              </a:rPr>
              <a:t>often have you seen truth settled with the majority </a:t>
            </a:r>
            <a:br>
              <a:rPr lang="en-US" sz="3000" b="1" dirty="0" smtClean="0">
                <a:ln>
                  <a:solidFill>
                    <a:srgbClr val="002060"/>
                  </a:solidFill>
                </a:ln>
                <a:solidFill>
                  <a:schemeClr val="accent3"/>
                </a:solidFill>
                <a:latin typeface="Comic Sans MS" pitchFamily="66" charset="0"/>
              </a:rPr>
            </a:br>
            <a:r>
              <a:rPr lang="en-US" sz="3000" b="1" dirty="0" smtClean="0">
                <a:ln>
                  <a:solidFill>
                    <a:srgbClr val="002060"/>
                  </a:solidFill>
                </a:ln>
                <a:solidFill>
                  <a:schemeClr val="accent3"/>
                </a:solidFill>
                <a:latin typeface="Comic Sans MS" pitchFamily="66" charset="0"/>
              </a:rPr>
              <a:t>in the last 6000 years?</a:t>
            </a:r>
            <a:endParaRPr lang="en-US" sz="3000" b="1" dirty="0">
              <a:ln>
                <a:solidFill>
                  <a:srgbClr val="002060"/>
                </a:solidFill>
              </a:ln>
              <a:solidFill>
                <a:schemeClr val="accent3"/>
              </a:solidFill>
              <a:latin typeface="Comic Sans MS" pitchFamily="66" charset="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8" name="Content Placeholder 7"/>
          <p:cNvPicPr>
            <a:picLocks noGrp="1" noChangeAspect="1"/>
          </p:cNvPicPr>
          <p:nvPr>
            <p:ph idx="1"/>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980082" y="-640080"/>
            <a:ext cx="7190539" cy="4886960"/>
          </a:xfrm>
          <a:effectLst>
            <a:outerShdw blurRad="50800" dist="38100" dir="13500000" algn="br" rotWithShape="0">
              <a:prstClr val="black">
                <a:alpha val="40000"/>
              </a:prstClr>
            </a:outerShdw>
          </a:effectLst>
        </p:spPr>
      </p:pic>
      <p:pic>
        <p:nvPicPr>
          <p:cNvPr id="3074" name="Picture 2" descr="C:\Users\Rae\Desktop\something to think about 1200 edit.jp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8260079" y="3686061"/>
            <a:ext cx="2905443" cy="1757793"/>
          </a:xfrm>
          <a:prstGeom prst="ellipse">
            <a:avLst/>
          </a:prstGeom>
          <a:ln w="190500" cap="rnd">
            <a:gradFill>
              <a:gsLst>
                <a:gs pos="12000">
                  <a:schemeClr val="accent3"/>
                </a:gs>
                <a:gs pos="50000">
                  <a:schemeClr val="accent6">
                    <a:lumMod val="20000"/>
                    <a:lumOff val="80000"/>
                  </a:schemeClr>
                </a:gs>
                <a:gs pos="86000">
                  <a:srgbClr val="602626"/>
                </a:gs>
              </a:gsLst>
              <a:lin ang="5400000" scaled="0"/>
            </a:gra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3" name="Rectangle 12"/>
          <p:cNvSpPr/>
          <p:nvPr/>
        </p:nvSpPr>
        <p:spPr>
          <a:xfrm>
            <a:off x="6921140" y="5443854"/>
            <a:ext cx="1970412" cy="830997"/>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smtClean="0">
                <a:ln/>
                <a:solidFill>
                  <a:srgbClr val="002060"/>
                </a:solidFill>
                <a:latin typeface="Edwardian Script ITC" pitchFamily="66" charset="0"/>
              </a:rPr>
              <a:t>The End</a:t>
            </a:r>
            <a:endParaRPr lang="en-US" sz="4800" b="1" dirty="0">
              <a:ln/>
              <a:solidFill>
                <a:srgbClr val="002060"/>
              </a:solidFill>
              <a:latin typeface="Edwardian Script ITC" pitchFamily="66" charset="0"/>
            </a:endParaRPr>
          </a:p>
        </p:txBody>
      </p:sp>
    </p:spTree>
    <p:extLst>
      <p:ext uri="{BB962C8B-B14F-4D97-AF65-F5344CB8AC3E}">
        <p14:creationId xmlns:p14="http://schemas.microsoft.com/office/powerpoint/2010/main" val="29277344"/>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8000"/>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687509" y="3142508"/>
            <a:ext cx="4363656" cy="3148314"/>
          </a:xfrm>
        </p:spPr>
        <p:txBody>
          <a:bodyPr>
            <a:noAutofit/>
            <a:scene3d>
              <a:camera prst="orthographicFront"/>
              <a:lightRig rig="threePt" dir="t"/>
            </a:scene3d>
            <a:sp3d extrusionH="57150">
              <a:bevelT w="38100" h="38100"/>
            </a:sp3d>
          </a:bodyPr>
          <a:lstStyle/>
          <a:p>
            <a:pPr algn="ctr"/>
            <a:r>
              <a:rPr lang="en-CA" sz="2800" b="1" dirty="0" smtClean="0">
                <a:ln w="1905"/>
                <a:solidFill>
                  <a:srgbClr val="602626"/>
                </a:solidFill>
                <a:effectLst>
                  <a:innerShdw blurRad="69850" dist="43180" dir="5400000">
                    <a:srgbClr val="000000">
                      <a:alpha val="65000"/>
                    </a:srgbClr>
                  </a:innerShdw>
                </a:effectLst>
                <a:latin typeface="Comic Sans MS" pitchFamily="66" charset="0"/>
              </a:rPr>
              <a:t>There are some </a:t>
            </a:r>
            <a:br>
              <a:rPr lang="en-CA" sz="2800" b="1" dirty="0" smtClean="0">
                <a:ln w="1905"/>
                <a:solidFill>
                  <a:srgbClr val="602626"/>
                </a:solidFill>
                <a:effectLst>
                  <a:innerShdw blurRad="69850" dist="43180" dir="5400000">
                    <a:srgbClr val="000000">
                      <a:alpha val="65000"/>
                    </a:srgbClr>
                  </a:innerShdw>
                </a:effectLst>
                <a:latin typeface="Comic Sans MS" pitchFamily="66" charset="0"/>
              </a:rPr>
            </a:br>
            <a:r>
              <a:rPr lang="en-CA" sz="2800" b="1" dirty="0" smtClean="0">
                <a:ln w="1905"/>
                <a:solidFill>
                  <a:srgbClr val="602626"/>
                </a:solidFill>
                <a:effectLst>
                  <a:innerShdw blurRad="69850" dist="43180" dir="5400000">
                    <a:srgbClr val="000000">
                      <a:alpha val="65000"/>
                    </a:srgbClr>
                  </a:innerShdw>
                </a:effectLst>
                <a:latin typeface="Comic Sans MS" pitchFamily="66" charset="0"/>
              </a:rPr>
              <a:t>(or many) people that simply cannot accept the pure Torah truth that </a:t>
            </a:r>
            <a:r>
              <a:rPr lang="en-CA" sz="2800" b="1" dirty="0" smtClean="0">
                <a:ln w="1905"/>
                <a:solidFill>
                  <a:srgbClr val="0070C0"/>
                </a:solidFill>
                <a:effectLst>
                  <a:innerShdw blurRad="69850" dist="43180" dir="5400000">
                    <a:srgbClr val="000000">
                      <a:alpha val="65000"/>
                    </a:srgbClr>
                  </a:innerShdw>
                </a:effectLst>
                <a:latin typeface="Comic Sans MS" pitchFamily="66" charset="0"/>
              </a:rPr>
              <a:t>Yahuah’s</a:t>
            </a:r>
            <a:r>
              <a:rPr lang="en-CA" sz="2800" b="1" dirty="0" smtClean="0">
                <a:ln w="1905"/>
                <a:solidFill>
                  <a:srgbClr val="602626"/>
                </a:solidFill>
                <a:effectLst>
                  <a:innerShdw blurRad="69850" dist="43180" dir="5400000">
                    <a:srgbClr val="000000">
                      <a:alpha val="65000"/>
                    </a:srgbClr>
                  </a:innerShdw>
                </a:effectLst>
                <a:latin typeface="Comic Sans MS" pitchFamily="66" charset="0"/>
              </a:rPr>
              <a:t> </a:t>
            </a:r>
            <a:br>
              <a:rPr lang="en-CA" sz="2800" b="1" dirty="0" smtClean="0">
                <a:ln w="1905"/>
                <a:solidFill>
                  <a:srgbClr val="602626"/>
                </a:solidFill>
                <a:effectLst>
                  <a:innerShdw blurRad="69850" dist="43180" dir="5400000">
                    <a:srgbClr val="000000">
                      <a:alpha val="65000"/>
                    </a:srgbClr>
                  </a:innerShdw>
                </a:effectLst>
                <a:latin typeface="Comic Sans MS" pitchFamily="66" charset="0"/>
              </a:rPr>
            </a:br>
            <a:r>
              <a:rPr lang="en-CA" sz="2800" b="1" dirty="0" smtClean="0">
                <a:ln w="1905"/>
                <a:solidFill>
                  <a:srgbClr val="602626"/>
                </a:solidFill>
                <a:effectLst>
                  <a:innerShdw blurRad="69850" dist="43180" dir="5400000">
                    <a:srgbClr val="000000">
                      <a:alpha val="65000"/>
                    </a:srgbClr>
                  </a:innerShdw>
                </a:effectLst>
                <a:latin typeface="Comic Sans MS" pitchFamily="66" charset="0"/>
              </a:rPr>
              <a:t>day-start begins with the dawn day-break.</a:t>
            </a:r>
            <a:endParaRPr lang="en-CA" sz="2800" b="1" dirty="0">
              <a:ln w="1905"/>
              <a:solidFill>
                <a:srgbClr val="602626"/>
              </a:solidFill>
              <a:effectLst>
                <a:innerShdw blurRad="69850" dist="43180" dir="5400000">
                  <a:srgbClr val="000000">
                    <a:alpha val="65000"/>
                  </a:srgbClr>
                </a:innerShdw>
              </a:effectLst>
              <a:latin typeface="Comic Sans MS" pitchFamily="66" charset="0"/>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2</a:t>
            </a:fld>
            <a:endParaRPr lang="en-US" dirty="0"/>
          </a:p>
        </p:txBody>
      </p:sp>
      <p:sp>
        <p:nvSpPr>
          <p:cNvPr id="5" name="Text Placeholder 6"/>
          <p:cNvSpPr txBox="1">
            <a:spLocks/>
          </p:cNvSpPr>
          <p:nvPr/>
        </p:nvSpPr>
        <p:spPr>
          <a:xfrm>
            <a:off x="8067370" y="1457551"/>
            <a:ext cx="3889095" cy="3938300"/>
          </a:xfrm>
          <a:prstGeom prst="rect">
            <a:avLst/>
          </a:prstGeom>
          <a:noFill/>
        </p:spPr>
        <p:txBody>
          <a:bodyPr vert="horz" lIns="91440" tIns="45720" rIns="91440" bIns="45720" rtlCol="0" anchor="ctr">
            <a:normAutofit/>
            <a:scene3d>
              <a:camera prst="orthographicFront"/>
              <a:lightRig rig="threePt" dir="t"/>
            </a:scene3d>
            <a:sp3d extrusionH="57150">
              <a:bevelT w="38100" h="38100"/>
            </a:sp3d>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pPr algn="ctr">
              <a:lnSpc>
                <a:spcPct val="120000"/>
              </a:lnSpc>
            </a:pPr>
            <a:r>
              <a:rPr lang="en-CA" sz="3000" b="1" dirty="0" smtClean="0">
                <a:solidFill>
                  <a:schemeClr val="accent5">
                    <a:lumMod val="50000"/>
                  </a:schemeClr>
                </a:solidFill>
                <a:latin typeface="Comic Sans MS" panose="030F0702030302020204" pitchFamily="66" charset="0"/>
              </a:rPr>
              <a:t>For some reason they feel there </a:t>
            </a:r>
            <a:br>
              <a:rPr lang="en-CA" sz="3000" b="1" dirty="0" smtClean="0">
                <a:solidFill>
                  <a:schemeClr val="accent5">
                    <a:lumMod val="50000"/>
                  </a:schemeClr>
                </a:solidFill>
                <a:latin typeface="Comic Sans MS" panose="030F0702030302020204" pitchFamily="66" charset="0"/>
              </a:rPr>
            </a:br>
            <a:r>
              <a:rPr lang="en-CA" sz="3000" b="1" dirty="0" smtClean="0">
                <a:solidFill>
                  <a:schemeClr val="accent5">
                    <a:lumMod val="50000"/>
                  </a:schemeClr>
                </a:solidFill>
                <a:latin typeface="Comic Sans MS" panose="030F0702030302020204" pitchFamily="66" charset="0"/>
              </a:rPr>
              <a:t>has to be </a:t>
            </a:r>
            <a:br>
              <a:rPr lang="en-CA" sz="3000" b="1" dirty="0" smtClean="0">
                <a:solidFill>
                  <a:schemeClr val="accent5">
                    <a:lumMod val="50000"/>
                  </a:schemeClr>
                </a:solidFill>
                <a:latin typeface="Comic Sans MS" panose="030F0702030302020204" pitchFamily="66" charset="0"/>
              </a:rPr>
            </a:br>
            <a:r>
              <a:rPr lang="en-CA" sz="3000" b="1" dirty="0" smtClean="0">
                <a:solidFill>
                  <a:schemeClr val="accent5">
                    <a:lumMod val="50000"/>
                  </a:schemeClr>
                </a:solidFill>
                <a:latin typeface="Comic Sans MS" panose="030F0702030302020204" pitchFamily="66" charset="0"/>
              </a:rPr>
              <a:t>secular historical documentation </a:t>
            </a:r>
            <a:br>
              <a:rPr lang="en-CA" sz="3000" b="1" dirty="0" smtClean="0">
                <a:solidFill>
                  <a:schemeClr val="accent5">
                    <a:lumMod val="50000"/>
                  </a:schemeClr>
                </a:solidFill>
                <a:latin typeface="Comic Sans MS" panose="030F0702030302020204" pitchFamily="66" charset="0"/>
              </a:rPr>
            </a:br>
            <a:r>
              <a:rPr lang="en-CA" sz="3000" b="1" dirty="0" smtClean="0">
                <a:solidFill>
                  <a:schemeClr val="accent5">
                    <a:lumMod val="50000"/>
                  </a:schemeClr>
                </a:solidFill>
                <a:latin typeface="Comic Sans MS" panose="030F0702030302020204" pitchFamily="66" charset="0"/>
              </a:rPr>
              <a:t>to support Torah.  </a:t>
            </a:r>
            <a:br>
              <a:rPr lang="en-CA" sz="3000" b="1" dirty="0" smtClean="0">
                <a:solidFill>
                  <a:schemeClr val="accent5">
                    <a:lumMod val="50000"/>
                  </a:schemeClr>
                </a:solidFill>
                <a:latin typeface="Comic Sans MS" panose="030F0702030302020204" pitchFamily="66" charset="0"/>
              </a:rPr>
            </a:br>
            <a:r>
              <a:rPr lang="en-CA" sz="3000" b="1" dirty="0" smtClean="0">
                <a:solidFill>
                  <a:schemeClr val="accent5">
                    <a:lumMod val="50000"/>
                  </a:schemeClr>
                </a:solidFill>
                <a:latin typeface="Comic Sans MS" panose="030F0702030302020204" pitchFamily="66" charset="0"/>
              </a:rPr>
              <a:t>Well, now there is!</a:t>
            </a:r>
            <a:endParaRPr lang="en-CA" sz="2200" dirty="0">
              <a:solidFill>
                <a:schemeClr val="accent5">
                  <a:lumMod val="75000"/>
                </a:schemeClr>
              </a:solidFill>
              <a:latin typeface="Comic Sans MS" panose="030F0702030302020204" pitchFamily="66" charset="0"/>
            </a:endParaRPr>
          </a:p>
        </p:txBody>
      </p:sp>
      <p:pic>
        <p:nvPicPr>
          <p:cNvPr id="9" name="Picture 8"/>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4209144" y="-1524001"/>
            <a:ext cx="4064001" cy="3048001"/>
          </a:xfrm>
          <a:prstGeom prst="rect">
            <a:avLst/>
          </a:prstGeom>
        </p:spPr>
      </p:pic>
      <p:pic>
        <p:nvPicPr>
          <p:cNvPr id="10" name="Picture 9"/>
          <p:cNvPicPr>
            <a:picLocks noChangeAspect="1"/>
          </p:cNvPicPr>
          <p:nvPr/>
        </p:nvPicPr>
        <p:blipFill>
          <a:blip r:embed="rId5" cstate="emai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4564892" y="2106188"/>
            <a:ext cx="5352288" cy="2072640"/>
          </a:xfrm>
          <a:prstGeom prst="rect">
            <a:avLst/>
          </a:prstGeom>
        </p:spPr>
      </p:pic>
    </p:spTree>
    <p:extLst>
      <p:ext uri="{BB962C8B-B14F-4D97-AF65-F5344CB8AC3E}">
        <p14:creationId xmlns:p14="http://schemas.microsoft.com/office/powerpoint/2010/main" val="383579528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2216151" y="2854060"/>
            <a:ext cx="8680450" cy="646331"/>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w="11430">
                  <a:noFill/>
                </a:ln>
                <a:solidFill>
                  <a:srgbClr val="F8F8F8"/>
                </a:solidFill>
                <a:effectLst>
                  <a:glow rad="127000">
                    <a:srgbClr val="2A1500">
                      <a:alpha val="55000"/>
                    </a:srgbClr>
                  </a:glow>
                  <a:outerShdw blurRad="25400" algn="tl" rotWithShape="0">
                    <a:srgbClr val="000000">
                      <a:alpha val="43000"/>
                    </a:srgbClr>
                  </a:outerShdw>
                </a:effectLst>
                <a:uLnTx/>
                <a:uFillTx/>
                <a:latin typeface="Calibri"/>
                <a:ea typeface="+mn-ea"/>
                <a:cs typeface="+mn-cs"/>
              </a:rPr>
              <a:t>https://studythecalendar.com/sign-up/</a:t>
            </a:r>
          </a:p>
        </p:txBody>
      </p:sp>
      <p:sp>
        <p:nvSpPr>
          <p:cNvPr id="13" name="Slide Number Placeholder 1"/>
          <p:cNvSpPr>
            <a:spLocks noGrp="1"/>
          </p:cNvSpPr>
          <p:nvPr>
            <p:ph type="sldNum" sz="quarter" idx="12"/>
          </p:nvPr>
        </p:nvSpPr>
        <p:spPr>
          <a:xfrm>
            <a:off x="9314793" y="6394821"/>
            <a:ext cx="2743200" cy="365125"/>
          </a:xfrm>
        </p:spPr>
        <p:txBody>
          <a:bodyPr/>
          <a:lstStyle/>
          <a:p>
            <a:fld id="{013F0C8B-F959-4B64-89A8-DBC3EC2ED197}" type="slidenum">
              <a:rPr lang="en-CA" b="1">
                <a:solidFill>
                  <a:schemeClr val="bg1"/>
                </a:solidFill>
              </a:rPr>
              <a:pPr/>
              <a:t>20</a:t>
            </a:fld>
            <a:endParaRPr lang="en-CA" b="1" dirty="0">
              <a:solidFill>
                <a:schemeClr val="bg1"/>
              </a:solidFill>
            </a:endParaRPr>
          </a:p>
        </p:txBody>
      </p:sp>
      <p:sp>
        <p:nvSpPr>
          <p:cNvPr id="17" name="Title 1"/>
          <p:cNvSpPr txBox="1">
            <a:spLocks/>
          </p:cNvSpPr>
          <p:nvPr/>
        </p:nvSpPr>
        <p:spPr>
          <a:xfrm>
            <a:off x="678578" y="870013"/>
            <a:ext cx="10915650" cy="887766"/>
          </a:xfrm>
          <a:prstGeom prst="homePlate">
            <a:avLst/>
          </a:prstGeom>
          <a:blipFill dpi="0" rotWithShape="1">
            <a:blip r:embed="rId3" cstate="email">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scene3d>
          <a:sp3d>
            <a:bevelT w="152400" h="50800" prst="softRound"/>
          </a:sp3d>
        </p:spPr>
        <p:txBody>
          <a:bodyPr anchor="b">
            <a:normAutofit fontScale="82500" lnSpcReduction="1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Plan</a:t>
            </a:r>
            <a:r>
              <a:rPr kumimoji="0" lang="en-US" sz="6000" b="0" i="0" u="none" strike="noStrike" kern="1200" cap="none" spc="0" normalizeH="0" noProof="0" dirty="0">
                <a:ln>
                  <a:noFill/>
                </a:ln>
                <a:solidFill>
                  <a:srgbClr val="FFC000">
                    <a:lumMod val="40000"/>
                    <a:lumOff val="60000"/>
                  </a:srgbClr>
                </a:solidFill>
                <a:effectLst/>
                <a:uLnTx/>
                <a:uFillTx/>
                <a:latin typeface="Arial Rounded MT Bold" pitchFamily="34" charset="0"/>
                <a:ea typeface="+mj-ea"/>
                <a:cs typeface="Aharoni" pitchFamily="2" charset="-79"/>
              </a:rPr>
              <a:t> to see the full study in detail!</a:t>
            </a:r>
            <a:endPar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endParaRPr>
          </a:p>
        </p:txBody>
      </p:sp>
      <p:sp>
        <p:nvSpPr>
          <p:cNvPr id="18" name="Rectangle 17"/>
          <p:cNvSpPr/>
          <p:nvPr/>
        </p:nvSpPr>
        <p:spPr>
          <a:xfrm>
            <a:off x="154194" y="1795168"/>
            <a:ext cx="11445332" cy="317009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And:</a:t>
            </a:r>
            <a:r>
              <a:rPr kumimoji="0" lang="en-US" sz="4000" b="1" i="0" u="none" strike="noStrike" kern="1200" cap="none" spc="150" normalizeH="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 </a:t>
            </a: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Sign up with Covenant Calendar </a:t>
            </a:r>
            <a:r>
              <a:rPr kumimoji="0" lang="en-US" sz="4000" b="1" i="0" u="none" strike="noStrike" kern="1200" cap="none" spc="150" normalizeH="0" baseline="0" noProof="0" dirty="0" smtClean="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Club</a:t>
            </a:r>
            <a:br>
              <a:rPr kumimoji="0" lang="en-US" sz="4000" b="1" i="0" u="none" strike="noStrike" kern="1200" cap="none" spc="150" normalizeH="0" baseline="0" noProof="0" dirty="0" smtClean="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baseline="0" noProof="0" dirty="0" smtClean="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
            </a:r>
            <a:br>
              <a:rPr kumimoji="0" lang="en-US" sz="4000" b="1" i="0" u="none" strike="noStrike" kern="1200" cap="none" spc="150" normalizeH="0" baseline="0" noProof="0" dirty="0" smtClean="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
            </a: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4000" i="0" u="none" strike="noStrike" kern="1200" cap="none" spc="150" normalizeH="0" baseline="0" noProof="0" dirty="0">
                <a:ln w="11430">
                  <a:solidFill>
                    <a:srgbClr val="002060"/>
                  </a:solidFill>
                </a:ln>
                <a:solidFill>
                  <a:schemeClr val="accent3">
                    <a:lumMod val="60000"/>
                    <a:lumOff val="40000"/>
                  </a:schemeClr>
                </a:solidFill>
                <a:effectLst>
                  <a:glow rad="101600">
                    <a:schemeClr val="bg1">
                      <a:alpha val="84000"/>
                    </a:schemeClr>
                  </a:glow>
                </a:effectLst>
                <a:uLnTx/>
                <a:uFillTx/>
                <a:latin typeface="Arial Rounded MT Bold" pitchFamily="34" charset="0"/>
                <a:ea typeface="+mn-ea"/>
                <a:cs typeface="+mn-cs"/>
              </a:rPr>
              <a:t>for the Friday &amp; Shabbat Zoom Meetings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150" normalizeH="0" baseline="0" noProof="0" dirty="0">
                <a:ln w="11430">
                  <a:solidFill>
                    <a:srgbClr val="002060"/>
                  </a:solidFill>
                </a:ln>
                <a:solidFill>
                  <a:schemeClr val="accent3">
                    <a:lumMod val="60000"/>
                    <a:lumOff val="40000"/>
                  </a:schemeClr>
                </a:solidFill>
                <a:effectLst>
                  <a:glow rad="101600">
                    <a:schemeClr val="bg1">
                      <a:alpha val="84000"/>
                    </a:schemeClr>
                  </a:glow>
                </a:effectLst>
                <a:uLnTx/>
                <a:uFillTx/>
                <a:latin typeface="Arial Rounded MT Bold" pitchFamily="34" charset="0"/>
                <a:ea typeface="+mn-ea"/>
                <a:cs typeface="+mn-cs"/>
              </a:rPr>
              <a:t>(including live discussion) </a:t>
            </a:r>
          </a:p>
        </p:txBody>
      </p:sp>
      <p:pic>
        <p:nvPicPr>
          <p:cNvPr id="20" name="Picture 2" descr="C:\Users\Rae\Desktop\Grammar Art\email mouse best.png"/>
          <p:cNvPicPr>
            <a:picLocks noChangeAspect="1" noChangeArrowheads="1"/>
          </p:cNvPicPr>
          <p:nvPr/>
        </p:nvPicPr>
        <p:blipFill>
          <a:blip r:embed="rId5" cstate="email">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780456" y="2511285"/>
            <a:ext cx="1384277" cy="1002217"/>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pic>
        <p:nvPicPr>
          <p:cNvPr id="21" name="Picture 2" descr="C:\Users\Rae\Documents\A CF Desktop Feb 2021\Best CCC Logo Clear with colors in circle SMS.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182226" y="4956912"/>
            <a:ext cx="1428750" cy="1478359"/>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22" name="Rectangle 21"/>
          <p:cNvSpPr/>
          <p:nvPr/>
        </p:nvSpPr>
        <p:spPr>
          <a:xfrm>
            <a:off x="789478" y="124738"/>
            <a:ext cx="11084470" cy="707886"/>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haroni" pitchFamily="2" charset="-79"/>
                <a:ea typeface="+mn-ea"/>
                <a:cs typeface="Aharoni" pitchFamily="2" charset="-79"/>
              </a:rPr>
              <a:t>If you enjoyed this short introduction …</a:t>
            </a:r>
          </a:p>
        </p:txBody>
      </p:sp>
      <p:sp>
        <p:nvSpPr>
          <p:cNvPr id="23" name="Rectangle 22">
            <a:extLst>
              <a:ext uri="{FF2B5EF4-FFF2-40B4-BE49-F238E27FC236}">
                <a16:creationId xmlns="" xmlns:a16="http://schemas.microsoft.com/office/drawing/2014/main" id="{6E5B756E-593C-4F32-9DC5-0C146D70C07C}"/>
              </a:ext>
            </a:extLst>
          </p:cNvPr>
          <p:cNvSpPr/>
          <p:nvPr/>
        </p:nvSpPr>
        <p:spPr>
          <a:xfrm rot="21127155">
            <a:off x="5788670" y="5630992"/>
            <a:ext cx="4267199" cy="2137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scene3d>
              <a:camera prst="orthographicFront"/>
              <a:lightRig rig="threePt" dir="t"/>
            </a:scene3d>
            <a:sp3d extrusionH="57150">
              <a:bevelT h="25400" prst="softRound"/>
            </a:sp3d>
          </a:bodyPr>
          <a:lstStyle/>
          <a:p>
            <a:pPr algn="ctr"/>
            <a:r>
              <a:rPr lang="en-US" sz="8000" b="1"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accent1">
                      <a:satMod val="175000"/>
                      <a:alpha val="40000"/>
                    </a:schemeClr>
                  </a:glow>
                </a:effectLst>
                <a:latin typeface="MV Boli" panose="02000500030200090000" pitchFamily="2" charset="0"/>
                <a:cs typeface="MV Boli" panose="02000500030200090000" pitchFamily="2" charset="0"/>
              </a:rPr>
              <a:t>Shalom!</a:t>
            </a:r>
            <a:endParaRPr lang="en-CA" sz="8000" dirty="0">
              <a:effectLst>
                <a:glow rad="228600">
                  <a:schemeClr val="accent1">
                    <a:satMod val="175000"/>
                    <a:alpha val="40000"/>
                  </a:schemeClr>
                </a:glow>
              </a:effectLst>
            </a:endParaRPr>
          </a:p>
        </p:txBody>
      </p:sp>
      <p:sp>
        <p:nvSpPr>
          <p:cNvPr id="24" name="Rectangle 23"/>
          <p:cNvSpPr/>
          <p:nvPr/>
        </p:nvSpPr>
        <p:spPr>
          <a:xfrm>
            <a:off x="1816852" y="5097540"/>
            <a:ext cx="350520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solidFill>
                  <a:schemeClr val="accent4">
                    <a:lumMod val="60000"/>
                    <a:lumOff val="40000"/>
                  </a:schemeClr>
                </a:solidFill>
                <a:effectLst>
                  <a:outerShdw blurRad="50800" dist="39000" dir="5460000" algn="tl">
                    <a:srgbClr val="000000">
                      <a:alpha val="38000"/>
                    </a:srgbClr>
                  </a:outerShdw>
                </a:effectLst>
                <a:latin typeface="Edwardian Script ITC" pitchFamily="66" charset="0"/>
              </a:rPr>
              <a:t>Thank-you!</a:t>
            </a:r>
          </a:p>
        </p:txBody>
      </p:sp>
      <p:sp>
        <p:nvSpPr>
          <p:cNvPr id="25" name="Slide Number Placeholder 1"/>
          <p:cNvSpPr txBox="1">
            <a:spLocks/>
          </p:cNvSpPr>
          <p:nvPr/>
        </p:nvSpPr>
        <p:spPr bwMode="gray">
          <a:xfrm>
            <a:off x="9448800" y="6897987"/>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13F0C8B-F959-4B64-89A8-DBC3EC2ED197}" type="slidenum">
              <a:rPr lang="en-CA" b="1" smtClean="0">
                <a:solidFill>
                  <a:schemeClr val="tx1"/>
                </a:solidFill>
              </a:rPr>
              <a:pPr/>
              <a:t>20</a:t>
            </a:fld>
            <a:endParaRPr lang="en-CA" b="1" dirty="0">
              <a:solidFill>
                <a:schemeClr val="tx1"/>
              </a:solidFill>
            </a:endParaRPr>
          </a:p>
        </p:txBody>
      </p:sp>
    </p:spTree>
    <p:extLst>
      <p:ext uri="{BB962C8B-B14F-4D97-AF65-F5344CB8AC3E}">
        <p14:creationId xmlns:p14="http://schemas.microsoft.com/office/powerpoint/2010/main" val="75684583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8" fill="hold" grpId="0" nodeType="afterEffect">
                                  <p:stCondLst>
                                    <p:cond delay="300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2000"/>
                                        <p:tgtEl>
                                          <p:spTgt spid="24"/>
                                        </p:tgtEl>
                                      </p:cBhvr>
                                    </p:animEffect>
                                  </p:childTnLst>
                                </p:cTn>
                              </p:par>
                            </p:childTnLst>
                          </p:cTn>
                        </p:par>
                        <p:par>
                          <p:cTn id="25" fill="hold">
                            <p:stCondLst>
                              <p:cond delay="8000"/>
                            </p:stCondLst>
                            <p:childTnLst>
                              <p:par>
                                <p:cTn id="26" presetID="22" presetClass="entr" presetSubtype="8" fill="hold" grpId="0" nodeType="afterEffect">
                                  <p:stCondLst>
                                    <p:cond delay="25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8000"/>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7F1E4F-1CFF-5643-939E-217C01CDF565}" type="slidenum">
              <a:rPr lang="en-US" smtClean="0"/>
              <a:pPr/>
              <a:t>3</a:t>
            </a:fld>
            <a:endParaRPr lang="en-US" dirty="0"/>
          </a:p>
        </p:txBody>
      </p:sp>
      <p:sp>
        <p:nvSpPr>
          <p:cNvPr id="8" name="Text Placeholder 6"/>
          <p:cNvSpPr txBox="1">
            <a:spLocks/>
          </p:cNvSpPr>
          <p:nvPr/>
        </p:nvSpPr>
        <p:spPr>
          <a:xfrm>
            <a:off x="8273140" y="1572238"/>
            <a:ext cx="3712351" cy="4386174"/>
          </a:xfrm>
          <a:prstGeom prst="rect">
            <a:avLst/>
          </a:prstGeom>
        </p:spPr>
        <p:txBody>
          <a:bodyPr vert="horz" lIns="91440" tIns="45720" rIns="91440" bIns="45720" rtlCol="0" anchor="ctr">
            <a:noAutofit/>
            <a:scene3d>
              <a:camera prst="orthographicFront"/>
              <a:lightRig rig="threePt" dir="t"/>
            </a:scene3d>
            <a:sp3d extrusionH="57150">
              <a:bevelT w="38100" h="38100"/>
            </a:sp3d>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pPr algn="ctr"/>
            <a:r>
              <a:rPr lang="en-CA" sz="2800" b="1" dirty="0" smtClean="0">
                <a:ln w="1905"/>
                <a:solidFill>
                  <a:srgbClr val="A50021"/>
                </a:solidFill>
                <a:effectLst>
                  <a:innerShdw blurRad="69850" dist="43180" dir="5400000">
                    <a:srgbClr val="000000">
                      <a:alpha val="65000"/>
                    </a:srgbClr>
                  </a:innerShdw>
                </a:effectLst>
                <a:latin typeface="Comic Sans MS" pitchFamily="66" charset="0"/>
              </a:rPr>
              <a:t>AND remember:  the enemy has also made sure every teaching of error also has plenty of secular historical support!</a:t>
            </a:r>
          </a:p>
          <a:p>
            <a:pPr algn="ctr"/>
            <a:r>
              <a:rPr lang="en-US" sz="2800" b="1" dirty="0" smtClean="0">
                <a:ln w="1905"/>
                <a:solidFill>
                  <a:srgbClr val="0000FF"/>
                </a:solidFill>
                <a:effectLst>
                  <a:innerShdw blurRad="69850" dist="43180" dir="5400000">
                    <a:srgbClr val="000000">
                      <a:alpha val="65000"/>
                    </a:srgbClr>
                  </a:innerShdw>
                </a:effectLst>
                <a:latin typeface="Comic Sans MS" pitchFamily="66" charset="0"/>
              </a:rPr>
              <a:t>How do you plan to sort it out?</a:t>
            </a:r>
            <a:endParaRPr lang="en-CA" sz="2800" b="1" dirty="0">
              <a:ln w="1905"/>
              <a:solidFill>
                <a:srgbClr val="0000FF"/>
              </a:solidFill>
              <a:effectLst>
                <a:innerShdw blurRad="69850" dist="43180" dir="5400000">
                  <a:srgbClr val="000000">
                    <a:alpha val="65000"/>
                  </a:srgbClr>
                </a:innerShdw>
              </a:effectLst>
              <a:latin typeface="Comic Sans MS" pitchFamily="66" charset="0"/>
            </a:endParaRPr>
          </a:p>
        </p:txBody>
      </p:sp>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backgroundRemoval t="0" b="98398" l="0" r="98000"/>
                    </a14:imgEffect>
                    <a14:imgEffect>
                      <a14:saturation sat="66000"/>
                    </a14:imgEffect>
                  </a14:imgLayer>
                </a14:imgProps>
              </a:ext>
              <a:ext uri="{28A0092B-C50C-407E-A947-70E740481C1C}">
                <a14:useLocalDpi xmlns:a14="http://schemas.microsoft.com/office/drawing/2010/main"/>
              </a:ext>
            </a:extLst>
          </a:blip>
          <a:stretch>
            <a:fillRect/>
          </a:stretch>
        </p:blipFill>
        <p:spPr>
          <a:xfrm>
            <a:off x="1763681" y="2558925"/>
            <a:ext cx="4216205" cy="42119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Line Callout 2 5"/>
          <p:cNvSpPr/>
          <p:nvPr/>
        </p:nvSpPr>
        <p:spPr>
          <a:xfrm>
            <a:off x="5970452" y="99061"/>
            <a:ext cx="1204686" cy="495300"/>
          </a:xfrm>
          <a:prstGeom prst="borderCallout2">
            <a:avLst>
              <a:gd name="adj1" fmla="val 46442"/>
              <a:gd name="adj2" fmla="val -110"/>
              <a:gd name="adj3" fmla="val 49519"/>
              <a:gd name="adj4" fmla="val -33746"/>
              <a:gd name="adj5" fmla="val 157115"/>
              <a:gd name="adj6" fmla="val -51095"/>
            </a:avLst>
          </a:prstGeom>
          <a:noFill/>
          <a:ln>
            <a:solidFill>
              <a:schemeClr val="tx2"/>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harsh" dir="t"/>
            </a:scene3d>
            <a:sp3d extrusionH="57150" prstMaterial="matte">
              <a:bevelT w="63500" h="12700" prst="angle"/>
              <a:contourClr>
                <a:schemeClr val="bg1">
                  <a:lumMod val="65000"/>
                </a:schemeClr>
              </a:contourClr>
            </a:sp3d>
          </a:bodyPr>
          <a:lstStyle/>
          <a:p>
            <a:pPr algn="ctr"/>
            <a:r>
              <a:rPr lang="en-US" sz="2800" b="1" dirty="0" smtClean="0">
                <a:ln/>
                <a:solidFill>
                  <a:schemeClr val="tx2"/>
                </a:solidFill>
                <a:effectLst>
                  <a:reflection blurRad="6350" stA="55000" endA="300" endPos="45500" dir="5400000" sy="-100000" algn="bl" rotWithShape="0"/>
                </a:effectLst>
                <a:latin typeface="Berlin Sans FB Demi" panose="020E0802020502020306" pitchFamily="34" charset="0"/>
              </a:rPr>
              <a:t>MORE</a:t>
            </a:r>
            <a:endParaRPr lang="en-CA" b="1" dirty="0">
              <a:ln/>
              <a:solidFill>
                <a:schemeClr val="tx2"/>
              </a:solidFill>
              <a:effectLst>
                <a:reflection blurRad="6350" stA="55000" endA="300" endPos="45500" dir="5400000" sy="-100000" algn="bl" rotWithShape="0"/>
              </a:effectLst>
              <a:latin typeface="Berlin Sans FB Demi" panose="020E0802020502020306" pitchFamily="34" charset="0"/>
            </a:endParaRPr>
          </a:p>
        </p:txBody>
      </p:sp>
    </p:spTree>
    <p:extLst>
      <p:ext uri="{BB962C8B-B14F-4D97-AF65-F5344CB8AC3E}">
        <p14:creationId xmlns:p14="http://schemas.microsoft.com/office/powerpoint/2010/main" val="314771849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a:xfrm>
            <a:off x="-47308" y="3244139"/>
            <a:ext cx="779767" cy="365125"/>
          </a:xfrm>
        </p:spPr>
        <p:txBody>
          <a:bodyPr/>
          <a:lstStyle/>
          <a:p>
            <a:fld id="{D57F1E4F-1CFF-5643-939E-217C01CDF565}" type="slidenum">
              <a:rPr lang="en-US" smtClean="0"/>
              <a:pPr/>
              <a:t>4</a:t>
            </a:fld>
            <a:endParaRPr lang="en-US" dirty="0"/>
          </a:p>
        </p:txBody>
      </p:sp>
      <p:pic>
        <p:nvPicPr>
          <p:cNvPr id="11" name="Picture 8" descr="C:\Users\Rae\Desktop\Art on Desktop\white man clip art\3d white people\ques mark loose.jpg"/>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9922939" y="265232"/>
            <a:ext cx="2260738" cy="3306025"/>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54845" y="3553867"/>
            <a:ext cx="3991448" cy="2993586"/>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
        <p:nvSpPr>
          <p:cNvPr id="7" name="Text Placeholder 2"/>
          <p:cNvSpPr>
            <a:spLocks noGrp="1"/>
          </p:cNvSpPr>
          <p:nvPr>
            <p:ph type="body" idx="1"/>
          </p:nvPr>
        </p:nvSpPr>
        <p:spPr>
          <a:xfrm>
            <a:off x="5078850" y="3040936"/>
            <a:ext cx="6786049" cy="3352441"/>
          </a:xfrm>
        </p:spPr>
        <p:txBody>
          <a:bodyPr>
            <a:noAutofit/>
            <a:scene3d>
              <a:camera prst="isometricOffAxis2Left"/>
              <a:lightRig rig="threePt" dir="t"/>
            </a:scene3d>
            <a:sp3d extrusionH="57150">
              <a:bevelT w="38100" h="38100" prst="angle"/>
            </a:sp3d>
          </a:bodyPr>
          <a:lstStyle/>
          <a:p>
            <a:pPr algn="ctr"/>
            <a:r>
              <a:rPr lang="en-CA" sz="4000" b="1" dirty="0" smtClean="0">
                <a:solidFill>
                  <a:srgbClr val="002060"/>
                </a:solidFill>
                <a:latin typeface="Comic Sans MS" pitchFamily="66" charset="0"/>
              </a:rPr>
              <a:t>Back in 2010 when this </a:t>
            </a:r>
            <a:br>
              <a:rPr lang="en-CA" sz="4000" b="1" dirty="0" smtClean="0">
                <a:solidFill>
                  <a:srgbClr val="002060"/>
                </a:solidFill>
                <a:latin typeface="Comic Sans MS" pitchFamily="66" charset="0"/>
              </a:rPr>
            </a:br>
            <a:r>
              <a:rPr lang="en-CA" sz="4000" b="1" dirty="0" smtClean="0">
                <a:solidFill>
                  <a:srgbClr val="002060"/>
                </a:solidFill>
                <a:latin typeface="Comic Sans MS" pitchFamily="66" charset="0"/>
              </a:rPr>
              <a:t>study began with the </a:t>
            </a:r>
            <a:br>
              <a:rPr lang="en-CA" sz="4000" b="1" dirty="0" smtClean="0">
                <a:solidFill>
                  <a:srgbClr val="002060"/>
                </a:solidFill>
                <a:latin typeface="Comic Sans MS" pitchFamily="66" charset="0"/>
              </a:rPr>
            </a:br>
            <a:r>
              <a:rPr lang="en-CA" sz="4000" b="1" dirty="0" smtClean="0">
                <a:solidFill>
                  <a:srgbClr val="002060"/>
                </a:solidFill>
                <a:latin typeface="Comic Sans MS" pitchFamily="66" charset="0"/>
              </a:rPr>
              <a:t>sunset Sabbath challenge, there was basically nothing on the internet!</a:t>
            </a:r>
            <a:endParaRPr lang="en-CA" sz="2800" dirty="0">
              <a:solidFill>
                <a:srgbClr val="002060"/>
              </a:solidFill>
            </a:endParaRPr>
          </a:p>
        </p:txBody>
      </p:sp>
      <p:sp>
        <p:nvSpPr>
          <p:cNvPr id="15" name="Text Placeholder 2"/>
          <p:cNvSpPr txBox="1">
            <a:spLocks/>
          </p:cNvSpPr>
          <p:nvPr/>
        </p:nvSpPr>
        <p:spPr>
          <a:xfrm>
            <a:off x="573298" y="-527307"/>
            <a:ext cx="9011104" cy="4136571"/>
          </a:xfrm>
          <a:prstGeom prst="rect">
            <a:avLst/>
          </a:prstGeom>
        </p:spPr>
        <p:txBody>
          <a:bodyPr vert="horz" lIns="91440" tIns="45720" rIns="91440" bIns="45720" rtlCol="0" anchor="ctr">
            <a:noAutofit/>
            <a:scene3d>
              <a:camera prst="perspectiveHeroicExtremeRightFacing"/>
              <a:lightRig rig="threePt" dir="t"/>
            </a:scene3d>
            <a:sp3d extrusionH="57150">
              <a:bevelT h="25400" prst="softRound"/>
            </a:sp3d>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pPr algn="ctr"/>
            <a:r>
              <a:rPr lang="en-CA" sz="6000" b="1" dirty="0" smtClean="0">
                <a:ln>
                  <a:solidFill>
                    <a:srgbClr val="002060"/>
                  </a:solidFill>
                </a:ln>
                <a:solidFill>
                  <a:srgbClr val="C00000"/>
                </a:solidFill>
                <a:latin typeface="Comic Sans MS" pitchFamily="66" charset="0"/>
              </a:rPr>
              <a:t>Where do you go to find the truth on </a:t>
            </a:r>
            <a:r>
              <a:rPr lang="en-CA" sz="6000" b="1" dirty="0" smtClean="0">
                <a:ln>
                  <a:solidFill>
                    <a:srgbClr val="002060"/>
                  </a:solidFill>
                </a:ln>
                <a:solidFill>
                  <a:srgbClr val="0070C0"/>
                </a:solidFill>
                <a:latin typeface="Comic Sans MS" pitchFamily="66" charset="0"/>
              </a:rPr>
              <a:t>Yahuah’s</a:t>
            </a:r>
            <a:r>
              <a:rPr lang="en-CA" sz="6000" b="1" dirty="0" smtClean="0">
                <a:ln>
                  <a:solidFill>
                    <a:srgbClr val="002060"/>
                  </a:solidFill>
                </a:ln>
                <a:solidFill>
                  <a:srgbClr val="C00000"/>
                </a:solidFill>
                <a:latin typeface="Comic Sans MS" pitchFamily="66" charset="0"/>
              </a:rPr>
              <a:t> day-start?</a:t>
            </a:r>
            <a:endParaRPr lang="en-CA" sz="4400" dirty="0">
              <a:ln>
                <a:solidFill>
                  <a:srgbClr val="002060"/>
                </a:solidFill>
              </a:ln>
              <a:solidFill>
                <a:srgbClr val="C00000"/>
              </a:solidFill>
            </a:endParaRPr>
          </a:p>
        </p:txBody>
      </p:sp>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backgroundRemoval t="9843" b="89764" l="4979" r="93776"/>
                    </a14:imgEffect>
                  </a14:imgLayer>
                </a14:imgProps>
              </a:ext>
              <a:ext uri="{28A0092B-C50C-407E-A947-70E740481C1C}">
                <a14:useLocalDpi xmlns:a14="http://schemas.microsoft.com/office/drawing/2010/main"/>
              </a:ext>
            </a:extLst>
          </a:blip>
          <a:stretch>
            <a:fillRect/>
          </a:stretch>
        </p:blipFill>
        <p:spPr>
          <a:xfrm>
            <a:off x="7140633" y="-294208"/>
            <a:ext cx="3900543" cy="4110947"/>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8018804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1000"/>
                                        <p:tgtEl>
                                          <p:spTgt spid="7">
                                            <p:txEl>
                                              <p:pRg st="0" end="0"/>
                                            </p:txEl>
                                          </p:spTgt>
                                        </p:tgtEl>
                                      </p:cBhvr>
                                    </p:animEffect>
                                    <p:anim calcmode="lin" valueType="num">
                                      <p:cBhvr>
                                        <p:cTn id="2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ubtitle 2"/>
          <p:cNvSpPr txBox="1">
            <a:spLocks/>
          </p:cNvSpPr>
          <p:nvPr/>
        </p:nvSpPr>
        <p:spPr>
          <a:xfrm>
            <a:off x="323259" y="394971"/>
            <a:ext cx="5253825" cy="6031713"/>
          </a:xfrm>
          <a:prstGeom prst="snip2DiagRect">
            <a:avLst>
              <a:gd name="adj1" fmla="val 0"/>
              <a:gd name="adj2" fmla="val 5893"/>
            </a:avLst>
          </a:prstGeom>
          <a:solidFill>
            <a:schemeClr val="accent5">
              <a:lumMod val="50000"/>
              <a:alpha val="57000"/>
            </a:schemeClr>
          </a:solidFill>
          <a:scene3d>
            <a:camera prst="orthographicFront"/>
            <a:lightRig rig="threePt" dir="t"/>
          </a:scene3d>
          <a:sp3d>
            <a:bevelT w="152400" h="50800" prst="softRound"/>
          </a:sp3d>
        </p:spPr>
        <p:txBody>
          <a:bodyPr>
            <a:noAutofit/>
            <a:sp3d extrusionH="57150">
              <a:bevelT h="25400" prst="softRound"/>
            </a:sp3d>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CA" sz="4000" b="1" spc="300" dirty="0" smtClean="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glow rad="127000">
                    <a:schemeClr val="bg1">
                      <a:alpha val="75000"/>
                    </a:schemeClr>
                  </a:glow>
                  <a:innerShdw blurRad="69850" dist="43180" dir="5400000">
                    <a:srgbClr val="000000">
                      <a:alpha val="65000"/>
                    </a:srgbClr>
                  </a:innerShdw>
                </a:effectLst>
                <a:latin typeface="Rockwell" pitchFamily="18" charset="0"/>
              </a:rPr>
              <a:t> </a:t>
            </a:r>
            <a:r>
              <a:rPr lang="en-CA" sz="3600" b="1" spc="300" dirty="0" smtClean="0">
                <a:ln w="2857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glow rad="457200">
                    <a:schemeClr val="bg1">
                      <a:alpha val="75000"/>
                    </a:schemeClr>
                  </a:glow>
                  <a:innerShdw blurRad="69850" dist="43180" dir="5400000">
                    <a:srgbClr val="000000">
                      <a:alpha val="65000"/>
                    </a:srgbClr>
                  </a:innerShdw>
                </a:effectLst>
                <a:latin typeface="Cooper Black" panose="0208090404030B020404" pitchFamily="18" charset="0"/>
              </a:rPr>
              <a:t>That is no longer the case today!  The internet </a:t>
            </a:r>
            <a:br>
              <a:rPr lang="en-CA" sz="3600" b="1" spc="300" dirty="0" smtClean="0">
                <a:ln w="2857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glow rad="457200">
                    <a:schemeClr val="bg1">
                      <a:alpha val="75000"/>
                    </a:schemeClr>
                  </a:glow>
                  <a:innerShdw blurRad="69850" dist="43180" dir="5400000">
                    <a:srgbClr val="000000">
                      <a:alpha val="65000"/>
                    </a:srgbClr>
                  </a:innerShdw>
                </a:effectLst>
                <a:latin typeface="Cooper Black" panose="0208090404030B020404" pitchFamily="18" charset="0"/>
              </a:rPr>
            </a:br>
            <a:r>
              <a:rPr lang="en-CA" sz="3600" b="1" spc="300" dirty="0" smtClean="0">
                <a:ln w="2857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glow rad="457200">
                    <a:schemeClr val="bg1">
                      <a:alpha val="75000"/>
                    </a:schemeClr>
                  </a:glow>
                  <a:innerShdw blurRad="69850" dist="43180" dir="5400000">
                    <a:srgbClr val="000000">
                      <a:alpha val="65000"/>
                    </a:srgbClr>
                  </a:innerShdw>
                </a:effectLst>
                <a:latin typeface="Cooper Black" panose="0208090404030B020404" pitchFamily="18" charset="0"/>
              </a:rPr>
              <a:t>has a lot of information! </a:t>
            </a:r>
            <a:br>
              <a:rPr lang="en-CA" sz="3600" b="1" spc="300" dirty="0" smtClean="0">
                <a:ln w="2857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glow rad="457200">
                    <a:schemeClr val="bg1">
                      <a:alpha val="75000"/>
                    </a:schemeClr>
                  </a:glow>
                  <a:innerShdw blurRad="69850" dist="43180" dir="5400000">
                    <a:srgbClr val="000000">
                      <a:alpha val="65000"/>
                    </a:srgbClr>
                  </a:innerShdw>
                </a:effectLst>
                <a:latin typeface="Cooper Black" panose="0208090404030B020404" pitchFamily="18" charset="0"/>
              </a:rPr>
            </a:br>
            <a:r>
              <a:rPr lang="en-CA" sz="3600" b="1" spc="300" dirty="0" smtClean="0">
                <a:ln w="2857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glow rad="457200">
                    <a:schemeClr val="bg1">
                      <a:alpha val="75000"/>
                    </a:schemeClr>
                  </a:glow>
                  <a:innerShdw blurRad="69850" dist="43180" dir="5400000">
                    <a:srgbClr val="000000">
                      <a:alpha val="65000"/>
                    </a:srgbClr>
                  </a:innerShdw>
                </a:effectLst>
                <a:latin typeface="Cooper Black" panose="0208090404030B020404" pitchFamily="18" charset="0"/>
              </a:rPr>
              <a:t>But what can be trusted if one doesn’t know what Torah teaches?</a:t>
            </a:r>
            <a:endParaRPr lang="en-CA" sz="3600" b="1" spc="300" dirty="0">
              <a:ln w="2857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glow rad="457200">
                  <a:schemeClr val="bg1">
                    <a:alpha val="75000"/>
                  </a:schemeClr>
                </a:glow>
                <a:innerShdw blurRad="69850" dist="43180" dir="5400000">
                  <a:srgbClr val="000000">
                    <a:alpha val="65000"/>
                  </a:srgbClr>
                </a:innerShdw>
              </a:effectLst>
              <a:latin typeface="Cooper Black" panose="0208090404030B020404" pitchFamily="18" charset="0"/>
            </a:endParaRPr>
          </a:p>
        </p:txBody>
      </p:sp>
      <p:pic>
        <p:nvPicPr>
          <p:cNvPr id="7" name="Picture 3" descr="C:\Users\Rae\Desktop\bible_study_book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83360" y="4907403"/>
            <a:ext cx="2144183" cy="1606206"/>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8" name="Slide Number Placeholder 4"/>
          <p:cNvSpPr>
            <a:spLocks noGrp="1"/>
          </p:cNvSpPr>
          <p:nvPr>
            <p:ph type="sldNum" sz="quarter" idx="12"/>
          </p:nvPr>
        </p:nvSpPr>
        <p:spPr>
          <a:xfrm>
            <a:off x="11187112" y="6331047"/>
            <a:ext cx="779767" cy="365125"/>
          </a:xfrm>
        </p:spPr>
        <p:txBody>
          <a:bodyPr/>
          <a:lstStyle/>
          <a:p>
            <a:fld id="{D57F1E4F-1CFF-5643-939E-217C01CDF565}" type="slidenum">
              <a:rPr lang="en-US" sz="1600" b="1" smtClean="0"/>
              <a:pPr/>
              <a:t>5</a:t>
            </a:fld>
            <a:endParaRPr lang="en-US" sz="1600" b="1" dirty="0"/>
          </a:p>
        </p:txBody>
      </p:sp>
    </p:spTree>
    <p:extLst>
      <p:ext uri="{BB962C8B-B14F-4D97-AF65-F5344CB8AC3E}">
        <p14:creationId xmlns:p14="http://schemas.microsoft.com/office/powerpoint/2010/main" val="3237533687"/>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a:xfrm>
            <a:off x="-47308" y="3244139"/>
            <a:ext cx="779767" cy="365125"/>
          </a:xfrm>
        </p:spPr>
        <p:txBody>
          <a:bodyPr/>
          <a:lstStyle/>
          <a:p>
            <a:fld id="{D57F1E4F-1CFF-5643-939E-217C01CDF565}" type="slidenum">
              <a:rPr lang="en-US" smtClean="0"/>
              <a:pPr/>
              <a:t>6</a:t>
            </a:fld>
            <a:endParaRPr lang="en-US" dirty="0"/>
          </a:p>
        </p:txBody>
      </p:sp>
      <p:sp>
        <p:nvSpPr>
          <p:cNvPr id="10" name="Text Placeholder 2"/>
          <p:cNvSpPr txBox="1">
            <a:spLocks/>
          </p:cNvSpPr>
          <p:nvPr/>
        </p:nvSpPr>
        <p:spPr>
          <a:xfrm>
            <a:off x="1175658" y="339966"/>
            <a:ext cx="11451772" cy="5356014"/>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pPr>
              <a:lnSpc>
                <a:spcPct val="150000"/>
              </a:lnSpc>
            </a:pPr>
            <a:r>
              <a:rPr lang="en-CA" sz="3600" b="1" dirty="0" smtClean="0">
                <a:ln w="11430">
                  <a:solidFill>
                    <a:schemeClr val="accent2">
                      <a:lumMod val="50000"/>
                    </a:schemeClr>
                  </a:solidFill>
                </a:ln>
                <a:solidFill>
                  <a:srgbClr val="C00000"/>
                </a:solidFill>
                <a:effectLst>
                  <a:outerShdw blurRad="50800" dist="39000" dir="5460000" algn="tl">
                    <a:srgbClr val="000000">
                      <a:alpha val="38000"/>
                    </a:srgbClr>
                  </a:outerShdw>
                </a:effectLst>
                <a:latin typeface="Ravie" pitchFamily="82" charset="0"/>
                <a:cs typeface="Raavi" pitchFamily="34" charset="0"/>
              </a:rPr>
              <a:t>In these last days, there are </a:t>
            </a:r>
            <a:br>
              <a:rPr lang="en-CA" sz="3600" b="1" dirty="0" smtClean="0">
                <a:ln w="11430">
                  <a:solidFill>
                    <a:schemeClr val="accent2">
                      <a:lumMod val="50000"/>
                    </a:schemeClr>
                  </a:solidFill>
                </a:ln>
                <a:solidFill>
                  <a:srgbClr val="C00000"/>
                </a:solidFill>
                <a:effectLst>
                  <a:outerShdw blurRad="50800" dist="39000" dir="5460000" algn="tl">
                    <a:srgbClr val="000000">
                      <a:alpha val="38000"/>
                    </a:srgbClr>
                  </a:outerShdw>
                </a:effectLst>
                <a:latin typeface="Ravie" pitchFamily="82" charset="0"/>
                <a:cs typeface="Raavi" pitchFamily="34" charset="0"/>
              </a:rPr>
            </a:br>
            <a:r>
              <a:rPr lang="en-CA" sz="3600" b="1" dirty="0" smtClean="0">
                <a:ln w="11430">
                  <a:solidFill>
                    <a:schemeClr val="accent2">
                      <a:lumMod val="50000"/>
                    </a:schemeClr>
                  </a:solidFill>
                </a:ln>
                <a:solidFill>
                  <a:srgbClr val="C00000"/>
                </a:solidFill>
                <a:effectLst>
                  <a:outerShdw blurRad="50800" dist="39000" dir="5460000" algn="tl">
                    <a:srgbClr val="000000">
                      <a:alpha val="38000"/>
                    </a:srgbClr>
                  </a:outerShdw>
                </a:effectLst>
                <a:latin typeface="Ravie" pitchFamily="82" charset="0"/>
                <a:cs typeface="Raavi" pitchFamily="34" charset="0"/>
              </a:rPr>
              <a:t>many voices “out there” about </a:t>
            </a:r>
            <a:br>
              <a:rPr lang="en-CA" sz="3600" b="1" dirty="0" smtClean="0">
                <a:ln w="11430">
                  <a:solidFill>
                    <a:schemeClr val="accent2">
                      <a:lumMod val="50000"/>
                    </a:schemeClr>
                  </a:solidFill>
                </a:ln>
                <a:solidFill>
                  <a:srgbClr val="C00000"/>
                </a:solidFill>
                <a:effectLst>
                  <a:outerShdw blurRad="50800" dist="39000" dir="5460000" algn="tl">
                    <a:srgbClr val="000000">
                      <a:alpha val="38000"/>
                    </a:srgbClr>
                  </a:outerShdw>
                </a:effectLst>
                <a:latin typeface="Ravie" pitchFamily="82" charset="0"/>
                <a:cs typeface="Raavi" pitchFamily="34" charset="0"/>
              </a:rPr>
            </a:br>
            <a:r>
              <a:rPr lang="en-CA" sz="3600" b="1" dirty="0" smtClean="0">
                <a:ln w="11430">
                  <a:solidFill>
                    <a:schemeClr val="accent2">
                      <a:lumMod val="50000"/>
                    </a:schemeClr>
                  </a:solidFill>
                </a:ln>
                <a:solidFill>
                  <a:srgbClr val="C00000"/>
                </a:solidFill>
                <a:effectLst>
                  <a:outerShdw blurRad="50800" dist="39000" dir="5460000" algn="tl">
                    <a:srgbClr val="000000">
                      <a:alpha val="38000"/>
                    </a:srgbClr>
                  </a:outerShdw>
                </a:effectLst>
                <a:latin typeface="Ravie" pitchFamily="82" charset="0"/>
                <a:cs typeface="Raavi" pitchFamily="34" charset="0"/>
              </a:rPr>
              <a:t>when </a:t>
            </a:r>
            <a:r>
              <a:rPr lang="en-CA" sz="3600" b="1" dirty="0" smtClean="0">
                <a:ln w="11430">
                  <a:solidFill>
                    <a:schemeClr val="accent2">
                      <a:lumMod val="50000"/>
                    </a:schemeClr>
                  </a:solidFill>
                </a:ln>
                <a:solidFill>
                  <a:srgbClr val="0070C0"/>
                </a:solidFill>
                <a:effectLst>
                  <a:outerShdw blurRad="50800" dist="39000" dir="5460000" algn="tl">
                    <a:srgbClr val="000000">
                      <a:alpha val="38000"/>
                    </a:srgbClr>
                  </a:outerShdw>
                </a:effectLst>
                <a:latin typeface="Ravie" pitchFamily="82" charset="0"/>
                <a:cs typeface="Raavi" pitchFamily="34" charset="0"/>
              </a:rPr>
              <a:t>Yahuah’s</a:t>
            </a:r>
            <a:r>
              <a:rPr lang="en-CA" sz="3600" b="1" dirty="0" smtClean="0">
                <a:ln w="11430">
                  <a:solidFill>
                    <a:schemeClr val="accent2">
                      <a:lumMod val="50000"/>
                    </a:schemeClr>
                  </a:solidFill>
                </a:ln>
                <a:solidFill>
                  <a:srgbClr val="C00000"/>
                </a:solidFill>
                <a:effectLst>
                  <a:outerShdw blurRad="50800" dist="39000" dir="5460000" algn="tl">
                    <a:srgbClr val="000000">
                      <a:alpha val="38000"/>
                    </a:srgbClr>
                  </a:outerShdw>
                </a:effectLst>
                <a:latin typeface="Ravie" pitchFamily="82" charset="0"/>
                <a:cs typeface="Raavi" pitchFamily="34" charset="0"/>
              </a:rPr>
              <a:t> </a:t>
            </a:r>
            <a:br>
              <a:rPr lang="en-CA" sz="3600" b="1" dirty="0" smtClean="0">
                <a:ln w="11430">
                  <a:solidFill>
                    <a:schemeClr val="accent2">
                      <a:lumMod val="50000"/>
                    </a:schemeClr>
                  </a:solidFill>
                </a:ln>
                <a:solidFill>
                  <a:srgbClr val="C00000"/>
                </a:solidFill>
                <a:effectLst>
                  <a:outerShdw blurRad="50800" dist="39000" dir="5460000" algn="tl">
                    <a:srgbClr val="000000">
                      <a:alpha val="38000"/>
                    </a:srgbClr>
                  </a:outerShdw>
                </a:effectLst>
                <a:latin typeface="Ravie" pitchFamily="82" charset="0"/>
                <a:cs typeface="Raavi" pitchFamily="34" charset="0"/>
              </a:rPr>
            </a:br>
            <a:r>
              <a:rPr lang="en-CA" sz="3600" b="1" dirty="0" smtClean="0">
                <a:ln w="11430">
                  <a:solidFill>
                    <a:schemeClr val="accent2">
                      <a:lumMod val="50000"/>
                    </a:schemeClr>
                  </a:solidFill>
                </a:ln>
                <a:solidFill>
                  <a:srgbClr val="C00000"/>
                </a:solidFill>
                <a:effectLst>
                  <a:outerShdw blurRad="50800" dist="39000" dir="5460000" algn="tl">
                    <a:srgbClr val="000000">
                      <a:alpha val="38000"/>
                    </a:srgbClr>
                  </a:outerShdw>
                </a:effectLst>
                <a:latin typeface="Ravie" pitchFamily="82" charset="0"/>
                <a:cs typeface="Raavi" pitchFamily="34" charset="0"/>
              </a:rPr>
              <a:t>days begin! </a:t>
            </a:r>
          </a:p>
          <a:p>
            <a:pPr>
              <a:lnSpc>
                <a:spcPct val="150000"/>
              </a:lnSpc>
            </a:pPr>
            <a:endParaRPr lang="en-CA" sz="2000" b="1" dirty="0" smtClean="0">
              <a:ln w="11430">
                <a:solidFill>
                  <a:schemeClr val="accent2">
                    <a:lumMod val="50000"/>
                  </a:schemeClr>
                </a:solidFill>
              </a:ln>
              <a:solidFill>
                <a:srgbClr val="C00000"/>
              </a:solidFill>
              <a:effectLst>
                <a:outerShdw blurRad="50800" dist="39000" dir="5460000" algn="tl">
                  <a:srgbClr val="000000">
                    <a:alpha val="38000"/>
                  </a:srgbClr>
                </a:outerShdw>
              </a:effectLst>
              <a:latin typeface="Ravie" pitchFamily="82" charset="0"/>
              <a:cs typeface="Raavi" pitchFamily="34" charset="0"/>
            </a:endParaRPr>
          </a:p>
          <a:p>
            <a:pPr>
              <a:lnSpc>
                <a:spcPct val="150000"/>
              </a:lnSpc>
            </a:pPr>
            <a:r>
              <a:rPr lang="en-US" sz="3600" b="1" dirty="0" smtClean="0">
                <a:ln w="11430">
                  <a:solidFill>
                    <a:srgbClr val="A50021"/>
                  </a:solidFill>
                </a:ln>
                <a:solidFill>
                  <a:srgbClr val="C00000"/>
                </a:solidFill>
                <a:effectLst>
                  <a:outerShdw blurRad="50800" dist="39000" dir="5460000" algn="tl">
                    <a:srgbClr val="000000">
                      <a:alpha val="38000"/>
                    </a:srgbClr>
                  </a:outerShdw>
                </a:effectLst>
                <a:latin typeface="Ravie" pitchFamily="82" charset="0"/>
                <a:cs typeface="Raavi" pitchFamily="34" charset="0"/>
              </a:rPr>
              <a:t>They can’t all</a:t>
            </a:r>
            <a:br>
              <a:rPr lang="en-US" sz="3600" b="1" dirty="0" smtClean="0">
                <a:ln w="11430">
                  <a:solidFill>
                    <a:srgbClr val="A50021"/>
                  </a:solidFill>
                </a:ln>
                <a:solidFill>
                  <a:srgbClr val="C00000"/>
                </a:solidFill>
                <a:effectLst>
                  <a:outerShdw blurRad="50800" dist="39000" dir="5460000" algn="tl">
                    <a:srgbClr val="000000">
                      <a:alpha val="38000"/>
                    </a:srgbClr>
                  </a:outerShdw>
                </a:effectLst>
                <a:latin typeface="Ravie" pitchFamily="82" charset="0"/>
                <a:cs typeface="Raavi" pitchFamily="34" charset="0"/>
              </a:rPr>
            </a:br>
            <a:r>
              <a:rPr lang="en-US" sz="3600" b="1" dirty="0" smtClean="0">
                <a:ln w="11430">
                  <a:solidFill>
                    <a:srgbClr val="A50021"/>
                  </a:solidFill>
                </a:ln>
                <a:solidFill>
                  <a:srgbClr val="C00000"/>
                </a:solidFill>
                <a:effectLst>
                  <a:outerShdw blurRad="50800" dist="39000" dir="5460000" algn="tl">
                    <a:srgbClr val="000000">
                      <a:alpha val="38000"/>
                    </a:srgbClr>
                  </a:outerShdw>
                </a:effectLst>
                <a:latin typeface="Ravie" pitchFamily="82" charset="0"/>
                <a:cs typeface="Raavi" pitchFamily="34" charset="0"/>
              </a:rPr>
              <a:t>    be right!</a:t>
            </a:r>
            <a:endParaRPr lang="en-CA" sz="3600" b="1" dirty="0" smtClean="0">
              <a:ln w="11430">
                <a:solidFill>
                  <a:srgbClr val="A50021"/>
                </a:solidFill>
              </a:ln>
              <a:solidFill>
                <a:srgbClr val="C00000"/>
              </a:solidFill>
              <a:effectLst>
                <a:outerShdw blurRad="50800" dist="39000" dir="5460000" algn="tl">
                  <a:srgbClr val="000000">
                    <a:alpha val="38000"/>
                  </a:srgbClr>
                </a:outerShdw>
              </a:effectLst>
              <a:latin typeface="Ravie" pitchFamily="82" charset="0"/>
              <a:cs typeface="Raavi" pitchFamily="34" charset="0"/>
            </a:endParaRPr>
          </a:p>
          <a:p>
            <a:endParaRPr lang="en-CA" sz="2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37953" y="1743348"/>
            <a:ext cx="6063762" cy="4922611"/>
          </a:xfrm>
          <a:prstGeom prst="rect">
            <a:avLst/>
          </a:prstGeom>
        </p:spPr>
      </p:pic>
      <p:sp>
        <p:nvSpPr>
          <p:cNvPr id="13" name="Text Placeholder 2"/>
          <p:cNvSpPr txBox="1">
            <a:spLocks/>
          </p:cNvSpPr>
          <p:nvPr/>
        </p:nvSpPr>
        <p:spPr>
          <a:xfrm>
            <a:off x="8379822" y="2373692"/>
            <a:ext cx="1867263" cy="679268"/>
          </a:xfrm>
          <a:prstGeom prst="rect">
            <a:avLst/>
          </a:prstGeom>
        </p:spPr>
        <p:txBody>
          <a:bodyPr vert="horz" lIns="91440" tIns="45720" rIns="91440" bIns="45720" rtlCol="0" anchor="ctr">
            <a:noAutofit/>
            <a:scene3d>
              <a:camera prst="perspectiveHeroicExtremeLeftFacing"/>
              <a:lightRig rig="threePt" dir="t"/>
            </a:scene3d>
            <a:sp3d extrusionH="57150">
              <a:bevelT w="38100" h="38100" prst="angle"/>
            </a:sp3d>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pPr algn="ctr"/>
            <a:r>
              <a:rPr lang="en-CA" sz="3600" b="1" dirty="0" smtClean="0">
                <a:solidFill>
                  <a:srgbClr val="FFC000"/>
                </a:solidFill>
                <a:latin typeface="Comic Sans MS" pitchFamily="66" charset="0"/>
              </a:rPr>
              <a:t>Noon!</a:t>
            </a:r>
            <a:endParaRPr lang="en-CA" sz="2600" dirty="0">
              <a:solidFill>
                <a:srgbClr val="FFC000"/>
              </a:solidFill>
            </a:endParaRPr>
          </a:p>
        </p:txBody>
      </p:sp>
      <p:sp>
        <p:nvSpPr>
          <p:cNvPr id="14" name="Text Placeholder 2"/>
          <p:cNvSpPr txBox="1">
            <a:spLocks/>
          </p:cNvSpPr>
          <p:nvPr/>
        </p:nvSpPr>
        <p:spPr>
          <a:xfrm>
            <a:off x="6349844" y="3957915"/>
            <a:ext cx="1932577" cy="679268"/>
          </a:xfrm>
          <a:prstGeom prst="rect">
            <a:avLst/>
          </a:prstGeom>
        </p:spPr>
        <p:txBody>
          <a:bodyPr vert="horz" lIns="91440" tIns="45720" rIns="91440" bIns="45720" rtlCol="0" anchor="ctr">
            <a:noAutofit/>
            <a:scene3d>
              <a:camera prst="perspectiveHeroicExtremeRightFacing"/>
              <a:lightRig rig="threePt" dir="t"/>
            </a:scene3d>
            <a:sp3d extrusionH="57150">
              <a:bevelT w="38100" h="38100" prst="angle"/>
            </a:sp3d>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pPr algn="ctr"/>
            <a:r>
              <a:rPr lang="en-CA" sz="3600" b="1" dirty="0" smtClean="0">
                <a:solidFill>
                  <a:srgbClr val="C00000"/>
                </a:solidFill>
                <a:latin typeface="Comic Sans MS" pitchFamily="66" charset="0"/>
              </a:rPr>
              <a:t>Sunset!  </a:t>
            </a:r>
            <a:endParaRPr lang="en-CA" sz="2600" dirty="0">
              <a:solidFill>
                <a:srgbClr val="C00000"/>
              </a:solidFill>
            </a:endParaRPr>
          </a:p>
        </p:txBody>
      </p:sp>
      <p:sp>
        <p:nvSpPr>
          <p:cNvPr id="7" name="Text Placeholder 2"/>
          <p:cNvSpPr>
            <a:spLocks noGrp="1"/>
          </p:cNvSpPr>
          <p:nvPr>
            <p:ph type="body" idx="1"/>
          </p:nvPr>
        </p:nvSpPr>
        <p:spPr>
          <a:xfrm>
            <a:off x="9444082" y="3865019"/>
            <a:ext cx="2212430" cy="679268"/>
          </a:xfrm>
        </p:spPr>
        <p:txBody>
          <a:bodyPr>
            <a:noAutofit/>
            <a:scene3d>
              <a:camera prst="isometricOffAxis2Left"/>
              <a:lightRig rig="threePt" dir="t"/>
            </a:scene3d>
            <a:sp3d extrusionH="57150">
              <a:bevelT w="38100" h="38100" prst="angle"/>
            </a:sp3d>
          </a:bodyPr>
          <a:lstStyle/>
          <a:p>
            <a:pPr algn="ctr"/>
            <a:r>
              <a:rPr lang="en-CA" sz="3600" b="1" dirty="0" smtClean="0">
                <a:solidFill>
                  <a:srgbClr val="002060"/>
                </a:solidFill>
                <a:latin typeface="Comic Sans MS" pitchFamily="66" charset="0"/>
              </a:rPr>
              <a:t>Midnight! </a:t>
            </a:r>
            <a:endParaRPr lang="en-CA" sz="2600" dirty="0">
              <a:solidFill>
                <a:srgbClr val="002060"/>
              </a:solidFill>
            </a:endParaRPr>
          </a:p>
        </p:txBody>
      </p:sp>
      <p:sp>
        <p:nvSpPr>
          <p:cNvPr id="15" name="Text Placeholder 2"/>
          <p:cNvSpPr txBox="1">
            <a:spLocks/>
          </p:cNvSpPr>
          <p:nvPr/>
        </p:nvSpPr>
        <p:spPr>
          <a:xfrm>
            <a:off x="5837953" y="5016712"/>
            <a:ext cx="3889829" cy="1309612"/>
          </a:xfrm>
          <a:prstGeom prst="rect">
            <a:avLst/>
          </a:prstGeom>
        </p:spPr>
        <p:txBody>
          <a:bodyPr vert="horz" lIns="91440" tIns="45720" rIns="91440" bIns="45720" rtlCol="0" anchor="ctr">
            <a:noAutofit/>
            <a:scene3d>
              <a:camera prst="perspectiveHeroicExtremeRightFacing"/>
              <a:lightRig rig="threePt" dir="t"/>
            </a:scene3d>
            <a:sp3d extrusionH="57150">
              <a:bevelT w="38100" h="38100" prst="angle"/>
            </a:sp3d>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pPr algn="ctr"/>
            <a:r>
              <a:rPr lang="en-CA" sz="3600" b="1" dirty="0" smtClean="0">
                <a:ln>
                  <a:solidFill>
                    <a:srgbClr val="002060"/>
                  </a:solidFill>
                </a:ln>
                <a:solidFill>
                  <a:srgbClr val="C00000"/>
                </a:solidFill>
                <a:latin typeface="Comic Sans MS" pitchFamily="66" charset="0"/>
              </a:rPr>
              <a:t>But they could </a:t>
            </a:r>
            <a:br>
              <a:rPr lang="en-CA" sz="3600" b="1" dirty="0" smtClean="0">
                <a:ln>
                  <a:solidFill>
                    <a:srgbClr val="002060"/>
                  </a:solidFill>
                </a:ln>
                <a:solidFill>
                  <a:srgbClr val="C00000"/>
                </a:solidFill>
                <a:latin typeface="Comic Sans MS" pitchFamily="66" charset="0"/>
              </a:rPr>
            </a:br>
            <a:r>
              <a:rPr lang="en-CA" sz="3600" b="1" dirty="0" smtClean="0">
                <a:ln>
                  <a:solidFill>
                    <a:srgbClr val="002060"/>
                  </a:solidFill>
                </a:ln>
                <a:solidFill>
                  <a:srgbClr val="C00000"/>
                </a:solidFill>
                <a:latin typeface="Comic Sans MS" pitchFamily="66" charset="0"/>
              </a:rPr>
              <a:t>all be wrong!</a:t>
            </a:r>
            <a:endParaRPr lang="en-CA" sz="2600" dirty="0">
              <a:ln>
                <a:solidFill>
                  <a:srgbClr val="002060"/>
                </a:solidFill>
              </a:ln>
              <a:solidFill>
                <a:srgbClr val="C00000"/>
              </a:solidFill>
            </a:endParaRPr>
          </a:p>
        </p:txBody>
      </p:sp>
    </p:spTree>
    <p:extLst>
      <p:ext uri="{BB962C8B-B14F-4D97-AF65-F5344CB8AC3E}">
        <p14:creationId xmlns:p14="http://schemas.microsoft.com/office/powerpoint/2010/main" val="31964654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 calcmode="lin" valueType="num">
                                      <p:cBhvr>
                                        <p:cTn id="26" dur="1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10">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10">
                                            <p:txEl>
                                              <p:pRg st="2" end="2"/>
                                            </p:txEl>
                                          </p:spTgt>
                                        </p:tgtEl>
                                      </p:cBhvr>
                                    </p:animEffect>
                                  </p:childTnLst>
                                </p:cTn>
                              </p:par>
                            </p:childTnLst>
                          </p:cTn>
                        </p:par>
                        <p:par>
                          <p:cTn id="30" fill="hold">
                            <p:stCondLst>
                              <p:cond delay="1000"/>
                            </p:stCondLst>
                            <p:childTnLst>
                              <p:par>
                                <p:cTn id="31" presetID="31" presetClass="entr" presetSubtype="0" fill="hold" nodeType="afterEffect">
                                  <p:stCondLst>
                                    <p:cond delay="500"/>
                                  </p:stCondLst>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p:cTn id="33"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36"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l="-4000" r="-4000"/>
          </a:stretch>
        </a:blipFill>
        <a:effectLst/>
      </p:bgPr>
    </p:bg>
    <p:spTree>
      <p:nvGrpSpPr>
        <p:cNvPr id="1" name=""/>
        <p:cNvGrpSpPr/>
        <p:nvPr/>
      </p:nvGrpSpPr>
      <p:grpSpPr>
        <a:xfrm>
          <a:off x="0" y="0"/>
          <a:ext cx="0" cy="0"/>
          <a:chOff x="0" y="0"/>
          <a:chExt cx="0" cy="0"/>
        </a:xfrm>
      </p:grpSpPr>
      <p:sp>
        <p:nvSpPr>
          <p:cNvPr id="6" name="Subtitle 2"/>
          <p:cNvSpPr txBox="1">
            <a:spLocks/>
          </p:cNvSpPr>
          <p:nvPr/>
        </p:nvSpPr>
        <p:spPr>
          <a:xfrm>
            <a:off x="3641627" y="142599"/>
            <a:ext cx="8065997" cy="2849455"/>
          </a:xfrm>
          <a:prstGeom prst="rect">
            <a:avLst/>
          </a:prstGeom>
          <a:noFill/>
          <a:scene3d>
            <a:camera prst="orthographicFront"/>
            <a:lightRig rig="threePt" dir="t"/>
          </a:scene3d>
          <a:sp3d>
            <a:bevelT w="152400" h="50800" prst="softRound"/>
          </a:sp3d>
        </p:spPr>
        <p:txBody>
          <a:bodyPr>
            <a:noAutofit/>
            <a:sp3d extrusionH="57150">
              <a:bevelT h="25400" prst="softRound"/>
            </a:sp3d>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CA" sz="4000" b="1" spc="300" dirty="0" smtClean="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glow rad="127000">
                    <a:schemeClr val="bg1">
                      <a:alpha val="75000"/>
                    </a:schemeClr>
                  </a:glow>
                  <a:innerShdw blurRad="69850" dist="43180" dir="5400000">
                    <a:srgbClr val="000000">
                      <a:alpha val="65000"/>
                    </a:srgbClr>
                  </a:innerShdw>
                </a:effectLst>
                <a:latin typeface="Rockwell" pitchFamily="18" charset="0"/>
              </a:rPr>
              <a:t> </a:t>
            </a:r>
            <a:r>
              <a:rPr lang="en-CA" sz="3600" b="1" spc="600" dirty="0" smtClean="0">
                <a:ln w="28575">
                  <a:solidFill>
                    <a:srgbClr val="002060"/>
                  </a:solidFill>
                </a:ln>
                <a:blipFill dpi="0" rotWithShape="1">
                  <a:blip r:embed="rId3"/>
                  <a:srcRect/>
                  <a:stretch>
                    <a:fillRect/>
                  </a:stretch>
                </a:blipFill>
                <a:effectLst>
                  <a:innerShdw blurRad="69850" dist="43180" dir="5400000">
                    <a:srgbClr val="000000">
                      <a:alpha val="65000"/>
                    </a:srgbClr>
                  </a:innerShdw>
                </a:effectLst>
                <a:latin typeface="Showcard Gothic" panose="04020904020102020604" pitchFamily="82" charset="0"/>
              </a:rPr>
              <a:t>There  are  many sources  to  investigate on  the  topic  of  Torah’s  day-start!</a:t>
            </a:r>
          </a:p>
          <a:p>
            <a:pPr marL="0" indent="0" algn="ctr">
              <a:buNone/>
            </a:pPr>
            <a:r>
              <a:rPr lang="en-US" sz="3600" b="1" spc="600" dirty="0" smtClean="0">
                <a:ln w="28575">
                  <a:solidFill>
                    <a:srgbClr val="002060"/>
                  </a:solidFill>
                </a:ln>
                <a:blipFill dpi="0" rotWithShape="1">
                  <a:blip r:embed="rId3"/>
                  <a:srcRect/>
                  <a:stretch>
                    <a:fillRect/>
                  </a:stretch>
                </a:blipFill>
                <a:effectLst>
                  <a:innerShdw blurRad="69850" dist="43180" dir="5400000">
                    <a:srgbClr val="000000">
                      <a:alpha val="65000"/>
                    </a:srgbClr>
                  </a:innerShdw>
                </a:effectLst>
                <a:latin typeface="Showcard Gothic" panose="04020904020102020604" pitchFamily="82" charset="0"/>
              </a:rPr>
              <a:t>But …</a:t>
            </a:r>
            <a:endParaRPr lang="en-CA" sz="3600" b="1" spc="600" dirty="0">
              <a:ln w="28575">
                <a:solidFill>
                  <a:srgbClr val="002060"/>
                </a:solidFill>
              </a:ln>
              <a:blipFill dpi="0" rotWithShape="1">
                <a:blip r:embed="rId3"/>
                <a:srcRect/>
                <a:stretch>
                  <a:fillRect/>
                </a:stretch>
              </a:blipFill>
              <a:effectLst>
                <a:innerShdw blurRad="69850" dist="43180" dir="5400000">
                  <a:srgbClr val="000000">
                    <a:alpha val="65000"/>
                  </a:srgbClr>
                </a:innerShdw>
              </a:effectLst>
              <a:latin typeface="Showcard Gothic" panose="04020904020102020604" pitchFamily="82" charset="0"/>
            </a:endParaRPr>
          </a:p>
        </p:txBody>
      </p:sp>
      <p:sp>
        <p:nvSpPr>
          <p:cNvPr id="18" name="Slide Number Placeholder 4"/>
          <p:cNvSpPr>
            <a:spLocks noGrp="1"/>
          </p:cNvSpPr>
          <p:nvPr>
            <p:ph type="sldNum" sz="quarter" idx="12"/>
          </p:nvPr>
        </p:nvSpPr>
        <p:spPr>
          <a:xfrm>
            <a:off x="11187112" y="6331047"/>
            <a:ext cx="779767" cy="365125"/>
          </a:xfrm>
        </p:spPr>
        <p:txBody>
          <a:bodyPr/>
          <a:lstStyle/>
          <a:p>
            <a:fld id="{D57F1E4F-1CFF-5643-939E-217C01CDF565}" type="slidenum">
              <a:rPr lang="en-US" sz="1600" b="1" smtClean="0"/>
              <a:pPr/>
              <a:t>7</a:t>
            </a:fld>
            <a:endParaRPr lang="en-US" sz="1600" b="1" dirty="0"/>
          </a:p>
        </p:txBody>
      </p:sp>
      <p:pic>
        <p:nvPicPr>
          <p:cNvPr id="19" name="Picture 18"/>
          <p:cNvPicPr>
            <a:picLocks noChangeAspect="1"/>
          </p:cNvPicPr>
          <p:nvPr/>
        </p:nvPicPr>
        <p:blipFill>
          <a:blip r:embed="rId4">
            <a:extLst>
              <a:ext uri="{BEBA8EAE-BF5A-486C-A8C5-ECC9F3942E4B}">
                <a14:imgProps xmlns:a14="http://schemas.microsoft.com/office/drawing/2010/main">
                  <a14:imgLayer r:embed="rId5">
                    <a14:imgEffect>
                      <a14:backgroundRemoval t="9843" b="89764" l="4979" r="93776"/>
                    </a14:imgEffect>
                  </a14:imgLayer>
                </a14:imgProps>
              </a:ext>
              <a:ext uri="{28A0092B-C50C-407E-A947-70E740481C1C}">
                <a14:useLocalDpi xmlns:a14="http://schemas.microsoft.com/office/drawing/2010/main"/>
              </a:ext>
            </a:extLst>
          </a:blip>
          <a:stretch>
            <a:fillRect/>
          </a:stretch>
        </p:blipFill>
        <p:spPr>
          <a:xfrm>
            <a:off x="10198" y="-128293"/>
            <a:ext cx="3900543" cy="4110947"/>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
        <p:nvSpPr>
          <p:cNvPr id="2" name="Rectangle 1"/>
          <p:cNvSpPr/>
          <p:nvPr/>
        </p:nvSpPr>
        <p:spPr>
          <a:xfrm>
            <a:off x="630273" y="2498470"/>
            <a:ext cx="3961342" cy="923330"/>
          </a:xfrm>
          <a:prstGeom prst="rect">
            <a:avLst/>
          </a:prstGeom>
          <a:noFill/>
        </p:spPr>
        <p:txBody>
          <a:bodyPr wrap="none" lIns="91440" tIns="45720" rIns="91440" bIns="45720">
            <a:spAutoFit/>
            <a:scene3d>
              <a:camera prst="perspectiveContrastingRightFacing"/>
              <a:lightRig rig="threePt" dir="t"/>
            </a:scene3d>
            <a:sp3d extrusionH="57150">
              <a:bevelT h="25400" prst="softRound"/>
            </a:sp3d>
          </a:bodyPr>
          <a:lstStyle/>
          <a:p>
            <a:pPr algn="ctr"/>
            <a:r>
              <a:rPr lang="en-US" sz="5400" b="1" cap="none" spc="0" dirty="0" smtClean="0">
                <a:ln w="22225">
                  <a:solidFill>
                    <a:schemeClr val="accent3"/>
                  </a:solidFill>
                  <a:prstDash val="solid"/>
                </a:ln>
                <a:solidFill>
                  <a:srgbClr val="00B0F0"/>
                </a:solidFill>
                <a:effectLst/>
                <a:latin typeface="Segoe UI Black" panose="020B0A02040204020203" pitchFamily="34" charset="0"/>
                <a:ea typeface="Segoe UI Black" panose="020B0A02040204020203" pitchFamily="34" charset="0"/>
              </a:rPr>
              <a:t>UPDATE #1</a:t>
            </a:r>
            <a:endParaRPr lang="en-US" sz="5400" b="1" cap="none" spc="0" dirty="0">
              <a:ln w="22225">
                <a:solidFill>
                  <a:schemeClr val="accent3"/>
                </a:solidFill>
                <a:prstDash val="solid"/>
              </a:ln>
              <a:solidFill>
                <a:srgbClr val="00B0F0"/>
              </a:solidFill>
              <a:effectLst/>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2399587312"/>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1" name="Subtitle 2"/>
          <p:cNvSpPr txBox="1">
            <a:spLocks/>
          </p:cNvSpPr>
          <p:nvPr/>
        </p:nvSpPr>
        <p:spPr>
          <a:xfrm>
            <a:off x="2816962" y="3932742"/>
            <a:ext cx="9064022" cy="2681543"/>
          </a:xfrm>
          <a:prstGeom prst="rect">
            <a:avLst/>
          </a:prstGeom>
          <a:noFill/>
          <a:scene3d>
            <a:camera prst="orthographicFront"/>
            <a:lightRig rig="threePt" dir="t"/>
          </a:scene3d>
          <a:sp3d>
            <a:bevelT w="152400" h="50800" prst="softRound"/>
          </a:sp3d>
        </p:spPr>
        <p:txBody>
          <a:bodyPr>
            <a:noAutofit/>
            <a:sp3d extrusionH="57150">
              <a:bevelT w="38100" h="38100"/>
            </a:sp3d>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r">
              <a:buNone/>
            </a:pPr>
            <a:r>
              <a:rPr lang="en-US" sz="3600" b="1" dirty="0" smtClean="0">
                <a:ln w="28575">
                  <a:solidFill>
                    <a:schemeClr val="accent2">
                      <a:lumMod val="20000"/>
                      <a:lumOff val="80000"/>
                    </a:schemeClr>
                  </a:solidFill>
                </a:ln>
                <a:solidFill>
                  <a:srgbClr val="FFFF00"/>
                </a:solidFill>
                <a:effectLst>
                  <a:glow rad="127000">
                    <a:srgbClr val="002060"/>
                  </a:glow>
                  <a:innerShdw blurRad="69850" dist="43180" dir="5400000">
                    <a:srgbClr val="000000">
                      <a:alpha val="65000"/>
                    </a:srgbClr>
                  </a:innerShdw>
                </a:effectLst>
                <a:latin typeface="Arial Rounded MT Bold" panose="020F0704030504030204" pitchFamily="34" charset="0"/>
              </a:rPr>
              <a:t>Some say:  “Sunset should</a:t>
            </a:r>
            <a:br>
              <a:rPr lang="en-US" sz="3600" b="1" dirty="0" smtClean="0">
                <a:ln w="28575">
                  <a:solidFill>
                    <a:schemeClr val="accent2">
                      <a:lumMod val="20000"/>
                      <a:lumOff val="80000"/>
                    </a:schemeClr>
                  </a:solidFill>
                </a:ln>
                <a:solidFill>
                  <a:srgbClr val="FFFF00"/>
                </a:solidFill>
                <a:effectLst>
                  <a:glow rad="127000">
                    <a:srgbClr val="002060"/>
                  </a:glow>
                  <a:innerShdw blurRad="69850" dist="43180" dir="5400000">
                    <a:srgbClr val="000000">
                      <a:alpha val="65000"/>
                    </a:srgbClr>
                  </a:innerShdw>
                </a:effectLst>
                <a:latin typeface="Arial Rounded MT Bold" panose="020F0704030504030204" pitchFamily="34" charset="0"/>
              </a:rPr>
            </a:br>
            <a:r>
              <a:rPr lang="en-US" sz="3600" b="1" dirty="0" smtClean="0">
                <a:ln w="28575">
                  <a:solidFill>
                    <a:schemeClr val="accent2">
                      <a:lumMod val="20000"/>
                      <a:lumOff val="80000"/>
                    </a:schemeClr>
                  </a:solidFill>
                </a:ln>
                <a:solidFill>
                  <a:srgbClr val="FFFF00"/>
                </a:solidFill>
                <a:effectLst>
                  <a:glow rad="127000">
                    <a:srgbClr val="002060"/>
                  </a:glow>
                  <a:innerShdw blurRad="69850" dist="43180" dir="5400000">
                    <a:srgbClr val="000000">
                      <a:alpha val="65000"/>
                    </a:srgbClr>
                  </a:innerShdw>
                </a:effectLst>
                <a:latin typeface="Arial Rounded MT Bold" panose="020F0704030504030204" pitchFamily="34" charset="0"/>
              </a:rPr>
              <a:t>not be questioned when the majority </a:t>
            </a:r>
            <a:br>
              <a:rPr lang="en-US" sz="3600" b="1" dirty="0" smtClean="0">
                <a:ln w="28575">
                  <a:solidFill>
                    <a:schemeClr val="accent2">
                      <a:lumMod val="20000"/>
                      <a:lumOff val="80000"/>
                    </a:schemeClr>
                  </a:solidFill>
                </a:ln>
                <a:solidFill>
                  <a:srgbClr val="FFFF00"/>
                </a:solidFill>
                <a:effectLst>
                  <a:glow rad="127000">
                    <a:srgbClr val="002060"/>
                  </a:glow>
                  <a:innerShdw blurRad="69850" dist="43180" dir="5400000">
                    <a:srgbClr val="000000">
                      <a:alpha val="65000"/>
                    </a:srgbClr>
                  </a:innerShdw>
                </a:effectLst>
                <a:latin typeface="Arial Rounded MT Bold" panose="020F0704030504030204" pitchFamily="34" charset="0"/>
              </a:rPr>
            </a:br>
            <a:r>
              <a:rPr lang="en-US" sz="3600" b="1" dirty="0" smtClean="0">
                <a:ln w="28575">
                  <a:solidFill>
                    <a:schemeClr val="accent2">
                      <a:lumMod val="20000"/>
                      <a:lumOff val="80000"/>
                    </a:schemeClr>
                  </a:solidFill>
                </a:ln>
                <a:solidFill>
                  <a:srgbClr val="FFFF00"/>
                </a:solidFill>
                <a:effectLst>
                  <a:glow rad="127000">
                    <a:srgbClr val="002060"/>
                  </a:glow>
                  <a:innerShdw blurRad="69850" dist="43180" dir="5400000">
                    <a:srgbClr val="000000">
                      <a:alpha val="65000"/>
                    </a:srgbClr>
                  </a:innerShdw>
                </a:effectLst>
                <a:latin typeface="Arial Rounded MT Bold" panose="020F0704030504030204" pitchFamily="34" charset="0"/>
              </a:rPr>
              <a:t>honor this day-start and it’s working </a:t>
            </a:r>
            <a:br>
              <a:rPr lang="en-US" sz="3600" b="1" dirty="0" smtClean="0">
                <a:ln w="28575">
                  <a:solidFill>
                    <a:schemeClr val="accent2">
                      <a:lumMod val="20000"/>
                      <a:lumOff val="80000"/>
                    </a:schemeClr>
                  </a:solidFill>
                </a:ln>
                <a:solidFill>
                  <a:srgbClr val="FFFF00"/>
                </a:solidFill>
                <a:effectLst>
                  <a:glow rad="127000">
                    <a:srgbClr val="002060"/>
                  </a:glow>
                  <a:innerShdw blurRad="69850" dist="43180" dir="5400000">
                    <a:srgbClr val="000000">
                      <a:alpha val="65000"/>
                    </a:srgbClr>
                  </a:innerShdw>
                </a:effectLst>
                <a:latin typeface="Arial Rounded MT Bold" panose="020F0704030504030204" pitchFamily="34" charset="0"/>
              </a:rPr>
            </a:br>
            <a:r>
              <a:rPr lang="en-US" sz="3600" b="1" dirty="0" smtClean="0">
                <a:ln w="28575">
                  <a:solidFill>
                    <a:schemeClr val="accent2">
                      <a:lumMod val="20000"/>
                      <a:lumOff val="80000"/>
                    </a:schemeClr>
                  </a:solidFill>
                </a:ln>
                <a:solidFill>
                  <a:srgbClr val="FFFF00"/>
                </a:solidFill>
                <a:effectLst>
                  <a:glow rad="127000">
                    <a:srgbClr val="002060"/>
                  </a:glow>
                  <a:innerShdw blurRad="69850" dist="43180" dir="5400000">
                    <a:srgbClr val="000000">
                      <a:alpha val="65000"/>
                    </a:srgbClr>
                  </a:innerShdw>
                </a:effectLst>
                <a:latin typeface="Arial Rounded MT Bold" panose="020F0704030504030204" pitchFamily="34" charset="0"/>
              </a:rPr>
              <a:t>just fine for millions of people”!</a:t>
            </a:r>
          </a:p>
        </p:txBody>
      </p:sp>
      <p:pic>
        <p:nvPicPr>
          <p:cNvPr id="7" name="Picture 3" descr="C:\Users\Rae\Desktop\bible_study_book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8068" y="2923180"/>
            <a:ext cx="4792994" cy="3590429"/>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8" name="Slide Number Placeholder 4"/>
          <p:cNvSpPr>
            <a:spLocks noGrp="1"/>
          </p:cNvSpPr>
          <p:nvPr>
            <p:ph type="sldNum" sz="quarter" idx="12"/>
          </p:nvPr>
        </p:nvSpPr>
        <p:spPr>
          <a:xfrm>
            <a:off x="11187112" y="6331047"/>
            <a:ext cx="779767" cy="365125"/>
          </a:xfrm>
        </p:spPr>
        <p:txBody>
          <a:bodyPr/>
          <a:lstStyle/>
          <a:p>
            <a:fld id="{D57F1E4F-1CFF-5643-939E-217C01CDF565}" type="slidenum">
              <a:rPr lang="en-US" sz="1600" b="1" smtClean="0"/>
              <a:pPr/>
              <a:t>8</a:t>
            </a:fld>
            <a:endParaRPr lang="en-US" sz="1600" b="1" dirty="0"/>
          </a:p>
        </p:txBody>
      </p:sp>
      <p:pic>
        <p:nvPicPr>
          <p:cNvPr id="19" name="Picture 18"/>
          <p:cNvPicPr>
            <a:picLocks noChangeAspect="1"/>
          </p:cNvPicPr>
          <p:nvPr/>
        </p:nvPicPr>
        <p:blipFill>
          <a:blip r:embed="rId4">
            <a:extLst>
              <a:ext uri="{BEBA8EAE-BF5A-486C-A8C5-ECC9F3942E4B}">
                <a14:imgProps xmlns:a14="http://schemas.microsoft.com/office/drawing/2010/main">
                  <a14:imgLayer r:embed="rId5">
                    <a14:imgEffect>
                      <a14:backgroundRemoval t="9843" b="89764" l="4979" r="93776"/>
                    </a14:imgEffect>
                  </a14:imgLayer>
                </a14:imgProps>
              </a:ext>
              <a:ext uri="{28A0092B-C50C-407E-A947-70E740481C1C}">
                <a14:useLocalDpi xmlns:a14="http://schemas.microsoft.com/office/drawing/2010/main"/>
              </a:ext>
            </a:extLst>
          </a:blip>
          <a:stretch>
            <a:fillRect/>
          </a:stretch>
        </p:blipFill>
        <p:spPr>
          <a:xfrm>
            <a:off x="10198" y="31367"/>
            <a:ext cx="3900543" cy="4110947"/>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
        <p:nvSpPr>
          <p:cNvPr id="2" name="Rectangle 1"/>
          <p:cNvSpPr/>
          <p:nvPr/>
        </p:nvSpPr>
        <p:spPr>
          <a:xfrm>
            <a:off x="590199" y="2353330"/>
            <a:ext cx="4041491" cy="1938992"/>
          </a:xfrm>
          <a:prstGeom prst="rect">
            <a:avLst/>
          </a:prstGeom>
          <a:noFill/>
        </p:spPr>
        <p:txBody>
          <a:bodyPr wrap="none" lIns="91440" tIns="45720" rIns="91440" bIns="45720">
            <a:spAutoFit/>
            <a:scene3d>
              <a:camera prst="perspectiveContrastingRightFacing"/>
              <a:lightRig rig="threePt" dir="t"/>
            </a:scene3d>
            <a:sp3d extrusionH="57150">
              <a:bevelT h="25400" prst="softRound"/>
            </a:sp3d>
          </a:bodyPr>
          <a:lstStyle/>
          <a:p>
            <a:pPr algn="ctr"/>
            <a:r>
              <a:rPr lang="en-US" sz="5400" b="1" cap="none" spc="0" dirty="0" smtClean="0">
                <a:ln w="22225">
                  <a:solidFill>
                    <a:schemeClr val="accent2">
                      <a:lumMod val="20000"/>
                      <a:lumOff val="80000"/>
                    </a:schemeClr>
                  </a:solidFill>
                  <a:prstDash val="solid"/>
                </a:ln>
                <a:solidFill>
                  <a:srgbClr val="00B0F0"/>
                </a:solidFill>
                <a:effectLst/>
                <a:latin typeface="Segoe UI Black" panose="020B0A02040204020203" pitchFamily="34" charset="0"/>
                <a:ea typeface="Segoe UI Black" panose="020B0A02040204020203" pitchFamily="34" charset="0"/>
              </a:rPr>
              <a:t>UPDATE </a:t>
            </a:r>
            <a:r>
              <a:rPr lang="en-US" sz="5400" b="1" cap="none" spc="0" dirty="0" smtClean="0">
                <a:ln w="22225">
                  <a:solidFill>
                    <a:srgbClr val="A50021"/>
                  </a:solidFill>
                  <a:prstDash val="solid"/>
                </a:ln>
                <a:solidFill>
                  <a:schemeClr val="bg1"/>
                </a:solidFill>
                <a:effectLst/>
                <a:latin typeface="Segoe UI Black" panose="020B0A02040204020203" pitchFamily="34" charset="0"/>
                <a:ea typeface="Segoe UI Black" panose="020B0A02040204020203" pitchFamily="34" charset="0"/>
              </a:rPr>
              <a:t>#2</a:t>
            </a:r>
          </a:p>
          <a:p>
            <a:pPr algn="ctr"/>
            <a:r>
              <a:rPr lang="en-US" sz="6600" b="1" dirty="0" smtClean="0">
                <a:ln w="22225">
                  <a:solidFill>
                    <a:srgbClr val="A50021"/>
                  </a:solidFill>
                  <a:prstDash val="solid"/>
                </a:ln>
                <a:solidFill>
                  <a:schemeClr val="bg1"/>
                </a:solidFill>
                <a:latin typeface="Segoe UI Black" panose="020B0A02040204020203" pitchFamily="34" charset="0"/>
                <a:ea typeface="Segoe UI Black" panose="020B0A02040204020203" pitchFamily="34" charset="0"/>
              </a:rPr>
              <a:t>2022</a:t>
            </a:r>
            <a:endParaRPr lang="en-US" sz="6600" b="1" cap="none" spc="0" dirty="0">
              <a:ln w="22225">
                <a:solidFill>
                  <a:srgbClr val="A50021"/>
                </a:solidFill>
                <a:prstDash val="solid"/>
              </a:ln>
              <a:solidFill>
                <a:schemeClr val="bg1"/>
              </a:solidFill>
              <a:effectLst/>
              <a:latin typeface="Segoe UI Black" panose="020B0A02040204020203" pitchFamily="34" charset="0"/>
              <a:ea typeface="Segoe UI Black" panose="020B0A02040204020203" pitchFamily="34" charset="0"/>
            </a:endParaRPr>
          </a:p>
        </p:txBody>
      </p:sp>
      <p:sp>
        <p:nvSpPr>
          <p:cNvPr id="20" name="Subtitle 2"/>
          <p:cNvSpPr txBox="1">
            <a:spLocks/>
          </p:cNvSpPr>
          <p:nvPr/>
        </p:nvSpPr>
        <p:spPr>
          <a:xfrm>
            <a:off x="4032015" y="360494"/>
            <a:ext cx="7476137" cy="2515063"/>
          </a:xfrm>
          <a:prstGeom prst="rect">
            <a:avLst/>
          </a:prstGeom>
          <a:noFill/>
          <a:scene3d>
            <a:camera prst="orthographicFront"/>
            <a:lightRig rig="threePt" dir="t"/>
          </a:scene3d>
          <a:sp3d>
            <a:bevelT w="152400" h="50800" prst="softRound"/>
          </a:sp3d>
        </p:spPr>
        <p:txBody>
          <a:bodyPr>
            <a:noAutofit/>
            <a:sp3d extrusionH="57150">
              <a:bevelT w="38100" h="38100"/>
            </a:sp3d>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3600" b="1" dirty="0" smtClean="0">
                <a:ln w="28575">
                  <a:solidFill>
                    <a:schemeClr val="accent2">
                      <a:lumMod val="20000"/>
                      <a:lumOff val="80000"/>
                    </a:schemeClr>
                  </a:solidFill>
                </a:ln>
                <a:blipFill dpi="0" rotWithShape="1">
                  <a:blip r:embed="rId6"/>
                  <a:srcRect/>
                  <a:tile tx="0" ty="0" sx="100000" sy="100000" flip="none" algn="tl"/>
                </a:blipFill>
                <a:effectLst>
                  <a:glow rad="127000">
                    <a:srgbClr val="002060"/>
                  </a:glow>
                  <a:innerShdw blurRad="69850" dist="43180" dir="5400000">
                    <a:srgbClr val="000000">
                      <a:alpha val="65000"/>
                    </a:srgbClr>
                  </a:innerShdw>
                </a:effectLst>
                <a:latin typeface="Arial Rounded MT Bold" panose="020F0704030504030204" pitchFamily="34" charset="0"/>
              </a:rPr>
              <a:t>Sunset teachers with sunset theory documentation are </a:t>
            </a:r>
            <a:br>
              <a:rPr lang="en-US" sz="3600" b="1" dirty="0" smtClean="0">
                <a:ln w="28575">
                  <a:solidFill>
                    <a:schemeClr val="accent2">
                      <a:lumMod val="20000"/>
                      <a:lumOff val="80000"/>
                    </a:schemeClr>
                  </a:solidFill>
                </a:ln>
                <a:blipFill dpi="0" rotWithShape="1">
                  <a:blip r:embed="rId6"/>
                  <a:srcRect/>
                  <a:tile tx="0" ty="0" sx="100000" sy="100000" flip="none" algn="tl"/>
                </a:blipFill>
                <a:effectLst>
                  <a:glow rad="127000">
                    <a:srgbClr val="002060"/>
                  </a:glow>
                  <a:innerShdw blurRad="69850" dist="43180" dir="5400000">
                    <a:srgbClr val="000000">
                      <a:alpha val="65000"/>
                    </a:srgbClr>
                  </a:innerShdw>
                </a:effectLst>
                <a:latin typeface="Arial Rounded MT Bold" panose="020F0704030504030204" pitchFamily="34" charset="0"/>
              </a:rPr>
            </a:br>
            <a:r>
              <a:rPr lang="en-US" sz="3600" b="1" u="sng" dirty="0" smtClean="0">
                <a:ln w="28575">
                  <a:solidFill>
                    <a:schemeClr val="accent2">
                      <a:lumMod val="20000"/>
                      <a:lumOff val="80000"/>
                    </a:schemeClr>
                  </a:solidFill>
                </a:ln>
                <a:solidFill>
                  <a:srgbClr val="C00000"/>
                </a:solidFill>
                <a:effectLst>
                  <a:glow rad="127000">
                    <a:srgbClr val="002060"/>
                  </a:glow>
                  <a:innerShdw blurRad="69850" dist="43180" dir="5400000">
                    <a:srgbClr val="000000">
                      <a:alpha val="65000"/>
                    </a:srgbClr>
                  </a:innerShdw>
                </a:effectLst>
                <a:latin typeface="Arial Rounded MT Bold" panose="020F0704030504030204" pitchFamily="34" charset="0"/>
              </a:rPr>
              <a:t>in the lead</a:t>
            </a:r>
            <a:r>
              <a:rPr lang="en-US" sz="3600" b="1" dirty="0" smtClean="0">
                <a:ln w="28575">
                  <a:solidFill>
                    <a:schemeClr val="accent2">
                      <a:lumMod val="20000"/>
                      <a:lumOff val="80000"/>
                    </a:schemeClr>
                  </a:solidFill>
                </a:ln>
                <a:blipFill dpi="0" rotWithShape="1">
                  <a:blip r:embed="rId6"/>
                  <a:srcRect/>
                  <a:tile tx="0" ty="0" sx="100000" sy="100000" flip="none" algn="tl"/>
                </a:blipFill>
                <a:effectLst>
                  <a:glow rad="127000">
                    <a:srgbClr val="002060"/>
                  </a:glow>
                  <a:innerShdw blurRad="69850" dist="43180" dir="5400000">
                    <a:srgbClr val="000000">
                      <a:alpha val="65000"/>
                    </a:srgbClr>
                  </a:innerShdw>
                </a:effectLst>
                <a:latin typeface="Arial Rounded MT Bold" panose="020F0704030504030204" pitchFamily="34" charset="0"/>
              </a:rPr>
              <a:t> to save the </a:t>
            </a:r>
            <a:br>
              <a:rPr lang="en-US" sz="3600" b="1" dirty="0" smtClean="0">
                <a:ln w="28575">
                  <a:solidFill>
                    <a:schemeClr val="accent2">
                      <a:lumMod val="20000"/>
                      <a:lumOff val="80000"/>
                    </a:schemeClr>
                  </a:solidFill>
                </a:ln>
                <a:blipFill dpi="0" rotWithShape="1">
                  <a:blip r:embed="rId6"/>
                  <a:srcRect/>
                  <a:tile tx="0" ty="0" sx="100000" sy="100000" flip="none" algn="tl"/>
                </a:blipFill>
                <a:effectLst>
                  <a:glow rad="127000">
                    <a:srgbClr val="002060"/>
                  </a:glow>
                  <a:innerShdw blurRad="69850" dist="43180" dir="5400000">
                    <a:srgbClr val="000000">
                      <a:alpha val="65000"/>
                    </a:srgbClr>
                  </a:innerShdw>
                </a:effectLst>
                <a:latin typeface="Arial Rounded MT Bold" panose="020F0704030504030204" pitchFamily="34" charset="0"/>
              </a:rPr>
            </a:br>
            <a:r>
              <a:rPr lang="en-US" sz="3600" b="1" dirty="0" smtClean="0">
                <a:ln w="28575">
                  <a:solidFill>
                    <a:schemeClr val="accent2">
                      <a:lumMod val="20000"/>
                      <a:lumOff val="80000"/>
                    </a:schemeClr>
                  </a:solidFill>
                </a:ln>
                <a:blipFill dpi="0" rotWithShape="1">
                  <a:blip r:embed="rId6"/>
                  <a:srcRect/>
                  <a:tile tx="0" ty="0" sx="100000" sy="100000" flip="none" algn="tl"/>
                </a:blipFill>
                <a:effectLst>
                  <a:glow rad="127000">
                    <a:srgbClr val="002060"/>
                  </a:glow>
                  <a:innerShdw blurRad="69850" dist="43180" dir="5400000">
                    <a:srgbClr val="000000">
                      <a:alpha val="65000"/>
                    </a:srgbClr>
                  </a:innerShdw>
                </a:effectLst>
                <a:latin typeface="Arial Rounded MT Bold" panose="020F0704030504030204" pitchFamily="34" charset="0"/>
              </a:rPr>
              <a:t>sunset commencement as truth!</a:t>
            </a:r>
          </a:p>
        </p:txBody>
      </p:sp>
      <p:pic>
        <p:nvPicPr>
          <p:cNvPr id="3" name="Picture 2"/>
          <p:cNvPicPr>
            <a:picLocks noChangeAspect="1"/>
          </p:cNvPicPr>
          <p:nvPr/>
        </p:nvPicPr>
        <p:blipFill>
          <a:blip r:embed="rId7" cstate="email">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a:ext>
            </a:extLst>
          </a:blip>
          <a:stretch>
            <a:fillRect/>
          </a:stretch>
        </p:blipFill>
        <p:spPr>
          <a:xfrm rot="20700000">
            <a:off x="3740275" y="2638293"/>
            <a:ext cx="2791440" cy="1738668"/>
          </a:xfrm>
          <a:prstGeom prst="ellipse">
            <a:avLst/>
          </a:prstGeom>
          <a:ln>
            <a:noFill/>
          </a:ln>
          <a:effectLst>
            <a:softEdge rad="112500"/>
          </a:effectLst>
        </p:spPr>
      </p:pic>
    </p:spTree>
    <p:extLst>
      <p:ext uri="{BB962C8B-B14F-4D97-AF65-F5344CB8AC3E}">
        <p14:creationId xmlns:p14="http://schemas.microsoft.com/office/powerpoint/2010/main" val="17373504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t="-24000" b="-24000"/>
          </a:stretch>
        </a:blipFill>
        <a:effectLst/>
      </p:bgPr>
    </p:bg>
    <p:spTree>
      <p:nvGrpSpPr>
        <p:cNvPr id="1" name=""/>
        <p:cNvGrpSpPr/>
        <p:nvPr/>
      </p:nvGrpSpPr>
      <p:grpSpPr>
        <a:xfrm>
          <a:off x="0" y="0"/>
          <a:ext cx="0" cy="0"/>
          <a:chOff x="0" y="0"/>
          <a:chExt cx="0" cy="0"/>
        </a:xfrm>
      </p:grpSpPr>
      <p:sp>
        <p:nvSpPr>
          <p:cNvPr id="18" name="Slide Number Placeholder 4"/>
          <p:cNvSpPr>
            <a:spLocks noGrp="1"/>
          </p:cNvSpPr>
          <p:nvPr>
            <p:ph type="sldNum" sz="quarter" idx="12"/>
          </p:nvPr>
        </p:nvSpPr>
        <p:spPr>
          <a:xfrm>
            <a:off x="11187112" y="6331047"/>
            <a:ext cx="779767" cy="365125"/>
          </a:xfrm>
        </p:spPr>
        <p:txBody>
          <a:bodyPr/>
          <a:lstStyle/>
          <a:p>
            <a:fld id="{D57F1E4F-1CFF-5643-939E-217C01CDF565}" type="slidenum">
              <a:rPr lang="en-US" sz="1600" b="1" smtClean="0"/>
              <a:pPr/>
              <a:t>9</a:t>
            </a:fld>
            <a:endParaRPr lang="en-US" sz="1600" b="1" dirty="0"/>
          </a:p>
        </p:txBody>
      </p:sp>
      <p:sp>
        <p:nvSpPr>
          <p:cNvPr id="23" name="Subtitle 2"/>
          <p:cNvSpPr txBox="1">
            <a:spLocks/>
          </p:cNvSpPr>
          <p:nvPr/>
        </p:nvSpPr>
        <p:spPr>
          <a:xfrm>
            <a:off x="343456" y="368802"/>
            <a:ext cx="4649458" cy="3608112"/>
          </a:xfrm>
          <a:prstGeom prst="rect">
            <a:avLst/>
          </a:prstGeom>
          <a:noFill/>
          <a:scene3d>
            <a:camera prst="orthographicFront"/>
            <a:lightRig rig="threePt" dir="t"/>
          </a:scene3d>
          <a:sp3d>
            <a:bevelT w="152400" h="50800" prst="softRound"/>
          </a:sp3d>
        </p:spPr>
        <p:txBody>
          <a:bodyPr>
            <a:noAutofit/>
            <a:sp3d extrusionH="57150">
              <a:bevelT w="38100" h="38100"/>
            </a:sp3d>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3600" b="1" dirty="0" smtClean="0">
                <a:ln w="28575">
                  <a:solidFill>
                    <a:schemeClr val="accent2">
                      <a:lumMod val="20000"/>
                      <a:lumOff val="80000"/>
                    </a:schemeClr>
                  </a:solidFill>
                </a:ln>
                <a:solidFill>
                  <a:srgbClr val="FFFF00"/>
                </a:solidFill>
                <a:effectLst>
                  <a:glow rad="127000">
                    <a:srgbClr val="002060"/>
                  </a:glow>
                  <a:innerShdw blurRad="69850" dist="43180" dir="5400000">
                    <a:srgbClr val="000000">
                      <a:alpha val="65000"/>
                    </a:srgbClr>
                  </a:innerShdw>
                </a:effectLst>
                <a:latin typeface="Arial Rounded MT Bold" panose="020F0704030504030204" pitchFamily="34" charset="0"/>
              </a:rPr>
              <a:t>Besides, sunset has been honored for 1000s of years by the Jews who</a:t>
            </a:r>
            <a:br>
              <a:rPr lang="en-US" sz="3600" b="1" dirty="0" smtClean="0">
                <a:ln w="28575">
                  <a:solidFill>
                    <a:schemeClr val="accent2">
                      <a:lumMod val="20000"/>
                      <a:lumOff val="80000"/>
                    </a:schemeClr>
                  </a:solidFill>
                </a:ln>
                <a:solidFill>
                  <a:srgbClr val="FFFF00"/>
                </a:solidFill>
                <a:effectLst>
                  <a:glow rad="127000">
                    <a:srgbClr val="002060"/>
                  </a:glow>
                  <a:innerShdw blurRad="69850" dist="43180" dir="5400000">
                    <a:srgbClr val="000000">
                      <a:alpha val="65000"/>
                    </a:srgbClr>
                  </a:innerShdw>
                </a:effectLst>
                <a:latin typeface="Arial Rounded MT Bold" panose="020F0704030504030204" pitchFamily="34" charset="0"/>
              </a:rPr>
            </a:br>
            <a:r>
              <a:rPr lang="en-US" sz="3600" b="1" dirty="0" smtClean="0">
                <a:ln w="28575">
                  <a:solidFill>
                    <a:schemeClr val="accent2">
                      <a:lumMod val="20000"/>
                      <a:lumOff val="80000"/>
                    </a:schemeClr>
                  </a:solidFill>
                </a:ln>
                <a:solidFill>
                  <a:srgbClr val="FFFF00"/>
                </a:solidFill>
                <a:effectLst>
                  <a:glow rad="127000">
                    <a:srgbClr val="002060"/>
                  </a:glow>
                  <a:innerShdw blurRad="69850" dist="43180" dir="5400000">
                    <a:srgbClr val="000000">
                      <a:alpha val="65000"/>
                    </a:srgbClr>
                  </a:innerShdw>
                </a:effectLst>
                <a:latin typeface="Arial Rounded MT Bold" panose="020F0704030504030204" pitchFamily="34" charset="0"/>
              </a:rPr>
              <a:t> must be right!</a:t>
            </a:r>
            <a:endParaRPr lang="en-CA" sz="3600" b="1" dirty="0">
              <a:ln w="28575">
                <a:solidFill>
                  <a:schemeClr val="accent2">
                    <a:lumMod val="20000"/>
                    <a:lumOff val="80000"/>
                  </a:schemeClr>
                </a:solidFill>
              </a:ln>
              <a:solidFill>
                <a:srgbClr val="FFFF00"/>
              </a:solidFill>
              <a:effectLst>
                <a:glow rad="127000">
                  <a:srgbClr val="002060"/>
                </a:glow>
                <a:innerShdw blurRad="69850" dist="43180" dir="5400000">
                  <a:srgbClr val="000000">
                    <a:alpha val="65000"/>
                  </a:srgbClr>
                </a:innerShdw>
              </a:effectLst>
              <a:latin typeface="Arial Rounded MT Bold" panose="020F0704030504030204" pitchFamily="34" charset="0"/>
            </a:endParaRPr>
          </a:p>
        </p:txBody>
      </p:sp>
    </p:spTree>
    <p:extLst>
      <p:ext uri="{BB962C8B-B14F-4D97-AF65-F5344CB8AC3E}">
        <p14:creationId xmlns:p14="http://schemas.microsoft.com/office/powerpoint/2010/main" val="2500929840"/>
      </p:ext>
    </p:extLst>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4443</TotalTime>
  <Words>767</Words>
  <Application>Microsoft Office PowerPoint</Application>
  <PresentationFormat>Widescreen</PresentationFormat>
  <Paragraphs>93</Paragraphs>
  <Slides>20</Slides>
  <Notes>1</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20</vt:i4>
      </vt:variant>
    </vt:vector>
  </HeadingPairs>
  <TitlesOfParts>
    <vt:vector size="42" baseType="lpstr">
      <vt:lpstr>Aharoni</vt:lpstr>
      <vt:lpstr>Arial</vt:lpstr>
      <vt:lpstr>Arial Rounded MT Bold</vt:lpstr>
      <vt:lpstr>Berlin Sans FB Demi</vt:lpstr>
      <vt:lpstr>Bookman Old Style</vt:lpstr>
      <vt:lpstr>Calibri</vt:lpstr>
      <vt:lpstr>Century Gothic</vt:lpstr>
      <vt:lpstr>Comic Sans MS</vt:lpstr>
      <vt:lpstr>Cooper Black</vt:lpstr>
      <vt:lpstr>Edwardian Script ITC</vt:lpstr>
      <vt:lpstr>Harrington</vt:lpstr>
      <vt:lpstr>MV Boli</vt:lpstr>
      <vt:lpstr>Old English Text MT</vt:lpstr>
      <vt:lpstr>Palatino Linotype</vt:lpstr>
      <vt:lpstr>Papyrus</vt:lpstr>
      <vt:lpstr>Raavi</vt:lpstr>
      <vt:lpstr>Ravie</vt:lpstr>
      <vt:lpstr>Rockwell</vt:lpstr>
      <vt:lpstr>Segoe UI Black</vt:lpstr>
      <vt:lpstr>Showcard Gothic</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Good Paper with a Sad Ending!</vt:lpstr>
      <vt:lpstr>Excerpts from:  The Counting of ‘Day’ and ‘Night’</vt:lpstr>
      <vt:lpstr>Excerpts from:  The Counting of ‘Day’ and ‘Night’</vt:lpstr>
      <vt:lpstr>Excerpts from:  The Counting of ‘Day’ and ‘Night’ (Conclusion – and the Sad Part!)</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Quotes of those seeing Dawn to Dawn</dc:title>
  <dc:creator>timothy Astleford</dc:creator>
  <cp:lastModifiedBy>User55</cp:lastModifiedBy>
  <cp:revision>333</cp:revision>
  <cp:lastPrinted>2021-12-24T03:01:58Z</cp:lastPrinted>
  <dcterms:created xsi:type="dcterms:W3CDTF">2019-05-28T12:34:51Z</dcterms:created>
  <dcterms:modified xsi:type="dcterms:W3CDTF">2022-01-01T03:14:49Z</dcterms:modified>
</cp:coreProperties>
</file>