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77" r:id="rId2"/>
    <p:sldId id="350" r:id="rId3"/>
    <p:sldId id="349" r:id="rId4"/>
    <p:sldId id="352" r:id="rId5"/>
    <p:sldId id="348" r:id="rId6"/>
    <p:sldId id="351" r:id="rId7"/>
    <p:sldId id="282" r:id="rId8"/>
    <p:sldId id="281" r:id="rId9"/>
    <p:sldId id="3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75" clrIdx="0"/>
  <p:cmAuthor id="1" name="Timothy" initials="T" lastIdx="87" clrIdx="1">
    <p:extLst>
      <p:ext uri="{19B8F6BF-5375-455C-9EA6-DF929625EA0E}">
        <p15:presenceInfo xmlns=""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7ABFF"/>
    <a:srgbClr val="006699"/>
    <a:srgbClr val="FF3399"/>
    <a:srgbClr val="00FF99"/>
    <a:srgbClr val="B6F7FE"/>
    <a:srgbClr val="FF9900"/>
    <a:srgbClr val="0000FF"/>
    <a:srgbClr val="FF66FF"/>
    <a:srgbClr val="A4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324" autoAdjust="0"/>
    <p:restoredTop sz="82367" autoAdjust="0"/>
  </p:normalViewPr>
  <p:slideViewPr>
    <p:cSldViewPr snapToGrid="0">
      <p:cViewPr varScale="1">
        <p:scale>
          <a:sx n="43" d="100"/>
          <a:sy n="43" d="100"/>
        </p:scale>
        <p:origin x="-102" y="-666"/>
      </p:cViewPr>
      <p:guideLst>
        <p:guide orient="horz" pos="2137"/>
        <p:guide pos="3863"/>
      </p:guideLst>
    </p:cSldViewPr>
  </p:slideViewPr>
  <p:notesTextViewPr>
    <p:cViewPr>
      <p:scale>
        <a:sx n="1" d="1"/>
        <a:sy n="1" d="1"/>
      </p:scale>
      <p:origin x="0" y="0"/>
    </p:cViewPr>
  </p:notesTextViewPr>
  <p:sorterViewPr>
    <p:cViewPr>
      <p:scale>
        <a:sx n="100" d="100"/>
        <a:sy n="100" d="100"/>
      </p:scale>
      <p:origin x="0" y="25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15T20:36:51.609" idx="172">
    <p:pos x="6519" y="2432"/>
    <p:text>added word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10-15T20:37:22.966" idx="173">
    <p:pos x="6674" y="-55"/>
    <p:text>spelling corrected on work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4E4E6-FAF3-4B67-A911-31869F97A7CB}" type="datetimeFigureOut">
              <a:rPr lang="en-US" smtClean="0"/>
              <a:t>10/20/2021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75CC8-DE11-48DD-B689-B2061901F137}" type="slidenum">
              <a:rPr lang="en-US" smtClean="0"/>
              <a:t>‹#›</a:t>
            </a:fld>
            <a:endParaRPr lang="en-US"/>
          </a:p>
        </p:txBody>
      </p:sp>
    </p:spTree>
    <p:extLst>
      <p:ext uri="{BB962C8B-B14F-4D97-AF65-F5344CB8AC3E}">
        <p14:creationId xmlns:p14="http://schemas.microsoft.com/office/powerpoint/2010/main" val="401302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title is:  4.14a King Josiah's 41,400 Passover Sacrifices [7 slides] TA 16 Oct 2021   Website:  </a:t>
            </a:r>
            <a:r>
              <a:rPr lang="en-US" sz="1200" kern="1200" dirty="0" err="1" smtClean="0">
                <a:solidFill>
                  <a:schemeClr val="tx1"/>
                </a:solidFill>
                <a:effectLst/>
                <a:latin typeface="+mn-lt"/>
                <a:ea typeface="+mn-ea"/>
                <a:cs typeface="+mn-cs"/>
              </a:rPr>
              <a:t>Youtube</a:t>
            </a:r>
            <a:r>
              <a:rPr lang="en-US" sz="1200" kern="1200" smtClean="0">
                <a:solidFill>
                  <a:schemeClr val="tx1"/>
                </a:solidFill>
                <a:effectLst/>
                <a:latin typeface="+mn-lt"/>
                <a:ea typeface="+mn-ea"/>
                <a:cs typeface="+mn-cs"/>
              </a:rPr>
              <a:t>:  https://www.youtube.com/watch?v=01Kc0B59eh8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Blurb: </a:t>
            </a:r>
          </a:p>
          <a:p>
            <a:r>
              <a:rPr lang="en-US" sz="1200" kern="1200" dirty="0" smtClean="0">
                <a:solidFill>
                  <a:schemeClr val="tx1"/>
                </a:solidFill>
                <a:effectLst/>
                <a:latin typeface="+mn-lt"/>
                <a:ea typeface="+mn-ea"/>
                <a:cs typeface="+mn-cs"/>
              </a:rPr>
              <a:t>This is a study coming soon from Covenant Calendar Club to help further your understanding about Yahuah's extremely important commencement of every day - the dawn commencement, not the sunset commencement.  But there is more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Did you know that these 41,400 Passover sacrifices were not all offered on the Light Season of Abib 14?  Why did King Josiah have the priests sacrificing up until the night?  If sunset actually turns the day date from Abib 14 to Abib 15, was he not in violation of Torah by offering Passover Sacrifices past the sunset of Abib 14?  This is about 800 years after Moses died.  Did King Josiah (who followed the laws of Moses) get things mixed up?  But there's more ... the phrase "between the evenings" is actually from the Hebrew "</a:t>
            </a:r>
            <a:r>
              <a:rPr lang="en-US" sz="1200" kern="1200" dirty="0" err="1" smtClean="0">
                <a:solidFill>
                  <a:schemeClr val="tx1"/>
                </a:solidFill>
                <a:effectLst/>
                <a:latin typeface="+mn-lt"/>
                <a:ea typeface="+mn-ea"/>
                <a:cs typeface="+mn-cs"/>
              </a:rPr>
              <a:t>beyn</a:t>
            </a:r>
            <a:r>
              <a:rPr lang="en-US" sz="1200" kern="1200" dirty="0" smtClean="0">
                <a:solidFill>
                  <a:schemeClr val="tx1"/>
                </a:solidFill>
                <a:effectLst/>
                <a:latin typeface="+mn-lt"/>
                <a:ea typeface="+mn-ea"/>
                <a:cs typeface="+mn-cs"/>
              </a:rPr>
              <a:t> ha </a:t>
            </a:r>
            <a:r>
              <a:rPr lang="en-US" sz="1200" kern="1200" dirty="0" err="1" smtClean="0">
                <a:solidFill>
                  <a:schemeClr val="tx1"/>
                </a:solidFill>
                <a:effectLst/>
                <a:latin typeface="+mn-lt"/>
                <a:ea typeface="+mn-ea"/>
                <a:cs typeface="+mn-cs"/>
              </a:rPr>
              <a:t>arbayim</a:t>
            </a:r>
            <a:r>
              <a:rPr lang="en-US" sz="1200" kern="1200" dirty="0" smtClean="0">
                <a:solidFill>
                  <a:schemeClr val="tx1"/>
                </a:solidFill>
                <a:effectLst/>
                <a:latin typeface="+mn-lt"/>
                <a:ea typeface="+mn-ea"/>
                <a:cs typeface="+mn-cs"/>
              </a:rPr>
              <a:t>" ... which just happens to have a lot of impact in this study, as it does 11 times in the Torah.  Will "</a:t>
            </a:r>
            <a:r>
              <a:rPr lang="en-US" sz="1200" kern="1200" dirty="0" err="1" smtClean="0">
                <a:solidFill>
                  <a:schemeClr val="tx1"/>
                </a:solidFill>
                <a:effectLst/>
                <a:latin typeface="+mn-lt"/>
                <a:ea typeface="+mn-ea"/>
                <a:cs typeface="+mn-cs"/>
              </a:rPr>
              <a:t>beyn</a:t>
            </a:r>
            <a:r>
              <a:rPr lang="en-US" sz="1200" kern="1200" dirty="0" smtClean="0">
                <a:solidFill>
                  <a:schemeClr val="tx1"/>
                </a:solidFill>
                <a:effectLst/>
                <a:latin typeface="+mn-lt"/>
                <a:ea typeface="+mn-ea"/>
                <a:cs typeface="+mn-cs"/>
              </a:rPr>
              <a:t> ha </a:t>
            </a:r>
            <a:r>
              <a:rPr lang="en-US" sz="1200" kern="1200" dirty="0" err="1" smtClean="0">
                <a:solidFill>
                  <a:schemeClr val="tx1"/>
                </a:solidFill>
                <a:effectLst/>
                <a:latin typeface="+mn-lt"/>
                <a:ea typeface="+mn-ea"/>
                <a:cs typeface="+mn-cs"/>
              </a:rPr>
              <a:t>arbayim</a:t>
            </a:r>
            <a:r>
              <a:rPr lang="en-US" sz="1200" kern="1200" dirty="0" smtClean="0">
                <a:solidFill>
                  <a:schemeClr val="tx1"/>
                </a:solidFill>
                <a:effectLst/>
                <a:latin typeface="+mn-lt"/>
                <a:ea typeface="+mn-ea"/>
                <a:cs typeface="+mn-cs"/>
              </a:rPr>
              <a:t>" support the commencement of the day through dawn twilight or sunset?  Come and see what is in this awesome Scripture testimony!</a:t>
            </a:r>
          </a:p>
          <a:p>
            <a:endParaRPr lang="en-US" dirty="0"/>
          </a:p>
        </p:txBody>
      </p:sp>
      <p:sp>
        <p:nvSpPr>
          <p:cNvPr id="4" name="Slide Number Placeholder 3"/>
          <p:cNvSpPr>
            <a:spLocks noGrp="1"/>
          </p:cNvSpPr>
          <p:nvPr>
            <p:ph type="sldNum" sz="quarter" idx="10"/>
          </p:nvPr>
        </p:nvSpPr>
        <p:spPr/>
        <p:txBody>
          <a:bodyPr/>
          <a:lstStyle/>
          <a:p>
            <a:fld id="{F5575CC8-DE11-48DD-B689-B2061901F137}" type="slidenum">
              <a:rPr lang="en-US" smtClean="0"/>
              <a:t>1</a:t>
            </a:fld>
            <a:endParaRPr lang="en-US"/>
          </a:p>
        </p:txBody>
      </p:sp>
    </p:spTree>
    <p:extLst>
      <p:ext uri="{BB962C8B-B14F-4D97-AF65-F5344CB8AC3E}">
        <p14:creationId xmlns:p14="http://schemas.microsoft.com/office/powerpoint/2010/main" val="219035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BFB07-9494-4548-A835-2F99BD94B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418DCC4B-3A0A-4FF3-96B5-070AEBB3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4CC387CC-7702-4EC5-A623-57524A24E0D0}"/>
              </a:ext>
            </a:extLst>
          </p:cNvPr>
          <p:cNvSpPr>
            <a:spLocks noGrp="1"/>
          </p:cNvSpPr>
          <p:nvPr>
            <p:ph type="dt" sz="half" idx="10"/>
          </p:nvPr>
        </p:nvSpPr>
        <p:spPr/>
        <p:txBody>
          <a:bodyPr/>
          <a:lstStyle/>
          <a:p>
            <a:fld id="{2748069B-DDDA-408E-8A74-A189CB841303}" type="datetime1">
              <a:rPr lang="en-AU" smtClean="0"/>
              <a:t>20/10/2021</a:t>
            </a:fld>
            <a:endParaRPr lang="en-AU"/>
          </a:p>
        </p:txBody>
      </p:sp>
      <p:sp>
        <p:nvSpPr>
          <p:cNvPr id="5" name="Footer Placeholder 4">
            <a:extLst>
              <a:ext uri="{FF2B5EF4-FFF2-40B4-BE49-F238E27FC236}">
                <a16:creationId xmlns="" xmlns:a16="http://schemas.microsoft.com/office/drawing/2014/main" id="{BCCF3A21-3FBF-4E25-AA01-8AA4AB7903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6550C364-B358-49CC-A058-F88803652782}"/>
              </a:ext>
            </a:extLst>
          </p:cNvPr>
          <p:cNvSpPr>
            <a:spLocks noGrp="1"/>
          </p:cNvSpPr>
          <p:nvPr>
            <p:ph type="sldNum" sz="quarter" idx="12"/>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06907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7AA49-D3B4-4912-9EF6-A05DDE56C7C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C9708D1-D9F2-41F9-85A4-3A629E2130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3050679A-BB41-48EA-8AD5-4C0DAD258D34}"/>
              </a:ext>
            </a:extLst>
          </p:cNvPr>
          <p:cNvSpPr>
            <a:spLocks noGrp="1"/>
          </p:cNvSpPr>
          <p:nvPr>
            <p:ph type="dt" sz="half" idx="10"/>
          </p:nvPr>
        </p:nvSpPr>
        <p:spPr/>
        <p:txBody>
          <a:bodyPr/>
          <a:lstStyle/>
          <a:p>
            <a:fld id="{A0DF267C-5084-42C1-91E1-9336EFD81C71}" type="datetime1">
              <a:rPr lang="en-AU" smtClean="0"/>
              <a:t>20/10/2021</a:t>
            </a:fld>
            <a:endParaRPr lang="en-AU"/>
          </a:p>
        </p:txBody>
      </p:sp>
      <p:sp>
        <p:nvSpPr>
          <p:cNvPr id="5" name="Footer Placeholder 4">
            <a:extLst>
              <a:ext uri="{FF2B5EF4-FFF2-40B4-BE49-F238E27FC236}">
                <a16:creationId xmlns="" xmlns:a16="http://schemas.microsoft.com/office/drawing/2014/main" id="{590D0D4D-50DF-4C8F-924A-737D8F363A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1F528A17-1F45-4A5A-A20A-41F8822FBDC1}"/>
              </a:ext>
            </a:extLst>
          </p:cNvPr>
          <p:cNvSpPr>
            <a:spLocks noGrp="1"/>
          </p:cNvSpPr>
          <p:nvPr>
            <p:ph type="sldNum" sz="quarter" idx="12"/>
          </p:nvPr>
        </p:nvSpPr>
        <p:spPr>
          <a:xfrm>
            <a:off x="8610600" y="6356350"/>
            <a:ext cx="2743200" cy="365125"/>
          </a:xfrm>
          <a:prstGeom prst="rect">
            <a:avLst/>
          </a:prstGeom>
        </p:spPr>
        <p:txBody>
          <a:bodyPr/>
          <a:lstStyle/>
          <a:p>
            <a:fld id="{CA91E987-B2E9-4CAB-9FB8-42EEF4672FA2}" type="slidenum">
              <a:rPr lang="en-AU" smtClean="0"/>
              <a:t>‹#›</a:t>
            </a:fld>
            <a:endParaRPr lang="en-AU"/>
          </a:p>
        </p:txBody>
      </p:sp>
    </p:spTree>
    <p:extLst>
      <p:ext uri="{BB962C8B-B14F-4D97-AF65-F5344CB8AC3E}">
        <p14:creationId xmlns:p14="http://schemas.microsoft.com/office/powerpoint/2010/main" val="2103409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67D194-668B-45BA-A0BE-AA34AA5088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55A34A08-A0B9-4497-B258-9FB1530C8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1020BE1-9699-48C8-B9B8-FACB6426793C}"/>
              </a:ext>
            </a:extLst>
          </p:cNvPr>
          <p:cNvSpPr>
            <a:spLocks noGrp="1"/>
          </p:cNvSpPr>
          <p:nvPr>
            <p:ph type="dt" sz="half" idx="10"/>
          </p:nvPr>
        </p:nvSpPr>
        <p:spPr/>
        <p:txBody>
          <a:bodyPr/>
          <a:lstStyle/>
          <a:p>
            <a:fld id="{6027C865-2803-4984-808F-A4A92CAFAFFE}" type="datetime1">
              <a:rPr lang="en-AU" smtClean="0"/>
              <a:t>20/10/2021</a:t>
            </a:fld>
            <a:endParaRPr lang="en-AU"/>
          </a:p>
        </p:txBody>
      </p:sp>
      <p:sp>
        <p:nvSpPr>
          <p:cNvPr id="5" name="Footer Placeholder 4">
            <a:extLst>
              <a:ext uri="{FF2B5EF4-FFF2-40B4-BE49-F238E27FC236}">
                <a16:creationId xmlns="" xmlns:a16="http://schemas.microsoft.com/office/drawing/2014/main" id="{EBFEE2B4-0E4C-474C-B4C1-E2005C00B9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1C15EB22-73BF-4CA1-8CD8-188C556DEC8D}"/>
              </a:ext>
            </a:extLst>
          </p:cNvPr>
          <p:cNvSpPr>
            <a:spLocks noGrp="1"/>
          </p:cNvSpPr>
          <p:nvPr>
            <p:ph type="sldNum" sz="quarter" idx="12"/>
          </p:nvPr>
        </p:nvSpPr>
        <p:spPr>
          <a:xfrm>
            <a:off x="8610600" y="6356350"/>
            <a:ext cx="2743200" cy="365125"/>
          </a:xfrm>
          <a:prstGeom prst="rect">
            <a:avLst/>
          </a:prstGeom>
        </p:spPr>
        <p:txBody>
          <a:bodyPr/>
          <a:lstStyle/>
          <a:p>
            <a:fld id="{CA91E987-B2E9-4CAB-9FB8-42EEF4672FA2}" type="slidenum">
              <a:rPr lang="en-AU" smtClean="0"/>
              <a:t>‹#›</a:t>
            </a:fld>
            <a:endParaRPr lang="en-AU"/>
          </a:p>
        </p:txBody>
      </p:sp>
    </p:spTree>
    <p:extLst>
      <p:ext uri="{BB962C8B-B14F-4D97-AF65-F5344CB8AC3E}">
        <p14:creationId xmlns:p14="http://schemas.microsoft.com/office/powerpoint/2010/main" val="269929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3A76C-27D1-48F8-883D-E3ABABA5FC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36FED808-4D2B-46ED-AA6F-9945B1DAD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FB9609C-44B4-4384-9C14-D6C37A23C3EF}"/>
              </a:ext>
            </a:extLst>
          </p:cNvPr>
          <p:cNvSpPr>
            <a:spLocks noGrp="1"/>
          </p:cNvSpPr>
          <p:nvPr>
            <p:ph type="dt" sz="half" idx="10"/>
          </p:nvPr>
        </p:nvSpPr>
        <p:spPr/>
        <p:txBody>
          <a:bodyPr/>
          <a:lstStyle/>
          <a:p>
            <a:fld id="{71FC1888-7E88-4314-B8A8-534B2CF24A82}" type="datetime1">
              <a:rPr lang="en-AU" smtClean="0"/>
              <a:t>20/10/2021</a:t>
            </a:fld>
            <a:endParaRPr lang="en-AU"/>
          </a:p>
        </p:txBody>
      </p:sp>
      <p:sp>
        <p:nvSpPr>
          <p:cNvPr id="5" name="Footer Placeholder 4">
            <a:extLst>
              <a:ext uri="{FF2B5EF4-FFF2-40B4-BE49-F238E27FC236}">
                <a16:creationId xmlns="" xmlns:a16="http://schemas.microsoft.com/office/drawing/2014/main" id="{CDE19145-FA2A-421E-821E-CBBFE3B23B54}"/>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925686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9E4845-AEBE-463A-A7CA-C42F6C3EF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65E1A05-C8C6-4994-A8CB-48DB5C9E8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D76B38-66CF-43BC-A3C0-3DC76BF68C13}"/>
              </a:ext>
            </a:extLst>
          </p:cNvPr>
          <p:cNvSpPr>
            <a:spLocks noGrp="1"/>
          </p:cNvSpPr>
          <p:nvPr>
            <p:ph type="dt" sz="half" idx="10"/>
          </p:nvPr>
        </p:nvSpPr>
        <p:spPr/>
        <p:txBody>
          <a:bodyPr/>
          <a:lstStyle/>
          <a:p>
            <a:fld id="{B7536491-402F-4122-9F31-2C9E75B803AC}" type="datetime1">
              <a:rPr lang="en-AU" smtClean="0"/>
              <a:t>20/10/2021</a:t>
            </a:fld>
            <a:endParaRPr lang="en-AU"/>
          </a:p>
        </p:txBody>
      </p:sp>
      <p:sp>
        <p:nvSpPr>
          <p:cNvPr id="5" name="Footer Placeholder 4">
            <a:extLst>
              <a:ext uri="{FF2B5EF4-FFF2-40B4-BE49-F238E27FC236}">
                <a16:creationId xmlns="" xmlns:a16="http://schemas.microsoft.com/office/drawing/2014/main" id="{03F02C3F-95CF-4308-8428-B8C519235397}"/>
              </a:ext>
            </a:extLst>
          </p:cNvPr>
          <p:cNvSpPr>
            <a:spLocks noGrp="1"/>
          </p:cNvSpPr>
          <p:nvPr>
            <p:ph type="ftr" sz="quarter" idx="11"/>
          </p:nvPr>
        </p:nvSpPr>
        <p:spPr/>
        <p:txBody>
          <a:bodyPr/>
          <a:lstStyle/>
          <a:p>
            <a:endParaRPr lang="en-AU"/>
          </a:p>
        </p:txBody>
      </p:sp>
      <p:sp>
        <p:nvSpPr>
          <p:cNvPr id="8"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1661061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A94BA7-287A-4043-AA69-4E73E80D75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7591657-8592-4283-80F7-3081B9E87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1BD1DECC-83EE-4AED-A03D-A55A2E8E0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0F8A07F5-A09A-40B0-9481-677FB5041653}"/>
              </a:ext>
            </a:extLst>
          </p:cNvPr>
          <p:cNvSpPr>
            <a:spLocks noGrp="1"/>
          </p:cNvSpPr>
          <p:nvPr>
            <p:ph type="dt" sz="half" idx="10"/>
          </p:nvPr>
        </p:nvSpPr>
        <p:spPr/>
        <p:txBody>
          <a:bodyPr/>
          <a:lstStyle/>
          <a:p>
            <a:fld id="{666DD8F7-955D-460A-B29F-934FD9B9EC5F}" type="datetime1">
              <a:rPr lang="en-AU" smtClean="0"/>
              <a:t>20/10/2021</a:t>
            </a:fld>
            <a:endParaRPr lang="en-AU"/>
          </a:p>
        </p:txBody>
      </p:sp>
      <p:sp>
        <p:nvSpPr>
          <p:cNvPr id="6" name="Footer Placeholder 5">
            <a:extLst>
              <a:ext uri="{FF2B5EF4-FFF2-40B4-BE49-F238E27FC236}">
                <a16:creationId xmlns="" xmlns:a16="http://schemas.microsoft.com/office/drawing/2014/main" id="{C150D08E-1D07-4659-866A-CAF16152EE71}"/>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452402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01D7DA-2FC4-471D-834F-3F0269554F7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28486E54-83F8-4C86-8767-F85DEE4F7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D41DB01-935B-4ACF-AB09-69BE62DBC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971F5EC-6D23-4C48-B65A-1646F8A2F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6A0ED1D-FC3C-4E71-B614-D5CB6B5CD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9954E509-1919-4B04-9156-E830057DDF6A}"/>
              </a:ext>
            </a:extLst>
          </p:cNvPr>
          <p:cNvSpPr>
            <a:spLocks noGrp="1"/>
          </p:cNvSpPr>
          <p:nvPr>
            <p:ph type="dt" sz="half" idx="10"/>
          </p:nvPr>
        </p:nvSpPr>
        <p:spPr/>
        <p:txBody>
          <a:bodyPr/>
          <a:lstStyle/>
          <a:p>
            <a:fld id="{B76E9B0B-F639-47E7-BE54-C5EA42B3E27E}" type="datetime1">
              <a:rPr lang="en-AU" smtClean="0"/>
              <a:t>20/10/2021</a:t>
            </a:fld>
            <a:endParaRPr lang="en-AU"/>
          </a:p>
        </p:txBody>
      </p:sp>
      <p:sp>
        <p:nvSpPr>
          <p:cNvPr id="8" name="Footer Placeholder 7">
            <a:extLst>
              <a:ext uri="{FF2B5EF4-FFF2-40B4-BE49-F238E27FC236}">
                <a16:creationId xmlns="" xmlns:a16="http://schemas.microsoft.com/office/drawing/2014/main" id="{57443E41-342D-4147-BE32-D5D8DDAC8B71}"/>
              </a:ext>
            </a:extLst>
          </p:cNvPr>
          <p:cNvSpPr>
            <a:spLocks noGrp="1"/>
          </p:cNvSpPr>
          <p:nvPr>
            <p:ph type="ftr" sz="quarter" idx="11"/>
          </p:nvPr>
        </p:nvSpPr>
        <p:spPr/>
        <p:txBody>
          <a:bodyPr/>
          <a:lstStyle/>
          <a:p>
            <a:endParaRPr lang="en-AU"/>
          </a:p>
        </p:txBody>
      </p:sp>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12"/>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600385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062AB-D77A-4378-8558-E81189B82B4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6C895F0F-A6AD-439B-9775-1EBF3F9D46F5}"/>
              </a:ext>
            </a:extLst>
          </p:cNvPr>
          <p:cNvSpPr>
            <a:spLocks noGrp="1"/>
          </p:cNvSpPr>
          <p:nvPr>
            <p:ph type="dt" sz="half" idx="10"/>
          </p:nvPr>
        </p:nvSpPr>
        <p:spPr/>
        <p:txBody>
          <a:bodyPr/>
          <a:lstStyle/>
          <a:p>
            <a:fld id="{670801B4-6B29-47AD-AEE6-52BE8A748ACB}" type="datetime1">
              <a:rPr lang="en-AU" smtClean="0"/>
              <a:t>20/10/2021</a:t>
            </a:fld>
            <a:endParaRPr lang="en-AU"/>
          </a:p>
        </p:txBody>
      </p:sp>
      <p:sp>
        <p:nvSpPr>
          <p:cNvPr id="4" name="Footer Placeholder 3">
            <a:extLst>
              <a:ext uri="{FF2B5EF4-FFF2-40B4-BE49-F238E27FC236}">
                <a16:creationId xmlns="" xmlns:a16="http://schemas.microsoft.com/office/drawing/2014/main" id="{444EC7E6-980E-43FB-B510-02EF70175B7E}"/>
              </a:ext>
            </a:extLst>
          </p:cNvPr>
          <p:cNvSpPr>
            <a:spLocks noGrp="1"/>
          </p:cNvSpPr>
          <p:nvPr>
            <p:ph type="ftr" sz="quarter" idx="11"/>
          </p:nvPr>
        </p:nvSpPr>
        <p:spPr/>
        <p:txBody>
          <a:bodyPr/>
          <a:lstStyle/>
          <a:p>
            <a:endParaRPr lang="en-AU"/>
          </a:p>
        </p:txBody>
      </p:sp>
      <p:sp>
        <p:nvSpPr>
          <p:cNvPr id="7"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1912059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31699FF-DAAF-4746-94C3-D11A175AB244}"/>
              </a:ext>
            </a:extLst>
          </p:cNvPr>
          <p:cNvSpPr>
            <a:spLocks noGrp="1"/>
          </p:cNvSpPr>
          <p:nvPr>
            <p:ph type="dt" sz="half" idx="10"/>
          </p:nvPr>
        </p:nvSpPr>
        <p:spPr/>
        <p:txBody>
          <a:bodyPr/>
          <a:lstStyle/>
          <a:p>
            <a:fld id="{996A653F-5BE8-47A2-B103-F2DF87F58859}" type="datetime1">
              <a:rPr lang="en-AU" smtClean="0"/>
              <a:t>20/10/2021</a:t>
            </a:fld>
            <a:endParaRPr lang="en-AU"/>
          </a:p>
        </p:txBody>
      </p:sp>
      <p:sp>
        <p:nvSpPr>
          <p:cNvPr id="3" name="Footer Placeholder 2">
            <a:extLst>
              <a:ext uri="{FF2B5EF4-FFF2-40B4-BE49-F238E27FC236}">
                <a16:creationId xmlns="" xmlns:a16="http://schemas.microsoft.com/office/drawing/2014/main" id="{2567A9DF-C436-42F0-A726-9B32B908D7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9718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E8701A-F300-4948-87AF-BC7FA539F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DF198BB8-8AD2-4967-A0D3-43792C34D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9F52E360-3488-43E0-8CFE-978A8CC4B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308D29D-9DD7-4DA4-8EE6-819F3FF54E75}"/>
              </a:ext>
            </a:extLst>
          </p:cNvPr>
          <p:cNvSpPr>
            <a:spLocks noGrp="1"/>
          </p:cNvSpPr>
          <p:nvPr>
            <p:ph type="dt" sz="half" idx="10"/>
          </p:nvPr>
        </p:nvSpPr>
        <p:spPr/>
        <p:txBody>
          <a:bodyPr/>
          <a:lstStyle/>
          <a:p>
            <a:fld id="{734B4D26-F994-49FB-B696-260E1542738F}" type="datetime1">
              <a:rPr lang="en-AU" smtClean="0"/>
              <a:t>20/10/2021</a:t>
            </a:fld>
            <a:endParaRPr lang="en-AU"/>
          </a:p>
        </p:txBody>
      </p:sp>
      <p:sp>
        <p:nvSpPr>
          <p:cNvPr id="6" name="Footer Placeholder 5">
            <a:extLst>
              <a:ext uri="{FF2B5EF4-FFF2-40B4-BE49-F238E27FC236}">
                <a16:creationId xmlns="" xmlns:a16="http://schemas.microsoft.com/office/drawing/2014/main" id="{4AA5ED92-BACC-48B8-9ED1-70A4F1D3629C}"/>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2917509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4B10E-82A7-45B3-9E6E-5A501753A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92977E1D-01D2-4B29-B422-8F678C39B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 xmlns:a16="http://schemas.microsoft.com/office/drawing/2014/main" id="{E862DB24-1778-4AAE-87B7-6816B33EB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CEBC958-3361-40F8-9F34-515CEE456033}"/>
              </a:ext>
            </a:extLst>
          </p:cNvPr>
          <p:cNvSpPr>
            <a:spLocks noGrp="1"/>
          </p:cNvSpPr>
          <p:nvPr>
            <p:ph type="dt" sz="half" idx="10"/>
          </p:nvPr>
        </p:nvSpPr>
        <p:spPr/>
        <p:txBody>
          <a:bodyPr/>
          <a:lstStyle/>
          <a:p>
            <a:fld id="{1C3EED31-6FEF-4EB6-BA04-52590CBC92B0}" type="datetime1">
              <a:rPr lang="en-AU" smtClean="0"/>
              <a:t>20/10/2021</a:t>
            </a:fld>
            <a:endParaRPr lang="en-AU"/>
          </a:p>
        </p:txBody>
      </p:sp>
      <p:sp>
        <p:nvSpPr>
          <p:cNvPr id="6" name="Footer Placeholder 5">
            <a:extLst>
              <a:ext uri="{FF2B5EF4-FFF2-40B4-BE49-F238E27FC236}">
                <a16:creationId xmlns="" xmlns:a16="http://schemas.microsoft.com/office/drawing/2014/main" id="{8DCED143-3644-4526-95FA-63F5F9DF0510}"/>
              </a:ext>
            </a:extLst>
          </p:cNvPr>
          <p:cNvSpPr>
            <a:spLocks noGrp="1"/>
          </p:cNvSpPr>
          <p:nvPr>
            <p:ph type="ftr" sz="quarter" idx="11"/>
          </p:nvPr>
        </p:nvSpPr>
        <p:spPr/>
        <p:txBody>
          <a:bodyPr/>
          <a:lstStyle/>
          <a:p>
            <a:endParaRPr lang="en-AU"/>
          </a:p>
        </p:txBody>
      </p:sp>
      <p:sp>
        <p:nvSpPr>
          <p:cNvPr id="9"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2549278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EFB8B4-7F9C-4F84-90BB-A8F621E57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FC582561-08B8-4B89-ACB4-A74B5F0F3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69E6EDA9-49AD-4D89-B326-DC5EAD41F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EA19A-BD79-4C11-A68F-299276065668}" type="datetime1">
              <a:rPr lang="en-AU" smtClean="0"/>
              <a:t>20/10/2021</a:t>
            </a:fld>
            <a:endParaRPr lang="en-AU"/>
          </a:p>
        </p:txBody>
      </p:sp>
      <p:sp>
        <p:nvSpPr>
          <p:cNvPr id="5" name="Footer Placeholder 4">
            <a:extLst>
              <a:ext uri="{FF2B5EF4-FFF2-40B4-BE49-F238E27FC236}">
                <a16:creationId xmlns="" xmlns:a16="http://schemas.microsoft.com/office/drawing/2014/main" id="{E5A36826-C638-40E8-948C-821883880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8" name="Slide Number Placeholder 5">
            <a:extLst>
              <a:ext uri="{FF2B5EF4-FFF2-40B4-BE49-F238E27FC236}">
                <a16:creationId xmlns="" xmlns:a16="http://schemas.microsoft.com/office/drawing/2014/main" id="{6550C364-B358-49CC-A058-F88803652782}"/>
              </a:ext>
            </a:extLst>
          </p:cNvPr>
          <p:cNvSpPr>
            <a:spLocks noGrp="1"/>
          </p:cNvSpPr>
          <p:nvPr>
            <p:ph type="sldNum" sz="quarter" idx="4"/>
          </p:nvPr>
        </p:nvSpPr>
        <p:spPr>
          <a:xfrm>
            <a:off x="11451771" y="6391861"/>
            <a:ext cx="612242" cy="365125"/>
          </a:xfrm>
          <a:prstGeom prst="rect">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a:t>
            </a:fld>
            <a:endParaRPr lang="en-AU" dirty="0"/>
          </a:p>
        </p:txBody>
      </p:sp>
    </p:spTree>
    <p:extLst>
      <p:ext uri="{BB962C8B-B14F-4D97-AF65-F5344CB8AC3E}">
        <p14:creationId xmlns:p14="http://schemas.microsoft.com/office/powerpoint/2010/main" val="3331431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openxmlformats.org/officeDocument/2006/relationships/comments" Target="../comments/comment1.xml"/><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6.png"/><Relationship Id="rId12" Type="http://schemas.microsoft.com/office/2007/relationships/hdphoto" Target="../media/hdphoto9.wdp"/><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14.png"/><Relationship Id="rId5" Type="http://schemas.openxmlformats.org/officeDocument/2006/relationships/image" Target="../media/image13.jpeg"/><Relationship Id="rId15" Type="http://schemas.openxmlformats.org/officeDocument/2006/relationships/image" Target="../media/image15.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6.wdp"/><Relationship Id="rId5" Type="http://schemas.openxmlformats.org/officeDocument/2006/relationships/image" Target="../media/image16.jpe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10" Type="http://schemas.microsoft.com/office/2007/relationships/hdphoto" Target="../media/hdphoto10.wdp"/><Relationship Id="rId4" Type="http://schemas.microsoft.com/office/2007/relationships/hdphoto" Target="../media/hdphoto2.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6.png"/><Relationship Id="rId5" Type="http://schemas.openxmlformats.org/officeDocument/2006/relationships/image" Target="../media/image1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bmp"/><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1.pn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5" Type="http://schemas.microsoft.com/office/2007/relationships/hdphoto" Target="../media/hdphoto2.wdp"/><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a:extLst>
              <a:ext uri="{FF2B5EF4-FFF2-40B4-BE49-F238E27FC236}">
                <a16:creationId xmlns="" xmlns:a16="http://schemas.microsoft.com/office/drawing/2014/main" id="{70638F50-DAAC-48EF-A18A-A005E8841A8D}"/>
              </a:ext>
            </a:extLst>
          </p:cNvPr>
          <p:cNvSpPr txBox="1"/>
          <p:nvPr/>
        </p:nvSpPr>
        <p:spPr>
          <a:xfrm>
            <a:off x="223837" y="1220113"/>
            <a:ext cx="3669161" cy="4611922"/>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algn="ctr">
              <a:lnSpc>
                <a:spcPct val="90000"/>
              </a:lnSpc>
              <a:spcBef>
                <a:spcPct val="0"/>
              </a:spcBef>
              <a:spcAft>
                <a:spcPts val="600"/>
              </a:spcAft>
            </a:pPr>
            <a:r>
              <a:rPr lang="en-US" sz="4400" b="1" u="none" strike="noStrike" kern="1200" baseline="0" dirty="0" smtClean="0">
                <a:solidFill>
                  <a:srgbClr val="FFFFFF"/>
                </a:solidFill>
                <a:latin typeface="Segoe Print" pitchFamily="2" charset="0"/>
                <a:ea typeface="+mj-ea"/>
                <a:cs typeface="+mj-cs"/>
              </a:rPr>
              <a:t>A Study Coming Soon From</a:t>
            </a:r>
          </a:p>
          <a:p>
            <a:pPr algn="ctr">
              <a:lnSpc>
                <a:spcPct val="90000"/>
              </a:lnSpc>
              <a:spcBef>
                <a:spcPct val="0"/>
              </a:spcBef>
              <a:spcAft>
                <a:spcPts val="600"/>
              </a:spcAft>
            </a:pPr>
            <a:r>
              <a:rPr lang="en-US" sz="4400" b="1" dirty="0" smtClean="0">
                <a:solidFill>
                  <a:srgbClr val="FFFFFF"/>
                </a:solidFill>
                <a:latin typeface="Segoe Print" pitchFamily="2" charset="0"/>
                <a:ea typeface="+mj-ea"/>
                <a:cs typeface="+mj-cs"/>
              </a:rPr>
              <a:t>Covenant Calendar </a:t>
            </a:r>
            <a:br>
              <a:rPr lang="en-US" sz="4400" b="1" dirty="0" smtClean="0">
                <a:solidFill>
                  <a:srgbClr val="FFFFFF"/>
                </a:solidFill>
                <a:latin typeface="Segoe Print" pitchFamily="2" charset="0"/>
                <a:ea typeface="+mj-ea"/>
                <a:cs typeface="+mj-cs"/>
              </a:rPr>
            </a:br>
            <a:r>
              <a:rPr lang="en-US" sz="4400" b="1" dirty="0" smtClean="0">
                <a:solidFill>
                  <a:srgbClr val="FFFFFF"/>
                </a:solidFill>
                <a:latin typeface="Segoe Print" pitchFamily="2" charset="0"/>
                <a:ea typeface="+mj-ea"/>
                <a:cs typeface="+mj-cs"/>
              </a:rPr>
              <a:t>Club</a:t>
            </a:r>
            <a:endParaRPr lang="en-US" sz="4400" kern="1200" dirty="0">
              <a:solidFill>
                <a:srgbClr val="FFFFFF"/>
              </a:solidFill>
              <a:latin typeface="Segoe Print" pitchFamily="2" charset="0"/>
              <a:ea typeface="+mj-ea"/>
              <a:cs typeface="+mj-cs"/>
            </a:endParaRPr>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Documents and Settings\Demo\Desktop\Moon-Month\Astleford Studies - Dawn\josiah king picture.jpeg"/>
          <p:cNvPicPr/>
          <p:nvPr/>
        </p:nvPicPr>
        <p:blipFill>
          <a:blip r:embed="rId4">
            <a:extLst>
              <a:ext uri="{28A0092B-C50C-407E-A947-70E740481C1C}">
                <a14:useLocalDpi xmlns:a14="http://schemas.microsoft.com/office/drawing/2010/main" val="0"/>
              </a:ext>
            </a:extLst>
          </a:blip>
          <a:srcRect/>
          <a:stretch>
            <a:fillRect/>
          </a:stretch>
        </p:blipFill>
        <p:spPr bwMode="auto">
          <a:xfrm flipH="1">
            <a:off x="8526879" y="1380932"/>
            <a:ext cx="3347036" cy="4451103"/>
          </a:xfrm>
          <a:prstGeom prst="round2DiagRect">
            <a:avLst>
              <a:gd name="adj1" fmla="val 16667"/>
              <a:gd name="adj2" fmla="val 0"/>
            </a:avLst>
          </a:prstGeom>
          <a:ln w="76200" cap="sq">
            <a:solidFill>
              <a:srgbClr val="990033"/>
            </a:solidFill>
            <a:miter lim="800000"/>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3" descr="C:\Users\Rae\Desktop\josiah scro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998" y="161466"/>
            <a:ext cx="4509594" cy="65092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3" name="Text Box 78"/>
          <p:cNvSpPr txBox="1"/>
          <p:nvPr/>
        </p:nvSpPr>
        <p:spPr>
          <a:xfrm>
            <a:off x="4896845" y="5483894"/>
            <a:ext cx="2501900" cy="1171677"/>
          </a:xfrm>
          <a:prstGeom prst="rect">
            <a:avLst/>
          </a:prstGeom>
          <a:blipFill>
            <a:blip r:embed="rId6"/>
            <a:tile tx="0" ty="0" sx="100000" sy="100000" flip="none" algn="tl"/>
          </a:blipFill>
          <a:ln w="57150">
            <a:solidFill>
              <a:schemeClr val="accent5">
                <a:lumMod val="50000"/>
              </a:schemeClr>
            </a:solidFill>
          </a:ln>
          <a:effectLst>
            <a:glow rad="228600">
              <a:schemeClr val="bg1">
                <a:lumMod val="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700" b="1" dirty="0" smtClean="0">
                <a:ln>
                  <a:noFill/>
                </a:ln>
                <a:solidFill>
                  <a:schemeClr val="accent1">
                    <a:lumMod val="50000"/>
                  </a:schemeClr>
                </a:solidFill>
                <a:effectLst/>
                <a:latin typeface="Comic Sans MS"/>
                <a:ea typeface="Calibri"/>
                <a:cs typeface="Times New Roman"/>
              </a:rPr>
              <a:t>2 </a:t>
            </a:r>
            <a:r>
              <a:rPr lang="en-US" sz="2700" b="1" dirty="0">
                <a:ln>
                  <a:noFill/>
                </a:ln>
                <a:solidFill>
                  <a:schemeClr val="accent1">
                    <a:lumMod val="50000"/>
                  </a:schemeClr>
                </a:solidFill>
                <a:effectLst/>
                <a:latin typeface="Comic Sans MS"/>
                <a:ea typeface="Calibri"/>
                <a:cs typeface="Times New Roman"/>
              </a:rPr>
              <a:t>Chronicles </a:t>
            </a:r>
            <a:endParaRPr lang="en-US" sz="1200" dirty="0">
              <a:solidFill>
                <a:schemeClr val="accent1">
                  <a:lumMod val="50000"/>
                </a:schemeClr>
              </a:solidFill>
              <a:effectLst/>
              <a:ea typeface="Calibri"/>
              <a:cs typeface="Times New Roman"/>
            </a:endParaRPr>
          </a:p>
          <a:p>
            <a:pPr marL="0" marR="0" algn="ctr">
              <a:lnSpc>
                <a:spcPct val="115000"/>
              </a:lnSpc>
              <a:spcBef>
                <a:spcPts val="0"/>
              </a:spcBef>
              <a:spcAft>
                <a:spcPts val="1000"/>
              </a:spcAft>
            </a:pPr>
            <a:r>
              <a:rPr lang="en-US" sz="2700" b="1" dirty="0">
                <a:ln>
                  <a:noFill/>
                </a:ln>
                <a:solidFill>
                  <a:schemeClr val="accent1">
                    <a:lumMod val="50000"/>
                  </a:schemeClr>
                </a:solidFill>
                <a:effectLst/>
                <a:latin typeface="Comic Sans MS"/>
                <a:ea typeface="Calibri"/>
                <a:cs typeface="Times New Roman"/>
              </a:rPr>
              <a:t>34 &amp; 35</a:t>
            </a:r>
            <a:endParaRPr lang="en-US" sz="1200" dirty="0">
              <a:solidFill>
                <a:schemeClr val="accent1">
                  <a:lumMod val="50000"/>
                </a:schemeClr>
              </a:solidFill>
              <a:effectLst/>
              <a:ea typeface="Calibri"/>
              <a:cs typeface="Times New Roman"/>
            </a:endParaRPr>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6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2</a:t>
            </a:fld>
            <a:endParaRPr lang="en-AU" dirty="0"/>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Rae\Desktop\did you know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399849" y="-33114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11190803" y="-3098046"/>
            <a:ext cx="3632056" cy="294901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ae\Desktop\wow facts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548" b="89950" l="3162" r="94862"/>
                    </a14:imgEffect>
                  </a14:imgLayer>
                </a14:imgProps>
              </a:ext>
              <a:ext uri="{28A0092B-C50C-407E-A947-70E740481C1C}">
                <a14:useLocalDpi xmlns:a14="http://schemas.microsoft.com/office/drawing/2010/main" val="0"/>
              </a:ext>
            </a:extLst>
          </a:blip>
          <a:srcRect/>
          <a:stretch>
            <a:fillRect/>
          </a:stretch>
        </p:blipFill>
        <p:spPr bwMode="auto">
          <a:xfrm>
            <a:off x="12365300" y="3671581"/>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Rae\Desktop\did you know1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6350" y="3074054"/>
            <a:ext cx="3089148" cy="3089148"/>
          </a:xfrm>
          <a:prstGeom prst="rect">
            <a:avLst/>
          </a:prstGeom>
          <a:noFill/>
          <a:effectLst>
            <a:glow rad="228600">
              <a:schemeClr val="accent4">
                <a:satMod val="175000"/>
                <a:alpha val="69000"/>
              </a:schemeClr>
            </a:glo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365300" y="5451851"/>
            <a:ext cx="3423830" cy="3735087"/>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2679734" y="1596606"/>
            <a:ext cx="2143125" cy="2143125"/>
            <a:chOff x="-2456708" y="1285875"/>
            <a:chExt cx="2143125" cy="2143125"/>
          </a:xfrm>
        </p:grpSpPr>
        <p:sp>
          <p:nvSpPr>
            <p:cNvPr id="39" name="Oval 38"/>
            <p:cNvSpPr/>
            <p:nvPr/>
          </p:nvSpPr>
          <p:spPr>
            <a:xfrm>
              <a:off x="-2271063" y="1801959"/>
              <a:ext cx="1409668" cy="1313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Rae\Desktop\did you know5.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6708"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 xmlns:a16="http://schemas.microsoft.com/office/drawing/2014/main" id="{A5678916-EA4B-4CD7-91A1-E8DB57F4D285}"/>
              </a:ext>
            </a:extLst>
          </p:cNvPr>
          <p:cNvSpPr txBox="1"/>
          <p:nvPr/>
        </p:nvSpPr>
        <p:spPr>
          <a:xfrm>
            <a:off x="5278604" y="998876"/>
            <a:ext cx="6797283" cy="5656695"/>
          </a:xfrm>
          <a:prstGeom prst="rect">
            <a:avLst/>
          </a:prstGeom>
        </p:spPr>
        <p:txBody>
          <a:bodyPr vert="horz" lIns="91440" tIns="45720" rIns="91440" bIns="45720" rtlCol="0" anchor="ctr">
            <a:normAutofit lnSpcReduction="10000"/>
            <a:scene3d>
              <a:camera prst="orthographicFront"/>
              <a:lightRig rig="threePt" dir="t"/>
            </a:scene3d>
            <a:sp3d extrusionH="57150">
              <a:bevelT h="25400" prst="softRound"/>
            </a:sp3d>
          </a:bodyPr>
          <a:lstStyle/>
          <a:p>
            <a:pPr indent="-228600">
              <a:lnSpc>
                <a:spcPct val="90000"/>
              </a:lnSpc>
              <a:spcAft>
                <a:spcPts val="600"/>
              </a:spcAft>
              <a:buFont typeface="Arial" panose="020B0604020202020204" pitchFamily="34" charset="0"/>
              <a:buChar char="•"/>
            </a:pPr>
            <a:r>
              <a:rPr lang="en-US" sz="2800" b="1" i="0" u="none" strike="noStrike" baseline="0" dirty="0" smtClean="0">
                <a:solidFill>
                  <a:schemeClr val="accent1">
                    <a:lumMod val="50000"/>
                  </a:schemeClr>
                </a:solidFill>
                <a:latin typeface="Comic Sans MS" pitchFamily="66" charset="0"/>
              </a:rPr>
              <a:t>King Josiah’s testimony about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a:t>
            </a:r>
            <a:r>
              <a:rPr lang="en-US" sz="2800" b="1" i="0" u="none" strike="noStrike" baseline="0" dirty="0" smtClean="0">
                <a:solidFill>
                  <a:srgbClr val="FF3399"/>
                </a:solidFill>
                <a:latin typeface="Comic Sans MS" pitchFamily="66" charset="0"/>
              </a:rPr>
              <a:t>when the day begins</a:t>
            </a:r>
            <a:r>
              <a:rPr lang="en-US" sz="2800" b="1" i="0" u="none" strike="noStrike" baseline="0" dirty="0" smtClean="0">
                <a:solidFill>
                  <a:schemeClr val="accent1">
                    <a:lumMod val="50000"/>
                  </a:schemeClr>
                </a:solidFill>
                <a:latin typeface="Comic Sans MS" pitchFamily="66" charset="0"/>
              </a:rPr>
              <a:t>” is just </a:t>
            </a:r>
            <a:br>
              <a:rPr lang="en-US" sz="2800" b="1" i="0" u="none" strike="noStrike" baseline="0" dirty="0" smtClean="0">
                <a:solidFill>
                  <a:schemeClr val="accent1">
                    <a:lumMod val="50000"/>
                  </a:schemeClr>
                </a:solidFill>
                <a:latin typeface="Comic Sans MS" pitchFamily="66" charset="0"/>
              </a:rPr>
            </a:br>
            <a:r>
              <a:rPr lang="en-US" sz="2800" b="1" i="0" u="none" strike="noStrike" dirty="0" smtClean="0">
                <a:solidFill>
                  <a:schemeClr val="accent1">
                    <a:lumMod val="50000"/>
                  </a:schemeClr>
                </a:solidFill>
                <a:latin typeface="Comic Sans MS" pitchFamily="66" charset="0"/>
              </a:rPr>
              <a:t>  </a:t>
            </a:r>
            <a:r>
              <a:rPr lang="en-US" sz="2800" b="1" i="0" u="none" strike="noStrike" baseline="0" dirty="0" smtClean="0">
                <a:solidFill>
                  <a:schemeClr val="accent1">
                    <a:lumMod val="50000"/>
                  </a:schemeClr>
                </a:solidFill>
                <a:latin typeface="Comic Sans MS" pitchFamily="66" charset="0"/>
              </a:rPr>
              <a:t>one of about</a:t>
            </a:r>
            <a:r>
              <a:rPr lang="en-US" sz="2800" b="1" i="0" u="none" strike="noStrike" dirty="0" smtClean="0">
                <a:solidFill>
                  <a:schemeClr val="accent1">
                    <a:lumMod val="50000"/>
                  </a:schemeClr>
                </a:solidFill>
                <a:latin typeface="Comic Sans MS" pitchFamily="66" charset="0"/>
              </a:rPr>
              <a:t> 40 </a:t>
            </a:r>
            <a:r>
              <a:rPr lang="en-US" sz="2800" b="1" i="0" u="none" strike="noStrike" baseline="0" dirty="0" smtClean="0">
                <a:solidFill>
                  <a:schemeClr val="accent1">
                    <a:lumMod val="50000"/>
                  </a:schemeClr>
                </a:solidFill>
                <a:latin typeface="Comic Sans MS" pitchFamily="66" charset="0"/>
              </a:rPr>
              <a:t>Scripture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testimonies?</a:t>
            </a:r>
            <a:r>
              <a:rPr lang="en-US" sz="2800" b="1" i="0" u="none" strike="noStrike" dirty="0" smtClean="0">
                <a:solidFill>
                  <a:schemeClr val="accent1">
                    <a:lumMod val="50000"/>
                  </a:schemeClr>
                </a:solidFill>
                <a:latin typeface="Comic Sans MS" pitchFamily="66" charset="0"/>
              </a:rPr>
              <a:t>  </a:t>
            </a:r>
            <a:endParaRPr lang="en-US" sz="2800" b="1" i="0" u="none" strike="noStrike" baseline="0" dirty="0" smtClean="0">
              <a:solidFill>
                <a:schemeClr val="accent1">
                  <a:lumMod val="50000"/>
                </a:schemeClr>
              </a:solidFill>
              <a:latin typeface="Comic Sans MS" pitchFamily="66" charset="0"/>
            </a:endParaRPr>
          </a:p>
          <a:p>
            <a:pPr>
              <a:lnSpc>
                <a:spcPct val="90000"/>
              </a:lnSpc>
              <a:spcAft>
                <a:spcPts val="600"/>
              </a:spcAft>
            </a:pP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endParaRPr lang="en-US" sz="2800" dirty="0">
              <a:solidFill>
                <a:srgbClr val="000000"/>
              </a:solidFill>
              <a:latin typeface="Comic Sans MS" pitchFamily="66" charset="0"/>
            </a:endParaRPr>
          </a:p>
          <a:p>
            <a:pPr indent="-228600">
              <a:lnSpc>
                <a:spcPct val="90000"/>
              </a:lnSpc>
              <a:spcAft>
                <a:spcPts val="600"/>
              </a:spcAft>
              <a:buFont typeface="Arial" panose="020B0604020202020204" pitchFamily="34" charset="0"/>
              <a:buChar char="•"/>
            </a:pPr>
            <a:r>
              <a:rPr lang="en-US" sz="2800" b="1" dirty="0" smtClean="0">
                <a:solidFill>
                  <a:srgbClr val="990033"/>
                </a:solidFill>
                <a:latin typeface="Comic Sans MS" pitchFamily="66" charset="0"/>
              </a:rPr>
              <a:t>There is not one idle word in </a:t>
            </a:r>
            <a:br>
              <a:rPr lang="en-US" sz="2800" b="1" dirty="0" smtClean="0">
                <a:solidFill>
                  <a:srgbClr val="990033"/>
                </a:solidFill>
                <a:latin typeface="Comic Sans MS" pitchFamily="66" charset="0"/>
              </a:rPr>
            </a:br>
            <a:r>
              <a:rPr lang="en-US" sz="2800" b="1" dirty="0" smtClean="0">
                <a:solidFill>
                  <a:srgbClr val="990033"/>
                </a:solidFill>
                <a:latin typeface="Comic Sans MS" pitchFamily="66" charset="0"/>
              </a:rPr>
              <a:t>  Scripture?</a:t>
            </a:r>
          </a:p>
          <a:p>
            <a:pPr indent="-228600">
              <a:lnSpc>
                <a:spcPct val="90000"/>
              </a:lnSpc>
              <a:spcAft>
                <a:spcPts val="600"/>
              </a:spcAft>
              <a:buFont typeface="Arial" panose="020B0604020202020204" pitchFamily="34" charset="0"/>
              <a:buChar char="•"/>
            </a:pPr>
            <a:r>
              <a:rPr lang="en-US" sz="2800" b="1" dirty="0" smtClean="0">
                <a:solidFill>
                  <a:schemeClr val="accent1">
                    <a:lumMod val="50000"/>
                  </a:schemeClr>
                </a:solidFill>
                <a:latin typeface="Comic Sans MS" pitchFamily="66" charset="0"/>
              </a:rPr>
              <a:t>Does that not mean that every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testimony, and especially the story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of King Josiah, must be carefully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preserved for something very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special for everyone to learn?</a:t>
            </a:r>
            <a:endParaRPr lang="en-US" sz="2800" b="1" dirty="0">
              <a:solidFill>
                <a:schemeClr val="accent1">
                  <a:lumMod val="50000"/>
                </a:schemeClr>
              </a:solidFill>
              <a:latin typeface="Comic Sans MS" pitchFamily="66" charset="0"/>
            </a:endParaRPr>
          </a:p>
        </p:txBody>
      </p:sp>
      <p:pic>
        <p:nvPicPr>
          <p:cNvPr id="40" name="Picture 2" descr="C:\Users\Rae\Desktop\did you know that7.png"/>
          <p:cNvPicPr>
            <a:picLocks noChangeAspect="1" noChangeArrowheads="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32056" y="2559169"/>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1036" name="Picture 12" descr="C:\Users\Rae\Desktop\wow3.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595" b="100000" l="0" r="100000"/>
                    </a14:imgEffect>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1262317">
            <a:off x="-123661" y="1125798"/>
            <a:ext cx="4832087" cy="2705968"/>
          </a:xfrm>
          <a:prstGeom prst="rect">
            <a:avLst/>
          </a:prstGeom>
          <a:noFill/>
          <a:effectLst>
            <a:glow rad="228600">
              <a:schemeClr val="accent4">
                <a:satMod val="175000"/>
                <a:alpha val="72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11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anim calcmode="lin" valueType="num">
                                      <p:cBhvr>
                                        <p:cTn id="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8">
                                            <p:txEl>
                                              <p:pRg st="2" end="2"/>
                                            </p:txEl>
                                          </p:spTgt>
                                        </p:tgtEl>
                                        <p:attrNameLst>
                                          <p:attrName>style.visibility</p:attrName>
                                        </p:attrNameLst>
                                      </p:cBhvr>
                                      <p:to>
                                        <p:strVal val="visible"/>
                                      </p:to>
                                    </p:set>
                                    <p:animEffect transition="in" filter="fade">
                                      <p:cBhvr>
                                        <p:cTn id="18" dur="1000"/>
                                        <p:tgtEl>
                                          <p:spTgt spid="38">
                                            <p:txEl>
                                              <p:pRg st="2" end="2"/>
                                            </p:txEl>
                                          </p:spTgt>
                                        </p:tgtEl>
                                      </p:cBhvr>
                                    </p:animEffect>
                                    <p:anim calcmode="lin" valueType="num">
                                      <p:cBhvr>
                                        <p:cTn id="19"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8">
                                            <p:txEl>
                                              <p:pRg st="3" end="3"/>
                                            </p:txEl>
                                          </p:spTgt>
                                        </p:tgtEl>
                                        <p:attrNameLst>
                                          <p:attrName>style.visibility</p:attrName>
                                        </p:attrNameLst>
                                      </p:cBhvr>
                                      <p:to>
                                        <p:strVal val="visible"/>
                                      </p:to>
                                    </p:set>
                                    <p:animEffect transition="in" filter="fade">
                                      <p:cBhvr>
                                        <p:cTn id="24" dur="1000"/>
                                        <p:tgtEl>
                                          <p:spTgt spid="38">
                                            <p:txEl>
                                              <p:pRg st="3" end="3"/>
                                            </p:txEl>
                                          </p:spTgt>
                                        </p:tgtEl>
                                      </p:cBhvr>
                                    </p:animEffect>
                                    <p:anim calcmode="lin" valueType="num">
                                      <p:cBhvr>
                                        <p:cTn id="25"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 xmlns:a16="http://schemas.microsoft.com/office/drawing/2014/main" id="{A5678916-EA4B-4CD7-91A1-E8DB57F4D285}"/>
              </a:ext>
            </a:extLst>
          </p:cNvPr>
          <p:cNvSpPr txBox="1"/>
          <p:nvPr/>
        </p:nvSpPr>
        <p:spPr>
          <a:xfrm>
            <a:off x="5488290" y="1987734"/>
            <a:ext cx="6048532" cy="4710257"/>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p>
            <a:pPr indent="-228600">
              <a:lnSpc>
                <a:spcPct val="90000"/>
              </a:lnSpc>
              <a:spcAft>
                <a:spcPts val="600"/>
              </a:spcAft>
              <a:buFont typeface="Arial" panose="020B0604020202020204" pitchFamily="34" charset="0"/>
              <a:buChar char="•"/>
            </a:pPr>
            <a:r>
              <a:rPr lang="en-US" sz="2800" b="1" i="0" u="none" strike="noStrike" baseline="0" dirty="0" smtClean="0">
                <a:solidFill>
                  <a:schemeClr val="accent1">
                    <a:lumMod val="50000"/>
                  </a:schemeClr>
                </a:solidFill>
                <a:latin typeface="Comic Sans MS" pitchFamily="66" charset="0"/>
              </a:rPr>
              <a:t>King Josiah offered 41,400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Passover lamb sacrifices right </a:t>
            </a:r>
            <a:br>
              <a:rPr lang="en-US" sz="2800" b="1" i="0" u="none" strike="noStrike" baseline="0" dirty="0" smtClean="0">
                <a:solidFill>
                  <a:schemeClr val="accent1">
                    <a:lumMod val="50000"/>
                  </a:schemeClr>
                </a:solidFill>
                <a:latin typeface="Comic Sans MS" pitchFamily="66" charset="0"/>
              </a:rPr>
            </a:br>
            <a:r>
              <a:rPr lang="en-US" sz="2800" b="1" i="0" u="none" strike="noStrike" dirty="0" smtClean="0">
                <a:solidFill>
                  <a:schemeClr val="accent1">
                    <a:lumMod val="50000"/>
                  </a:schemeClr>
                </a:solidFill>
                <a:latin typeface="Comic Sans MS" pitchFamily="66" charset="0"/>
              </a:rPr>
              <a:t> </a:t>
            </a:r>
            <a:r>
              <a:rPr lang="en-US" sz="2800" b="1" i="0" u="none" strike="noStrike" baseline="0" dirty="0" smtClean="0">
                <a:solidFill>
                  <a:schemeClr val="accent1">
                    <a:lumMod val="50000"/>
                  </a:schemeClr>
                </a:solidFill>
                <a:latin typeface="Comic Sans MS" pitchFamily="66" charset="0"/>
              </a:rPr>
              <a:t>up to the Night Season of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Abib 14?</a:t>
            </a:r>
          </a:p>
          <a:p>
            <a:pPr>
              <a:lnSpc>
                <a:spcPct val="90000"/>
              </a:lnSpc>
              <a:spcAft>
                <a:spcPts val="600"/>
              </a:spcAft>
            </a:pP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endParaRPr lang="en-US" sz="2800" dirty="0">
              <a:solidFill>
                <a:srgbClr val="000000"/>
              </a:solidFill>
              <a:latin typeface="Comic Sans MS" pitchFamily="66" charset="0"/>
            </a:endParaRPr>
          </a:p>
          <a:p>
            <a:pPr indent="-228600">
              <a:lnSpc>
                <a:spcPct val="90000"/>
              </a:lnSpc>
              <a:spcAft>
                <a:spcPts val="600"/>
              </a:spcAft>
              <a:buFont typeface="Arial" panose="020B0604020202020204" pitchFamily="34" charset="0"/>
              <a:buChar char="•"/>
            </a:pPr>
            <a:r>
              <a:rPr lang="en-US" sz="2800" b="1" dirty="0" smtClean="0">
                <a:solidFill>
                  <a:schemeClr val="accent1">
                    <a:lumMod val="50000"/>
                  </a:schemeClr>
                </a:solidFill>
                <a:latin typeface="Comic Sans MS" pitchFamily="66" charset="0"/>
              </a:rPr>
              <a:t>This event was about 800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years after Moses died?</a:t>
            </a:r>
            <a:endParaRPr lang="en-US" sz="2800" b="1" dirty="0">
              <a:solidFill>
                <a:schemeClr val="accent1">
                  <a:lumMod val="50000"/>
                </a:schemeClr>
              </a:solidFill>
              <a:latin typeface="Comic Sans MS" pitchFamily="66" charset="0"/>
            </a:endParaRPr>
          </a:p>
        </p:txBody>
      </p:sp>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3</a:t>
            </a:fld>
            <a:endParaRPr lang="en-AU" dirty="0"/>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Rae\Desktop\did you know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329328" y="-1421625"/>
            <a:ext cx="1710110" cy="171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2" name="Picture 8" descr="C:\Users\Rae\Desktop\did you know8.jpg"/>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20923965">
            <a:off x="119166" y="2006918"/>
            <a:ext cx="4486664" cy="2523748"/>
          </a:xfrm>
          <a:prstGeom prst="ellipse">
            <a:avLst/>
          </a:prstGeom>
          <a:ln w="76200">
            <a:solidFill>
              <a:srgbClr val="C7ABFF"/>
            </a:solidFill>
          </a:ln>
          <a:effectLst>
            <a:glow rad="431800">
              <a:schemeClr val="accent2">
                <a:satMod val="175000"/>
                <a:alpha val="40000"/>
              </a:scheme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12191999" y="2250041"/>
            <a:ext cx="3632056" cy="29490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296112" y="4944661"/>
            <a:ext cx="2908573" cy="3133288"/>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flipH="1">
            <a:off x="3413124" y="4519872"/>
            <a:ext cx="2008043" cy="1966878"/>
            <a:chOff x="-5355771" y="2140630"/>
            <a:chExt cx="3048000" cy="2676525"/>
          </a:xfrm>
        </p:grpSpPr>
        <p:sp>
          <p:nvSpPr>
            <p:cNvPr id="37" name="Oval 36"/>
            <p:cNvSpPr/>
            <p:nvPr/>
          </p:nvSpPr>
          <p:spPr>
            <a:xfrm>
              <a:off x="-4590308" y="25603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Rae\Desktop\did you know3.pn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55771" y="2140630"/>
              <a:ext cx="3048000" cy="2676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2444125" y="202669"/>
            <a:ext cx="2143125" cy="2143125"/>
            <a:chOff x="-2456708" y="1285875"/>
            <a:chExt cx="2143125" cy="2143125"/>
          </a:xfrm>
        </p:grpSpPr>
        <p:sp>
          <p:nvSpPr>
            <p:cNvPr id="39" name="Oval 38"/>
            <p:cNvSpPr/>
            <p:nvPr/>
          </p:nvSpPr>
          <p:spPr>
            <a:xfrm>
              <a:off x="-2271063" y="1801959"/>
              <a:ext cx="1409668" cy="1313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Rae\Desktop\did you know5.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6708"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200571" y="202669"/>
            <a:ext cx="3906087" cy="2092114"/>
          </a:xfrm>
          <a:prstGeom prst="rect">
            <a:avLst/>
          </a:prstGeom>
          <a:noFill/>
          <a:effectLst>
            <a:glow rad="114300">
              <a:schemeClr val="bg1">
                <a:alpha val="75000"/>
              </a:schemeClr>
            </a:glow>
          </a:effectLst>
          <a:extLst>
            <a:ext uri="{909E8E84-426E-40DD-AFC4-6F175D3DCCD1}">
              <a14:hiddenFill xmlns:a14="http://schemas.microsoft.com/office/drawing/2010/main">
                <a:solidFill>
                  <a:srgbClr val="FFFFFF"/>
                </a:solidFill>
              </a14:hiddenFill>
            </a:ext>
          </a:extLst>
        </p:spPr>
      </p:pic>
      <p:pic>
        <p:nvPicPr>
          <p:cNvPr id="2050" name="Picture 2" descr="C:\Users\Rae\Desktop\did you know that7.png"/>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11668" y="4018491"/>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6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750"/>
                                        <p:tgtEl>
                                          <p:spTgt spid="2050"/>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 xmlns:a16="http://schemas.microsoft.com/office/drawing/2014/main" id="{A5678916-EA4B-4CD7-91A1-E8DB57F4D285}"/>
              </a:ext>
            </a:extLst>
          </p:cNvPr>
          <p:cNvSpPr txBox="1"/>
          <p:nvPr/>
        </p:nvSpPr>
        <p:spPr>
          <a:xfrm>
            <a:off x="5429053" y="2686345"/>
            <a:ext cx="6048532" cy="3197564"/>
          </a:xfrm>
          <a:prstGeom prst="rect">
            <a:avLst/>
          </a:prstGeom>
        </p:spPr>
        <p:txBody>
          <a:bodyPr vert="horz" lIns="91440" tIns="45720" rIns="91440" bIns="45720" rtlCol="0" anchor="ctr">
            <a:normAutofit fontScale="85000" lnSpcReduction="10000"/>
            <a:scene3d>
              <a:camera prst="orthographicFront"/>
              <a:lightRig rig="threePt" dir="t"/>
            </a:scene3d>
            <a:sp3d extrusionH="57150">
              <a:bevelT h="25400" prst="softRound"/>
            </a:sp3d>
          </a:bodyPr>
          <a:lstStyle/>
          <a:p>
            <a:pPr indent="-228600">
              <a:lnSpc>
                <a:spcPct val="90000"/>
              </a:lnSpc>
              <a:spcAft>
                <a:spcPts val="600"/>
              </a:spcAft>
              <a:buFont typeface="Arial" panose="020B0604020202020204" pitchFamily="34" charset="0"/>
              <a:buChar char="•"/>
            </a:pPr>
            <a:r>
              <a:rPr lang="en-US" sz="4000" b="1" dirty="0" smtClean="0">
                <a:solidFill>
                  <a:schemeClr val="accent1">
                    <a:lumMod val="50000"/>
                  </a:schemeClr>
                </a:solidFill>
                <a:latin typeface="Comic Sans MS" pitchFamily="66" charset="0"/>
              </a:rPr>
              <a:t>Passover sacrifices were </a:t>
            </a:r>
            <a:br>
              <a:rPr lang="en-US" sz="4000" b="1" dirty="0" smtClean="0">
                <a:solidFill>
                  <a:schemeClr val="accent1">
                    <a:lumMod val="50000"/>
                  </a:schemeClr>
                </a:solidFill>
                <a:latin typeface="Comic Sans MS" pitchFamily="66" charset="0"/>
              </a:rPr>
            </a:br>
            <a:r>
              <a:rPr lang="en-US" sz="4000" b="1" dirty="0" smtClean="0">
                <a:solidFill>
                  <a:schemeClr val="accent1">
                    <a:lumMod val="50000"/>
                  </a:schemeClr>
                </a:solidFill>
                <a:latin typeface="Comic Sans MS" pitchFamily="66" charset="0"/>
              </a:rPr>
              <a:t> never offered on Abib 15?</a:t>
            </a:r>
            <a:br>
              <a:rPr lang="en-US" sz="4000" b="1" dirty="0" smtClean="0">
                <a:solidFill>
                  <a:schemeClr val="accent1">
                    <a:lumMod val="50000"/>
                  </a:schemeClr>
                </a:solidFill>
                <a:latin typeface="Comic Sans MS" pitchFamily="66" charset="0"/>
              </a:rPr>
            </a:br>
            <a:endParaRPr lang="en-US" sz="4000" b="1" dirty="0" smtClean="0">
              <a:solidFill>
                <a:schemeClr val="accent1">
                  <a:lumMod val="50000"/>
                </a:schemeClr>
              </a:solidFill>
              <a:latin typeface="Comic Sans MS" pitchFamily="66" charset="0"/>
            </a:endParaRPr>
          </a:p>
          <a:p>
            <a:pPr indent="-228600">
              <a:lnSpc>
                <a:spcPct val="90000"/>
              </a:lnSpc>
              <a:spcAft>
                <a:spcPts val="600"/>
              </a:spcAft>
              <a:buFont typeface="Arial" panose="020B0604020202020204" pitchFamily="34" charset="0"/>
              <a:buChar char="•"/>
            </a:pPr>
            <a:r>
              <a:rPr lang="en-US" sz="4000" b="1" dirty="0" smtClean="0">
                <a:solidFill>
                  <a:schemeClr val="accent1">
                    <a:lumMod val="50000"/>
                  </a:schemeClr>
                </a:solidFill>
                <a:latin typeface="Comic Sans MS" pitchFamily="66" charset="0"/>
              </a:rPr>
              <a:t>Sunset did not change the </a:t>
            </a:r>
            <a:br>
              <a:rPr lang="en-US" sz="4000" b="1" dirty="0" smtClean="0">
                <a:solidFill>
                  <a:schemeClr val="accent1">
                    <a:lumMod val="50000"/>
                  </a:schemeClr>
                </a:solidFill>
                <a:latin typeface="Comic Sans MS" pitchFamily="66" charset="0"/>
              </a:rPr>
            </a:br>
            <a:r>
              <a:rPr lang="en-US" sz="4000" b="1" dirty="0" smtClean="0">
                <a:solidFill>
                  <a:schemeClr val="accent1">
                    <a:lumMod val="50000"/>
                  </a:schemeClr>
                </a:solidFill>
                <a:latin typeface="Comic Sans MS" pitchFamily="66" charset="0"/>
              </a:rPr>
              <a:t> Abib 14 “day” to Abib 15, </a:t>
            </a:r>
            <a:br>
              <a:rPr lang="en-US" sz="4000" b="1" dirty="0" smtClean="0">
                <a:solidFill>
                  <a:schemeClr val="accent1">
                    <a:lumMod val="50000"/>
                  </a:schemeClr>
                </a:solidFill>
                <a:latin typeface="Comic Sans MS" pitchFamily="66" charset="0"/>
              </a:rPr>
            </a:br>
            <a:r>
              <a:rPr lang="en-US" sz="4000" b="1" dirty="0" smtClean="0">
                <a:solidFill>
                  <a:schemeClr val="accent1">
                    <a:lumMod val="50000"/>
                  </a:schemeClr>
                </a:solidFill>
                <a:latin typeface="Comic Sans MS" pitchFamily="66" charset="0"/>
              </a:rPr>
              <a:t> </a:t>
            </a:r>
            <a:r>
              <a:rPr lang="en-US" sz="3300" dirty="0" smtClean="0">
                <a:solidFill>
                  <a:schemeClr val="accent1">
                    <a:lumMod val="50000"/>
                  </a:schemeClr>
                </a:solidFill>
                <a:latin typeface="Comic Sans MS" pitchFamily="66" charset="0"/>
              </a:rPr>
              <a:t>[the High Sabbath of Unleavened </a:t>
            </a:r>
            <a:br>
              <a:rPr lang="en-US" sz="3300" dirty="0" smtClean="0">
                <a:solidFill>
                  <a:schemeClr val="accent1">
                    <a:lumMod val="50000"/>
                  </a:schemeClr>
                </a:solidFill>
                <a:latin typeface="Comic Sans MS" pitchFamily="66" charset="0"/>
              </a:rPr>
            </a:br>
            <a:r>
              <a:rPr lang="en-US" sz="3300" dirty="0" smtClean="0">
                <a:solidFill>
                  <a:schemeClr val="accent1">
                    <a:lumMod val="50000"/>
                  </a:schemeClr>
                </a:solidFill>
                <a:latin typeface="Comic Sans MS" pitchFamily="66" charset="0"/>
              </a:rPr>
              <a:t>   Bread]</a:t>
            </a:r>
            <a:r>
              <a:rPr lang="en-US" sz="4000" b="1" dirty="0" smtClean="0">
                <a:solidFill>
                  <a:schemeClr val="accent1">
                    <a:lumMod val="50000"/>
                  </a:schemeClr>
                </a:solidFill>
                <a:latin typeface="Comic Sans MS" pitchFamily="66" charset="0"/>
              </a:rPr>
              <a:t>?</a:t>
            </a:r>
            <a:endParaRPr lang="en-US" sz="4000" b="1" dirty="0">
              <a:solidFill>
                <a:schemeClr val="accent1">
                  <a:lumMod val="50000"/>
                </a:schemeClr>
              </a:solidFill>
              <a:latin typeface="Comic Sans MS" pitchFamily="66" charset="0"/>
            </a:endParaRPr>
          </a:p>
        </p:txBody>
      </p:sp>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4</a:t>
            </a:fld>
            <a:endParaRPr lang="en-AU" dirty="0"/>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Rae\Desktop\did you know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9786" y="4364454"/>
            <a:ext cx="1710110" cy="171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3" name="Picture 9" descr="C:\Users\Rae\Desktop\wow fact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 y="1615326"/>
            <a:ext cx="4092575" cy="32190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12192000" y="2520705"/>
            <a:ext cx="3632056" cy="29490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066479" y="-663062"/>
            <a:ext cx="3423830" cy="3735087"/>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2706831" y="5219509"/>
            <a:ext cx="2143125" cy="2143125"/>
            <a:chOff x="-2456708" y="1285875"/>
            <a:chExt cx="2143125" cy="2143125"/>
          </a:xfrm>
        </p:grpSpPr>
        <p:sp>
          <p:nvSpPr>
            <p:cNvPr id="39" name="Oval 38"/>
            <p:cNvSpPr/>
            <p:nvPr/>
          </p:nvSpPr>
          <p:spPr>
            <a:xfrm>
              <a:off x="-2271063" y="1801959"/>
              <a:ext cx="1409668" cy="1313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Rae\Desktop\did you know5.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6708"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Rae\Desktop\did you know that7.png"/>
          <p:cNvPicPr>
            <a:picLocks noChangeAspect="1" noChangeArrowheads="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921617" y="1158762"/>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73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5</a:t>
            </a:fld>
            <a:endParaRPr lang="en-AU" dirty="0"/>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12392705" y="3653825"/>
            <a:ext cx="3632056" cy="29490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1972306" y="-2254250"/>
            <a:ext cx="3423830" cy="3735087"/>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pic>
        <p:nvPicPr>
          <p:cNvPr id="1044" name="Picture 20" descr="C:\Users\Rae\Desktop\did you know9.jpg"/>
          <p:cNvPicPr>
            <a:picLocks noChangeAspect="1" noChangeArrowheads="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1118106">
            <a:off x="197864" y="1420917"/>
            <a:ext cx="4441856" cy="3144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 xmlns:a16="http://schemas.microsoft.com/office/drawing/2014/main" id="{A5678916-EA4B-4CD7-91A1-E8DB57F4D285}"/>
              </a:ext>
            </a:extLst>
          </p:cNvPr>
          <p:cNvSpPr txBox="1"/>
          <p:nvPr/>
        </p:nvSpPr>
        <p:spPr>
          <a:xfrm>
            <a:off x="5311668" y="902516"/>
            <a:ext cx="6660638" cy="4710257"/>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p>
            <a:pPr indent="-228600">
              <a:lnSpc>
                <a:spcPct val="90000"/>
              </a:lnSpc>
              <a:spcAft>
                <a:spcPts val="600"/>
              </a:spcAft>
              <a:buFont typeface="Arial" panose="020B0604020202020204" pitchFamily="34" charset="0"/>
              <a:buChar char="•"/>
            </a:pPr>
            <a:r>
              <a:rPr lang="en-US" sz="2800" b="1" i="0" u="none" strike="noStrike" baseline="0" dirty="0" smtClean="0">
                <a:solidFill>
                  <a:schemeClr val="accent1">
                    <a:lumMod val="50000"/>
                  </a:schemeClr>
                </a:solidFill>
                <a:latin typeface="Comic Sans MS" pitchFamily="66" charset="0"/>
              </a:rPr>
              <a:t>The testimony of King Josiah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is going to break open a very </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interesting insight into the</a:t>
            </a:r>
            <a:br>
              <a:rPr lang="en-US" sz="2800" b="1" i="0" u="none" strike="noStrike" baseline="0" dirty="0" smtClean="0">
                <a:solidFill>
                  <a:schemeClr val="accent1">
                    <a:lumMod val="50000"/>
                  </a:schemeClr>
                </a:solidFill>
                <a:latin typeface="Comic Sans MS" pitchFamily="66" charset="0"/>
              </a:rPr>
            </a:br>
            <a:r>
              <a:rPr lang="en-US" sz="2800" b="1" i="0" u="none" strike="noStrike" baseline="0" dirty="0" smtClean="0">
                <a:solidFill>
                  <a:schemeClr val="accent1">
                    <a:lumMod val="50000"/>
                  </a:schemeClr>
                </a:solidFill>
                <a:latin typeface="Comic Sans MS" pitchFamily="66" charset="0"/>
              </a:rPr>
              <a:t>  Hebrew phrase “</a:t>
            </a:r>
            <a:r>
              <a:rPr lang="en-US" sz="2800" b="1" i="0" u="none" strike="noStrike" baseline="0" dirty="0" err="1" smtClean="0">
                <a:solidFill>
                  <a:srgbClr val="006699"/>
                </a:solidFill>
                <a:latin typeface="Comic Sans MS" pitchFamily="66" charset="0"/>
              </a:rPr>
              <a:t>beyn</a:t>
            </a:r>
            <a:r>
              <a:rPr lang="en-US" sz="2800" b="1" i="0" u="none" strike="noStrike" baseline="0" dirty="0" smtClean="0">
                <a:solidFill>
                  <a:srgbClr val="006699"/>
                </a:solidFill>
                <a:latin typeface="Comic Sans MS" pitchFamily="66" charset="0"/>
              </a:rPr>
              <a:t> ha </a:t>
            </a:r>
            <a:r>
              <a:rPr lang="en-US" sz="2800" b="1" i="0" u="none" strike="noStrike" baseline="0" dirty="0" err="1" smtClean="0">
                <a:solidFill>
                  <a:srgbClr val="006699"/>
                </a:solidFill>
                <a:latin typeface="Comic Sans MS" pitchFamily="66" charset="0"/>
              </a:rPr>
              <a:t>arbayim</a:t>
            </a:r>
            <a:r>
              <a:rPr lang="en-US" sz="2800" b="1" i="0" u="none" strike="noStrike" baseline="0" dirty="0" smtClean="0">
                <a:solidFill>
                  <a:schemeClr val="accent1">
                    <a:lumMod val="50000"/>
                  </a:schemeClr>
                </a:solidFill>
                <a:latin typeface="Comic Sans MS" pitchFamily="66" charset="0"/>
              </a:rPr>
              <a:t>”?</a:t>
            </a:r>
          </a:p>
          <a:p>
            <a:pPr>
              <a:lnSpc>
                <a:spcPct val="90000"/>
              </a:lnSpc>
              <a:spcAft>
                <a:spcPts val="600"/>
              </a:spcAft>
            </a:pP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r>
              <a:rPr lang="en-US" sz="2800" dirty="0" smtClean="0">
                <a:solidFill>
                  <a:srgbClr val="000000"/>
                </a:solidFill>
                <a:latin typeface="Comic Sans MS" pitchFamily="66" charset="0"/>
              </a:rPr>
              <a:t/>
            </a:r>
            <a:br>
              <a:rPr lang="en-US" sz="2800" dirty="0" smtClean="0">
                <a:solidFill>
                  <a:srgbClr val="000000"/>
                </a:solidFill>
                <a:latin typeface="Comic Sans MS" pitchFamily="66" charset="0"/>
              </a:rPr>
            </a:br>
            <a:endParaRPr lang="en-US" sz="2800" dirty="0">
              <a:solidFill>
                <a:srgbClr val="990033"/>
              </a:solidFill>
              <a:latin typeface="Comic Sans MS" pitchFamily="66" charset="0"/>
            </a:endParaRPr>
          </a:p>
          <a:p>
            <a:pPr indent="-228600">
              <a:lnSpc>
                <a:spcPct val="90000"/>
              </a:lnSpc>
              <a:spcAft>
                <a:spcPts val="600"/>
              </a:spcAft>
              <a:buFont typeface="Arial" panose="020B0604020202020204" pitchFamily="34" charset="0"/>
              <a:buChar char="•"/>
            </a:pPr>
            <a:r>
              <a:rPr lang="en-US" sz="2800" b="1" dirty="0" smtClean="0">
                <a:solidFill>
                  <a:schemeClr val="accent1">
                    <a:lumMod val="50000"/>
                  </a:schemeClr>
                </a:solidFill>
                <a:latin typeface="Comic Sans MS" pitchFamily="66" charset="0"/>
              </a:rPr>
              <a:t>“</a:t>
            </a:r>
            <a:r>
              <a:rPr lang="en-US" sz="2800" b="1" dirty="0" err="1" smtClean="0">
                <a:solidFill>
                  <a:srgbClr val="006699"/>
                </a:solidFill>
                <a:latin typeface="Comic Sans MS" pitchFamily="66" charset="0"/>
              </a:rPr>
              <a:t>beyn</a:t>
            </a:r>
            <a:r>
              <a:rPr lang="en-US" sz="2800" b="1" dirty="0" smtClean="0">
                <a:solidFill>
                  <a:srgbClr val="006699"/>
                </a:solidFill>
                <a:latin typeface="Comic Sans MS" pitchFamily="66" charset="0"/>
              </a:rPr>
              <a:t> ha </a:t>
            </a:r>
            <a:r>
              <a:rPr lang="en-US" sz="2800" b="1" dirty="0" err="1" smtClean="0">
                <a:solidFill>
                  <a:srgbClr val="006699"/>
                </a:solidFill>
                <a:latin typeface="Comic Sans MS" pitchFamily="66" charset="0"/>
              </a:rPr>
              <a:t>arbayim</a:t>
            </a:r>
            <a:r>
              <a:rPr lang="en-US" sz="2800" b="1" dirty="0" smtClean="0">
                <a:solidFill>
                  <a:schemeClr val="accent1">
                    <a:lumMod val="50000"/>
                  </a:schemeClr>
                </a:solidFill>
                <a:latin typeface="Comic Sans MS" pitchFamily="66" charset="0"/>
              </a:rPr>
              <a:t>” is Hebrew for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a:t>
            </a:r>
            <a:r>
              <a:rPr lang="en-US" sz="2800" b="1" dirty="0" smtClean="0">
                <a:solidFill>
                  <a:srgbClr val="990033"/>
                </a:solidFill>
                <a:latin typeface="Comic Sans MS" pitchFamily="66" charset="0"/>
              </a:rPr>
              <a:t>between the </a:t>
            </a:r>
            <a:r>
              <a:rPr lang="en-US" sz="2800" b="1" dirty="0" err="1" smtClean="0">
                <a:solidFill>
                  <a:srgbClr val="990033"/>
                </a:solidFill>
                <a:latin typeface="Comic Sans MS" pitchFamily="66" charset="0"/>
              </a:rPr>
              <a:t>evening</a:t>
            </a:r>
            <a:r>
              <a:rPr lang="en-US" sz="2800" b="1" u="sng" dirty="0" err="1" smtClean="0">
                <a:solidFill>
                  <a:srgbClr val="990033"/>
                </a:solidFill>
                <a:latin typeface="Comic Sans MS" pitchFamily="66" charset="0"/>
              </a:rPr>
              <a:t>S</a:t>
            </a:r>
            <a:r>
              <a:rPr lang="en-US" sz="2800" b="1" dirty="0" smtClean="0">
                <a:solidFill>
                  <a:schemeClr val="accent1">
                    <a:lumMod val="50000"/>
                  </a:schemeClr>
                </a:solidFill>
                <a:latin typeface="Comic Sans MS" pitchFamily="66" charset="0"/>
              </a:rPr>
              <a:t>” or better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phrased as “</a:t>
            </a:r>
            <a:r>
              <a:rPr lang="en-US" sz="2800" b="1" dirty="0" smtClean="0">
                <a:solidFill>
                  <a:srgbClr val="990033"/>
                </a:solidFill>
                <a:latin typeface="Comic Sans MS" pitchFamily="66" charset="0"/>
              </a:rPr>
              <a:t>between the mixing</a:t>
            </a:r>
            <a:r>
              <a:rPr lang="en-US" sz="2800" b="1" u="sng" dirty="0" smtClean="0">
                <a:solidFill>
                  <a:srgbClr val="990033"/>
                </a:solidFill>
                <a:latin typeface="Comic Sans MS" pitchFamily="66" charset="0"/>
              </a:rPr>
              <a:t>S</a:t>
            </a:r>
            <a:r>
              <a:rPr lang="en-US" sz="2800" b="1" dirty="0" smtClean="0">
                <a:solidFill>
                  <a:schemeClr val="accent1">
                    <a:lumMod val="50000"/>
                  </a:schemeClr>
                </a:solidFill>
                <a:latin typeface="Comic Sans MS" pitchFamily="66" charset="0"/>
              </a:rPr>
              <a:t>”?</a:t>
            </a:r>
            <a:endParaRPr lang="en-US" sz="2800" b="1" dirty="0">
              <a:solidFill>
                <a:schemeClr val="accent1">
                  <a:lumMod val="50000"/>
                </a:schemeClr>
              </a:solidFill>
              <a:latin typeface="Comic Sans MS" pitchFamily="66" charset="0"/>
            </a:endParaRPr>
          </a:p>
        </p:txBody>
      </p:sp>
      <p:pic>
        <p:nvPicPr>
          <p:cNvPr id="46" name="Picture 2" descr="C:\Users\Rae\Desktop\did you know that7.png"/>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11668" y="2788073"/>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47" name="Picture 13" descr="C:\Users\Rae\Desktop\wow4.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9837"/>
                    </a14:imgEffect>
                  </a14:imgLayer>
                </a14:imgProps>
              </a:ext>
              <a:ext uri="{28A0092B-C50C-407E-A947-70E740481C1C}">
                <a14:useLocalDpi xmlns:a14="http://schemas.microsoft.com/office/drawing/2010/main" val="0"/>
              </a:ext>
            </a:extLst>
          </a:blip>
          <a:srcRect/>
          <a:stretch>
            <a:fillRect/>
          </a:stretch>
        </p:blipFill>
        <p:spPr bwMode="auto">
          <a:xfrm>
            <a:off x="12192000" y="944391"/>
            <a:ext cx="4033467" cy="302424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8" name="Picture 20" descr="C:\Users\Rae\Desktop\did you know9.jpg"/>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21118106">
            <a:off x="388364" y="2373417"/>
            <a:ext cx="4441856" cy="3144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9" name="Picture 20" descr="C:\Users\Rae\Desktop\did you know9.jpg"/>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1118106">
            <a:off x="335751" y="1906841"/>
            <a:ext cx="4441856" cy="3144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410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1000"/>
                                        <p:tgtEl>
                                          <p:spTgt spid="45">
                                            <p:txEl>
                                              <p:pRg st="0" end="0"/>
                                            </p:txEl>
                                          </p:spTgt>
                                        </p:tgtEl>
                                      </p:cBhvr>
                                    </p:animEffect>
                                    <p:anim calcmode="lin" valueType="num">
                                      <p:cBhvr>
                                        <p:cTn id="8"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1000"/>
                                        <p:tgtEl>
                                          <p:spTgt spid="4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5">
                                            <p:txEl>
                                              <p:pRg st="2" end="2"/>
                                            </p:txEl>
                                          </p:spTgt>
                                        </p:tgtEl>
                                        <p:attrNameLst>
                                          <p:attrName>style.visibility</p:attrName>
                                        </p:attrNameLst>
                                      </p:cBhvr>
                                      <p:to>
                                        <p:strVal val="visible"/>
                                      </p:to>
                                    </p:set>
                                    <p:animEffect transition="in" filter="fade">
                                      <p:cBhvr>
                                        <p:cTn id="18" dur="1000"/>
                                        <p:tgtEl>
                                          <p:spTgt spid="45">
                                            <p:txEl>
                                              <p:pRg st="2" end="2"/>
                                            </p:txEl>
                                          </p:spTgt>
                                        </p:tgtEl>
                                      </p:cBhvr>
                                    </p:animEffect>
                                    <p:anim calcmode="lin" valueType="num">
                                      <p:cBhvr>
                                        <p:cTn id="19"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6</a:t>
            </a:fld>
            <a:endParaRPr lang="en-AU" dirty="0"/>
          </a:p>
        </p:txBody>
      </p:sp>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1" descr="C:\Users\Rae\Desktop\wow facts2.jpg"/>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ackgroundRemoval t="9548" b="89950" l="3162" r="94862"/>
                    </a14:imgEffect>
                  </a14:imgLayer>
                </a14:imgProps>
              </a:ext>
              <a:ext uri="{28A0092B-C50C-407E-A947-70E740481C1C}">
                <a14:useLocalDpi xmlns:a14="http://schemas.microsoft.com/office/drawing/2010/main" val="0"/>
              </a:ext>
            </a:extLst>
          </a:blip>
          <a:srcRect/>
          <a:stretch>
            <a:fillRect/>
          </a:stretch>
        </p:blipFill>
        <p:spPr bwMode="auto">
          <a:xfrm>
            <a:off x="2011949" y="4504776"/>
            <a:ext cx="3011215" cy="23685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7" name="Picture 13" descr="C:\Users\Rae\Desktop\wow4.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837"/>
                    </a14:imgEffect>
                  </a14:imgLayer>
                </a14:imgProps>
              </a:ext>
              <a:ext uri="{28A0092B-C50C-407E-A947-70E740481C1C}">
                <a14:useLocalDpi xmlns:a14="http://schemas.microsoft.com/office/drawing/2010/main" val="0"/>
              </a:ext>
            </a:extLst>
          </a:blip>
          <a:srcRect/>
          <a:stretch>
            <a:fillRect/>
          </a:stretch>
        </p:blipFill>
        <p:spPr bwMode="auto">
          <a:xfrm rot="914687">
            <a:off x="12010438" y="4603379"/>
            <a:ext cx="4033467" cy="3024244"/>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191999" y="2316686"/>
            <a:ext cx="2520105" cy="2748260"/>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flipH="1">
            <a:off x="837812" y="2250487"/>
            <a:ext cx="2980439" cy="2964922"/>
            <a:chOff x="-2456708" y="1285875"/>
            <a:chExt cx="2143125" cy="2143125"/>
          </a:xfrm>
          <a:scene3d>
            <a:camera prst="orthographicFront">
              <a:rot lat="0" lon="0" rev="0"/>
            </a:camera>
            <a:lightRig rig="glow" dir="t">
              <a:rot lat="0" lon="0" rev="4800000"/>
            </a:lightRig>
          </a:scene3d>
        </p:grpSpPr>
        <p:sp>
          <p:nvSpPr>
            <p:cNvPr id="39" name="Oval 38"/>
            <p:cNvSpPr/>
            <p:nvPr/>
          </p:nvSpPr>
          <p:spPr>
            <a:xfrm>
              <a:off x="-2271063" y="1801959"/>
              <a:ext cx="1409668" cy="1313573"/>
            </a:xfrm>
            <a:prstGeom prst="ellipse">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Rae\Desktop\did you know5.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6708" y="1285875"/>
              <a:ext cx="2143125" cy="2143125"/>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 xmlns:a16="http://schemas.microsoft.com/office/drawing/2014/main" id="{A5678916-EA4B-4CD7-91A1-E8DB57F4D285}"/>
              </a:ext>
            </a:extLst>
          </p:cNvPr>
          <p:cNvSpPr txBox="1"/>
          <p:nvPr/>
        </p:nvSpPr>
        <p:spPr>
          <a:xfrm>
            <a:off x="4936080" y="544877"/>
            <a:ext cx="6660638" cy="3988798"/>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p>
            <a:pPr>
              <a:lnSpc>
                <a:spcPct val="90000"/>
              </a:lnSpc>
              <a:spcAft>
                <a:spcPts val="600"/>
              </a:spcAft>
            </a:pPr>
            <a:endParaRPr lang="en-US" sz="2800" dirty="0">
              <a:solidFill>
                <a:srgbClr val="000000"/>
              </a:solidFill>
              <a:latin typeface="Comic Sans MS" pitchFamily="66" charset="0"/>
            </a:endParaRPr>
          </a:p>
          <a:p>
            <a:pPr indent="-228600">
              <a:lnSpc>
                <a:spcPct val="150000"/>
              </a:lnSpc>
              <a:spcAft>
                <a:spcPts val="600"/>
              </a:spcAft>
              <a:buFont typeface="Arial" panose="020B0604020202020204" pitchFamily="34" charset="0"/>
              <a:buChar char="•"/>
            </a:pPr>
            <a:r>
              <a:rPr lang="en-US" sz="2800" b="1" dirty="0" smtClean="0">
                <a:solidFill>
                  <a:schemeClr val="accent1">
                    <a:lumMod val="50000"/>
                  </a:schemeClr>
                </a:solidFill>
                <a:latin typeface="Comic Sans MS" pitchFamily="66" charset="0"/>
              </a:rPr>
              <a:t>“</a:t>
            </a:r>
            <a:r>
              <a:rPr lang="en-US" sz="2800" b="1" dirty="0" err="1" smtClean="0">
                <a:solidFill>
                  <a:srgbClr val="990033"/>
                </a:solidFill>
                <a:latin typeface="Comic Sans MS" pitchFamily="66" charset="0"/>
              </a:rPr>
              <a:t>beyn</a:t>
            </a:r>
            <a:r>
              <a:rPr lang="en-US" sz="2800" b="1" dirty="0" smtClean="0">
                <a:solidFill>
                  <a:srgbClr val="990033"/>
                </a:solidFill>
                <a:latin typeface="Comic Sans MS" pitchFamily="66" charset="0"/>
              </a:rPr>
              <a:t> ha </a:t>
            </a:r>
            <a:r>
              <a:rPr lang="en-US" sz="2800" b="1" dirty="0" err="1" smtClean="0">
                <a:solidFill>
                  <a:srgbClr val="990033"/>
                </a:solidFill>
                <a:latin typeface="Comic Sans MS" pitchFamily="66" charset="0"/>
              </a:rPr>
              <a:t>arbayim</a:t>
            </a:r>
            <a:r>
              <a:rPr lang="en-US" sz="2800" b="1" dirty="0" smtClean="0">
                <a:solidFill>
                  <a:schemeClr val="accent1">
                    <a:lumMod val="50000"/>
                  </a:schemeClr>
                </a:solidFill>
                <a:latin typeface="Comic Sans MS" pitchFamily="66" charset="0"/>
              </a:rPr>
              <a:t>” is actually the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Hebrew phrase that will declare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with complete precision every new</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day from Yahuah begins with the </a:t>
            </a:r>
            <a:br>
              <a:rPr lang="en-US" sz="2800" b="1" dirty="0" smtClean="0">
                <a:solidFill>
                  <a:schemeClr val="accent1">
                    <a:lumMod val="50000"/>
                  </a:schemeClr>
                </a:solidFill>
                <a:latin typeface="Comic Sans MS" pitchFamily="66" charset="0"/>
              </a:rPr>
            </a:br>
            <a:r>
              <a:rPr lang="en-US" sz="2800" b="1" dirty="0" smtClean="0">
                <a:solidFill>
                  <a:schemeClr val="accent1">
                    <a:lumMod val="50000"/>
                  </a:schemeClr>
                </a:solidFill>
                <a:latin typeface="Comic Sans MS" pitchFamily="66" charset="0"/>
              </a:rPr>
              <a:t>  break of Dawn Twilight?</a:t>
            </a:r>
            <a:endParaRPr lang="en-US" sz="2800" b="1" dirty="0">
              <a:solidFill>
                <a:schemeClr val="accent1">
                  <a:lumMod val="50000"/>
                </a:schemeClr>
              </a:solidFill>
              <a:latin typeface="Comic Sans MS" pitchFamily="66" charset="0"/>
            </a:endParaRPr>
          </a:p>
        </p:txBody>
      </p:sp>
      <p:sp>
        <p:nvSpPr>
          <p:cNvPr id="19" name="Rectangle 18"/>
          <p:cNvSpPr/>
          <p:nvPr/>
        </p:nvSpPr>
        <p:spPr>
          <a:xfrm>
            <a:off x="291750" y="962540"/>
            <a:ext cx="3793026" cy="175432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rgbClr val="00FF99"/>
                </a:solidFill>
                <a:latin typeface="Lucida Calligraphy" pitchFamily="66" charset="0"/>
              </a:rPr>
              <a:t>And</a:t>
            </a:r>
            <a:r>
              <a:rPr lang="en-US" sz="5400" b="1" dirty="0" smtClean="0">
                <a:ln/>
                <a:solidFill>
                  <a:schemeClr val="accent5">
                    <a:tint val="50000"/>
                    <a:satMod val="180000"/>
                  </a:schemeClr>
                </a:solidFill>
                <a:latin typeface="Lucida Calligraphy" pitchFamily="66" charset="0"/>
              </a:rPr>
              <a:t> </a:t>
            </a:r>
            <a:r>
              <a:rPr lang="en-US" sz="5400" b="1" dirty="0" smtClean="0">
                <a:ln/>
                <a:solidFill>
                  <a:srgbClr val="00FF99"/>
                </a:solidFill>
                <a:latin typeface="Lucida Calligraphy" pitchFamily="66" charset="0"/>
              </a:rPr>
              <a:t>now,</a:t>
            </a:r>
          </a:p>
          <a:p>
            <a:pPr algn="ctr"/>
            <a:r>
              <a:rPr lang="en-US" sz="5400" b="1" dirty="0" smtClean="0">
                <a:ln/>
                <a:solidFill>
                  <a:srgbClr val="00FF99"/>
                </a:solidFill>
                <a:latin typeface="Lucida Calligraphy" pitchFamily="66" charset="0"/>
              </a:rPr>
              <a:t>more …</a:t>
            </a:r>
            <a:endParaRPr lang="en-US" sz="5400" b="1" dirty="0">
              <a:ln/>
              <a:solidFill>
                <a:srgbClr val="00FF99"/>
              </a:solidFill>
              <a:latin typeface="Lucida Calligraphy" pitchFamily="66" charset="0"/>
            </a:endParaRPr>
          </a:p>
        </p:txBody>
      </p:sp>
      <p:pic>
        <p:nvPicPr>
          <p:cNvPr id="41"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rot="1147650">
            <a:off x="8736377" y="3696826"/>
            <a:ext cx="3632056" cy="2949012"/>
          </a:xfrm>
          <a:prstGeom prst="rect">
            <a:avLst/>
          </a:prstGeom>
          <a:noFill/>
          <a:effectLst>
            <a:glow rad="393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2" name="Picture 2" descr="C:\Users\Rae\Desktop\did you know that7.png"/>
          <p:cNvPicPr>
            <a:picLocks noChangeAspect="1" noChangeArrowheads="1"/>
          </p:cNvPicPr>
          <p:nvPr/>
        </p:nvPicPr>
        <p:blipFill>
          <a:blip r:embed="rId1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11782" y="26848"/>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91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1500"/>
                                  </p:stCondLst>
                                  <p:childTnLst>
                                    <p:set>
                                      <p:cBhvr>
                                        <p:cTn id="16" dur="1" fill="hold">
                                          <p:stCondLst>
                                            <p:cond delay="0"/>
                                          </p:stCondLst>
                                        </p:cTn>
                                        <p:tgtEl>
                                          <p:spTgt spid="41"/>
                                        </p:tgtEl>
                                        <p:attrNameLst>
                                          <p:attrName>style.visibility</p:attrName>
                                        </p:attrNameLst>
                                      </p:cBhvr>
                                      <p:to>
                                        <p:strVal val="visible"/>
                                      </p:to>
                                    </p:set>
                                    <p:anim calcmode="lin" valueType="num">
                                      <p:cBhvr>
                                        <p:cTn id="17" dur="2250" fill="hold"/>
                                        <p:tgtEl>
                                          <p:spTgt spid="41"/>
                                        </p:tgtEl>
                                        <p:attrNameLst>
                                          <p:attrName>ppt_w</p:attrName>
                                        </p:attrNameLst>
                                      </p:cBhvr>
                                      <p:tavLst>
                                        <p:tav tm="0">
                                          <p:val>
                                            <p:fltVal val="0"/>
                                          </p:val>
                                        </p:tav>
                                        <p:tav tm="100000">
                                          <p:val>
                                            <p:strVal val="#ppt_w"/>
                                          </p:val>
                                        </p:tav>
                                      </p:tavLst>
                                    </p:anim>
                                    <p:anim calcmode="lin" valueType="num">
                                      <p:cBhvr>
                                        <p:cTn id="18" dur="2250" fill="hold"/>
                                        <p:tgtEl>
                                          <p:spTgt spid="41"/>
                                        </p:tgtEl>
                                        <p:attrNameLst>
                                          <p:attrName>ppt_h</p:attrName>
                                        </p:attrNameLst>
                                      </p:cBhvr>
                                      <p:tavLst>
                                        <p:tav tm="0">
                                          <p:val>
                                            <p:fltVal val="0"/>
                                          </p:val>
                                        </p:tav>
                                        <p:tav tm="100000">
                                          <p:val>
                                            <p:strVal val="#ppt_h"/>
                                          </p:val>
                                        </p:tav>
                                      </p:tavLst>
                                    </p:anim>
                                    <p:animEffect transition="in" filter="fade">
                                      <p:cBhvr>
                                        <p:cTn id="19" dur="2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accent4">
                    <a:lumMod val="40000"/>
                    <a:lumOff val="60000"/>
                  </a:schemeClr>
                </a:solidFill>
                <a:latin typeface="Arial Rounded MT Bold" pitchFamily="34" charset="0"/>
                <a:cs typeface="Aharoni" pitchFamily="2" charset="-79"/>
              </a:rPr>
              <a:t>Please</a:t>
            </a:r>
            <a:r>
              <a:rPr lang="en-US" sz="6000" dirty="0">
                <a:solidFill>
                  <a:schemeClr val="accent4">
                    <a:lumMod val="40000"/>
                    <a:lumOff val="60000"/>
                  </a:schemeClr>
                </a:solidFill>
                <a:latin typeface="Aharoni" pitchFamily="2" charset="-79"/>
                <a:cs typeface="Aharoni" pitchFamily="2" charset="-79"/>
              </a:rPr>
              <a:t> </a:t>
            </a:r>
            <a:r>
              <a:rPr lang="en-US" sz="6000" dirty="0">
                <a:solidFill>
                  <a:schemeClr val="accent4">
                    <a:lumMod val="40000"/>
                    <a:lumOff val="60000"/>
                  </a:schemeClr>
                </a:solidFill>
                <a:latin typeface="Arial Rounded MT Bold" pitchFamily="34" charset="0"/>
                <a:cs typeface="Aharoni" pitchFamily="2" charset="-79"/>
              </a:rPr>
              <a:t>Join Us Live </a:t>
            </a:r>
            <a:r>
              <a:rPr lang="en-US" sz="6000" dirty="0" smtClean="0">
                <a:solidFill>
                  <a:schemeClr val="accent4">
                    <a:lumMod val="40000"/>
                    <a:lumOff val="60000"/>
                  </a:schemeClr>
                </a:solidFill>
                <a:latin typeface="Arial Rounded MT Bold" pitchFamily="34" charset="0"/>
                <a:cs typeface="Aharoni" pitchFamily="2" charset="-79"/>
              </a:rPr>
              <a:t>Next </a:t>
            </a:r>
            <a:r>
              <a:rPr lang="en-US" sz="6000" dirty="0">
                <a:solidFill>
                  <a:schemeClr val="accent4">
                    <a:lumMod val="40000"/>
                    <a:lumOff val="60000"/>
                  </a:schemeClr>
                </a:solidFill>
                <a:latin typeface="Arial Rounded MT Bold" pitchFamily="34" charset="0"/>
                <a:cs typeface="Aharoni" pitchFamily="2" charset="-79"/>
              </a:rPr>
              <a:t>Week </a:t>
            </a:r>
          </a:p>
        </p:txBody>
      </p:sp>
      <p:sp>
        <p:nvSpPr>
          <p:cNvPr id="5" name="Rectangle 4"/>
          <p:cNvSpPr/>
          <p:nvPr/>
        </p:nvSpPr>
        <p:spPr>
          <a:xfrm>
            <a:off x="15419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Sign up with Covenant Calendar Club</a:t>
            </a:r>
            <a:b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b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for the Friday &amp; Sabbath Zoom Meetings</a:t>
            </a:r>
          </a:p>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(including live discussion) </a:t>
            </a:r>
          </a:p>
        </p:txBody>
      </p:sp>
      <p:sp>
        <p:nvSpPr>
          <p:cNvPr id="6" name="Rectangle 5"/>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algn="ctr"/>
            <a:r>
              <a:rPr lang="en-US" sz="4000" b="1" spc="150" dirty="0">
                <a:ln w="11430">
                  <a:noFill/>
                </a:ln>
                <a:solidFill>
                  <a:srgbClr val="F8F8F8"/>
                </a:solidFill>
                <a:effectLst>
                  <a:glow rad="127000">
                    <a:srgbClr val="2A1500">
                      <a:alpha val="55000"/>
                    </a:srgbClr>
                  </a:glow>
                  <a:outerShdw blurRad="25400" algn="tl" rotWithShape="0">
                    <a:srgbClr val="000000">
                      <a:alpha val="43000"/>
                    </a:srgbClr>
                  </a:outerShdw>
                </a:effectLst>
              </a:rPr>
              <a:t>https://studythecalendar.com/sign-up/</a:t>
            </a:r>
          </a:p>
        </p:txBody>
      </p:sp>
      <p:pic>
        <p:nvPicPr>
          <p:cNvPr id="7"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89478" y="124738"/>
            <a:ext cx="11184808"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If </a:t>
            </a:r>
            <a: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you’re curious to see how this works …</a:t>
            </a:r>
            <a:endPar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endParaRPr>
          </a:p>
        </p:txBody>
      </p:sp>
      <p:sp>
        <p:nvSpPr>
          <p:cNvPr id="11"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512304" y="6451683"/>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7</a:t>
            </a:fld>
            <a:endParaRPr lang="en-AU" dirty="0"/>
          </a:p>
        </p:txBody>
      </p:sp>
      <p:sp>
        <p:nvSpPr>
          <p:cNvPr id="2" name="Rectangle 1"/>
          <p:cNvSpPr/>
          <p:nvPr/>
        </p:nvSpPr>
        <p:spPr>
          <a:xfrm rot="20728919">
            <a:off x="8192656" y="4480600"/>
            <a:ext cx="3034805" cy="923330"/>
          </a:xfrm>
          <a:prstGeom prst="rect">
            <a:avLst/>
          </a:prstGeom>
          <a:noFill/>
        </p:spPr>
        <p:txBody>
          <a:bodyPr wrap="none" lIns="91440" tIns="45720" rIns="91440" bIns="45720">
            <a:prstTxWarp prst="textArchUp">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6600" b="1" cap="none" spc="0" dirty="0" smtClean="0">
                <a:ln/>
                <a:solidFill>
                  <a:srgbClr val="00FF99"/>
                </a:solidFill>
                <a:effectLst/>
                <a:latin typeface="Lucida Calligraphy" pitchFamily="66" charset="0"/>
              </a:rPr>
              <a:t> Shalom! </a:t>
            </a:r>
            <a:endParaRPr lang="en-US" sz="6600" b="1" cap="none" spc="0" dirty="0">
              <a:ln/>
              <a:solidFill>
                <a:srgbClr val="00FF99"/>
              </a:solidFill>
              <a:effectLst/>
              <a:latin typeface="Lucida Calligraphy" pitchFamily="66" charset="0"/>
            </a:endParaRPr>
          </a:p>
        </p:txBody>
      </p:sp>
    </p:spTree>
    <p:extLst>
      <p:ext uri="{BB962C8B-B14F-4D97-AF65-F5344CB8AC3E}">
        <p14:creationId xmlns:p14="http://schemas.microsoft.com/office/powerpoint/2010/main" val="1753836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ae\Desktop\Daisy CCC website\English LG YCC - title slides\YCC-Cover-WIDE-Boq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357" y="831858"/>
            <a:ext cx="9711285" cy="54558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6197429" y="5820551"/>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a:ln w="1905"/>
                <a:solidFill>
                  <a:srgbClr val="FFFF00"/>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rgbClr val="FFFF00"/>
              </a:solidFill>
              <a:effectLst>
                <a:innerShdw blurRad="69850" dist="43180" dir="5400000">
                  <a:srgbClr val="000000">
                    <a:alpha val="65000"/>
                  </a:srgbClr>
                </a:innerShdw>
              </a:effectLst>
              <a:latin typeface="Segoe Print" pitchFamily="2" charset="0"/>
            </a:endParaRPr>
          </a:p>
        </p:txBody>
      </p:sp>
      <p:sp>
        <p:nvSpPr>
          <p:cNvPr id="19" name="Rectangle 18"/>
          <p:cNvSpPr/>
          <p:nvPr/>
        </p:nvSpPr>
        <p:spPr>
          <a:xfrm>
            <a:off x="5778471" y="1187095"/>
            <a:ext cx="4608747" cy="954107"/>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chemeClr val="bg1"/>
                </a:solidFill>
                <a:effectLst/>
                <a:latin typeface="Segoe Print" pitchFamily="2" charset="0"/>
              </a:rPr>
              <a:t>Date:  ~640 BC – or 800 years </a:t>
            </a:r>
            <a:r>
              <a:rPr lang="en-US" sz="2800" b="1" u="sng" dirty="0">
                <a:solidFill>
                  <a:schemeClr val="bg1"/>
                </a:solidFill>
                <a:effectLst/>
                <a:latin typeface="Segoe Print" pitchFamily="2" charset="0"/>
              </a:rPr>
              <a:t>after</a:t>
            </a:r>
            <a:r>
              <a:rPr lang="en-US" sz="2800" b="1" dirty="0">
                <a:solidFill>
                  <a:schemeClr val="bg1"/>
                </a:solidFill>
                <a:effectLst/>
                <a:latin typeface="Segoe Print" pitchFamily="2" charset="0"/>
              </a:rPr>
              <a:t> Moses</a:t>
            </a:r>
            <a:endParaRPr lang="en-US" b="1" dirty="0">
              <a:solidFill>
                <a:schemeClr val="bg1"/>
              </a:solidFill>
              <a:effectLst/>
              <a:latin typeface="Segoe Print" pitchFamily="2" charset="0"/>
            </a:endParaRPr>
          </a:p>
        </p:txBody>
      </p:sp>
      <p:sp>
        <p:nvSpPr>
          <p:cNvPr id="12" name="Rectangle 11">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4324" y="179384"/>
            <a:ext cx="9737317"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a:solidFill>
                  <a:schemeClr val="accent1">
                    <a:lumMod val="75000"/>
                  </a:schemeClr>
                </a:solidFill>
                <a:effectLst/>
                <a:latin typeface="Segoe Print" pitchFamily="2" charset="0"/>
              </a:rPr>
              <a:t>A TEACHING FROM 2 Chron 34 &amp; 35 </a:t>
            </a:r>
            <a:endParaRPr lang="en-US" sz="2400" b="1" dirty="0">
              <a:solidFill>
                <a:schemeClr val="accent1">
                  <a:lumMod val="75000"/>
                </a:schemeClr>
              </a:solidFill>
              <a:effectLst/>
              <a:latin typeface="Segoe Print" pitchFamily="2" charset="0"/>
            </a:endParaRPr>
          </a:p>
        </p:txBody>
      </p:sp>
      <p:sp>
        <p:nvSpPr>
          <p:cNvPr id="15" name="Slide Number Placeholder 5">
            <a:extLst>
              <a:ext uri="{FF2B5EF4-FFF2-40B4-BE49-F238E27FC236}">
                <a16:creationId xmlns="" xmlns:a16="http://schemas.microsoft.com/office/drawing/2014/main" id="{6550C364-B358-49CC-A058-F88803652782}"/>
              </a:ext>
            </a:extLst>
          </p:cNvPr>
          <p:cNvSpPr>
            <a:spLocks noGrp="1"/>
          </p:cNvSpPr>
          <p:nvPr>
            <p:ph type="sldNum" sz="quarter" idx="4294967295"/>
          </p:nvPr>
        </p:nvSpPr>
        <p:spPr>
          <a:xfrm>
            <a:off x="11451771" y="6391861"/>
            <a:ext cx="612242" cy="365125"/>
          </a:xfrm>
          <a:prstGeom prst="ellipse">
            <a:avLst/>
          </a:prstGeom>
          <a:solidFill>
            <a:srgbClr val="A4F5FE"/>
          </a:solidFill>
          <a:scene3d>
            <a:camera prst="orthographicFront"/>
            <a:lightRig rig="threePt" dir="t"/>
          </a:scene3d>
          <a:sp3d>
            <a:bevelT/>
          </a:sp3d>
        </p:spPr>
        <p:txBody>
          <a:bodyPr/>
          <a:lstStyle>
            <a:lvl1pPr algn="ctr">
              <a:defRPr sz="1400">
                <a:solidFill>
                  <a:schemeClr val="tx1"/>
                </a:solidFill>
              </a:defRPr>
            </a:lvl1pPr>
          </a:lstStyle>
          <a:p>
            <a:fld id="{CA91E987-B2E9-4CAB-9FB8-42EEF4672FA2}" type="slidenum">
              <a:rPr lang="en-AU" smtClean="0"/>
              <a:pPr/>
              <a:t>8</a:t>
            </a:fld>
            <a:endParaRPr lang="en-AU" dirty="0"/>
          </a:p>
        </p:txBody>
      </p:sp>
    </p:spTree>
    <p:extLst>
      <p:ext uri="{BB962C8B-B14F-4D97-AF65-F5344CB8AC3E}">
        <p14:creationId xmlns:p14="http://schemas.microsoft.com/office/powerpoint/2010/main" val="729611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Rae\Desktop\did you know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542974" y="-49120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ae\Desktop\wow facts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48" b="89950" l="3162" r="94862"/>
                    </a14:imgEffect>
                  </a14:imgLayer>
                </a14:imgProps>
              </a:ext>
              <a:ext uri="{28A0092B-C50C-407E-A947-70E740481C1C}">
                <a14:useLocalDpi xmlns:a14="http://schemas.microsoft.com/office/drawing/2010/main" val="0"/>
              </a:ext>
            </a:extLst>
          </a:blip>
          <a:srcRect/>
          <a:stretch>
            <a:fillRect/>
          </a:stretch>
        </p:blipFill>
        <p:spPr bwMode="auto">
          <a:xfrm>
            <a:off x="14508425" y="3511523"/>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Rae\Desktop\did you know11.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84925" y="3380660"/>
            <a:ext cx="3089148" cy="3089148"/>
          </a:xfrm>
          <a:prstGeom prst="rect">
            <a:avLst/>
          </a:prstGeom>
          <a:noFill/>
          <a:effectLst>
            <a:glow rad="228600">
              <a:schemeClr val="accent4">
                <a:satMod val="175000"/>
                <a:alpha val="69000"/>
              </a:schemeClr>
            </a:glo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508425" y="5291793"/>
            <a:ext cx="3423830" cy="3735087"/>
            <a:chOff x="-4149544" y="-1867544"/>
            <a:chExt cx="3423830" cy="3735087"/>
          </a:xfrm>
        </p:grpSpPr>
        <p:sp>
          <p:nvSpPr>
            <p:cNvPr id="2" name="Oval 1"/>
            <p:cNvSpPr/>
            <p:nvPr/>
          </p:nvSpPr>
          <p:spPr>
            <a:xfrm>
              <a:off x="-3374571" y="-1264544"/>
              <a:ext cx="2133600" cy="2007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C:\Users\Rae\Desktop\did you know6.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6167" l="364" r="100000"/>
                      </a14:imgEffect>
                    </a14:imgLayer>
                  </a14:imgProps>
                </a:ext>
                <a:ext uri="{28A0092B-C50C-407E-A947-70E740481C1C}">
                  <a14:useLocalDpi xmlns:a14="http://schemas.microsoft.com/office/drawing/2010/main" val="0"/>
                </a:ext>
              </a:extLst>
            </a:blip>
            <a:srcRect/>
            <a:stretch>
              <a:fillRect/>
            </a:stretch>
          </p:blipFill>
          <p:spPr bwMode="auto">
            <a:xfrm>
              <a:off x="-4149544" y="-1867544"/>
              <a:ext cx="3423830" cy="37350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4822859" y="1436548"/>
            <a:ext cx="2143125" cy="2143125"/>
            <a:chOff x="-2456708" y="1285875"/>
            <a:chExt cx="2143125" cy="2143125"/>
          </a:xfrm>
        </p:grpSpPr>
        <p:sp>
          <p:nvSpPr>
            <p:cNvPr id="39" name="Oval 38"/>
            <p:cNvSpPr/>
            <p:nvPr/>
          </p:nvSpPr>
          <p:spPr>
            <a:xfrm>
              <a:off x="-2271063" y="1801959"/>
              <a:ext cx="1409668" cy="1313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Rae\Desktop\did you know5.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6708"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descr="C:\Users\Rae\Desktop\did you know that7.png"/>
          <p:cNvPicPr>
            <a:picLocks noChangeAspect="1" noChangeArrowheads="1"/>
          </p:cNvPicPr>
          <p:nvPr/>
        </p:nvPicPr>
        <p:blipFill>
          <a:blip r:embed="rId1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45498" y="471360"/>
            <a:ext cx="6660638" cy="1180562"/>
          </a:xfrm>
          <a:prstGeom prst="rect">
            <a:avLst/>
          </a:prstGeom>
          <a:noFill/>
          <a:effectLst>
            <a:glow rad="1651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28575" y="406316"/>
            <a:ext cx="4958444" cy="4025960"/>
          </a:xfrm>
          <a:prstGeom prst="rect">
            <a:avLst/>
          </a:prstGeom>
          <a:noFill/>
          <a:effectLst>
            <a:glow rad="304800">
              <a:schemeClr val="accent4">
                <a:satMod val="175000"/>
                <a:alpha val="59000"/>
              </a:schemeClr>
            </a:glow>
          </a:effectLst>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5" name="Picture 24" descr="C:\Documents and Settings\Demo\Desktop\Moon-Month\Astleford Studies - Dawn\josiah king picture.jpeg"/>
          <p:cNvPicPr/>
          <p:nvPr/>
        </p:nvPicPr>
        <p:blipFill>
          <a:blip r:embed="rId16">
            <a:extLst>
              <a:ext uri="{28A0092B-C50C-407E-A947-70E740481C1C}">
                <a14:useLocalDpi xmlns:a14="http://schemas.microsoft.com/office/drawing/2010/main" val="0"/>
              </a:ext>
            </a:extLst>
          </a:blip>
          <a:srcRect/>
          <a:stretch>
            <a:fillRect/>
          </a:stretch>
        </p:blipFill>
        <p:spPr bwMode="auto">
          <a:xfrm flipH="1">
            <a:off x="8820129" y="668409"/>
            <a:ext cx="2994500" cy="4066331"/>
          </a:xfrm>
          <a:prstGeom prst="round2DiagRect">
            <a:avLst>
              <a:gd name="adj1" fmla="val 16667"/>
              <a:gd name="adj2" fmla="val 0"/>
            </a:avLst>
          </a:prstGeom>
          <a:ln w="76200" cap="sq">
            <a:solidFill>
              <a:srgbClr val="990033"/>
            </a:solidFill>
            <a:miter lim="800000"/>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4900551" y="1651922"/>
            <a:ext cx="3677392" cy="424731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5400" b="1" cap="none" spc="0" dirty="0" smtClean="0">
                <a:ln w="900" cmpd="sng">
                  <a:solidFill>
                    <a:schemeClr val="accent1">
                      <a:satMod val="190000"/>
                      <a:alpha val="55000"/>
                    </a:schemeClr>
                  </a:solidFill>
                  <a:prstDash val="solid"/>
                </a:ln>
                <a:solidFill>
                  <a:srgbClr val="990033"/>
                </a:solidFill>
                <a:effectLst>
                  <a:innerShdw blurRad="101600" dist="76200" dir="5400000">
                    <a:schemeClr val="accent1">
                      <a:satMod val="190000"/>
                      <a:tint val="100000"/>
                      <a:alpha val="74000"/>
                    </a:schemeClr>
                  </a:innerShdw>
                </a:effectLst>
                <a:latin typeface="Matura MT Script Capitals" pitchFamily="66" charset="0"/>
              </a:rPr>
              <a:t>King Josiah’s 41,000 Passover Sacrifices</a:t>
            </a:r>
            <a:endParaRPr lang="en-US" sz="5400" b="1" cap="none" spc="0" dirty="0">
              <a:ln w="900" cmpd="sng">
                <a:solidFill>
                  <a:schemeClr val="accent1">
                    <a:satMod val="190000"/>
                    <a:alpha val="55000"/>
                  </a:schemeClr>
                </a:solidFill>
                <a:prstDash val="solid"/>
              </a:ln>
              <a:solidFill>
                <a:srgbClr val="990033"/>
              </a:solidFill>
              <a:effectLst>
                <a:innerShdw blurRad="101600" dist="76200" dir="5400000">
                  <a:schemeClr val="accent1">
                    <a:satMod val="190000"/>
                    <a:tint val="100000"/>
                    <a:alpha val="74000"/>
                  </a:schemeClr>
                </a:innerShdw>
              </a:effectLst>
              <a:latin typeface="Matura MT Script Capitals" pitchFamily="66" charset="0"/>
            </a:endParaRPr>
          </a:p>
        </p:txBody>
      </p:sp>
      <p:sp>
        <p:nvSpPr>
          <p:cNvPr id="27" name="Rectangle 26"/>
          <p:cNvSpPr/>
          <p:nvPr/>
        </p:nvSpPr>
        <p:spPr>
          <a:xfrm>
            <a:off x="5142737" y="4908074"/>
            <a:ext cx="6788006" cy="175432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5400" b="1" cap="none" spc="0" dirty="0" smtClean="0">
                <a:ln w="900" cmpd="sng">
                  <a:solidFill>
                    <a:schemeClr val="accent1">
                      <a:satMod val="190000"/>
                      <a:alpha val="55000"/>
                    </a:schemeClr>
                  </a:solidFill>
                  <a:prstDash val="solid"/>
                </a:ln>
                <a:solidFill>
                  <a:srgbClr val="990033"/>
                </a:solidFill>
                <a:effectLst>
                  <a:innerShdw blurRad="101600" dist="76200" dir="5400000">
                    <a:schemeClr val="accent1">
                      <a:satMod val="190000"/>
                      <a:tint val="100000"/>
                      <a:alpha val="74000"/>
                    </a:schemeClr>
                  </a:innerShdw>
                </a:effectLst>
                <a:latin typeface="Matura MT Script Capitals" pitchFamily="66" charset="0"/>
              </a:rPr>
              <a:t>              Extended to the Night Season?</a:t>
            </a:r>
            <a:endParaRPr lang="en-US" sz="5400" b="1" cap="none" spc="0" dirty="0">
              <a:ln w="900" cmpd="sng">
                <a:solidFill>
                  <a:schemeClr val="accent1">
                    <a:satMod val="190000"/>
                    <a:alpha val="55000"/>
                  </a:schemeClr>
                </a:solidFill>
                <a:prstDash val="solid"/>
              </a:ln>
              <a:solidFill>
                <a:srgbClr val="990033"/>
              </a:solidFill>
              <a:effectLst>
                <a:innerShdw blurRad="101600" dist="76200" dir="5400000">
                  <a:schemeClr val="accent1">
                    <a:satMod val="190000"/>
                    <a:tint val="100000"/>
                    <a:alpha val="74000"/>
                  </a:schemeClr>
                </a:innerShdw>
              </a:effectLst>
              <a:latin typeface="Matura MT Script Capitals" pitchFamily="66" charset="0"/>
            </a:endParaRPr>
          </a:p>
        </p:txBody>
      </p:sp>
      <p:sp>
        <p:nvSpPr>
          <p:cNvPr id="28" name="Rectangle 27"/>
          <p:cNvSpPr/>
          <p:nvPr/>
        </p:nvSpPr>
        <p:spPr>
          <a:xfrm>
            <a:off x="-612741" y="6723533"/>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endParaRPr>
          </a:p>
        </p:txBody>
      </p:sp>
      <p:sp>
        <p:nvSpPr>
          <p:cNvPr id="29" name="Rectangle 28"/>
          <p:cNvSpPr/>
          <p:nvPr/>
        </p:nvSpPr>
        <p:spPr>
          <a:xfrm rot="5400000">
            <a:off x="-6650982" y="4158359"/>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endParaRPr>
          </a:p>
        </p:txBody>
      </p:sp>
      <p:sp>
        <p:nvSpPr>
          <p:cNvPr id="30" name="Rectangle 29"/>
          <p:cNvSpPr/>
          <p:nvPr/>
        </p:nvSpPr>
        <p:spPr>
          <a:xfrm rot="16200000">
            <a:off x="5837911" y="4149063"/>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25600">
                    <a:schemeClr val="accent1">
                      <a:satMod val="175000"/>
                      <a:alpha val="40000"/>
                    </a:schemeClr>
                  </a:glow>
                  <a:outerShdw blurRad="50800" dist="39000" dir="5460000" algn="tl">
                    <a:srgbClr val="000000">
                      <a:alpha val="38000"/>
                    </a:srgbClr>
                  </a:outerShdw>
                </a:effectLst>
                <a:latin typeface="Eras Bold ITC" pitchFamily="34" charset="0"/>
              </a:rPr>
              <a:t>Bunny Trail </a:t>
            </a:r>
            <a:r>
              <a:rPr lang="en-US" sz="2800" b="1" spc="300" dirty="0">
                <a:ln w="38100">
                  <a:solidFill>
                    <a:srgbClr val="6F3350"/>
                  </a:solidFill>
                </a:ln>
                <a:solidFill>
                  <a:srgbClr val="016A6F"/>
                </a:solidFill>
                <a:effectLst>
                  <a:glow rad="736600">
                    <a:schemeClr val="bg1">
                      <a:alpha val="66000"/>
                    </a:schemeClr>
                  </a:glow>
                  <a:outerShdw blurRad="50800" dist="39000" dir="5460000" algn="tl">
                    <a:srgbClr val="000000">
                      <a:alpha val="38000"/>
                    </a:srgbClr>
                  </a:outerShdw>
                </a:effectLst>
                <a:latin typeface="Eras Bold ITC" pitchFamily="34" charset="0"/>
              </a:rPr>
              <a:t>on </a:t>
            </a:r>
            <a:r>
              <a:rPr lang="en-US" sz="2800" b="1" spc="300" dirty="0" smtClean="0">
                <a:ln w="38100">
                  <a:solidFill>
                    <a:srgbClr val="6F3350"/>
                  </a:solidFill>
                </a:ln>
                <a:solidFill>
                  <a:srgbClr val="016A6F"/>
                </a:solidFill>
                <a:effectLst>
                  <a:glow rad="736600">
                    <a:schemeClr val="bg1">
                      <a:alpha val="66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736600">
                  <a:schemeClr val="bg1">
                    <a:alpha val="66000"/>
                  </a:schemeClr>
                </a:glow>
                <a:outerShdw blurRad="50800" dist="39000" dir="5460000" algn="tl">
                  <a:srgbClr val="000000">
                    <a:alpha val="38000"/>
                  </a:srgbClr>
                </a:outerShdw>
              </a:effectLst>
              <a:latin typeface="Eras Bold ITC" pitchFamily="34" charset="0"/>
            </a:endParaRPr>
          </a:p>
        </p:txBody>
      </p:sp>
      <p:sp>
        <p:nvSpPr>
          <p:cNvPr id="31" name="Rectangle 30"/>
          <p:cNvSpPr/>
          <p:nvPr/>
        </p:nvSpPr>
        <p:spPr>
          <a:xfrm>
            <a:off x="-407081" y="-494131"/>
            <a:ext cx="1301320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FontTx/>
              <a:buAutoNum type="arabicParenR"/>
            </a:pP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Joe Brown’s Lazy Dog </a:t>
            </a:r>
            <a:r>
              <a:rPr lang="en-US" sz="2800" b="1" spc="300" dirty="0" err="1"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jumpesNew</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 </a:t>
            </a:r>
            <a:r>
              <a:rPr lang="en-US" sz="2800" b="1" spc="300" dirty="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Bunny Trail on </a:t>
            </a:r>
            <a:r>
              <a:rPr lang="en-US" sz="2800" b="1" spc="300" dirty="0" smtClean="0">
                <a:ln w="38100">
                  <a:solidFill>
                    <a:srgbClr val="6F3350"/>
                  </a:solidFill>
                </a:ln>
                <a:solidFill>
                  <a:srgbClr val="016A6F"/>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rPr>
              <a:t>Lunar</a:t>
            </a:r>
            <a:endParaRPr lang="en-US" sz="2800" b="1" spc="300" dirty="0" smtClean="0">
              <a:ln w="38100">
                <a:solidFill>
                  <a:srgbClr val="96004B"/>
                </a:solidFill>
              </a:ln>
              <a:solidFill>
                <a:srgbClr val="96004B"/>
              </a:solidFill>
              <a:effectLst>
                <a:glow rad="1600200">
                  <a:schemeClr val="accent1">
                    <a:satMod val="175000"/>
                    <a:alpha val="40000"/>
                  </a:schemeClr>
                </a:glow>
                <a:outerShdw blurRad="50800" dist="39000" dir="5460000" algn="tl">
                  <a:srgbClr val="000000">
                    <a:alpha val="38000"/>
                  </a:srgbClr>
                </a:outerShdw>
              </a:effectLst>
              <a:latin typeface="Eras Bold ITC" pitchFamily="34" charset="0"/>
            </a:endParaRPr>
          </a:p>
        </p:txBody>
      </p:sp>
      <p:pic>
        <p:nvPicPr>
          <p:cNvPr id="32" name="Picture 31" descr="C:\Users\Rae\Desktop\Best CCC Logo Clear with colors in circle SM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9411" y="177529"/>
            <a:ext cx="1343649" cy="1390303"/>
          </a:xfrm>
          <a:prstGeom prst="rect">
            <a:avLst/>
          </a:prstGeom>
          <a:noFill/>
          <a:effectLst>
            <a:glow rad="520700">
              <a:schemeClr val="accent1">
                <a:satMod val="175000"/>
                <a:alpha val="24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98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6322</TotalTime>
  <Words>151</Words>
  <Application>Microsoft Office PowerPoint</Application>
  <PresentationFormat>Custom</PresentationFormat>
  <Paragraphs>48</Paragraphs>
  <Slides>9</Slides>
  <Notes>1</Notes>
  <HiddenSlides>2</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Pritchard</dc:creator>
  <cp:lastModifiedBy>Rae</cp:lastModifiedBy>
  <cp:revision>431</cp:revision>
  <dcterms:created xsi:type="dcterms:W3CDTF">2021-01-11T10:37:33Z</dcterms:created>
  <dcterms:modified xsi:type="dcterms:W3CDTF">2021-10-20T22:48:58Z</dcterms:modified>
</cp:coreProperties>
</file>