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1.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2.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 id="2147483943" r:id="rId2"/>
    <p:sldMasterId id="2147484054" r:id="rId3"/>
    <p:sldMasterId id="2147484119" r:id="rId4"/>
    <p:sldMasterId id="2147484217" r:id="rId5"/>
    <p:sldMasterId id="2147484220" r:id="rId6"/>
    <p:sldMasterId id="2147484280" r:id="rId7"/>
    <p:sldMasterId id="2147484519" r:id="rId8"/>
    <p:sldMasterId id="2147484532" r:id="rId9"/>
    <p:sldMasterId id="2147484567" r:id="rId10"/>
    <p:sldMasterId id="2147484584" r:id="rId11"/>
    <p:sldMasterId id="2147484651" r:id="rId12"/>
    <p:sldMasterId id="2147484689" r:id="rId13"/>
  </p:sldMasterIdLst>
  <p:notesMasterIdLst>
    <p:notesMasterId r:id="rId92"/>
  </p:notesMasterIdLst>
  <p:sldIdLst>
    <p:sldId id="3533" r:id="rId14"/>
    <p:sldId id="3676" r:id="rId15"/>
    <p:sldId id="3726" r:id="rId16"/>
    <p:sldId id="3728" r:id="rId17"/>
    <p:sldId id="3673" r:id="rId18"/>
    <p:sldId id="3527" r:id="rId19"/>
    <p:sldId id="3727" r:id="rId20"/>
    <p:sldId id="3674" r:id="rId21"/>
    <p:sldId id="3531" r:id="rId22"/>
    <p:sldId id="3729" r:id="rId23"/>
    <p:sldId id="3719" r:id="rId24"/>
    <p:sldId id="3720" r:id="rId25"/>
    <p:sldId id="3705" r:id="rId26"/>
    <p:sldId id="3706" r:id="rId27"/>
    <p:sldId id="3707" r:id="rId28"/>
    <p:sldId id="3708" r:id="rId29"/>
    <p:sldId id="3709" r:id="rId30"/>
    <p:sldId id="3710" r:id="rId31"/>
    <p:sldId id="3711" r:id="rId32"/>
    <p:sldId id="3712" r:id="rId33"/>
    <p:sldId id="3713" r:id="rId34"/>
    <p:sldId id="3714" r:id="rId35"/>
    <p:sldId id="3715" r:id="rId36"/>
    <p:sldId id="3746" r:id="rId37"/>
    <p:sldId id="3717" r:id="rId38"/>
    <p:sldId id="3721" r:id="rId39"/>
    <p:sldId id="266" r:id="rId40"/>
    <p:sldId id="3393" r:id="rId41"/>
    <p:sldId id="3616" r:id="rId42"/>
    <p:sldId id="3723" r:id="rId43"/>
    <p:sldId id="3722" r:id="rId44"/>
    <p:sldId id="3750" r:id="rId45"/>
    <p:sldId id="3423" r:id="rId46"/>
    <p:sldId id="3617" r:id="rId47"/>
    <p:sldId id="3619" r:id="rId48"/>
    <p:sldId id="3630" r:id="rId49"/>
    <p:sldId id="3631" r:id="rId50"/>
    <p:sldId id="3406" r:id="rId51"/>
    <p:sldId id="3677" r:id="rId52"/>
    <p:sldId id="3632" r:id="rId53"/>
    <p:sldId id="3633" r:id="rId54"/>
    <p:sldId id="3634" r:id="rId55"/>
    <p:sldId id="3636" r:id="rId56"/>
    <p:sldId id="3648" r:id="rId57"/>
    <p:sldId id="3644" r:id="rId58"/>
    <p:sldId id="3744" r:id="rId59"/>
    <p:sldId id="3749" r:id="rId60"/>
    <p:sldId id="3679" r:id="rId61"/>
    <p:sldId id="269" r:id="rId62"/>
    <p:sldId id="3637" r:id="rId63"/>
    <p:sldId id="3730" r:id="rId64"/>
    <p:sldId id="3731" r:id="rId65"/>
    <p:sldId id="3732" r:id="rId66"/>
    <p:sldId id="3645" r:id="rId67"/>
    <p:sldId id="3733" r:id="rId68"/>
    <p:sldId id="3734" r:id="rId69"/>
    <p:sldId id="3735" r:id="rId70"/>
    <p:sldId id="3683" r:id="rId71"/>
    <p:sldId id="3688" r:id="rId72"/>
    <p:sldId id="3656" r:id="rId73"/>
    <p:sldId id="3736" r:id="rId74"/>
    <p:sldId id="3737" r:id="rId75"/>
    <p:sldId id="3738" r:id="rId76"/>
    <p:sldId id="3739" r:id="rId77"/>
    <p:sldId id="3740" r:id="rId78"/>
    <p:sldId id="3741" r:id="rId79"/>
    <p:sldId id="3742" r:id="rId80"/>
    <p:sldId id="3700" r:id="rId81"/>
    <p:sldId id="3701" r:id="rId82"/>
    <p:sldId id="3668" r:id="rId83"/>
    <p:sldId id="3748" r:id="rId84"/>
    <p:sldId id="3681" r:id="rId85"/>
    <p:sldId id="3427" r:id="rId86"/>
    <p:sldId id="3724" r:id="rId87"/>
    <p:sldId id="3415" r:id="rId88"/>
    <p:sldId id="3413" r:id="rId89"/>
    <p:sldId id="2673" r:id="rId90"/>
    <p:sldId id="3087"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6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acey M. Shaffer" initials="SMS" lastIdx="1" clrIdx="0">
    <p:extLst>
      <p:ext uri="{19B8F6BF-5375-455C-9EA6-DF929625EA0E}">
        <p15:presenceInfo xmlns:p15="http://schemas.microsoft.com/office/powerpoint/2012/main" userId="Stacey M. Shaffer" providerId="None"/>
      </p:ext>
    </p:extLst>
  </p:cmAuthor>
  <p:cmAuthor id="2" name="Rae" initials="R" lastIdx="61" clrIdx="1"/>
  <p:cmAuthor id="3" name="timothy Astleford" initials="tA" lastIdx="19" clrIdx="2">
    <p:extLst>
      <p:ext uri="{19B8F6BF-5375-455C-9EA6-DF929625EA0E}">
        <p15:presenceInfo xmlns:p15="http://schemas.microsoft.com/office/powerpoint/2012/main" userId="6f70958e3069516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FFFF"/>
    <a:srgbClr val="00FF99"/>
    <a:srgbClr val="FF00FF"/>
    <a:srgbClr val="00FFCC"/>
    <a:srgbClr val="9933FF"/>
    <a:srgbClr val="008080"/>
    <a:srgbClr val="CC99FF"/>
    <a:srgbClr val="666633"/>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319" autoAdjust="0"/>
    <p:restoredTop sz="76280" autoAdjust="0"/>
  </p:normalViewPr>
  <p:slideViewPr>
    <p:cSldViewPr snapToGrid="0">
      <p:cViewPr varScale="1">
        <p:scale>
          <a:sx n="112" d="100"/>
          <a:sy n="112" d="100"/>
        </p:scale>
        <p:origin x="126" y="156"/>
      </p:cViewPr>
      <p:guideLst>
        <p:guide orient="horz" pos="2183"/>
        <p:guide pos="3863"/>
      </p:guideLst>
    </p:cSldViewPr>
  </p:slideViewPr>
  <p:notesTextViewPr>
    <p:cViewPr>
      <p:scale>
        <a:sx n="1" d="1"/>
        <a:sy n="1" d="1"/>
      </p:scale>
      <p:origin x="0" y="0"/>
    </p:cViewPr>
  </p:notesTextViewPr>
  <p:sorterViewPr>
    <p:cViewPr>
      <p:scale>
        <a:sx n="66" d="100"/>
        <a:sy n="66" d="100"/>
      </p:scale>
      <p:origin x="0" y="1199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6" Type="http://schemas.openxmlformats.org/officeDocument/2006/relationships/slide" Target="slides/slide3.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viewProps" Target="viewProps.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80" Type="http://schemas.openxmlformats.org/officeDocument/2006/relationships/slide" Target="slides/slide67.xml"/><Relationship Id="rId85" Type="http://schemas.openxmlformats.org/officeDocument/2006/relationships/slide" Target="slides/slide7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07-16T20:11:29.042" idx="61">
    <p:pos x="10" y="10"/>
    <p:text>This is the slide that will not animate for me in the chart. 
Changed out the yellow face with pen so he would have white eyes.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068D31-F32C-4546-89F3-004D9F687324}" type="datetimeFigureOut">
              <a:rPr lang="en-US" smtClean="0"/>
              <a:t>7/22/2020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859D8D-7AC2-4109-B985-D74397CB9244}" type="slidenum">
              <a:rPr lang="en-US" smtClean="0"/>
              <a:t>‹#›</a:t>
            </a:fld>
            <a:endParaRPr lang="en-US" dirty="0"/>
          </a:p>
        </p:txBody>
      </p:sp>
    </p:spTree>
    <p:extLst>
      <p:ext uri="{BB962C8B-B14F-4D97-AF65-F5344CB8AC3E}">
        <p14:creationId xmlns:p14="http://schemas.microsoft.com/office/powerpoint/2010/main" val="741455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5ACE04-E13C-4837-B6DD-B388E7CAA0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5187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5ACE04-E13C-4837-B6DD-B388E7CAA0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148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0.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Freeform 7"/>
          <p:cNvSpPr/>
          <p:nvPr userDrawn="1"/>
        </p:nvSpPr>
        <p:spPr>
          <a:xfrm flipH="1">
            <a:off x="1" y="-7072"/>
            <a:ext cx="12191996" cy="6636471"/>
          </a:xfrm>
          <a:custGeom>
            <a:avLst/>
            <a:gdLst>
              <a:gd name="connsiteX0" fmla="*/ 9143999 w 9143999"/>
              <a:gd name="connsiteY0" fmla="*/ 0 h 6636471"/>
              <a:gd name="connsiteX1" fmla="*/ 9143999 w 9143999"/>
              <a:gd name="connsiteY1" fmla="*/ 6626033 h 6636471"/>
              <a:gd name="connsiteX2" fmla="*/ 21020 w 9143999"/>
              <a:gd name="connsiteY2" fmla="*/ 6636471 h 6636471"/>
              <a:gd name="connsiteX3" fmla="*/ 0 w 9143999"/>
              <a:gd name="connsiteY3" fmla="*/ 6625367 h 6636471"/>
              <a:gd name="connsiteX4" fmla="*/ 0 w 9143999"/>
              <a:gd name="connsiteY4" fmla="*/ 2488380 h 6636471"/>
              <a:gd name="connsiteX5" fmla="*/ 21020 w 9143999"/>
              <a:gd name="connsiteY5" fmla="*/ 2474374 h 6636471"/>
              <a:gd name="connsiteX6" fmla="*/ 9143999 w 9143999"/>
              <a:gd name="connsiteY6" fmla="*/ 0 h 6636471"/>
              <a:gd name="connsiteX0" fmla="*/ 9143999 w 9143999"/>
              <a:gd name="connsiteY0" fmla="*/ 0 h 6636471"/>
              <a:gd name="connsiteX1" fmla="*/ 9143999 w 9143999"/>
              <a:gd name="connsiteY1" fmla="*/ 6626033 h 6636471"/>
              <a:gd name="connsiteX2" fmla="*/ 21020 w 9143999"/>
              <a:gd name="connsiteY2" fmla="*/ 6636471 h 6636471"/>
              <a:gd name="connsiteX3" fmla="*/ 0 w 9143999"/>
              <a:gd name="connsiteY3" fmla="*/ 6625367 h 6636471"/>
              <a:gd name="connsiteX4" fmla="*/ 0 w 9143999"/>
              <a:gd name="connsiteY4" fmla="*/ 2488380 h 6636471"/>
              <a:gd name="connsiteX5" fmla="*/ 21020 w 9143999"/>
              <a:gd name="connsiteY5" fmla="*/ 2474374 h 6636471"/>
              <a:gd name="connsiteX6" fmla="*/ 9143999 w 9143999"/>
              <a:gd name="connsiteY6" fmla="*/ 0 h 6636471"/>
              <a:gd name="connsiteX0" fmla="*/ 9143999 w 9143999"/>
              <a:gd name="connsiteY0" fmla="*/ 0 h 6636471"/>
              <a:gd name="connsiteX1" fmla="*/ 9143999 w 9143999"/>
              <a:gd name="connsiteY1" fmla="*/ 6626033 h 6636471"/>
              <a:gd name="connsiteX2" fmla="*/ 21020 w 9143999"/>
              <a:gd name="connsiteY2" fmla="*/ 6636471 h 6636471"/>
              <a:gd name="connsiteX3" fmla="*/ 0 w 9143999"/>
              <a:gd name="connsiteY3" fmla="*/ 6625367 h 6636471"/>
              <a:gd name="connsiteX4" fmla="*/ 0 w 9143999"/>
              <a:gd name="connsiteY4" fmla="*/ 2488380 h 6636471"/>
              <a:gd name="connsiteX5" fmla="*/ 21020 w 9143999"/>
              <a:gd name="connsiteY5" fmla="*/ 2474374 h 6636471"/>
              <a:gd name="connsiteX6" fmla="*/ 9143999 w 9143999"/>
              <a:gd name="connsiteY6" fmla="*/ 0 h 6636471"/>
              <a:gd name="connsiteX0" fmla="*/ 9143999 w 9143999"/>
              <a:gd name="connsiteY0" fmla="*/ 0 h 6636471"/>
              <a:gd name="connsiteX1" fmla="*/ 9143999 w 9143999"/>
              <a:gd name="connsiteY1" fmla="*/ 6626033 h 6636471"/>
              <a:gd name="connsiteX2" fmla="*/ 21020 w 9143999"/>
              <a:gd name="connsiteY2" fmla="*/ 6636471 h 6636471"/>
              <a:gd name="connsiteX3" fmla="*/ 0 w 9143999"/>
              <a:gd name="connsiteY3" fmla="*/ 6625367 h 6636471"/>
              <a:gd name="connsiteX4" fmla="*/ 0 w 9143999"/>
              <a:gd name="connsiteY4" fmla="*/ 2488380 h 6636471"/>
              <a:gd name="connsiteX5" fmla="*/ 21020 w 9143999"/>
              <a:gd name="connsiteY5" fmla="*/ 2474374 h 6636471"/>
              <a:gd name="connsiteX6" fmla="*/ 9143999 w 9143999"/>
              <a:gd name="connsiteY6" fmla="*/ 0 h 6636471"/>
              <a:gd name="connsiteX0" fmla="*/ 9143999 w 9143999"/>
              <a:gd name="connsiteY0" fmla="*/ 0 h 6636471"/>
              <a:gd name="connsiteX1" fmla="*/ 9143999 w 9143999"/>
              <a:gd name="connsiteY1" fmla="*/ 6626033 h 6636471"/>
              <a:gd name="connsiteX2" fmla="*/ 21020 w 9143999"/>
              <a:gd name="connsiteY2" fmla="*/ 6636471 h 6636471"/>
              <a:gd name="connsiteX3" fmla="*/ 0 w 9143999"/>
              <a:gd name="connsiteY3" fmla="*/ 6625367 h 6636471"/>
              <a:gd name="connsiteX4" fmla="*/ 0 w 9143999"/>
              <a:gd name="connsiteY4" fmla="*/ 2488380 h 6636471"/>
              <a:gd name="connsiteX5" fmla="*/ 21020 w 9143999"/>
              <a:gd name="connsiteY5" fmla="*/ 2474374 h 6636471"/>
              <a:gd name="connsiteX6" fmla="*/ 9143999 w 9143999"/>
              <a:gd name="connsiteY6" fmla="*/ 0 h 6636471"/>
              <a:gd name="connsiteX0" fmla="*/ 9143999 w 9143999"/>
              <a:gd name="connsiteY0" fmla="*/ 0 h 6636471"/>
              <a:gd name="connsiteX1" fmla="*/ 9143999 w 9143999"/>
              <a:gd name="connsiteY1" fmla="*/ 6626033 h 6636471"/>
              <a:gd name="connsiteX2" fmla="*/ 21020 w 9143999"/>
              <a:gd name="connsiteY2" fmla="*/ 6636471 h 6636471"/>
              <a:gd name="connsiteX3" fmla="*/ 0 w 9143999"/>
              <a:gd name="connsiteY3" fmla="*/ 6625367 h 6636471"/>
              <a:gd name="connsiteX4" fmla="*/ 0 w 9143999"/>
              <a:gd name="connsiteY4" fmla="*/ 2488380 h 6636471"/>
              <a:gd name="connsiteX5" fmla="*/ 21020 w 9143999"/>
              <a:gd name="connsiteY5" fmla="*/ 2474374 h 6636471"/>
              <a:gd name="connsiteX6" fmla="*/ 9143999 w 9143999"/>
              <a:gd name="connsiteY6" fmla="*/ 0 h 6636471"/>
              <a:gd name="connsiteX0" fmla="*/ 9143999 w 9143999"/>
              <a:gd name="connsiteY0" fmla="*/ 0 h 6636471"/>
              <a:gd name="connsiteX1" fmla="*/ 9143999 w 9143999"/>
              <a:gd name="connsiteY1" fmla="*/ 6626033 h 6636471"/>
              <a:gd name="connsiteX2" fmla="*/ 21020 w 9143999"/>
              <a:gd name="connsiteY2" fmla="*/ 6636471 h 6636471"/>
              <a:gd name="connsiteX3" fmla="*/ 0 w 9143999"/>
              <a:gd name="connsiteY3" fmla="*/ 6625367 h 6636471"/>
              <a:gd name="connsiteX4" fmla="*/ 0 w 9143999"/>
              <a:gd name="connsiteY4" fmla="*/ 2488380 h 6636471"/>
              <a:gd name="connsiteX5" fmla="*/ 21020 w 9143999"/>
              <a:gd name="connsiteY5" fmla="*/ 2474374 h 6636471"/>
              <a:gd name="connsiteX6" fmla="*/ 9143999 w 9143999"/>
              <a:gd name="connsiteY6" fmla="*/ 0 h 6636471"/>
              <a:gd name="connsiteX0" fmla="*/ 9143999 w 9143999"/>
              <a:gd name="connsiteY0" fmla="*/ 0 h 6636471"/>
              <a:gd name="connsiteX1" fmla="*/ 9143999 w 9143999"/>
              <a:gd name="connsiteY1" fmla="*/ 6626033 h 6636471"/>
              <a:gd name="connsiteX2" fmla="*/ 21020 w 9143999"/>
              <a:gd name="connsiteY2" fmla="*/ 6636471 h 6636471"/>
              <a:gd name="connsiteX3" fmla="*/ 0 w 9143999"/>
              <a:gd name="connsiteY3" fmla="*/ 6625367 h 6636471"/>
              <a:gd name="connsiteX4" fmla="*/ 0 w 9143999"/>
              <a:gd name="connsiteY4" fmla="*/ 2488380 h 6636471"/>
              <a:gd name="connsiteX5" fmla="*/ 21020 w 9143999"/>
              <a:gd name="connsiteY5" fmla="*/ 2474374 h 6636471"/>
              <a:gd name="connsiteX6" fmla="*/ 9143999 w 9143999"/>
              <a:gd name="connsiteY6" fmla="*/ 0 h 6636471"/>
              <a:gd name="connsiteX0" fmla="*/ 9143999 w 9143999"/>
              <a:gd name="connsiteY0" fmla="*/ 0 h 6636471"/>
              <a:gd name="connsiteX1" fmla="*/ 9143999 w 9143999"/>
              <a:gd name="connsiteY1" fmla="*/ 6626033 h 6636471"/>
              <a:gd name="connsiteX2" fmla="*/ 21020 w 9143999"/>
              <a:gd name="connsiteY2" fmla="*/ 6636471 h 6636471"/>
              <a:gd name="connsiteX3" fmla="*/ 0 w 9143999"/>
              <a:gd name="connsiteY3" fmla="*/ 6625367 h 6636471"/>
              <a:gd name="connsiteX4" fmla="*/ 0 w 9143999"/>
              <a:gd name="connsiteY4" fmla="*/ 2488380 h 6636471"/>
              <a:gd name="connsiteX5" fmla="*/ 21020 w 9143999"/>
              <a:gd name="connsiteY5" fmla="*/ 2474374 h 6636471"/>
              <a:gd name="connsiteX6" fmla="*/ 9143999 w 9143999"/>
              <a:gd name="connsiteY6" fmla="*/ 0 h 6636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9" h="6636471">
                <a:moveTo>
                  <a:pt x="9143999" y="0"/>
                </a:moveTo>
                <a:lnTo>
                  <a:pt x="9143999" y="6626033"/>
                </a:lnTo>
                <a:lnTo>
                  <a:pt x="21020" y="6636471"/>
                </a:lnTo>
                <a:lnTo>
                  <a:pt x="0" y="6625367"/>
                </a:lnTo>
                <a:lnTo>
                  <a:pt x="0" y="2488380"/>
                </a:lnTo>
                <a:cubicBezTo>
                  <a:pt x="6693" y="2483234"/>
                  <a:pt x="13840" y="2478787"/>
                  <a:pt x="21020" y="2474374"/>
                </a:cubicBezTo>
                <a:cubicBezTo>
                  <a:pt x="2307354" y="5578610"/>
                  <a:pt x="6068525" y="6155074"/>
                  <a:pt x="9143999" y="0"/>
                </a:cubicBezTo>
                <a:close/>
              </a:path>
            </a:pathLst>
          </a:custGeom>
          <a:solidFill>
            <a:schemeClr val="tx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9" name="Freeform 8"/>
          <p:cNvSpPr/>
          <p:nvPr userDrawn="1"/>
        </p:nvSpPr>
        <p:spPr>
          <a:xfrm flipH="1">
            <a:off x="-2781" y="1371600"/>
            <a:ext cx="12189220" cy="5486400"/>
          </a:xfrm>
          <a:custGeom>
            <a:avLst/>
            <a:gdLst/>
            <a:ahLst/>
            <a:cxnLst/>
            <a:rect l="l" t="t" r="r" b="b"/>
            <a:pathLst>
              <a:path w="9141915" h="5486400">
                <a:moveTo>
                  <a:pt x="9123051" y="0"/>
                </a:moveTo>
                <a:cubicBezTo>
                  <a:pt x="7230214" y="3336293"/>
                  <a:pt x="2822559" y="4631131"/>
                  <a:pt x="0" y="2360108"/>
                </a:cubicBezTo>
                <a:lnTo>
                  <a:pt x="0" y="5486400"/>
                </a:lnTo>
                <a:lnTo>
                  <a:pt x="9141915" y="5486400"/>
                </a:lnTo>
                <a:cubicBezTo>
                  <a:pt x="9135630" y="3620321"/>
                  <a:pt x="9129341" y="1902897"/>
                  <a:pt x="9123051" y="0"/>
                </a:cubicBezTo>
                <a:close/>
              </a:path>
            </a:pathLst>
          </a:custGeom>
          <a:gradFill>
            <a:gsLst>
              <a:gs pos="100000">
                <a:schemeClr val="accent1">
                  <a:lumMod val="86000"/>
                </a:schemeClr>
              </a:gs>
              <a:gs pos="52000">
                <a:schemeClr val="accent1">
                  <a:lumMod val="40000"/>
                  <a:lumOff val="60000"/>
                </a:schemeClr>
              </a:gs>
            </a:gsLst>
            <a:lin ang="5400000" scaled="0"/>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2" name="Title 1"/>
          <p:cNvSpPr>
            <a:spLocks noGrp="1"/>
          </p:cNvSpPr>
          <p:nvPr>
            <p:ph type="ctrTitle"/>
          </p:nvPr>
        </p:nvSpPr>
        <p:spPr>
          <a:xfrm>
            <a:off x="1117600" y="3886201"/>
            <a:ext cx="10363200" cy="1470025"/>
          </a:xfrm>
        </p:spPr>
        <p:txBody>
          <a:bodyPr anchor="b" anchorCtr="0">
            <a:normAutofit/>
          </a:bodyPr>
          <a:lstStyle>
            <a:lvl1pPr algn="l">
              <a:defRPr sz="4267" b="1">
                <a:solidFill>
                  <a:schemeClr val="bg1">
                    <a:lumMod val="95000"/>
                  </a:schemeClr>
                </a:solidFill>
              </a:defRPr>
            </a:lvl1pPr>
          </a:lstStyle>
          <a:p>
            <a:r>
              <a:rPr lang="en-US" dirty="0"/>
              <a:t>Click to edit Master title style</a:t>
            </a:r>
          </a:p>
        </p:txBody>
      </p:sp>
      <p:sp>
        <p:nvSpPr>
          <p:cNvPr id="3" name="Subtitle 2"/>
          <p:cNvSpPr>
            <a:spLocks noGrp="1"/>
          </p:cNvSpPr>
          <p:nvPr>
            <p:ph type="subTitle" idx="1"/>
          </p:nvPr>
        </p:nvSpPr>
        <p:spPr>
          <a:xfrm>
            <a:off x="1117600" y="5230812"/>
            <a:ext cx="10363200" cy="1752600"/>
          </a:xfrm>
        </p:spPr>
        <p:txBody>
          <a:bodyPr>
            <a:normAutofit/>
          </a:bodyPr>
          <a:lstStyle>
            <a:lvl1pPr marL="0" indent="0" algn="l">
              <a:buNone/>
              <a:defRPr sz="2667">
                <a:solidFill>
                  <a:schemeClr val="bg1">
                    <a:lumMod val="9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E3BEFA08-588D-48E8-8226-0364CE44BBFE}" type="datetime1">
              <a:rPr lang="en-US" smtClean="0">
                <a:solidFill>
                  <a:prstClr val="black">
                    <a:tint val="75000"/>
                  </a:prstClr>
                </a:solidFill>
              </a:rPr>
              <a:t>7/22/2020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50B854-3127-4811-8AD8-B45371E5F2FF}" type="slidenum">
              <a:rPr lang="en-US" smtClean="0"/>
              <a:pPr/>
              <a:t>‹#›</a:t>
            </a:fld>
            <a:endParaRPr lang="en-US" dirty="0"/>
          </a:p>
        </p:txBody>
      </p:sp>
    </p:spTree>
    <p:extLst>
      <p:ext uri="{BB962C8B-B14F-4D97-AF65-F5344CB8AC3E}">
        <p14:creationId xmlns:p14="http://schemas.microsoft.com/office/powerpoint/2010/main" val="146742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20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22400" y="273049"/>
            <a:ext cx="3198285"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22400" y="1435102"/>
            <a:ext cx="3198285"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E357835-A33F-4A66-9261-31CF3029AD8A}" type="datetime1">
              <a:rPr lang="en-US" smtClean="0">
                <a:solidFill>
                  <a:prstClr val="black">
                    <a:tint val="75000"/>
                  </a:prstClr>
                </a:solidFill>
              </a:rPr>
              <a:t>7/22/2020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950B854-3127-4811-8AD8-B45371E5F2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095204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Content, and Larg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16441-0F1F-453B-BACF-543CEDE2AE72}"/>
              </a:ext>
            </a:extLst>
          </p:cNvPr>
          <p:cNvSpPr>
            <a:spLocks noGrp="1"/>
          </p:cNvSpPr>
          <p:nvPr>
            <p:ph type="title"/>
          </p:nvPr>
        </p:nvSpPr>
        <p:spPr>
          <a:xfrm>
            <a:off x="5908430" y="1046163"/>
            <a:ext cx="5445369" cy="1114784"/>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61EC9302-80D9-4A88-8591-DE2D4BA1F91A}"/>
              </a:ext>
            </a:extLst>
          </p:cNvPr>
          <p:cNvSpPr>
            <a:spLocks noGrp="1"/>
          </p:cNvSpPr>
          <p:nvPr>
            <p:ph idx="1" hasCustomPrompt="1"/>
          </p:nvPr>
        </p:nvSpPr>
        <p:spPr>
          <a:xfrm>
            <a:off x="5908430" y="2506662"/>
            <a:ext cx="5445370" cy="3454523"/>
          </a:xfrm>
        </p:spPr>
        <p:txBody>
          <a:bodyPr lIns="0" tIns="0" rIns="0" bIns="0">
            <a:noAutofit/>
          </a:bodyPr>
          <a:lstStyle>
            <a:lvl1pPr>
              <a:lnSpc>
                <a:spcPct val="100000"/>
              </a:lnSpc>
              <a:buClr>
                <a:schemeClr val="accent1"/>
              </a:buClr>
              <a:defRPr sz="1800"/>
            </a:lvl1pPr>
            <a:lvl2pPr>
              <a:lnSpc>
                <a:spcPct val="100000"/>
              </a:lnSpc>
              <a:buClr>
                <a:schemeClr val="accent1"/>
              </a:buClr>
              <a:defRPr sz="1600"/>
            </a:lvl2pPr>
            <a:lvl3pPr>
              <a:lnSpc>
                <a:spcPct val="100000"/>
              </a:lnSpc>
              <a:buClr>
                <a:schemeClr val="accent1"/>
              </a:buClr>
              <a:defRPr sz="1400"/>
            </a:lvl3pPr>
            <a:lvl4pPr>
              <a:lnSpc>
                <a:spcPct val="100000"/>
              </a:lnSpc>
              <a:buClr>
                <a:schemeClr val="accent1"/>
              </a:buClr>
              <a:defRPr sz="1200"/>
            </a:lvl4pPr>
            <a:lvl5pPr>
              <a:lnSpc>
                <a:spcPct val="100000"/>
              </a:lnSpc>
              <a:buClr>
                <a:schemeClr val="accent1"/>
              </a:buClr>
              <a:defRPr sz="12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5">
            <a:extLst>
              <a:ext uri="{FF2B5EF4-FFF2-40B4-BE49-F238E27FC236}">
                <a16:creationId xmlns:a16="http://schemas.microsoft.com/office/drawing/2014/main" id="{2C89B828-B338-413C-B008-0A8566F4881D}"/>
              </a:ext>
            </a:extLst>
          </p:cNvPr>
          <p:cNvSpPr>
            <a:spLocks noGrp="1"/>
          </p:cNvSpPr>
          <p:nvPr>
            <p:ph type="sldNum" sz="quarter" idx="12"/>
          </p:nvPr>
        </p:nvSpPr>
        <p:spPr>
          <a:xfrm>
            <a:off x="9085384" y="6463207"/>
            <a:ext cx="2743200" cy="249385"/>
          </a:xfrm>
        </p:spPr>
        <p:txBody>
          <a:bodyPr/>
          <a:lstStyle>
            <a:lvl1pPr algn="r">
              <a:defRPr sz="1200">
                <a:solidFill>
                  <a:schemeClr val="accent3"/>
                </a:solidFill>
              </a:defRPr>
            </a:lvl1pPr>
          </a:lstStyle>
          <a:p>
            <a:fld id="{48BB047D-A6CD-43AB-96F0-683C726B586B}" type="slidenum">
              <a:rPr lang="en-US" smtClean="0"/>
              <a:pPr/>
              <a:t>‹#›</a:t>
            </a:fld>
            <a:endParaRPr lang="en-US" dirty="0"/>
          </a:p>
        </p:txBody>
      </p:sp>
      <p:sp>
        <p:nvSpPr>
          <p:cNvPr id="8" name="Content Placeholder 16">
            <a:extLst>
              <a:ext uri="{FF2B5EF4-FFF2-40B4-BE49-F238E27FC236}">
                <a16:creationId xmlns:a16="http://schemas.microsoft.com/office/drawing/2014/main" id="{6AEAE6ED-58FA-4039-939A-E4032520CB3C}"/>
              </a:ext>
            </a:extLst>
          </p:cNvPr>
          <p:cNvSpPr>
            <a:spLocks noGrp="1"/>
          </p:cNvSpPr>
          <p:nvPr>
            <p:ph sz="quarter" idx="14" hasCustomPrompt="1"/>
          </p:nvPr>
        </p:nvSpPr>
        <p:spPr>
          <a:xfrm>
            <a:off x="363416" y="6462713"/>
            <a:ext cx="2262187" cy="249237"/>
          </a:xfrm>
        </p:spPr>
        <p:txBody>
          <a:bodyPr>
            <a:noAutofit/>
          </a:bodyPr>
          <a:lstStyle>
            <a:lvl1pPr marL="0" indent="0">
              <a:buNone/>
              <a:defRPr sz="1400" b="1" cap="all" baseline="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Your company name</a:t>
            </a:r>
          </a:p>
        </p:txBody>
      </p:sp>
      <p:sp>
        <p:nvSpPr>
          <p:cNvPr id="10" name="Picture Placeholder 9">
            <a:extLst>
              <a:ext uri="{FF2B5EF4-FFF2-40B4-BE49-F238E27FC236}">
                <a16:creationId xmlns:a16="http://schemas.microsoft.com/office/drawing/2014/main" id="{4502AABE-45EB-48A5-AD25-47BD8B79DF61}"/>
              </a:ext>
            </a:extLst>
          </p:cNvPr>
          <p:cNvSpPr>
            <a:spLocks noGrp="1"/>
          </p:cNvSpPr>
          <p:nvPr>
            <p:ph type="pic" sz="quarter" idx="15"/>
          </p:nvPr>
        </p:nvSpPr>
        <p:spPr>
          <a:xfrm>
            <a:off x="469045" y="0"/>
            <a:ext cx="5210175" cy="5961063"/>
          </a:xfrm>
          <a:solidFill>
            <a:schemeClr val="bg1">
              <a:lumMod val="85000"/>
            </a:schemeClr>
          </a:solidFill>
        </p:spPr>
        <p:txBody>
          <a:bodyPr anchor="ctr"/>
          <a:lstStyle>
            <a:lvl1pPr marL="0" indent="0" algn="ctr">
              <a:buNone/>
              <a:defRPr/>
            </a:lvl1pPr>
          </a:lstStyle>
          <a:p>
            <a:r>
              <a:rPr lang="en-US" noProof="0" dirty="0"/>
              <a:t>Click icon to add picture</a:t>
            </a:r>
          </a:p>
        </p:txBody>
      </p:sp>
      <p:cxnSp>
        <p:nvCxnSpPr>
          <p:cNvPr id="11" name="Straight Connector 10">
            <a:extLst>
              <a:ext uri="{FF2B5EF4-FFF2-40B4-BE49-F238E27FC236}">
                <a16:creationId xmlns:a16="http://schemas.microsoft.com/office/drawing/2014/main" id="{8888A4FD-81F4-4588-9E6D-70E57577D8BF}"/>
              </a:ext>
            </a:extLst>
          </p:cNvPr>
          <p:cNvCxnSpPr>
            <a:cxnSpLocks/>
          </p:cNvCxnSpPr>
          <p:nvPr userDrawn="1"/>
        </p:nvCxnSpPr>
        <p:spPr>
          <a:xfrm>
            <a:off x="5679220" y="2286312"/>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CF1D2ED-7B25-4251-BF07-47FBAA534810}"/>
              </a:ext>
            </a:extLst>
          </p:cNvPr>
          <p:cNvGrpSpPr/>
          <p:nvPr userDrawn="1"/>
        </p:nvGrpSpPr>
        <p:grpSpPr>
          <a:xfrm>
            <a:off x="11079786" y="421045"/>
            <a:ext cx="748798" cy="134113"/>
            <a:chOff x="4827813" y="2534636"/>
            <a:chExt cx="996651" cy="178504"/>
          </a:xfrm>
        </p:grpSpPr>
        <p:sp>
          <p:nvSpPr>
            <p:cNvPr id="13" name="Oval 12">
              <a:extLst>
                <a:ext uri="{FF2B5EF4-FFF2-40B4-BE49-F238E27FC236}">
                  <a16:creationId xmlns:a16="http://schemas.microsoft.com/office/drawing/2014/main" id="{E397537E-DF51-4990-9447-2DAE98ABC683}"/>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Oval 13">
              <a:extLst>
                <a:ext uri="{FF2B5EF4-FFF2-40B4-BE49-F238E27FC236}">
                  <a16:creationId xmlns:a16="http://schemas.microsoft.com/office/drawing/2014/main" id="{3E99CAB5-81F4-4EA8-8B36-4A70C59861FD}"/>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Oval 14">
              <a:extLst>
                <a:ext uri="{FF2B5EF4-FFF2-40B4-BE49-F238E27FC236}">
                  <a16:creationId xmlns:a16="http://schemas.microsoft.com/office/drawing/2014/main" id="{16AADF9A-A507-4453-8CE3-3F78BB303FA4}"/>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6" name="Oval 15">
              <a:extLst>
                <a:ext uri="{FF2B5EF4-FFF2-40B4-BE49-F238E27FC236}">
                  <a16:creationId xmlns:a16="http://schemas.microsoft.com/office/drawing/2014/main" id="{C33AA69F-C4B8-479C-9F0F-69C184D0611F}"/>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7" name="Oval 16">
            <a:extLst>
              <a:ext uri="{FF2B5EF4-FFF2-40B4-BE49-F238E27FC236}">
                <a16:creationId xmlns:a16="http://schemas.microsoft.com/office/drawing/2014/main" id="{8725921A-0ED5-431E-899C-28A6920B5029}"/>
              </a:ext>
            </a:extLst>
          </p:cNvPr>
          <p:cNvSpPr/>
          <p:nvPr userDrawn="1"/>
        </p:nvSpPr>
        <p:spPr>
          <a:xfrm>
            <a:off x="10039330" y="896815"/>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Oval 17">
            <a:extLst>
              <a:ext uri="{FF2B5EF4-FFF2-40B4-BE49-F238E27FC236}">
                <a16:creationId xmlns:a16="http://schemas.microsoft.com/office/drawing/2014/main" id="{EE8B169A-8A2F-4425-A9A1-1B828428B434}"/>
              </a:ext>
            </a:extLst>
          </p:cNvPr>
          <p:cNvSpPr/>
          <p:nvPr userDrawn="1"/>
        </p:nvSpPr>
        <p:spPr>
          <a:xfrm>
            <a:off x="9720923" y="672411"/>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0" name="Straight Connector 19">
            <a:extLst>
              <a:ext uri="{FF2B5EF4-FFF2-40B4-BE49-F238E27FC236}">
                <a16:creationId xmlns:a16="http://schemas.microsoft.com/office/drawing/2014/main" id="{43B45974-F6C7-40D3-9399-E05FA19C565E}"/>
              </a:ext>
            </a:extLst>
          </p:cNvPr>
          <p:cNvCxnSpPr>
            <a:cxnSpLocks/>
          </p:cNvCxnSpPr>
          <p:nvPr userDrawn="1"/>
        </p:nvCxnSpPr>
        <p:spPr>
          <a:xfrm>
            <a:off x="7508020" y="2286312"/>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58507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Content, and Three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16441-0F1F-453B-BACF-543CEDE2AE72}"/>
              </a:ext>
            </a:extLst>
          </p:cNvPr>
          <p:cNvSpPr>
            <a:spLocks noGrp="1"/>
          </p:cNvSpPr>
          <p:nvPr>
            <p:ph type="title"/>
          </p:nvPr>
        </p:nvSpPr>
        <p:spPr>
          <a:xfrm>
            <a:off x="363416" y="1046163"/>
            <a:ext cx="5445369" cy="1114784"/>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61EC9302-80D9-4A88-8591-DE2D4BA1F91A}"/>
              </a:ext>
            </a:extLst>
          </p:cNvPr>
          <p:cNvSpPr>
            <a:spLocks noGrp="1"/>
          </p:cNvSpPr>
          <p:nvPr>
            <p:ph idx="1" hasCustomPrompt="1"/>
          </p:nvPr>
        </p:nvSpPr>
        <p:spPr>
          <a:xfrm>
            <a:off x="363416" y="2506662"/>
            <a:ext cx="5445370" cy="3454523"/>
          </a:xfrm>
        </p:spPr>
        <p:txBody>
          <a:bodyPr lIns="0" tIns="0" rIns="0" bIns="0">
            <a:noAutofit/>
          </a:bodyPr>
          <a:lstStyle>
            <a:lvl1pPr>
              <a:lnSpc>
                <a:spcPct val="100000"/>
              </a:lnSpc>
              <a:defRPr sz="1800"/>
            </a:lvl1pPr>
            <a:lvl2pPr>
              <a:lnSpc>
                <a:spcPct val="100000"/>
              </a:lnSpc>
              <a:defRPr sz="1600"/>
            </a:lvl2pPr>
            <a:lvl3pPr>
              <a:lnSpc>
                <a:spcPct val="100000"/>
              </a:lnSpc>
              <a:defRPr sz="1400"/>
            </a:lvl3pPr>
            <a:lvl4pPr>
              <a:lnSpc>
                <a:spcPct val="100000"/>
              </a:lnSpc>
              <a:defRPr sz="1200"/>
            </a:lvl4pPr>
            <a:lvl5pPr>
              <a:lnSpc>
                <a:spcPct val="100000"/>
              </a:lnSpc>
              <a:defRPr sz="12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5">
            <a:extLst>
              <a:ext uri="{FF2B5EF4-FFF2-40B4-BE49-F238E27FC236}">
                <a16:creationId xmlns:a16="http://schemas.microsoft.com/office/drawing/2014/main" id="{2C89B828-B338-413C-B008-0A8566F4881D}"/>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sp>
        <p:nvSpPr>
          <p:cNvPr id="8" name="Content Placeholder 16">
            <a:extLst>
              <a:ext uri="{FF2B5EF4-FFF2-40B4-BE49-F238E27FC236}">
                <a16:creationId xmlns:a16="http://schemas.microsoft.com/office/drawing/2014/main" id="{6AEAE6ED-58FA-4039-939A-E4032520CB3C}"/>
              </a:ext>
            </a:extLst>
          </p:cNvPr>
          <p:cNvSpPr>
            <a:spLocks noGrp="1"/>
          </p:cNvSpPr>
          <p:nvPr>
            <p:ph sz="quarter" idx="14" hasCustomPrompt="1"/>
          </p:nvPr>
        </p:nvSpPr>
        <p:spPr>
          <a:xfrm>
            <a:off x="363416" y="6462713"/>
            <a:ext cx="2262187" cy="249237"/>
          </a:xfrm>
        </p:spPr>
        <p:txBody>
          <a:bodyPr>
            <a:noAutofit/>
          </a:bodyPr>
          <a:lstStyle>
            <a:lvl1pPr marL="0" indent="0">
              <a:buNone/>
              <a:defRPr sz="1400" b="1" cap="all" baseline="0">
                <a:solidFill>
                  <a:schemeClr val="accent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Your company name</a:t>
            </a:r>
          </a:p>
        </p:txBody>
      </p:sp>
      <p:sp>
        <p:nvSpPr>
          <p:cNvPr id="10" name="Picture Placeholder 9">
            <a:extLst>
              <a:ext uri="{FF2B5EF4-FFF2-40B4-BE49-F238E27FC236}">
                <a16:creationId xmlns:a16="http://schemas.microsoft.com/office/drawing/2014/main" id="{4502AABE-45EB-48A5-AD25-47BD8B79DF61}"/>
              </a:ext>
            </a:extLst>
          </p:cNvPr>
          <p:cNvSpPr>
            <a:spLocks noGrp="1"/>
          </p:cNvSpPr>
          <p:nvPr>
            <p:ph type="pic" sz="quarter" idx="15"/>
          </p:nvPr>
        </p:nvSpPr>
        <p:spPr>
          <a:xfrm>
            <a:off x="5919755" y="1"/>
            <a:ext cx="3430408" cy="4091942"/>
          </a:xfrm>
          <a:solidFill>
            <a:schemeClr val="bg1">
              <a:lumMod val="85000"/>
            </a:schemeClr>
          </a:solidFill>
        </p:spPr>
        <p:txBody>
          <a:bodyPr anchor="ctr"/>
          <a:lstStyle>
            <a:lvl1pPr marL="0" indent="0" algn="ctr">
              <a:buNone/>
              <a:defRPr/>
            </a:lvl1pPr>
          </a:lstStyle>
          <a:p>
            <a:r>
              <a:rPr lang="en-US" noProof="0" dirty="0"/>
              <a:t>Click icon to add picture</a:t>
            </a:r>
          </a:p>
        </p:txBody>
      </p:sp>
      <p:cxnSp>
        <p:nvCxnSpPr>
          <p:cNvPr id="11" name="Straight Connector 10">
            <a:extLst>
              <a:ext uri="{FF2B5EF4-FFF2-40B4-BE49-F238E27FC236}">
                <a16:creationId xmlns:a16="http://schemas.microsoft.com/office/drawing/2014/main" id="{8888A4FD-81F4-4588-9E6D-70E57577D8BF}"/>
              </a:ext>
            </a:extLst>
          </p:cNvPr>
          <p:cNvCxnSpPr>
            <a:cxnSpLocks/>
          </p:cNvCxnSpPr>
          <p:nvPr userDrawn="1"/>
        </p:nvCxnSpPr>
        <p:spPr>
          <a:xfrm>
            <a:off x="-24055" y="2286312"/>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CF1D2ED-7B25-4251-BF07-47FBAA534810}"/>
              </a:ext>
            </a:extLst>
          </p:cNvPr>
          <p:cNvGrpSpPr/>
          <p:nvPr userDrawn="1"/>
        </p:nvGrpSpPr>
        <p:grpSpPr>
          <a:xfrm>
            <a:off x="363416" y="421045"/>
            <a:ext cx="748798" cy="134113"/>
            <a:chOff x="4827813" y="2534636"/>
            <a:chExt cx="996651" cy="178504"/>
          </a:xfrm>
        </p:grpSpPr>
        <p:sp>
          <p:nvSpPr>
            <p:cNvPr id="13" name="Oval 12">
              <a:extLst>
                <a:ext uri="{FF2B5EF4-FFF2-40B4-BE49-F238E27FC236}">
                  <a16:creationId xmlns:a16="http://schemas.microsoft.com/office/drawing/2014/main" id="{E397537E-DF51-4990-9447-2DAE98ABC683}"/>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Oval 13">
              <a:extLst>
                <a:ext uri="{FF2B5EF4-FFF2-40B4-BE49-F238E27FC236}">
                  <a16:creationId xmlns:a16="http://schemas.microsoft.com/office/drawing/2014/main" id="{3E99CAB5-81F4-4EA8-8B36-4A70C59861FD}"/>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Oval 14">
              <a:extLst>
                <a:ext uri="{FF2B5EF4-FFF2-40B4-BE49-F238E27FC236}">
                  <a16:creationId xmlns:a16="http://schemas.microsoft.com/office/drawing/2014/main" id="{16AADF9A-A507-4453-8CE3-3F78BB303FA4}"/>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6" name="Oval 15">
              <a:extLst>
                <a:ext uri="{FF2B5EF4-FFF2-40B4-BE49-F238E27FC236}">
                  <a16:creationId xmlns:a16="http://schemas.microsoft.com/office/drawing/2014/main" id="{C33AA69F-C4B8-479C-9F0F-69C184D0611F}"/>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7" name="Oval 16">
            <a:extLst>
              <a:ext uri="{FF2B5EF4-FFF2-40B4-BE49-F238E27FC236}">
                <a16:creationId xmlns:a16="http://schemas.microsoft.com/office/drawing/2014/main" id="{8725921A-0ED5-431E-899C-28A6920B5029}"/>
              </a:ext>
            </a:extLst>
          </p:cNvPr>
          <p:cNvSpPr/>
          <p:nvPr userDrawn="1"/>
        </p:nvSpPr>
        <p:spPr>
          <a:xfrm>
            <a:off x="4608159" y="4718683"/>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Oval 17">
            <a:extLst>
              <a:ext uri="{FF2B5EF4-FFF2-40B4-BE49-F238E27FC236}">
                <a16:creationId xmlns:a16="http://schemas.microsoft.com/office/drawing/2014/main" id="{EE8B169A-8A2F-4425-A9A1-1B828428B434}"/>
              </a:ext>
            </a:extLst>
          </p:cNvPr>
          <p:cNvSpPr/>
          <p:nvPr userDrawn="1"/>
        </p:nvSpPr>
        <p:spPr>
          <a:xfrm>
            <a:off x="4289752" y="4494279"/>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0" name="Straight Connector 19">
            <a:extLst>
              <a:ext uri="{FF2B5EF4-FFF2-40B4-BE49-F238E27FC236}">
                <a16:creationId xmlns:a16="http://schemas.microsoft.com/office/drawing/2014/main" id="{43B45974-F6C7-40D3-9399-E05FA19C565E}"/>
              </a:ext>
            </a:extLst>
          </p:cNvPr>
          <p:cNvCxnSpPr>
            <a:cxnSpLocks/>
          </p:cNvCxnSpPr>
          <p:nvPr userDrawn="1"/>
        </p:nvCxnSpPr>
        <p:spPr>
          <a:xfrm>
            <a:off x="1804745" y="2286312"/>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Picture Placeholder 9">
            <a:extLst>
              <a:ext uri="{FF2B5EF4-FFF2-40B4-BE49-F238E27FC236}">
                <a16:creationId xmlns:a16="http://schemas.microsoft.com/office/drawing/2014/main" id="{63A2A33D-4D91-454D-A35B-6DA97069EC3F}"/>
              </a:ext>
            </a:extLst>
          </p:cNvPr>
          <p:cNvSpPr>
            <a:spLocks noGrp="1"/>
          </p:cNvSpPr>
          <p:nvPr>
            <p:ph type="pic" sz="quarter" idx="16"/>
          </p:nvPr>
        </p:nvSpPr>
        <p:spPr>
          <a:xfrm>
            <a:off x="9542186" y="555157"/>
            <a:ext cx="2649814" cy="4298197"/>
          </a:xfrm>
          <a:solidFill>
            <a:schemeClr val="bg1">
              <a:lumMod val="85000"/>
            </a:schemeClr>
          </a:solidFill>
        </p:spPr>
        <p:txBody>
          <a:bodyPr anchor="ctr"/>
          <a:lstStyle>
            <a:lvl1pPr marL="0" indent="0" algn="ctr">
              <a:buNone/>
              <a:defRPr/>
            </a:lvl1pPr>
          </a:lstStyle>
          <a:p>
            <a:r>
              <a:rPr lang="en-US" noProof="0" dirty="0"/>
              <a:t>Click icon to add picture</a:t>
            </a:r>
          </a:p>
        </p:txBody>
      </p:sp>
      <p:sp>
        <p:nvSpPr>
          <p:cNvPr id="21" name="Picture Placeholder 9">
            <a:extLst>
              <a:ext uri="{FF2B5EF4-FFF2-40B4-BE49-F238E27FC236}">
                <a16:creationId xmlns:a16="http://schemas.microsoft.com/office/drawing/2014/main" id="{7EC67FB7-777C-473E-95B8-585AA8E66406}"/>
              </a:ext>
            </a:extLst>
          </p:cNvPr>
          <p:cNvSpPr>
            <a:spLocks noGrp="1"/>
          </p:cNvSpPr>
          <p:nvPr>
            <p:ph type="pic" sz="quarter" idx="17"/>
          </p:nvPr>
        </p:nvSpPr>
        <p:spPr>
          <a:xfrm>
            <a:off x="5919754" y="4289110"/>
            <a:ext cx="3430407" cy="1672075"/>
          </a:xfrm>
          <a:solidFill>
            <a:schemeClr val="bg1">
              <a:lumMod val="85000"/>
            </a:schemeClr>
          </a:solidFill>
        </p:spPr>
        <p:txBody>
          <a:bodyPr anchor="ctr"/>
          <a:lstStyle>
            <a:lvl1pPr marL="0" indent="0" algn="ctr">
              <a:buNone/>
              <a:defRPr/>
            </a:lvl1pPr>
          </a:lstStyle>
          <a:p>
            <a:r>
              <a:rPr lang="en-US" noProof="0" dirty="0"/>
              <a:t>Click icon to add picture</a:t>
            </a:r>
          </a:p>
        </p:txBody>
      </p:sp>
    </p:spTree>
    <p:extLst>
      <p:ext uri="{BB962C8B-B14F-4D97-AF65-F5344CB8AC3E}">
        <p14:creationId xmlns:p14="http://schemas.microsoft.com/office/powerpoint/2010/main" val="5361893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Half Image Horizon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4E22-137C-4913-A29E-04F82EA87867}"/>
              </a:ext>
            </a:extLst>
          </p:cNvPr>
          <p:cNvSpPr>
            <a:spLocks noGrp="1"/>
          </p:cNvSpPr>
          <p:nvPr>
            <p:ph type="title" hasCustomPrompt="1"/>
          </p:nvPr>
        </p:nvSpPr>
        <p:spPr>
          <a:xfrm>
            <a:off x="831850" y="3794663"/>
            <a:ext cx="10515600" cy="823232"/>
          </a:xfrm>
        </p:spPr>
        <p:txBody>
          <a:bodyPr vert="horz" lIns="91440" tIns="45720" rIns="91440" bIns="45720" rtlCol="0" anchor="b">
            <a:noAutofit/>
          </a:bodyPr>
          <a:lstStyle>
            <a:lvl1pPr algn="ctr">
              <a:defRPr lang="en-IN" sz="3600" b="1" cap="all" baseline="0"/>
            </a:lvl1pPr>
          </a:lstStyle>
          <a:p>
            <a:pPr lvl="0"/>
            <a:r>
              <a:rPr lang="en-US" noProof="0"/>
              <a:t>TITLE HERE</a:t>
            </a:r>
          </a:p>
        </p:txBody>
      </p:sp>
      <p:sp>
        <p:nvSpPr>
          <p:cNvPr id="3" name="Text Placeholder 2">
            <a:extLst>
              <a:ext uri="{FF2B5EF4-FFF2-40B4-BE49-F238E27FC236}">
                <a16:creationId xmlns:a16="http://schemas.microsoft.com/office/drawing/2014/main" id="{6E8BFC94-FFEC-4290-AC27-760323F21BA3}"/>
              </a:ext>
            </a:extLst>
          </p:cNvPr>
          <p:cNvSpPr>
            <a:spLocks noGrp="1"/>
          </p:cNvSpPr>
          <p:nvPr>
            <p:ph type="body" idx="1" hasCustomPrompt="1"/>
          </p:nvPr>
        </p:nvSpPr>
        <p:spPr>
          <a:xfrm>
            <a:off x="831850" y="4839691"/>
            <a:ext cx="10515600" cy="1305379"/>
          </a:xfrm>
        </p:spPr>
        <p:txBody>
          <a:bodyPr vert="horz" lIns="91440" tIns="45720" rIns="91440" bIns="45720" rtlCol="0">
            <a:noAutofit/>
          </a:bodyPr>
          <a:lstStyle>
            <a:lvl1pPr marL="0" indent="0" algn="ctr">
              <a:lnSpc>
                <a:spcPct val="100000"/>
              </a:lnSpc>
              <a:buNone/>
              <a:defRPr lang="en-US" sz="1800" b="0" cap="none" baseline="0" dirty="0" smtClean="0"/>
            </a:lvl1pPr>
          </a:lstStyle>
          <a:p>
            <a:pPr marL="228600" lvl="0" indent="-228600"/>
            <a:r>
              <a:rPr lang="en-US" noProof="0"/>
              <a:t>Edit Master text styles</a:t>
            </a:r>
          </a:p>
        </p:txBody>
      </p:sp>
      <p:sp>
        <p:nvSpPr>
          <p:cNvPr id="6" name="Slide Number Placeholder 5">
            <a:extLst>
              <a:ext uri="{FF2B5EF4-FFF2-40B4-BE49-F238E27FC236}">
                <a16:creationId xmlns:a16="http://schemas.microsoft.com/office/drawing/2014/main" id="{B44139FA-A83B-432B-9C7C-26634F4630E6}"/>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sp>
        <p:nvSpPr>
          <p:cNvPr id="14" name="Picture Placeholder 13">
            <a:extLst>
              <a:ext uri="{FF2B5EF4-FFF2-40B4-BE49-F238E27FC236}">
                <a16:creationId xmlns:a16="http://schemas.microsoft.com/office/drawing/2014/main" id="{A7389277-B3D3-4AEE-8BE0-0559A7396981}"/>
              </a:ext>
            </a:extLst>
          </p:cNvPr>
          <p:cNvSpPr>
            <a:spLocks noGrp="1"/>
          </p:cNvSpPr>
          <p:nvPr>
            <p:ph type="pic" sz="quarter" idx="13"/>
          </p:nvPr>
        </p:nvSpPr>
        <p:spPr>
          <a:xfrm>
            <a:off x="0" y="0"/>
            <a:ext cx="12192000" cy="3713018"/>
          </a:xfrm>
          <a:solidFill>
            <a:schemeClr val="bg1">
              <a:lumMod val="85000"/>
            </a:schemeClr>
          </a:solidFill>
        </p:spPr>
        <p:txBody>
          <a:bodyPr anchor="ctr">
            <a:normAutofit/>
          </a:bodyPr>
          <a:lstStyle>
            <a:lvl1pPr marL="0" indent="0" algn="ctr">
              <a:buNone/>
              <a:defRPr sz="2000"/>
            </a:lvl1pPr>
          </a:lstStyle>
          <a:p>
            <a:r>
              <a:rPr lang="en-US" noProof="0" dirty="0"/>
              <a:t>Click icon to add picture</a:t>
            </a:r>
          </a:p>
        </p:txBody>
      </p:sp>
      <p:cxnSp>
        <p:nvCxnSpPr>
          <p:cNvPr id="7" name="Straight Connector 6">
            <a:extLst>
              <a:ext uri="{FF2B5EF4-FFF2-40B4-BE49-F238E27FC236}">
                <a16:creationId xmlns:a16="http://schemas.microsoft.com/office/drawing/2014/main" id="{D93E40EC-FFAE-4BC0-932E-60CC9A1785C0}"/>
              </a:ext>
            </a:extLst>
          </p:cNvPr>
          <p:cNvCxnSpPr>
            <a:cxnSpLocks/>
          </p:cNvCxnSpPr>
          <p:nvPr userDrawn="1"/>
        </p:nvCxnSpPr>
        <p:spPr>
          <a:xfrm>
            <a:off x="5351690" y="3748188"/>
            <a:ext cx="1488621" cy="0"/>
          </a:xfrm>
          <a:prstGeom prst="line">
            <a:avLst/>
          </a:prstGeom>
          <a:ln w="139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Content Placeholder 16">
            <a:extLst>
              <a:ext uri="{FF2B5EF4-FFF2-40B4-BE49-F238E27FC236}">
                <a16:creationId xmlns:a16="http://schemas.microsoft.com/office/drawing/2014/main" id="{B34A1799-63F2-4B23-A188-7BAB23FB821F}"/>
              </a:ext>
            </a:extLst>
          </p:cNvPr>
          <p:cNvSpPr>
            <a:spLocks noGrp="1"/>
          </p:cNvSpPr>
          <p:nvPr>
            <p:ph sz="quarter" idx="14" hasCustomPrompt="1"/>
          </p:nvPr>
        </p:nvSpPr>
        <p:spPr>
          <a:xfrm>
            <a:off x="363416" y="6462713"/>
            <a:ext cx="2262187" cy="249237"/>
          </a:xfrm>
        </p:spPr>
        <p:txBody>
          <a:bodyPr>
            <a:noAutofit/>
          </a:bodyPr>
          <a:lstStyle>
            <a:lvl1pPr marL="0" indent="0">
              <a:buNone/>
              <a:defRPr sz="1400" b="1" cap="all" baseline="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Your company name</a:t>
            </a:r>
          </a:p>
        </p:txBody>
      </p:sp>
      <p:grpSp>
        <p:nvGrpSpPr>
          <p:cNvPr id="18" name="Group 17">
            <a:extLst>
              <a:ext uri="{FF2B5EF4-FFF2-40B4-BE49-F238E27FC236}">
                <a16:creationId xmlns:a16="http://schemas.microsoft.com/office/drawing/2014/main" id="{65844635-8274-49B1-BBEC-354A0872E526}"/>
              </a:ext>
            </a:extLst>
          </p:cNvPr>
          <p:cNvGrpSpPr/>
          <p:nvPr userDrawn="1"/>
        </p:nvGrpSpPr>
        <p:grpSpPr>
          <a:xfrm>
            <a:off x="5721601" y="4594679"/>
            <a:ext cx="748798" cy="134113"/>
            <a:chOff x="4827813" y="2534636"/>
            <a:chExt cx="996651" cy="178504"/>
          </a:xfrm>
        </p:grpSpPr>
        <p:sp>
          <p:nvSpPr>
            <p:cNvPr id="19" name="Oval 18">
              <a:extLst>
                <a:ext uri="{FF2B5EF4-FFF2-40B4-BE49-F238E27FC236}">
                  <a16:creationId xmlns:a16="http://schemas.microsoft.com/office/drawing/2014/main" id="{9754643C-5B30-4FC2-BFAC-4FD007AC9EC7}"/>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Oval 19">
              <a:extLst>
                <a:ext uri="{FF2B5EF4-FFF2-40B4-BE49-F238E27FC236}">
                  <a16:creationId xmlns:a16="http://schemas.microsoft.com/office/drawing/2014/main" id="{23FDDB55-6BA5-4489-9E37-4A76254A5CD7}"/>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DA023CF8-2471-40A5-B2EF-E9BF4DF2C0E1}"/>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2" name="Oval 21">
              <a:extLst>
                <a:ext uri="{FF2B5EF4-FFF2-40B4-BE49-F238E27FC236}">
                  <a16:creationId xmlns:a16="http://schemas.microsoft.com/office/drawing/2014/main" id="{F9B0428F-5D1A-4CD3-BDA2-9CA7F5141455}"/>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Tree>
    <p:extLst>
      <p:ext uri="{BB962C8B-B14F-4D97-AF65-F5344CB8AC3E}">
        <p14:creationId xmlns:p14="http://schemas.microsoft.com/office/powerpoint/2010/main" val="20059322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mp;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37E7-A574-47D2-9624-D12F47560519}"/>
              </a:ext>
            </a:extLst>
          </p:cNvPr>
          <p:cNvSpPr>
            <a:spLocks noGrp="1"/>
          </p:cNvSpPr>
          <p:nvPr>
            <p:ph type="title" hasCustomPrompt="1"/>
          </p:nvPr>
        </p:nvSpPr>
        <p:spPr>
          <a:xfrm>
            <a:off x="363416" y="246186"/>
            <a:ext cx="3206261" cy="1037492"/>
          </a:xfrm>
        </p:spPr>
        <p:txBody>
          <a:bodyPr lIns="0" tIns="0" rIns="0" bIns="0" anchor="b">
            <a:noAutofit/>
          </a:bodyPr>
          <a:lstStyle>
            <a:lvl1pPr>
              <a:defRPr sz="3200" b="1" cap="all" baseline="0"/>
            </a:lvl1pPr>
          </a:lstStyle>
          <a:p>
            <a:r>
              <a:rPr lang="en-US" noProof="0"/>
              <a:t>Title here</a:t>
            </a:r>
          </a:p>
        </p:txBody>
      </p:sp>
      <p:sp>
        <p:nvSpPr>
          <p:cNvPr id="3" name="Text Placeholder 2">
            <a:extLst>
              <a:ext uri="{FF2B5EF4-FFF2-40B4-BE49-F238E27FC236}">
                <a16:creationId xmlns:a16="http://schemas.microsoft.com/office/drawing/2014/main" id="{712D9B6D-CE43-4FB1-87C0-D3565E730242}"/>
              </a:ext>
            </a:extLst>
          </p:cNvPr>
          <p:cNvSpPr>
            <a:spLocks noGrp="1"/>
          </p:cNvSpPr>
          <p:nvPr>
            <p:ph type="body" idx="1" hasCustomPrompt="1"/>
          </p:nvPr>
        </p:nvSpPr>
        <p:spPr>
          <a:xfrm>
            <a:off x="4080986" y="2426274"/>
            <a:ext cx="3008434" cy="601087"/>
          </a:xfrm>
        </p:spPr>
        <p:txBody>
          <a:bodyPr lIns="0" tIns="0" rIns="0" bIns="0" anchor="b">
            <a:noAutofit/>
          </a:bodyPr>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a:extLst>
              <a:ext uri="{FF2B5EF4-FFF2-40B4-BE49-F238E27FC236}">
                <a16:creationId xmlns:a16="http://schemas.microsoft.com/office/drawing/2014/main" id="{249D73CD-EB11-4ED6-80CF-B68320D57E91}"/>
              </a:ext>
            </a:extLst>
          </p:cNvPr>
          <p:cNvSpPr>
            <a:spLocks noGrp="1"/>
          </p:cNvSpPr>
          <p:nvPr>
            <p:ph sz="half" idx="2" hasCustomPrompt="1"/>
          </p:nvPr>
        </p:nvSpPr>
        <p:spPr>
          <a:xfrm>
            <a:off x="4080986" y="3097702"/>
            <a:ext cx="3008434" cy="3091961"/>
          </a:xfrm>
        </p:spPr>
        <p:txBody>
          <a:bodyPr lIns="0" tIns="0" rIns="0" bIns="0">
            <a:noAutofit/>
          </a:bodyPr>
          <a:lstStyle>
            <a:lvl1pPr>
              <a:defRPr sz="1600"/>
            </a:lvl1pPr>
            <a:lvl2pPr>
              <a:defRPr sz="1400"/>
            </a:lvl2pPr>
            <a:lvl3pPr>
              <a:defRPr sz="1200"/>
            </a:lvl3pPr>
            <a:lvl4pPr>
              <a:defRPr sz="1100"/>
            </a:lvl4pPr>
            <a:lvl5pPr>
              <a:defRPr sz="11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Slide Number Placeholder 5">
            <a:extLst>
              <a:ext uri="{FF2B5EF4-FFF2-40B4-BE49-F238E27FC236}">
                <a16:creationId xmlns:a16="http://schemas.microsoft.com/office/drawing/2014/main" id="{99564622-96D9-48C4-BB60-87F3F7C8E122}"/>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sp>
        <p:nvSpPr>
          <p:cNvPr id="11" name="Content Placeholder 16">
            <a:extLst>
              <a:ext uri="{FF2B5EF4-FFF2-40B4-BE49-F238E27FC236}">
                <a16:creationId xmlns:a16="http://schemas.microsoft.com/office/drawing/2014/main" id="{57889B18-CC7E-47A7-B83B-45D7871D298A}"/>
              </a:ext>
            </a:extLst>
          </p:cNvPr>
          <p:cNvSpPr>
            <a:spLocks noGrp="1"/>
          </p:cNvSpPr>
          <p:nvPr>
            <p:ph sz="quarter" idx="14" hasCustomPrompt="1"/>
          </p:nvPr>
        </p:nvSpPr>
        <p:spPr>
          <a:xfrm>
            <a:off x="363416" y="6462713"/>
            <a:ext cx="2262187" cy="249237"/>
          </a:xfrm>
        </p:spPr>
        <p:txBody>
          <a:bodyPr>
            <a:noAutofit/>
          </a:bodyPr>
          <a:lstStyle>
            <a:lvl1pPr marL="0" indent="0">
              <a:buNone/>
              <a:defRPr sz="1400" b="1" cap="all" baseline="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Your company name</a:t>
            </a:r>
          </a:p>
        </p:txBody>
      </p:sp>
      <p:grpSp>
        <p:nvGrpSpPr>
          <p:cNvPr id="6" name="Group 5">
            <a:extLst>
              <a:ext uri="{FF2B5EF4-FFF2-40B4-BE49-F238E27FC236}">
                <a16:creationId xmlns:a16="http://schemas.microsoft.com/office/drawing/2014/main" id="{A6A27954-3A0E-430B-AD48-05A3F3278D70}"/>
              </a:ext>
            </a:extLst>
          </p:cNvPr>
          <p:cNvGrpSpPr/>
          <p:nvPr userDrawn="1"/>
        </p:nvGrpSpPr>
        <p:grpSpPr>
          <a:xfrm>
            <a:off x="-24056" y="1452564"/>
            <a:ext cx="3385227" cy="134113"/>
            <a:chOff x="-24055" y="1452565"/>
            <a:chExt cx="2374534" cy="0"/>
          </a:xfrm>
        </p:grpSpPr>
        <p:cxnSp>
          <p:nvCxnSpPr>
            <p:cNvPr id="12" name="Straight Connector 11">
              <a:extLst>
                <a:ext uri="{FF2B5EF4-FFF2-40B4-BE49-F238E27FC236}">
                  <a16:creationId xmlns:a16="http://schemas.microsoft.com/office/drawing/2014/main" id="{D9C089FD-3BC7-434F-810A-04F78AFC84D2}"/>
                </a:ext>
              </a:extLst>
            </p:cNvPr>
            <p:cNvCxnSpPr>
              <a:cxnSpLocks/>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F7AC837-D78F-424C-9FDC-C3A445A5E0B6}"/>
                </a:ext>
              </a:extLst>
            </p:cNvPr>
            <p:cNvCxnSpPr>
              <a:cxnSpLocks/>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a:extLst>
              <a:ext uri="{FF2B5EF4-FFF2-40B4-BE49-F238E27FC236}">
                <a16:creationId xmlns:a16="http://schemas.microsoft.com/office/drawing/2014/main" id="{6831C4EF-58CF-4AEC-9F81-CB38D946A457}"/>
              </a:ext>
            </a:extLst>
          </p:cNvPr>
          <p:cNvCxnSpPr>
            <a:cxnSpLocks/>
          </p:cNvCxnSpPr>
          <p:nvPr userDrawn="1"/>
        </p:nvCxnSpPr>
        <p:spPr>
          <a:xfrm flipV="1">
            <a:off x="3639489" y="421045"/>
            <a:ext cx="0" cy="5768619"/>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A09F60F9-61AE-4464-B369-1CF86DB708DA}"/>
              </a:ext>
            </a:extLst>
          </p:cNvPr>
          <p:cNvSpPr>
            <a:spLocks noGrp="1"/>
          </p:cNvSpPr>
          <p:nvPr>
            <p:ph type="body" idx="15" hasCustomPrompt="1"/>
          </p:nvPr>
        </p:nvSpPr>
        <p:spPr>
          <a:xfrm>
            <a:off x="7870582" y="2426274"/>
            <a:ext cx="3008434" cy="601087"/>
          </a:xfrm>
        </p:spPr>
        <p:txBody>
          <a:bodyPr lIns="0" tIns="0" rIns="0" bIns="0" anchor="b">
            <a:noAutofit/>
          </a:bodyPr>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0" name="Content Placeholder 3">
            <a:extLst>
              <a:ext uri="{FF2B5EF4-FFF2-40B4-BE49-F238E27FC236}">
                <a16:creationId xmlns:a16="http://schemas.microsoft.com/office/drawing/2014/main" id="{124CEF01-2C7C-4568-8A45-5F5A058ECFC1}"/>
              </a:ext>
            </a:extLst>
          </p:cNvPr>
          <p:cNvSpPr>
            <a:spLocks noGrp="1"/>
          </p:cNvSpPr>
          <p:nvPr>
            <p:ph sz="half" idx="16" hasCustomPrompt="1"/>
          </p:nvPr>
        </p:nvSpPr>
        <p:spPr>
          <a:xfrm>
            <a:off x="7870582" y="3097702"/>
            <a:ext cx="3008434" cy="3091961"/>
          </a:xfrm>
        </p:spPr>
        <p:txBody>
          <a:bodyPr lIns="0" tIns="0" rIns="0" bIns="0">
            <a:noAutofit/>
          </a:bodyPr>
          <a:lstStyle>
            <a:lvl1pPr>
              <a:defRPr sz="1600"/>
            </a:lvl1pPr>
            <a:lvl2pPr>
              <a:defRPr sz="1400"/>
            </a:lvl2pPr>
            <a:lvl3pPr>
              <a:defRPr sz="1200"/>
            </a:lvl3pPr>
            <a:lvl4pPr>
              <a:defRPr sz="1100"/>
            </a:lvl4pPr>
            <a:lvl5pPr>
              <a:defRPr sz="11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 name="Picture Placeholder 8">
            <a:extLst>
              <a:ext uri="{FF2B5EF4-FFF2-40B4-BE49-F238E27FC236}">
                <a16:creationId xmlns:a16="http://schemas.microsoft.com/office/drawing/2014/main" id="{BAF86618-E012-4E70-91E3-A72E71C63E64}"/>
              </a:ext>
            </a:extLst>
          </p:cNvPr>
          <p:cNvSpPr>
            <a:spLocks noGrp="1"/>
          </p:cNvSpPr>
          <p:nvPr>
            <p:ph type="pic" sz="quarter" idx="18" hasCustomPrompt="1"/>
          </p:nvPr>
        </p:nvSpPr>
        <p:spPr>
          <a:xfrm>
            <a:off x="4080986" y="1676296"/>
            <a:ext cx="587932" cy="587932"/>
          </a:xfrm>
          <a:noFill/>
        </p:spPr>
        <p:txBody>
          <a:bodyPr anchor="ctr">
            <a:noAutofit/>
          </a:bodyPr>
          <a:lstStyle>
            <a:lvl1pPr marL="0" indent="0" algn="ctr">
              <a:buNone/>
              <a:defRPr sz="1400">
                <a:solidFill>
                  <a:schemeClr val="tx1"/>
                </a:solidFill>
              </a:defRPr>
            </a:lvl1pPr>
          </a:lstStyle>
          <a:p>
            <a:r>
              <a:rPr lang="en-US" noProof="0" dirty="0"/>
              <a:t>Icon Here</a:t>
            </a:r>
          </a:p>
        </p:txBody>
      </p:sp>
      <p:sp>
        <p:nvSpPr>
          <p:cNvPr id="24" name="Picture Placeholder 8">
            <a:extLst>
              <a:ext uri="{FF2B5EF4-FFF2-40B4-BE49-F238E27FC236}">
                <a16:creationId xmlns:a16="http://schemas.microsoft.com/office/drawing/2014/main" id="{4FF378B9-734E-4C43-836C-CB80566DDB15}"/>
              </a:ext>
            </a:extLst>
          </p:cNvPr>
          <p:cNvSpPr>
            <a:spLocks noGrp="1"/>
          </p:cNvSpPr>
          <p:nvPr>
            <p:ph type="pic" sz="quarter" idx="19" hasCustomPrompt="1"/>
          </p:nvPr>
        </p:nvSpPr>
        <p:spPr>
          <a:xfrm>
            <a:off x="7868008" y="1676296"/>
            <a:ext cx="587932" cy="587932"/>
          </a:xfrm>
          <a:noFill/>
        </p:spPr>
        <p:txBody>
          <a:bodyPr anchor="ctr">
            <a:noAutofit/>
          </a:bodyPr>
          <a:lstStyle>
            <a:lvl1pPr marL="0" indent="0" algn="ctr">
              <a:buNone/>
              <a:defRPr sz="1400">
                <a:solidFill>
                  <a:schemeClr val="tx1"/>
                </a:solidFill>
              </a:defRPr>
            </a:lvl1pPr>
          </a:lstStyle>
          <a:p>
            <a:r>
              <a:rPr lang="en-US" noProof="0" dirty="0"/>
              <a:t>Icon Here</a:t>
            </a:r>
          </a:p>
        </p:txBody>
      </p:sp>
      <p:sp>
        <p:nvSpPr>
          <p:cNvPr id="25" name="Oval 24">
            <a:extLst>
              <a:ext uri="{FF2B5EF4-FFF2-40B4-BE49-F238E27FC236}">
                <a16:creationId xmlns:a16="http://schemas.microsoft.com/office/drawing/2014/main" id="{3F366940-FB5E-4B76-8829-80C14F137B3A}"/>
              </a:ext>
            </a:extLst>
          </p:cNvPr>
          <p:cNvSpPr/>
          <p:nvPr userDrawn="1"/>
        </p:nvSpPr>
        <p:spPr>
          <a:xfrm>
            <a:off x="10251393" y="555158"/>
            <a:ext cx="3298372" cy="3298372"/>
          </a:xfrm>
          <a:prstGeom prst="ellipse">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75486FFB-46EF-4E74-BFFF-7ED054DB0D9C}"/>
              </a:ext>
            </a:extLst>
          </p:cNvPr>
          <p:cNvSpPr/>
          <p:nvPr userDrawn="1"/>
        </p:nvSpPr>
        <p:spPr>
          <a:xfrm>
            <a:off x="9932986" y="330754"/>
            <a:ext cx="1268186" cy="1268186"/>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Text Placeholder 2">
            <a:extLst>
              <a:ext uri="{FF2B5EF4-FFF2-40B4-BE49-F238E27FC236}">
                <a16:creationId xmlns:a16="http://schemas.microsoft.com/office/drawing/2014/main" id="{76F2CCF2-293A-49CA-B2A9-134BB5DEF98E}"/>
              </a:ext>
            </a:extLst>
          </p:cNvPr>
          <p:cNvSpPr>
            <a:spLocks noGrp="1"/>
          </p:cNvSpPr>
          <p:nvPr>
            <p:ph type="body" idx="20" hasCustomPrompt="1"/>
          </p:nvPr>
        </p:nvSpPr>
        <p:spPr>
          <a:xfrm>
            <a:off x="4080985" y="480157"/>
            <a:ext cx="6944563" cy="823912"/>
          </a:xfrm>
        </p:spPr>
        <p:txBody>
          <a:bodyPr lIns="0" tIns="0" rIns="0" bIns="0" anchor="ctr">
            <a:noAutofit/>
          </a:bodyPr>
          <a:lstStyle>
            <a:lvl1pPr marL="0" indent="0">
              <a:buNone/>
              <a:defRPr sz="20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grpSp>
        <p:nvGrpSpPr>
          <p:cNvPr id="27" name="Group 26">
            <a:extLst>
              <a:ext uri="{FF2B5EF4-FFF2-40B4-BE49-F238E27FC236}">
                <a16:creationId xmlns:a16="http://schemas.microsoft.com/office/drawing/2014/main" id="{6D35CCD2-B73F-944C-B572-7FBFC7DE22E4}"/>
              </a:ext>
            </a:extLst>
          </p:cNvPr>
          <p:cNvGrpSpPr/>
          <p:nvPr userDrawn="1"/>
        </p:nvGrpSpPr>
        <p:grpSpPr>
          <a:xfrm>
            <a:off x="363416" y="421045"/>
            <a:ext cx="748798" cy="134113"/>
            <a:chOff x="4827813" y="2534636"/>
            <a:chExt cx="996651" cy="178504"/>
          </a:xfrm>
        </p:grpSpPr>
        <p:sp>
          <p:nvSpPr>
            <p:cNvPr id="28" name="Oval 27">
              <a:extLst>
                <a:ext uri="{FF2B5EF4-FFF2-40B4-BE49-F238E27FC236}">
                  <a16:creationId xmlns:a16="http://schemas.microsoft.com/office/drawing/2014/main" id="{9D8F78D8-558F-3540-A5F4-B1AD8942B341}"/>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5" name="Oval 34">
              <a:extLst>
                <a:ext uri="{FF2B5EF4-FFF2-40B4-BE49-F238E27FC236}">
                  <a16:creationId xmlns:a16="http://schemas.microsoft.com/office/drawing/2014/main" id="{3F8F621A-F298-2B48-B7E0-8D9BEE8AA763}"/>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6" name="Oval 35">
              <a:extLst>
                <a:ext uri="{FF2B5EF4-FFF2-40B4-BE49-F238E27FC236}">
                  <a16:creationId xmlns:a16="http://schemas.microsoft.com/office/drawing/2014/main" id="{C17A3A3B-82AE-0A46-AE32-9B111F975BDB}"/>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37" name="Oval 36">
              <a:extLst>
                <a:ext uri="{FF2B5EF4-FFF2-40B4-BE49-F238E27FC236}">
                  <a16:creationId xmlns:a16="http://schemas.microsoft.com/office/drawing/2014/main" id="{DF206CE3-6B94-C340-8BA3-A2A4E407E499}"/>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Tree>
    <p:extLst>
      <p:ext uri="{BB962C8B-B14F-4D97-AF65-F5344CB8AC3E}">
        <p14:creationId xmlns:p14="http://schemas.microsoft.com/office/powerpoint/2010/main" val="8149713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Half Image Vertical Purpl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A7389277-B3D3-4AEE-8BE0-0559A7396981}"/>
              </a:ext>
            </a:extLst>
          </p:cNvPr>
          <p:cNvSpPr>
            <a:spLocks noGrp="1"/>
          </p:cNvSpPr>
          <p:nvPr>
            <p:ph type="pic" sz="quarter" idx="13"/>
          </p:nvPr>
        </p:nvSpPr>
        <p:spPr>
          <a:xfrm>
            <a:off x="5316488" y="0"/>
            <a:ext cx="6875511" cy="6858000"/>
          </a:xfrm>
          <a:solidFill>
            <a:schemeClr val="bg1">
              <a:lumMod val="85000"/>
            </a:schemeClr>
          </a:solidFill>
        </p:spPr>
        <p:txBody>
          <a:bodyPr anchor="ctr">
            <a:normAutofit/>
          </a:bodyPr>
          <a:lstStyle>
            <a:lvl1pPr marL="0" indent="0" algn="ctr">
              <a:buNone/>
              <a:defRPr sz="2000"/>
            </a:lvl1pPr>
          </a:lstStyle>
          <a:p>
            <a:r>
              <a:rPr lang="en-US" noProof="0" dirty="0"/>
              <a:t>Click icon to add picture</a:t>
            </a:r>
          </a:p>
        </p:txBody>
      </p:sp>
      <p:sp>
        <p:nvSpPr>
          <p:cNvPr id="4" name="Rectangle 3">
            <a:extLst>
              <a:ext uri="{FF2B5EF4-FFF2-40B4-BE49-F238E27FC236}">
                <a16:creationId xmlns:a16="http://schemas.microsoft.com/office/drawing/2014/main" id="{9536DA47-61AF-4CF1-8DF3-3721934D13E3}"/>
              </a:ext>
            </a:extLst>
          </p:cNvPr>
          <p:cNvSpPr/>
          <p:nvPr userDrawn="1"/>
        </p:nvSpPr>
        <p:spPr>
          <a:xfrm>
            <a:off x="0" y="0"/>
            <a:ext cx="5316488"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Rectangle 4">
            <a:extLst>
              <a:ext uri="{FF2B5EF4-FFF2-40B4-BE49-F238E27FC236}">
                <a16:creationId xmlns:a16="http://schemas.microsoft.com/office/drawing/2014/main" id="{056FD760-FBDC-4410-A039-469F7931D3A3}"/>
              </a:ext>
            </a:extLst>
          </p:cNvPr>
          <p:cNvSpPr/>
          <p:nvPr userDrawn="1"/>
        </p:nvSpPr>
        <p:spPr>
          <a:xfrm>
            <a:off x="831850" y="1723292"/>
            <a:ext cx="5307246" cy="3745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BCD44E22-137C-4913-A29E-04F82EA87867}"/>
              </a:ext>
            </a:extLst>
          </p:cNvPr>
          <p:cNvSpPr>
            <a:spLocks noGrp="1"/>
          </p:cNvSpPr>
          <p:nvPr>
            <p:ph type="title" hasCustomPrompt="1"/>
          </p:nvPr>
        </p:nvSpPr>
        <p:spPr>
          <a:xfrm>
            <a:off x="384651" y="1087907"/>
            <a:ext cx="4468698" cy="1444275"/>
          </a:xfrm>
        </p:spPr>
        <p:txBody>
          <a:bodyPr vert="horz" lIns="91440" tIns="792000" rIns="91440" bIns="45720" rtlCol="0" anchor="t">
            <a:noAutofit/>
          </a:bodyPr>
          <a:lstStyle>
            <a:lvl1pPr algn="l">
              <a:defRPr lang="en-IN" sz="3600" b="1" cap="all" baseline="0">
                <a:solidFill>
                  <a:schemeClr val="bg1"/>
                </a:solidFill>
              </a:defRPr>
            </a:lvl1pPr>
          </a:lstStyle>
          <a:p>
            <a:pPr lvl="0"/>
            <a:r>
              <a:rPr lang="en-US" noProof="0"/>
              <a:t>TITLE HERE</a:t>
            </a:r>
          </a:p>
        </p:txBody>
      </p:sp>
      <p:sp>
        <p:nvSpPr>
          <p:cNvPr id="3" name="Text Placeholder 2">
            <a:extLst>
              <a:ext uri="{FF2B5EF4-FFF2-40B4-BE49-F238E27FC236}">
                <a16:creationId xmlns:a16="http://schemas.microsoft.com/office/drawing/2014/main" id="{6E8BFC94-FFEC-4290-AC27-760323F21BA3}"/>
              </a:ext>
            </a:extLst>
          </p:cNvPr>
          <p:cNvSpPr>
            <a:spLocks noGrp="1"/>
          </p:cNvSpPr>
          <p:nvPr>
            <p:ph type="body" idx="1" hasCustomPrompt="1"/>
          </p:nvPr>
        </p:nvSpPr>
        <p:spPr>
          <a:xfrm>
            <a:off x="368711" y="2552611"/>
            <a:ext cx="4097778" cy="1992819"/>
          </a:xfrm>
        </p:spPr>
        <p:txBody>
          <a:bodyPr vert="horz" lIns="91440" tIns="45720" rIns="91440" bIns="45720" rtlCol="0">
            <a:noAutofit/>
          </a:bodyPr>
          <a:lstStyle>
            <a:lvl1pPr marL="0" indent="0" algn="l">
              <a:lnSpc>
                <a:spcPct val="100000"/>
              </a:lnSpc>
              <a:buNone/>
              <a:defRPr lang="en-US" sz="1800" b="0" cap="none" baseline="0" dirty="0" smtClean="0">
                <a:solidFill>
                  <a:schemeClr val="bg1"/>
                </a:solidFill>
              </a:defRPr>
            </a:lvl1pPr>
          </a:lstStyle>
          <a:p>
            <a:pPr marL="228600" lvl="0" indent="-228600"/>
            <a:r>
              <a:rPr lang="en-US" noProof="0"/>
              <a:t>Edit Master text styles</a:t>
            </a:r>
          </a:p>
        </p:txBody>
      </p:sp>
      <p:sp>
        <p:nvSpPr>
          <p:cNvPr id="6" name="Slide Number Placeholder 5">
            <a:extLst>
              <a:ext uri="{FF2B5EF4-FFF2-40B4-BE49-F238E27FC236}">
                <a16:creationId xmlns:a16="http://schemas.microsoft.com/office/drawing/2014/main" id="{B44139FA-A83B-432B-9C7C-26634F4630E6}"/>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cxnSp>
        <p:nvCxnSpPr>
          <p:cNvPr id="7" name="Straight Connector 6">
            <a:extLst>
              <a:ext uri="{FF2B5EF4-FFF2-40B4-BE49-F238E27FC236}">
                <a16:creationId xmlns:a16="http://schemas.microsoft.com/office/drawing/2014/main" id="{D93E40EC-FFAE-4BC0-932E-60CC9A1785C0}"/>
              </a:ext>
            </a:extLst>
          </p:cNvPr>
          <p:cNvCxnSpPr>
            <a:cxnSpLocks/>
          </p:cNvCxnSpPr>
          <p:nvPr userDrawn="1"/>
        </p:nvCxnSpPr>
        <p:spPr>
          <a:xfrm>
            <a:off x="454991" y="1620451"/>
            <a:ext cx="1488621"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Content Placeholder 16">
            <a:extLst>
              <a:ext uri="{FF2B5EF4-FFF2-40B4-BE49-F238E27FC236}">
                <a16:creationId xmlns:a16="http://schemas.microsoft.com/office/drawing/2014/main" id="{B34A1799-63F2-4B23-A188-7BAB23FB821F}"/>
              </a:ext>
            </a:extLst>
          </p:cNvPr>
          <p:cNvSpPr>
            <a:spLocks noGrp="1"/>
          </p:cNvSpPr>
          <p:nvPr>
            <p:ph sz="quarter" idx="14" hasCustomPrompt="1"/>
          </p:nvPr>
        </p:nvSpPr>
        <p:spPr>
          <a:xfrm>
            <a:off x="363416" y="6462713"/>
            <a:ext cx="2262187" cy="249237"/>
          </a:xfrm>
        </p:spPr>
        <p:txBody>
          <a:bodyPr>
            <a:noAutofit/>
          </a:bodyPr>
          <a:lstStyle>
            <a:lvl1pPr marL="0" indent="0">
              <a:buNone/>
              <a:defRPr sz="1400" b="1" cap="all"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Your company name</a:t>
            </a:r>
          </a:p>
        </p:txBody>
      </p:sp>
      <p:grpSp>
        <p:nvGrpSpPr>
          <p:cNvPr id="13" name="Group 12">
            <a:extLst>
              <a:ext uri="{FF2B5EF4-FFF2-40B4-BE49-F238E27FC236}">
                <a16:creationId xmlns:a16="http://schemas.microsoft.com/office/drawing/2014/main" id="{C5F2EA84-5150-479B-86D5-F4BAE1263488}"/>
              </a:ext>
            </a:extLst>
          </p:cNvPr>
          <p:cNvGrpSpPr/>
          <p:nvPr userDrawn="1"/>
        </p:nvGrpSpPr>
        <p:grpSpPr>
          <a:xfrm flipH="1">
            <a:off x="1130928" y="4803540"/>
            <a:ext cx="3616779" cy="3522776"/>
            <a:chOff x="2555621" y="3917613"/>
            <a:chExt cx="3616779" cy="3522776"/>
          </a:xfrm>
        </p:grpSpPr>
        <p:sp>
          <p:nvSpPr>
            <p:cNvPr id="15" name="Oval 14">
              <a:extLst>
                <a:ext uri="{FF2B5EF4-FFF2-40B4-BE49-F238E27FC236}">
                  <a16:creationId xmlns:a16="http://schemas.microsoft.com/office/drawing/2014/main" id="{C0699C4B-8D8E-47E2-A0C5-D71C25ABAC72}"/>
                </a:ext>
              </a:extLst>
            </p:cNvPr>
            <p:cNvSpPr/>
            <p:nvPr userDrawn="1"/>
          </p:nvSpPr>
          <p:spPr>
            <a:xfrm>
              <a:off x="2874028" y="4142017"/>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Oval 15">
              <a:extLst>
                <a:ext uri="{FF2B5EF4-FFF2-40B4-BE49-F238E27FC236}">
                  <a16:creationId xmlns:a16="http://schemas.microsoft.com/office/drawing/2014/main" id="{2F607AB9-31A7-4B79-9AFE-0DFDB792E20C}"/>
                </a:ext>
              </a:extLst>
            </p:cNvPr>
            <p:cNvSpPr/>
            <p:nvPr userDrawn="1"/>
          </p:nvSpPr>
          <p:spPr>
            <a:xfrm>
              <a:off x="2555621" y="3917613"/>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23122273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CABAC-B403-4354-A27F-4C38B08C1D3F}"/>
              </a:ext>
            </a:extLst>
          </p:cNvPr>
          <p:cNvSpPr>
            <a:spLocks noGrp="1"/>
          </p:cNvSpPr>
          <p:nvPr>
            <p:ph type="title" hasCustomPrompt="1"/>
          </p:nvPr>
        </p:nvSpPr>
        <p:spPr>
          <a:xfrm>
            <a:off x="4712885" y="2704121"/>
            <a:ext cx="6556248" cy="750278"/>
          </a:xfrm>
        </p:spPr>
        <p:txBody>
          <a:bodyPr/>
          <a:lstStyle>
            <a:lvl1pPr>
              <a:defRPr lang="en-US" sz="4800" b="1" kern="1200" cap="all" baseline="0" smtClean="0">
                <a:solidFill>
                  <a:schemeClr val="tx1"/>
                </a:solidFill>
                <a:latin typeface="+mn-lt"/>
                <a:ea typeface="+mn-ea"/>
                <a:cs typeface="+mn-cs"/>
              </a:defRPr>
            </a:lvl1pPr>
          </a:lstStyle>
          <a:p>
            <a:r>
              <a:rPr lang="en-US" noProof="0"/>
              <a:t>Thank You</a:t>
            </a:r>
          </a:p>
        </p:txBody>
      </p:sp>
      <p:sp>
        <p:nvSpPr>
          <p:cNvPr id="4" name="Date Placeholder 3">
            <a:extLst>
              <a:ext uri="{FF2B5EF4-FFF2-40B4-BE49-F238E27FC236}">
                <a16:creationId xmlns:a16="http://schemas.microsoft.com/office/drawing/2014/main" id="{ABDE5D2F-535D-4D7C-9BE1-84BFEC7A6547}"/>
              </a:ext>
            </a:extLst>
          </p:cNvPr>
          <p:cNvSpPr>
            <a:spLocks noGrp="1"/>
          </p:cNvSpPr>
          <p:nvPr>
            <p:ph type="dt" sz="half" idx="10"/>
          </p:nvPr>
        </p:nvSpPr>
        <p:spPr>
          <a:xfrm>
            <a:off x="838200" y="6356350"/>
            <a:ext cx="2743200" cy="365125"/>
          </a:xfrm>
          <a:prstGeom prst="rect">
            <a:avLst/>
          </a:prstGeom>
        </p:spPr>
        <p:txBody>
          <a:bodyPr/>
          <a:lstStyle/>
          <a:p>
            <a:fld id="{3750BF0E-5538-4BF5-8D7F-C7CBF1C98E69}" type="datetime1">
              <a:rPr lang="en-US" noProof="0" smtClean="0"/>
              <a:t>7/22/2020</a:t>
            </a:fld>
            <a:endParaRPr lang="en-US" noProof="0" dirty="0"/>
          </a:p>
        </p:txBody>
      </p:sp>
      <p:cxnSp>
        <p:nvCxnSpPr>
          <p:cNvPr id="7" name="Straight Connector 6">
            <a:extLst>
              <a:ext uri="{FF2B5EF4-FFF2-40B4-BE49-F238E27FC236}">
                <a16:creationId xmlns:a16="http://schemas.microsoft.com/office/drawing/2014/main" id="{64363625-95D4-4DF0-A1AA-D060728EC426}"/>
              </a:ext>
            </a:extLst>
          </p:cNvPr>
          <p:cNvCxnSpPr>
            <a:cxnSpLocks/>
          </p:cNvCxnSpPr>
          <p:nvPr userDrawn="1"/>
        </p:nvCxnSpPr>
        <p:spPr>
          <a:xfrm>
            <a:off x="4827813" y="3760408"/>
            <a:ext cx="148862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F0C7F772-E2DA-4B13-AC2E-28A0EE6D8465}"/>
              </a:ext>
            </a:extLst>
          </p:cNvPr>
          <p:cNvSpPr>
            <a:spLocks noGrp="1"/>
          </p:cNvSpPr>
          <p:nvPr>
            <p:ph type="pic" sz="quarter" idx="13"/>
          </p:nvPr>
        </p:nvSpPr>
        <p:spPr>
          <a:xfrm>
            <a:off x="0" y="1"/>
            <a:ext cx="4424363" cy="6858000"/>
          </a:xfrm>
          <a:solidFill>
            <a:schemeClr val="bg2"/>
          </a:solidFill>
        </p:spPr>
        <p:txBody>
          <a:bodyPr anchor="ctr"/>
          <a:lstStyle>
            <a:lvl1pPr marL="0" indent="0" algn="ctr">
              <a:buNone/>
              <a:defRPr/>
            </a:lvl1pPr>
          </a:lstStyle>
          <a:p>
            <a:r>
              <a:rPr lang="en-US" noProof="0" dirty="0"/>
              <a:t>Click icon to add picture</a:t>
            </a:r>
          </a:p>
        </p:txBody>
      </p:sp>
      <p:sp>
        <p:nvSpPr>
          <p:cNvPr id="15" name="Oval 14">
            <a:extLst>
              <a:ext uri="{FF2B5EF4-FFF2-40B4-BE49-F238E27FC236}">
                <a16:creationId xmlns:a16="http://schemas.microsoft.com/office/drawing/2014/main" id="{47953C80-71A5-4AA2-AEAD-21948D1AA6DC}"/>
              </a:ext>
            </a:extLst>
          </p:cNvPr>
          <p:cNvSpPr/>
          <p:nvPr userDrawn="1"/>
        </p:nvSpPr>
        <p:spPr>
          <a:xfrm>
            <a:off x="8621485" y="4408714"/>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Oval 15">
            <a:extLst>
              <a:ext uri="{FF2B5EF4-FFF2-40B4-BE49-F238E27FC236}">
                <a16:creationId xmlns:a16="http://schemas.microsoft.com/office/drawing/2014/main" id="{9C4582D1-F710-4E2F-9868-CB89116D5932}"/>
              </a:ext>
            </a:extLst>
          </p:cNvPr>
          <p:cNvSpPr/>
          <p:nvPr userDrawn="1"/>
        </p:nvSpPr>
        <p:spPr>
          <a:xfrm>
            <a:off x="8303078" y="4184310"/>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23" name="Graphic 22" descr="Envelope">
            <a:extLst>
              <a:ext uri="{FF2B5EF4-FFF2-40B4-BE49-F238E27FC236}">
                <a16:creationId xmlns:a16="http://schemas.microsoft.com/office/drawing/2014/main" id="{3C32C7E5-809C-4E12-8962-1B868951E67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34803" y="4029040"/>
            <a:ext cx="469232" cy="469232"/>
          </a:xfrm>
          <a:prstGeom prst="rect">
            <a:avLst/>
          </a:prstGeom>
        </p:spPr>
      </p:pic>
      <p:sp>
        <p:nvSpPr>
          <p:cNvPr id="34" name="Subtitle 2">
            <a:extLst>
              <a:ext uri="{FF2B5EF4-FFF2-40B4-BE49-F238E27FC236}">
                <a16:creationId xmlns:a16="http://schemas.microsoft.com/office/drawing/2014/main" id="{31AD270F-1692-4526-B979-6B5945A20D90}"/>
              </a:ext>
            </a:extLst>
          </p:cNvPr>
          <p:cNvSpPr>
            <a:spLocks noGrp="1"/>
          </p:cNvSpPr>
          <p:nvPr>
            <p:ph type="subTitle" idx="1"/>
          </p:nvPr>
        </p:nvSpPr>
        <p:spPr>
          <a:xfrm>
            <a:off x="5406809" y="4126311"/>
            <a:ext cx="3640478" cy="433938"/>
          </a:xfrm>
        </p:spPr>
        <p:txBody>
          <a:bodyPr>
            <a:normAutofit/>
          </a:bodyPr>
          <a:lstStyle>
            <a:lvl1pPr marL="0" indent="0" algn="l">
              <a:buNone/>
              <a:defRPr sz="1800" b="0" cap="none"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39" name="Content Placeholder 38">
            <a:extLst>
              <a:ext uri="{FF2B5EF4-FFF2-40B4-BE49-F238E27FC236}">
                <a16:creationId xmlns:a16="http://schemas.microsoft.com/office/drawing/2014/main" id="{382940E6-7963-411F-B35A-57121171A988}"/>
              </a:ext>
            </a:extLst>
          </p:cNvPr>
          <p:cNvSpPr>
            <a:spLocks noGrp="1"/>
          </p:cNvSpPr>
          <p:nvPr>
            <p:ph sz="quarter" idx="15" hasCustomPrompt="1"/>
          </p:nvPr>
        </p:nvSpPr>
        <p:spPr>
          <a:xfrm>
            <a:off x="5408614" y="4836222"/>
            <a:ext cx="3638674" cy="453938"/>
          </a:xfrm>
        </p:spPr>
        <p:txBody>
          <a:bodyPr vert="horz" lIns="91440" tIns="45720" rIns="91440" bIns="45720" rtlCol="0">
            <a:normAutofit/>
          </a:bodyPr>
          <a:lstStyle>
            <a:lvl1pPr marL="0" indent="0">
              <a:buNone/>
              <a:defRPr lang="en-US" sz="1800" b="0" cap="none" baseline="0" dirty="0" smtClean="0"/>
            </a:lvl1pPr>
            <a:lvl2pPr>
              <a:defRPr lang="en-US" sz="2000" dirty="0" smtClean="0"/>
            </a:lvl2pPr>
            <a:lvl3pPr>
              <a:defRPr lang="en-US" sz="1800" dirty="0" smtClean="0"/>
            </a:lvl3pPr>
            <a:lvl4pPr>
              <a:defRPr lang="en-US" sz="1600" dirty="0" smtClean="0"/>
            </a:lvl4pPr>
            <a:lvl5pPr>
              <a:defRPr lang="en-IN" sz="1600" dirty="0"/>
            </a:lvl5pPr>
          </a:lstStyle>
          <a:p>
            <a:pPr marL="228600" lvl="0" indent="-228600"/>
            <a:r>
              <a:rPr lang="en-US" noProof="0"/>
              <a:t>Edit Master text styles</a:t>
            </a:r>
          </a:p>
        </p:txBody>
      </p:sp>
      <p:grpSp>
        <p:nvGrpSpPr>
          <p:cNvPr id="20" name="Group 19">
            <a:extLst>
              <a:ext uri="{FF2B5EF4-FFF2-40B4-BE49-F238E27FC236}">
                <a16:creationId xmlns:a16="http://schemas.microsoft.com/office/drawing/2014/main" id="{1F8FC2D7-B114-3444-8684-995FC4D6D459}"/>
              </a:ext>
            </a:extLst>
          </p:cNvPr>
          <p:cNvGrpSpPr/>
          <p:nvPr userDrawn="1"/>
        </p:nvGrpSpPr>
        <p:grpSpPr>
          <a:xfrm>
            <a:off x="4793474" y="2475187"/>
            <a:ext cx="748798" cy="134113"/>
            <a:chOff x="4827813" y="2534636"/>
            <a:chExt cx="996651" cy="178504"/>
          </a:xfrm>
        </p:grpSpPr>
        <p:sp>
          <p:nvSpPr>
            <p:cNvPr id="21" name="Oval 20">
              <a:extLst>
                <a:ext uri="{FF2B5EF4-FFF2-40B4-BE49-F238E27FC236}">
                  <a16:creationId xmlns:a16="http://schemas.microsoft.com/office/drawing/2014/main" id="{CEE45073-ED8E-0544-85FA-9AF5A478417E}"/>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B8BAF06E-A8A8-484C-8F6C-E42EDC46BBCB}"/>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Oval 23">
              <a:extLst>
                <a:ext uri="{FF2B5EF4-FFF2-40B4-BE49-F238E27FC236}">
                  <a16:creationId xmlns:a16="http://schemas.microsoft.com/office/drawing/2014/main" id="{586EB62D-13C7-6E43-9D98-B706D2B9ADDF}"/>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6" name="Oval 25">
              <a:extLst>
                <a:ext uri="{FF2B5EF4-FFF2-40B4-BE49-F238E27FC236}">
                  <a16:creationId xmlns:a16="http://schemas.microsoft.com/office/drawing/2014/main" id="{35CF3453-ED5A-024D-8815-C08EFA13D1A6}"/>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pic>
        <p:nvPicPr>
          <p:cNvPr id="3" name="Graphic 2" descr="Link">
            <a:extLst>
              <a:ext uri="{FF2B5EF4-FFF2-40B4-BE49-F238E27FC236}">
                <a16:creationId xmlns:a16="http://schemas.microsoft.com/office/drawing/2014/main" id="{16E3F5A0-978F-8D46-BBFB-19A7F7883D93}"/>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87152" y="4809677"/>
            <a:ext cx="542081" cy="542081"/>
          </a:xfrm>
          <a:prstGeom prst="rect">
            <a:avLst/>
          </a:prstGeom>
        </p:spPr>
      </p:pic>
    </p:spTree>
    <p:extLst>
      <p:ext uri="{BB962C8B-B14F-4D97-AF65-F5344CB8AC3E}">
        <p14:creationId xmlns:p14="http://schemas.microsoft.com/office/powerpoint/2010/main" val="39230673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582E5-8FA2-4056-805F-EF36F7066893}"/>
              </a:ext>
            </a:extLst>
          </p:cNvPr>
          <p:cNvSpPr>
            <a:spLocks noGrp="1"/>
          </p:cNvSpPr>
          <p:nvPr>
            <p:ph type="ctrTitle" hasCustomPrompt="1"/>
          </p:nvPr>
        </p:nvSpPr>
        <p:spPr>
          <a:xfrm>
            <a:off x="4686300" y="2726872"/>
            <a:ext cx="7233557" cy="832077"/>
          </a:xfrm>
        </p:spPr>
        <p:txBody>
          <a:bodyPr anchor="b">
            <a:normAutofit/>
          </a:bodyPr>
          <a:lstStyle>
            <a:lvl1pPr algn="l">
              <a:defRPr sz="4800" b="1" cap="all" baseline="0">
                <a:solidFill>
                  <a:schemeClr val="tx1"/>
                </a:solidFill>
              </a:defRPr>
            </a:lvl1pPr>
          </a:lstStyle>
          <a:p>
            <a:r>
              <a:rPr lang="en-US" noProof="0"/>
              <a:t>Presentation title</a:t>
            </a:r>
          </a:p>
        </p:txBody>
      </p:sp>
      <p:sp>
        <p:nvSpPr>
          <p:cNvPr id="3" name="Subtitle 2">
            <a:extLst>
              <a:ext uri="{FF2B5EF4-FFF2-40B4-BE49-F238E27FC236}">
                <a16:creationId xmlns:a16="http://schemas.microsoft.com/office/drawing/2014/main" id="{1C085D6F-874B-44F8-B241-51EF13CA9C8B}"/>
              </a:ext>
            </a:extLst>
          </p:cNvPr>
          <p:cNvSpPr>
            <a:spLocks noGrp="1"/>
          </p:cNvSpPr>
          <p:nvPr>
            <p:ph type="subTitle" idx="1"/>
          </p:nvPr>
        </p:nvSpPr>
        <p:spPr>
          <a:xfrm>
            <a:off x="4686300" y="3569380"/>
            <a:ext cx="7233557" cy="365125"/>
          </a:xfrm>
        </p:spPr>
        <p:txBody>
          <a:bodyPr lIns="0">
            <a:norm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Date Placeholder 3">
            <a:extLst>
              <a:ext uri="{FF2B5EF4-FFF2-40B4-BE49-F238E27FC236}">
                <a16:creationId xmlns:a16="http://schemas.microsoft.com/office/drawing/2014/main" id="{ABDE5D2F-535D-4D7C-9BE1-84BFEC7A6547}"/>
              </a:ext>
            </a:extLst>
          </p:cNvPr>
          <p:cNvSpPr>
            <a:spLocks noGrp="1"/>
          </p:cNvSpPr>
          <p:nvPr>
            <p:ph type="dt" sz="half" idx="10"/>
          </p:nvPr>
        </p:nvSpPr>
        <p:spPr>
          <a:xfrm>
            <a:off x="838200" y="6356350"/>
            <a:ext cx="2743200" cy="365125"/>
          </a:xfrm>
          <a:prstGeom prst="rect">
            <a:avLst/>
          </a:prstGeom>
        </p:spPr>
        <p:txBody>
          <a:bodyPr/>
          <a:lstStyle/>
          <a:p>
            <a:fld id="{4F1D6AEF-25D3-41D0-9023-4A43AE63A868}" type="datetime1">
              <a:rPr lang="en-US" noProof="0" smtClean="0"/>
              <a:t>7/22/2020</a:t>
            </a:fld>
            <a:endParaRPr lang="en-US" noProof="0" dirty="0"/>
          </a:p>
        </p:txBody>
      </p:sp>
      <p:cxnSp>
        <p:nvCxnSpPr>
          <p:cNvPr id="7" name="Straight Connector 6">
            <a:extLst>
              <a:ext uri="{FF2B5EF4-FFF2-40B4-BE49-F238E27FC236}">
                <a16:creationId xmlns:a16="http://schemas.microsoft.com/office/drawing/2014/main" id="{64363625-95D4-4DF0-A1AA-D060728EC426}"/>
              </a:ext>
            </a:extLst>
          </p:cNvPr>
          <p:cNvCxnSpPr>
            <a:cxnSpLocks/>
          </p:cNvCxnSpPr>
          <p:nvPr userDrawn="1"/>
        </p:nvCxnSpPr>
        <p:spPr>
          <a:xfrm>
            <a:off x="4827813" y="4082142"/>
            <a:ext cx="148862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ECBCF8A4-C2B4-4945-8D79-C9D46B7FBECB}"/>
              </a:ext>
            </a:extLst>
          </p:cNvPr>
          <p:cNvGrpSpPr/>
          <p:nvPr userDrawn="1"/>
        </p:nvGrpSpPr>
        <p:grpSpPr>
          <a:xfrm>
            <a:off x="4793474" y="2475187"/>
            <a:ext cx="748798" cy="134113"/>
            <a:chOff x="4827813" y="2534636"/>
            <a:chExt cx="996651" cy="178504"/>
          </a:xfrm>
        </p:grpSpPr>
        <p:sp>
          <p:nvSpPr>
            <p:cNvPr id="9" name="Oval 8">
              <a:extLst>
                <a:ext uri="{FF2B5EF4-FFF2-40B4-BE49-F238E27FC236}">
                  <a16:creationId xmlns:a16="http://schemas.microsoft.com/office/drawing/2014/main" id="{479C2256-8A0F-4625-86F0-FB439F3EAD4E}"/>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Oval 9">
              <a:extLst>
                <a:ext uri="{FF2B5EF4-FFF2-40B4-BE49-F238E27FC236}">
                  <a16:creationId xmlns:a16="http://schemas.microsoft.com/office/drawing/2014/main" id="{253CF488-6D31-4B63-A3C6-C4D838C23FCE}"/>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Oval 10">
              <a:extLst>
                <a:ext uri="{FF2B5EF4-FFF2-40B4-BE49-F238E27FC236}">
                  <a16:creationId xmlns:a16="http://schemas.microsoft.com/office/drawing/2014/main" id="{E32985B6-7260-445A-A580-6993E0DEBFD9}"/>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2" name="Oval 11">
              <a:extLst>
                <a:ext uri="{FF2B5EF4-FFF2-40B4-BE49-F238E27FC236}">
                  <a16:creationId xmlns:a16="http://schemas.microsoft.com/office/drawing/2014/main" id="{3BC682E1-4E5D-4006-81EA-550DD98166E4}"/>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5" name="Oval 14">
            <a:extLst>
              <a:ext uri="{FF2B5EF4-FFF2-40B4-BE49-F238E27FC236}">
                <a16:creationId xmlns:a16="http://schemas.microsoft.com/office/drawing/2014/main" id="{47953C80-71A5-4AA2-AEAD-21948D1AA6DC}"/>
              </a:ext>
            </a:extLst>
          </p:cNvPr>
          <p:cNvSpPr/>
          <p:nvPr userDrawn="1"/>
        </p:nvSpPr>
        <p:spPr>
          <a:xfrm>
            <a:off x="8621485" y="4408714"/>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Oval 15">
            <a:extLst>
              <a:ext uri="{FF2B5EF4-FFF2-40B4-BE49-F238E27FC236}">
                <a16:creationId xmlns:a16="http://schemas.microsoft.com/office/drawing/2014/main" id="{9C4582D1-F710-4E2F-9868-CB89116D5932}"/>
              </a:ext>
            </a:extLst>
          </p:cNvPr>
          <p:cNvSpPr/>
          <p:nvPr userDrawn="1"/>
        </p:nvSpPr>
        <p:spPr>
          <a:xfrm>
            <a:off x="8303078" y="4184310"/>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ectangle 16">
            <a:extLst>
              <a:ext uri="{FF2B5EF4-FFF2-40B4-BE49-F238E27FC236}">
                <a16:creationId xmlns:a16="http://schemas.microsoft.com/office/drawing/2014/main" id="{25F8A1A8-E078-4836-ABD1-CD4E75BBF58F}"/>
              </a:ext>
            </a:extLst>
          </p:cNvPr>
          <p:cNvSpPr/>
          <p:nvPr userDrawn="1"/>
        </p:nvSpPr>
        <p:spPr>
          <a:xfrm>
            <a:off x="0" y="0"/>
            <a:ext cx="442436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7052741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C89B828-B338-413C-B008-0A8566F4881D}"/>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cxnSp>
        <p:nvCxnSpPr>
          <p:cNvPr id="11" name="Straight Connector 10">
            <a:extLst>
              <a:ext uri="{FF2B5EF4-FFF2-40B4-BE49-F238E27FC236}">
                <a16:creationId xmlns:a16="http://schemas.microsoft.com/office/drawing/2014/main" id="{8888A4FD-81F4-4588-9E6D-70E57577D8BF}"/>
              </a:ext>
            </a:extLst>
          </p:cNvPr>
          <p:cNvCxnSpPr>
            <a:cxnSpLocks/>
          </p:cNvCxnSpPr>
          <p:nvPr userDrawn="1"/>
        </p:nvCxnSpPr>
        <p:spPr>
          <a:xfrm>
            <a:off x="5679220" y="2286312"/>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CF1D2ED-7B25-4251-BF07-47FBAA534810}"/>
              </a:ext>
            </a:extLst>
          </p:cNvPr>
          <p:cNvGrpSpPr/>
          <p:nvPr userDrawn="1"/>
        </p:nvGrpSpPr>
        <p:grpSpPr>
          <a:xfrm>
            <a:off x="11079786" y="421045"/>
            <a:ext cx="748798" cy="134113"/>
            <a:chOff x="4827813" y="2534636"/>
            <a:chExt cx="996651" cy="178504"/>
          </a:xfrm>
        </p:grpSpPr>
        <p:sp>
          <p:nvSpPr>
            <p:cNvPr id="13" name="Oval 12">
              <a:extLst>
                <a:ext uri="{FF2B5EF4-FFF2-40B4-BE49-F238E27FC236}">
                  <a16:creationId xmlns:a16="http://schemas.microsoft.com/office/drawing/2014/main" id="{E397537E-DF51-4990-9447-2DAE98ABC683}"/>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Oval 13">
              <a:extLst>
                <a:ext uri="{FF2B5EF4-FFF2-40B4-BE49-F238E27FC236}">
                  <a16:creationId xmlns:a16="http://schemas.microsoft.com/office/drawing/2014/main" id="{3E99CAB5-81F4-4EA8-8B36-4A70C59861FD}"/>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Oval 14">
              <a:extLst>
                <a:ext uri="{FF2B5EF4-FFF2-40B4-BE49-F238E27FC236}">
                  <a16:creationId xmlns:a16="http://schemas.microsoft.com/office/drawing/2014/main" id="{16AADF9A-A507-4453-8CE3-3F78BB303FA4}"/>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6" name="Oval 15">
              <a:extLst>
                <a:ext uri="{FF2B5EF4-FFF2-40B4-BE49-F238E27FC236}">
                  <a16:creationId xmlns:a16="http://schemas.microsoft.com/office/drawing/2014/main" id="{C33AA69F-C4B8-479C-9F0F-69C184D0611F}"/>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7" name="Oval 16">
            <a:extLst>
              <a:ext uri="{FF2B5EF4-FFF2-40B4-BE49-F238E27FC236}">
                <a16:creationId xmlns:a16="http://schemas.microsoft.com/office/drawing/2014/main" id="{8725921A-0ED5-431E-899C-28A6920B5029}"/>
              </a:ext>
            </a:extLst>
          </p:cNvPr>
          <p:cNvSpPr/>
          <p:nvPr userDrawn="1"/>
        </p:nvSpPr>
        <p:spPr>
          <a:xfrm>
            <a:off x="10039330" y="896815"/>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Oval 17">
            <a:extLst>
              <a:ext uri="{FF2B5EF4-FFF2-40B4-BE49-F238E27FC236}">
                <a16:creationId xmlns:a16="http://schemas.microsoft.com/office/drawing/2014/main" id="{EE8B169A-8A2F-4425-A9A1-1B828428B434}"/>
              </a:ext>
            </a:extLst>
          </p:cNvPr>
          <p:cNvSpPr/>
          <p:nvPr userDrawn="1"/>
        </p:nvSpPr>
        <p:spPr>
          <a:xfrm>
            <a:off x="9720923" y="672411"/>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0" name="Straight Connector 19">
            <a:extLst>
              <a:ext uri="{FF2B5EF4-FFF2-40B4-BE49-F238E27FC236}">
                <a16:creationId xmlns:a16="http://schemas.microsoft.com/office/drawing/2014/main" id="{43B45974-F6C7-40D3-9399-E05FA19C565E}"/>
              </a:ext>
            </a:extLst>
          </p:cNvPr>
          <p:cNvCxnSpPr>
            <a:cxnSpLocks/>
          </p:cNvCxnSpPr>
          <p:nvPr userDrawn="1"/>
        </p:nvCxnSpPr>
        <p:spPr>
          <a:xfrm>
            <a:off x="7508020" y="2286312"/>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9A55704E-D515-4774-90C6-5F887DDAE55E}"/>
              </a:ext>
            </a:extLst>
          </p:cNvPr>
          <p:cNvSpPr/>
          <p:nvPr userDrawn="1"/>
        </p:nvSpPr>
        <p:spPr>
          <a:xfrm>
            <a:off x="469044" y="1"/>
            <a:ext cx="5210176" cy="59610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3" name="Straight Connector 22">
            <a:extLst>
              <a:ext uri="{FF2B5EF4-FFF2-40B4-BE49-F238E27FC236}">
                <a16:creationId xmlns:a16="http://schemas.microsoft.com/office/drawing/2014/main" id="{84878778-0299-471F-A4C9-D0C1E82ED8D2}"/>
              </a:ext>
            </a:extLst>
          </p:cNvPr>
          <p:cNvCxnSpPr>
            <a:cxnSpLocks/>
          </p:cNvCxnSpPr>
          <p:nvPr userDrawn="1"/>
        </p:nvCxnSpPr>
        <p:spPr>
          <a:xfrm>
            <a:off x="1001746" y="1290512"/>
            <a:ext cx="1488621"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E39D1C78-6110-4052-8455-7E7893F7FCD3}"/>
              </a:ext>
            </a:extLst>
          </p:cNvPr>
          <p:cNvSpPr>
            <a:spLocks noGrp="1"/>
          </p:cNvSpPr>
          <p:nvPr>
            <p:ph type="title"/>
          </p:nvPr>
        </p:nvSpPr>
        <p:spPr>
          <a:xfrm>
            <a:off x="915466" y="1276857"/>
            <a:ext cx="4097778" cy="1255325"/>
          </a:xfrm>
        </p:spPr>
        <p:txBody>
          <a:bodyPr/>
          <a:lstStyle>
            <a:lvl1pPr>
              <a:defRPr lang="en-US" sz="3600" b="1" kern="1200" cap="all" baseline="0" smtClean="0">
                <a:solidFill>
                  <a:schemeClr val="bg1"/>
                </a:solidFill>
                <a:latin typeface="+mj-lt"/>
                <a:ea typeface="+mj-ea"/>
                <a:cs typeface="+mj-cs"/>
              </a:defRPr>
            </a:lvl1pPr>
          </a:lstStyle>
          <a:p>
            <a:r>
              <a:rPr lang="en-US" noProof="0"/>
              <a:t>Click to edit Master title style</a:t>
            </a:r>
          </a:p>
        </p:txBody>
      </p:sp>
      <p:sp>
        <p:nvSpPr>
          <p:cNvPr id="24" name="Text Placeholder 2">
            <a:extLst>
              <a:ext uri="{FF2B5EF4-FFF2-40B4-BE49-F238E27FC236}">
                <a16:creationId xmlns:a16="http://schemas.microsoft.com/office/drawing/2014/main" id="{E3405997-7AE2-4C6E-8A7D-735F58A49D12}"/>
              </a:ext>
            </a:extLst>
          </p:cNvPr>
          <p:cNvSpPr>
            <a:spLocks noGrp="1"/>
          </p:cNvSpPr>
          <p:nvPr>
            <p:ph type="body" idx="1" hasCustomPrompt="1"/>
          </p:nvPr>
        </p:nvSpPr>
        <p:spPr>
          <a:xfrm>
            <a:off x="915467" y="2620651"/>
            <a:ext cx="4097778" cy="1933681"/>
          </a:xfrm>
        </p:spPr>
        <p:txBody>
          <a:bodyPr vert="horz" lIns="91440" tIns="45720" rIns="91440" bIns="45720" rtlCol="0">
            <a:noAutofit/>
          </a:bodyPr>
          <a:lstStyle>
            <a:lvl1pPr>
              <a:defRPr lang="en-US" b="0" cap="none" baseline="0">
                <a:solidFill>
                  <a:schemeClr val="bg1"/>
                </a:solidFill>
              </a:defRPr>
            </a:lvl1pPr>
          </a:lstStyle>
          <a:p>
            <a:pPr lvl="0">
              <a:lnSpc>
                <a:spcPct val="100000"/>
              </a:lnSpc>
              <a:buNone/>
            </a:pPr>
            <a:r>
              <a:rPr lang="en-US" noProof="0"/>
              <a:t>Edit Master text styles</a:t>
            </a:r>
          </a:p>
        </p:txBody>
      </p:sp>
    </p:spTree>
    <p:extLst>
      <p:ext uri="{BB962C8B-B14F-4D97-AF65-F5344CB8AC3E}">
        <p14:creationId xmlns:p14="http://schemas.microsoft.com/office/powerpoint/2010/main" val="226788707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99564622-96D9-48C4-BB60-87F3F7C8E122}"/>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cxnSp>
        <p:nvCxnSpPr>
          <p:cNvPr id="12" name="Straight Connector 11">
            <a:extLst>
              <a:ext uri="{FF2B5EF4-FFF2-40B4-BE49-F238E27FC236}">
                <a16:creationId xmlns:a16="http://schemas.microsoft.com/office/drawing/2014/main" id="{D9C089FD-3BC7-434F-810A-04F78AFC84D2}"/>
              </a:ext>
            </a:extLst>
          </p:cNvPr>
          <p:cNvCxnSpPr>
            <a:cxnSpLocks/>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F7AC837-D78F-424C-9FDC-C3A445A5E0B6}"/>
              </a:ext>
            </a:extLst>
          </p:cNvPr>
          <p:cNvCxnSpPr>
            <a:cxnSpLocks/>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831C4EF-58CF-4AEC-9F81-CB38D946A457}"/>
              </a:ext>
            </a:extLst>
          </p:cNvPr>
          <p:cNvCxnSpPr>
            <a:cxnSpLocks/>
          </p:cNvCxnSpPr>
          <p:nvPr userDrawn="1"/>
        </p:nvCxnSpPr>
        <p:spPr>
          <a:xfrm flipV="1">
            <a:off x="2454442" y="1429119"/>
            <a:ext cx="9737558" cy="1538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EC7CCE55-AF4E-4245-BFBC-DEC36E1D4A47}"/>
              </a:ext>
            </a:extLst>
          </p:cNvPr>
          <p:cNvGrpSpPr/>
          <p:nvPr userDrawn="1"/>
        </p:nvGrpSpPr>
        <p:grpSpPr>
          <a:xfrm>
            <a:off x="363416" y="421045"/>
            <a:ext cx="748798" cy="134113"/>
            <a:chOff x="4827813" y="2534636"/>
            <a:chExt cx="996651" cy="178504"/>
          </a:xfrm>
        </p:grpSpPr>
        <p:sp>
          <p:nvSpPr>
            <p:cNvPr id="20" name="Oval 19">
              <a:extLst>
                <a:ext uri="{FF2B5EF4-FFF2-40B4-BE49-F238E27FC236}">
                  <a16:creationId xmlns:a16="http://schemas.microsoft.com/office/drawing/2014/main" id="{A13A9D50-C6EA-F04C-BB84-891959D759F9}"/>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2790B908-BCFE-FA4B-B5E3-36C62E088DE9}"/>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C96D4A9D-D054-044B-8920-BE06A68ED267}"/>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4" name="Oval 23">
              <a:extLst>
                <a:ext uri="{FF2B5EF4-FFF2-40B4-BE49-F238E27FC236}">
                  <a16:creationId xmlns:a16="http://schemas.microsoft.com/office/drawing/2014/main" id="{843643B7-9DFD-8C46-881C-69B3D67CA91A}"/>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5" name="Text Placeholder 2">
            <a:extLst>
              <a:ext uri="{FF2B5EF4-FFF2-40B4-BE49-F238E27FC236}">
                <a16:creationId xmlns:a16="http://schemas.microsoft.com/office/drawing/2014/main" id="{BE814D66-F00F-0D44-AD03-889FEE787EB6}"/>
              </a:ext>
            </a:extLst>
          </p:cNvPr>
          <p:cNvSpPr>
            <a:spLocks noGrp="1"/>
          </p:cNvSpPr>
          <p:nvPr>
            <p:ph idx="1" hasCustomPrompt="1"/>
          </p:nvPr>
        </p:nvSpPr>
        <p:spPr>
          <a:xfrm>
            <a:off x="363416" y="1825625"/>
            <a:ext cx="11465168" cy="435133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Title 2">
            <a:extLst>
              <a:ext uri="{FF2B5EF4-FFF2-40B4-BE49-F238E27FC236}">
                <a16:creationId xmlns:a16="http://schemas.microsoft.com/office/drawing/2014/main" id="{FF9B990C-5D9C-4A90-AC73-5889BC9F755C}"/>
              </a:ext>
            </a:extLst>
          </p:cNvPr>
          <p:cNvSpPr>
            <a:spLocks noGrp="1"/>
          </p:cNvSpPr>
          <p:nvPr>
            <p:ph type="title" hasCustomPrompt="1"/>
          </p:nvPr>
        </p:nvSpPr>
        <p:spPr/>
        <p:txBody>
          <a:bodyPr/>
          <a:lstStyle/>
          <a:p>
            <a:r>
              <a:rPr lang="en-US" noProof="0"/>
              <a:t>CLICK TO EDIT MASTER TITLE STYLE</a:t>
            </a:r>
          </a:p>
        </p:txBody>
      </p:sp>
      <p:sp>
        <p:nvSpPr>
          <p:cNvPr id="16" name="Oval 15">
            <a:extLst>
              <a:ext uri="{FF2B5EF4-FFF2-40B4-BE49-F238E27FC236}">
                <a16:creationId xmlns:a16="http://schemas.microsoft.com/office/drawing/2014/main" id="{44C85E5F-5B5E-48CC-8469-0263621D91FF}"/>
              </a:ext>
            </a:extLst>
          </p:cNvPr>
          <p:cNvSpPr/>
          <p:nvPr userDrawn="1"/>
        </p:nvSpPr>
        <p:spPr>
          <a:xfrm>
            <a:off x="4608159" y="4718683"/>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 16">
            <a:extLst>
              <a:ext uri="{FF2B5EF4-FFF2-40B4-BE49-F238E27FC236}">
                <a16:creationId xmlns:a16="http://schemas.microsoft.com/office/drawing/2014/main" id="{7EE4E300-6C8E-4262-BE1D-587C7B70E7ED}"/>
              </a:ext>
            </a:extLst>
          </p:cNvPr>
          <p:cNvSpPr/>
          <p:nvPr userDrawn="1"/>
        </p:nvSpPr>
        <p:spPr>
          <a:xfrm>
            <a:off x="4289752" y="4494279"/>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32424575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37E7-A574-47D2-9624-D12F47560519}"/>
              </a:ext>
            </a:extLst>
          </p:cNvPr>
          <p:cNvSpPr>
            <a:spLocks noGrp="1"/>
          </p:cNvSpPr>
          <p:nvPr>
            <p:ph type="title"/>
          </p:nvPr>
        </p:nvSpPr>
        <p:spPr>
          <a:xfrm>
            <a:off x="363416" y="246186"/>
            <a:ext cx="11465168" cy="1037492"/>
          </a:xfrm>
        </p:spPr>
        <p:txBody>
          <a:bodyPr lIns="0" tIns="0" rIns="0" bIns="0" anchor="b">
            <a:noAutofit/>
          </a:bodyPr>
          <a:lstStyle>
            <a:lvl1pPr>
              <a:defRPr sz="3200" b="1" cap="all" baseline="0"/>
            </a:lvl1pPr>
          </a:lstStyle>
          <a:p>
            <a:r>
              <a:rPr lang="en-US" noProof="0"/>
              <a:t>Click to edit Master title style</a:t>
            </a:r>
          </a:p>
        </p:txBody>
      </p:sp>
      <p:sp>
        <p:nvSpPr>
          <p:cNvPr id="10" name="Slide Number Placeholder 5">
            <a:extLst>
              <a:ext uri="{FF2B5EF4-FFF2-40B4-BE49-F238E27FC236}">
                <a16:creationId xmlns:a16="http://schemas.microsoft.com/office/drawing/2014/main" id="{99564622-96D9-48C4-BB60-87F3F7C8E122}"/>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cxnSp>
        <p:nvCxnSpPr>
          <p:cNvPr id="12" name="Straight Connector 11">
            <a:extLst>
              <a:ext uri="{FF2B5EF4-FFF2-40B4-BE49-F238E27FC236}">
                <a16:creationId xmlns:a16="http://schemas.microsoft.com/office/drawing/2014/main" id="{D9C089FD-3BC7-434F-810A-04F78AFC84D2}"/>
              </a:ext>
            </a:extLst>
          </p:cNvPr>
          <p:cNvCxnSpPr>
            <a:cxnSpLocks/>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F7AC837-D78F-424C-9FDC-C3A445A5E0B6}"/>
              </a:ext>
            </a:extLst>
          </p:cNvPr>
          <p:cNvCxnSpPr>
            <a:cxnSpLocks/>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831C4EF-58CF-4AEC-9F81-CB38D946A457}"/>
              </a:ext>
            </a:extLst>
          </p:cNvPr>
          <p:cNvCxnSpPr>
            <a:cxnSpLocks/>
          </p:cNvCxnSpPr>
          <p:nvPr userDrawn="1"/>
        </p:nvCxnSpPr>
        <p:spPr>
          <a:xfrm flipV="1">
            <a:off x="2454442" y="1429119"/>
            <a:ext cx="9737558" cy="1538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EC7CCE55-AF4E-4245-BFBC-DEC36E1D4A47}"/>
              </a:ext>
            </a:extLst>
          </p:cNvPr>
          <p:cNvGrpSpPr/>
          <p:nvPr userDrawn="1"/>
        </p:nvGrpSpPr>
        <p:grpSpPr>
          <a:xfrm>
            <a:off x="363416" y="421045"/>
            <a:ext cx="748798" cy="134113"/>
            <a:chOff x="4827813" y="2534636"/>
            <a:chExt cx="996651" cy="178504"/>
          </a:xfrm>
        </p:grpSpPr>
        <p:sp>
          <p:nvSpPr>
            <p:cNvPr id="20" name="Oval 19">
              <a:extLst>
                <a:ext uri="{FF2B5EF4-FFF2-40B4-BE49-F238E27FC236}">
                  <a16:creationId xmlns:a16="http://schemas.microsoft.com/office/drawing/2014/main" id="{A13A9D50-C6EA-F04C-BB84-891959D759F9}"/>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2790B908-BCFE-FA4B-B5E3-36C62E088DE9}"/>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C96D4A9D-D054-044B-8920-BE06A68ED267}"/>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4" name="Oval 23">
              <a:extLst>
                <a:ext uri="{FF2B5EF4-FFF2-40B4-BE49-F238E27FC236}">
                  <a16:creationId xmlns:a16="http://schemas.microsoft.com/office/drawing/2014/main" id="{843643B7-9DFD-8C46-881C-69B3D67CA91A}"/>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6" name="Content Placeholder 3">
            <a:extLst>
              <a:ext uri="{FF2B5EF4-FFF2-40B4-BE49-F238E27FC236}">
                <a16:creationId xmlns:a16="http://schemas.microsoft.com/office/drawing/2014/main" id="{6E22FA8C-3243-4716-A6BD-F37D6058FB43}"/>
              </a:ext>
            </a:extLst>
          </p:cNvPr>
          <p:cNvSpPr>
            <a:spLocks noGrp="1"/>
          </p:cNvSpPr>
          <p:nvPr>
            <p:ph sz="half" idx="2" hasCustomPrompt="1"/>
          </p:nvPr>
        </p:nvSpPr>
        <p:spPr>
          <a:xfrm>
            <a:off x="6347381" y="1825625"/>
            <a:ext cx="5481203"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Content Placeholder 2">
            <a:extLst>
              <a:ext uri="{FF2B5EF4-FFF2-40B4-BE49-F238E27FC236}">
                <a16:creationId xmlns:a16="http://schemas.microsoft.com/office/drawing/2014/main" id="{8ABE3FD8-339C-4F75-876F-8347ADE67E94}"/>
              </a:ext>
            </a:extLst>
          </p:cNvPr>
          <p:cNvSpPr>
            <a:spLocks noGrp="1"/>
          </p:cNvSpPr>
          <p:nvPr>
            <p:ph sz="half" idx="1" hasCustomPrompt="1"/>
          </p:nvPr>
        </p:nvSpPr>
        <p:spPr>
          <a:xfrm>
            <a:off x="363416" y="1825625"/>
            <a:ext cx="5481203"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Oval 24">
            <a:extLst>
              <a:ext uri="{FF2B5EF4-FFF2-40B4-BE49-F238E27FC236}">
                <a16:creationId xmlns:a16="http://schemas.microsoft.com/office/drawing/2014/main" id="{E72FB389-5EA4-4084-B7A2-A4D0A43561F6}"/>
              </a:ext>
            </a:extLst>
          </p:cNvPr>
          <p:cNvSpPr/>
          <p:nvPr userDrawn="1"/>
        </p:nvSpPr>
        <p:spPr>
          <a:xfrm>
            <a:off x="4608159" y="4718683"/>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F7783FE1-0115-4345-89B2-C073569FB8EE}"/>
              </a:ext>
            </a:extLst>
          </p:cNvPr>
          <p:cNvSpPr/>
          <p:nvPr userDrawn="1"/>
        </p:nvSpPr>
        <p:spPr>
          <a:xfrm>
            <a:off x="4289752" y="4494279"/>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01098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BDA38A4-2775-4CFB-BCB8-87FA8D44648A}" type="datetime1">
              <a:rPr lang="en-US" smtClean="0">
                <a:solidFill>
                  <a:prstClr val="black">
                    <a:tint val="75000"/>
                  </a:prstClr>
                </a:solidFill>
              </a:rPr>
              <a:t>7/22/2020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950B854-3127-4811-8AD8-B45371E5F2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76730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37E7-A574-47D2-9624-D12F47560519}"/>
              </a:ext>
            </a:extLst>
          </p:cNvPr>
          <p:cNvSpPr>
            <a:spLocks noGrp="1"/>
          </p:cNvSpPr>
          <p:nvPr>
            <p:ph type="title"/>
          </p:nvPr>
        </p:nvSpPr>
        <p:spPr>
          <a:xfrm>
            <a:off x="363416" y="246186"/>
            <a:ext cx="11465168" cy="1037492"/>
          </a:xfrm>
        </p:spPr>
        <p:txBody>
          <a:bodyPr lIns="0" tIns="0" rIns="0" bIns="0" anchor="b">
            <a:noAutofit/>
          </a:bodyPr>
          <a:lstStyle>
            <a:lvl1pPr>
              <a:defRPr sz="3200" b="1" cap="all" baseline="0"/>
            </a:lvl1pPr>
          </a:lstStyle>
          <a:p>
            <a:r>
              <a:rPr lang="en-US" noProof="0"/>
              <a:t>Click to edit Master title style</a:t>
            </a:r>
          </a:p>
        </p:txBody>
      </p:sp>
      <p:sp>
        <p:nvSpPr>
          <p:cNvPr id="10" name="Slide Number Placeholder 5">
            <a:extLst>
              <a:ext uri="{FF2B5EF4-FFF2-40B4-BE49-F238E27FC236}">
                <a16:creationId xmlns:a16="http://schemas.microsoft.com/office/drawing/2014/main" id="{99564622-96D9-48C4-BB60-87F3F7C8E122}"/>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cxnSp>
        <p:nvCxnSpPr>
          <p:cNvPr id="12" name="Straight Connector 11">
            <a:extLst>
              <a:ext uri="{FF2B5EF4-FFF2-40B4-BE49-F238E27FC236}">
                <a16:creationId xmlns:a16="http://schemas.microsoft.com/office/drawing/2014/main" id="{D9C089FD-3BC7-434F-810A-04F78AFC84D2}"/>
              </a:ext>
            </a:extLst>
          </p:cNvPr>
          <p:cNvCxnSpPr>
            <a:cxnSpLocks/>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F7AC837-D78F-424C-9FDC-C3A445A5E0B6}"/>
              </a:ext>
            </a:extLst>
          </p:cNvPr>
          <p:cNvCxnSpPr>
            <a:cxnSpLocks/>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831C4EF-58CF-4AEC-9F81-CB38D946A457}"/>
              </a:ext>
            </a:extLst>
          </p:cNvPr>
          <p:cNvCxnSpPr>
            <a:cxnSpLocks/>
          </p:cNvCxnSpPr>
          <p:nvPr userDrawn="1"/>
        </p:nvCxnSpPr>
        <p:spPr>
          <a:xfrm flipV="1">
            <a:off x="2454442" y="1429119"/>
            <a:ext cx="9737558" cy="1538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EC7CCE55-AF4E-4245-BFBC-DEC36E1D4A47}"/>
              </a:ext>
            </a:extLst>
          </p:cNvPr>
          <p:cNvGrpSpPr/>
          <p:nvPr userDrawn="1"/>
        </p:nvGrpSpPr>
        <p:grpSpPr>
          <a:xfrm>
            <a:off x="363416" y="421045"/>
            <a:ext cx="748798" cy="134113"/>
            <a:chOff x="4827813" y="2534636"/>
            <a:chExt cx="996651" cy="178504"/>
          </a:xfrm>
        </p:grpSpPr>
        <p:sp>
          <p:nvSpPr>
            <p:cNvPr id="20" name="Oval 19">
              <a:extLst>
                <a:ext uri="{FF2B5EF4-FFF2-40B4-BE49-F238E27FC236}">
                  <a16:creationId xmlns:a16="http://schemas.microsoft.com/office/drawing/2014/main" id="{A13A9D50-C6EA-F04C-BB84-891959D759F9}"/>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2790B908-BCFE-FA4B-B5E3-36C62E088DE9}"/>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C96D4A9D-D054-044B-8920-BE06A68ED267}"/>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4" name="Oval 23">
              <a:extLst>
                <a:ext uri="{FF2B5EF4-FFF2-40B4-BE49-F238E27FC236}">
                  <a16:creationId xmlns:a16="http://schemas.microsoft.com/office/drawing/2014/main" id="{843643B7-9DFD-8C46-881C-69B3D67CA91A}"/>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27" name="Text Placeholder 4">
            <a:extLst>
              <a:ext uri="{FF2B5EF4-FFF2-40B4-BE49-F238E27FC236}">
                <a16:creationId xmlns:a16="http://schemas.microsoft.com/office/drawing/2014/main" id="{9F73353B-C50B-4A8A-87CF-657C1EB8940F}"/>
              </a:ext>
            </a:extLst>
          </p:cNvPr>
          <p:cNvSpPr>
            <a:spLocks noGrp="1"/>
          </p:cNvSpPr>
          <p:nvPr>
            <p:ph type="body" sz="quarter" idx="3" hasCustomPrompt="1"/>
          </p:nvPr>
        </p:nvSpPr>
        <p:spPr>
          <a:xfrm>
            <a:off x="6347380" y="1681163"/>
            <a:ext cx="548120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8" name="Content Placeholder 5">
            <a:extLst>
              <a:ext uri="{FF2B5EF4-FFF2-40B4-BE49-F238E27FC236}">
                <a16:creationId xmlns:a16="http://schemas.microsoft.com/office/drawing/2014/main" id="{5EFF7F5E-3221-4390-9B17-D1944365BF12}"/>
              </a:ext>
            </a:extLst>
          </p:cNvPr>
          <p:cNvSpPr>
            <a:spLocks noGrp="1"/>
          </p:cNvSpPr>
          <p:nvPr>
            <p:ph sz="quarter" idx="4" hasCustomPrompt="1"/>
          </p:nvPr>
        </p:nvSpPr>
        <p:spPr>
          <a:xfrm>
            <a:off x="6347379" y="2586215"/>
            <a:ext cx="5481203" cy="360344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 name="Text Placeholder 2">
            <a:extLst>
              <a:ext uri="{FF2B5EF4-FFF2-40B4-BE49-F238E27FC236}">
                <a16:creationId xmlns:a16="http://schemas.microsoft.com/office/drawing/2014/main" id="{9506B516-77C1-431B-A8A5-68FA5D4B6D7E}"/>
              </a:ext>
            </a:extLst>
          </p:cNvPr>
          <p:cNvSpPr>
            <a:spLocks noGrp="1"/>
          </p:cNvSpPr>
          <p:nvPr>
            <p:ph type="body" idx="1" hasCustomPrompt="1"/>
          </p:nvPr>
        </p:nvSpPr>
        <p:spPr>
          <a:xfrm>
            <a:off x="363416" y="1681163"/>
            <a:ext cx="54812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30" name="Content Placeholder 3">
            <a:extLst>
              <a:ext uri="{FF2B5EF4-FFF2-40B4-BE49-F238E27FC236}">
                <a16:creationId xmlns:a16="http://schemas.microsoft.com/office/drawing/2014/main" id="{860F1452-CAB9-4154-ADCC-9245E71D0D2C}"/>
              </a:ext>
            </a:extLst>
          </p:cNvPr>
          <p:cNvSpPr>
            <a:spLocks noGrp="1"/>
          </p:cNvSpPr>
          <p:nvPr>
            <p:ph sz="half" idx="2" hasCustomPrompt="1"/>
          </p:nvPr>
        </p:nvSpPr>
        <p:spPr>
          <a:xfrm>
            <a:off x="363416" y="2586215"/>
            <a:ext cx="5481202" cy="360344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1" name="Oval 30">
            <a:extLst>
              <a:ext uri="{FF2B5EF4-FFF2-40B4-BE49-F238E27FC236}">
                <a16:creationId xmlns:a16="http://schemas.microsoft.com/office/drawing/2014/main" id="{12892DF4-5A8A-4E92-A425-210ABE570F58}"/>
              </a:ext>
            </a:extLst>
          </p:cNvPr>
          <p:cNvSpPr/>
          <p:nvPr userDrawn="1"/>
        </p:nvSpPr>
        <p:spPr>
          <a:xfrm>
            <a:off x="4608159" y="4718683"/>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Oval 31">
            <a:extLst>
              <a:ext uri="{FF2B5EF4-FFF2-40B4-BE49-F238E27FC236}">
                <a16:creationId xmlns:a16="http://schemas.microsoft.com/office/drawing/2014/main" id="{99AE2680-A46C-4B06-9ED9-53E617C1F174}"/>
              </a:ext>
            </a:extLst>
          </p:cNvPr>
          <p:cNvSpPr/>
          <p:nvPr userDrawn="1"/>
        </p:nvSpPr>
        <p:spPr>
          <a:xfrm>
            <a:off x="4289752" y="4494279"/>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80863150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4E22-137C-4913-A29E-04F82EA87867}"/>
              </a:ext>
            </a:extLst>
          </p:cNvPr>
          <p:cNvSpPr>
            <a:spLocks noGrp="1"/>
          </p:cNvSpPr>
          <p:nvPr>
            <p:ph type="title" hasCustomPrompt="1"/>
          </p:nvPr>
        </p:nvSpPr>
        <p:spPr>
          <a:xfrm>
            <a:off x="831850" y="3794663"/>
            <a:ext cx="10515600" cy="823232"/>
          </a:xfrm>
        </p:spPr>
        <p:txBody>
          <a:bodyPr vert="horz" lIns="91440" tIns="45720" rIns="91440" bIns="45720" rtlCol="0" anchor="b">
            <a:noAutofit/>
          </a:bodyPr>
          <a:lstStyle>
            <a:lvl1pPr algn="ctr">
              <a:defRPr lang="en-IN" sz="3600" b="1" cap="all" baseline="0"/>
            </a:lvl1pPr>
          </a:lstStyle>
          <a:p>
            <a:pPr lvl="0"/>
            <a:r>
              <a:rPr lang="en-US" noProof="0"/>
              <a:t>TITLE HERE</a:t>
            </a:r>
          </a:p>
        </p:txBody>
      </p:sp>
      <p:sp>
        <p:nvSpPr>
          <p:cNvPr id="6" name="Slide Number Placeholder 5">
            <a:extLst>
              <a:ext uri="{FF2B5EF4-FFF2-40B4-BE49-F238E27FC236}">
                <a16:creationId xmlns:a16="http://schemas.microsoft.com/office/drawing/2014/main" id="{B44139FA-A83B-432B-9C7C-26634F4630E6}"/>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cxnSp>
        <p:nvCxnSpPr>
          <p:cNvPr id="7" name="Straight Connector 6">
            <a:extLst>
              <a:ext uri="{FF2B5EF4-FFF2-40B4-BE49-F238E27FC236}">
                <a16:creationId xmlns:a16="http://schemas.microsoft.com/office/drawing/2014/main" id="{D93E40EC-FFAE-4BC0-932E-60CC9A1785C0}"/>
              </a:ext>
            </a:extLst>
          </p:cNvPr>
          <p:cNvCxnSpPr>
            <a:cxnSpLocks/>
          </p:cNvCxnSpPr>
          <p:nvPr userDrawn="1"/>
        </p:nvCxnSpPr>
        <p:spPr>
          <a:xfrm>
            <a:off x="5351690" y="3748188"/>
            <a:ext cx="1488621" cy="0"/>
          </a:xfrm>
          <a:prstGeom prst="line">
            <a:avLst/>
          </a:prstGeom>
          <a:ln w="139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65844635-8274-49B1-BBEC-354A0872E526}"/>
              </a:ext>
            </a:extLst>
          </p:cNvPr>
          <p:cNvGrpSpPr/>
          <p:nvPr userDrawn="1"/>
        </p:nvGrpSpPr>
        <p:grpSpPr>
          <a:xfrm>
            <a:off x="5721601" y="4594679"/>
            <a:ext cx="748798" cy="134113"/>
            <a:chOff x="4827813" y="2534636"/>
            <a:chExt cx="996651" cy="178504"/>
          </a:xfrm>
        </p:grpSpPr>
        <p:sp>
          <p:nvSpPr>
            <p:cNvPr id="19" name="Oval 18">
              <a:extLst>
                <a:ext uri="{FF2B5EF4-FFF2-40B4-BE49-F238E27FC236}">
                  <a16:creationId xmlns:a16="http://schemas.microsoft.com/office/drawing/2014/main" id="{9754643C-5B30-4FC2-BFAC-4FD007AC9EC7}"/>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Oval 19">
              <a:extLst>
                <a:ext uri="{FF2B5EF4-FFF2-40B4-BE49-F238E27FC236}">
                  <a16:creationId xmlns:a16="http://schemas.microsoft.com/office/drawing/2014/main" id="{23FDDB55-6BA5-4489-9E37-4A76254A5CD7}"/>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DA023CF8-2471-40A5-B2EF-E9BF4DF2C0E1}"/>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2" name="Oval 21">
              <a:extLst>
                <a:ext uri="{FF2B5EF4-FFF2-40B4-BE49-F238E27FC236}">
                  <a16:creationId xmlns:a16="http://schemas.microsoft.com/office/drawing/2014/main" id="{F9B0428F-5D1A-4CD3-BDA2-9CA7F5141455}"/>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3" name="Text Placeholder 3">
            <a:extLst>
              <a:ext uri="{FF2B5EF4-FFF2-40B4-BE49-F238E27FC236}">
                <a16:creationId xmlns:a16="http://schemas.microsoft.com/office/drawing/2014/main" id="{86E0573A-023B-4D1C-8224-56A5D0DDF379}"/>
              </a:ext>
            </a:extLst>
          </p:cNvPr>
          <p:cNvSpPr>
            <a:spLocks noGrp="1"/>
          </p:cNvSpPr>
          <p:nvPr>
            <p:ph type="body" sz="half" idx="2" hasCustomPrompt="1"/>
          </p:nvPr>
        </p:nvSpPr>
        <p:spPr>
          <a:xfrm>
            <a:off x="839788" y="4839679"/>
            <a:ext cx="10507662" cy="1305379"/>
          </a:xfrm>
        </p:spPr>
        <p:txBody>
          <a:bodyPr vert="horz" lIns="91440" tIns="45720" rIns="91440" bIns="45720" rtlCol="0">
            <a:noAutofit/>
          </a:bodyPr>
          <a:lstStyle>
            <a:lvl1pPr marL="0" indent="0" algn="ctr">
              <a:buNone/>
              <a:defRPr lang="en-US" b="0" cap="none" baseline="0"/>
            </a:lvl1pPr>
          </a:lstStyle>
          <a:p>
            <a:pPr marL="228600" lvl="0" indent="-228600" algn="ctr">
              <a:lnSpc>
                <a:spcPct val="100000"/>
              </a:lnSpc>
            </a:pPr>
            <a:r>
              <a:rPr lang="en-US" noProof="0"/>
              <a:t>Edit Master text styles</a:t>
            </a:r>
          </a:p>
        </p:txBody>
      </p:sp>
      <p:sp>
        <p:nvSpPr>
          <p:cNvPr id="15" name="Picture Placeholder 2">
            <a:extLst>
              <a:ext uri="{FF2B5EF4-FFF2-40B4-BE49-F238E27FC236}">
                <a16:creationId xmlns:a16="http://schemas.microsoft.com/office/drawing/2014/main" id="{12087456-C0E8-4AA6-81E8-996CEC037E57}"/>
              </a:ext>
            </a:extLst>
          </p:cNvPr>
          <p:cNvSpPr>
            <a:spLocks noGrp="1"/>
          </p:cNvSpPr>
          <p:nvPr>
            <p:ph type="pic" idx="1"/>
          </p:nvPr>
        </p:nvSpPr>
        <p:spPr>
          <a:xfrm>
            <a:off x="0" y="1"/>
            <a:ext cx="12192000" cy="3713017"/>
          </a:xfrm>
          <a:solidFill>
            <a:schemeClr val="bg1">
              <a:lumMod val="85000"/>
            </a:schemeClr>
          </a:solidFill>
        </p:spPr>
        <p:txBody>
          <a:bodyPr vert="horz" lIns="91440" tIns="45720" rIns="91440" bIns="45720" rtlCol="0" anchor="ctr">
            <a:normAutofit/>
          </a:bodyPr>
          <a:lstStyle>
            <a:lvl1pPr>
              <a:defRPr lang="en-US" sz="2000" dirty="0"/>
            </a:lvl1pPr>
          </a:lstStyle>
          <a:p>
            <a:pPr marL="0" lvl="0" indent="0" algn="ctr">
              <a:buNone/>
            </a:pPr>
            <a:r>
              <a:rPr lang="en-US" noProof="0" dirty="0"/>
              <a:t>Click icon to add picture</a:t>
            </a:r>
          </a:p>
        </p:txBody>
      </p:sp>
    </p:spTree>
    <p:extLst>
      <p:ext uri="{BB962C8B-B14F-4D97-AF65-F5344CB8AC3E}">
        <p14:creationId xmlns:p14="http://schemas.microsoft.com/office/powerpoint/2010/main" val="246705297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37E7-A574-47D2-9624-D12F47560519}"/>
              </a:ext>
            </a:extLst>
          </p:cNvPr>
          <p:cNvSpPr>
            <a:spLocks noGrp="1"/>
          </p:cNvSpPr>
          <p:nvPr>
            <p:ph type="title" hasCustomPrompt="1"/>
          </p:nvPr>
        </p:nvSpPr>
        <p:spPr>
          <a:xfrm>
            <a:off x="363416" y="246186"/>
            <a:ext cx="3206261" cy="1037492"/>
          </a:xfrm>
        </p:spPr>
        <p:txBody>
          <a:bodyPr lIns="0" tIns="0" rIns="0" bIns="0" anchor="b">
            <a:noAutofit/>
          </a:bodyPr>
          <a:lstStyle>
            <a:lvl1pPr>
              <a:defRPr sz="3200" b="1" cap="all" baseline="0"/>
            </a:lvl1pPr>
          </a:lstStyle>
          <a:p>
            <a:r>
              <a:rPr lang="en-US" noProof="0"/>
              <a:t>Title here</a:t>
            </a:r>
          </a:p>
        </p:txBody>
      </p:sp>
      <p:sp>
        <p:nvSpPr>
          <p:cNvPr id="10" name="Slide Number Placeholder 5">
            <a:extLst>
              <a:ext uri="{FF2B5EF4-FFF2-40B4-BE49-F238E27FC236}">
                <a16:creationId xmlns:a16="http://schemas.microsoft.com/office/drawing/2014/main" id="{99564622-96D9-48C4-BB60-87F3F7C8E122}"/>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grpSp>
        <p:nvGrpSpPr>
          <p:cNvPr id="6" name="Group 5">
            <a:extLst>
              <a:ext uri="{FF2B5EF4-FFF2-40B4-BE49-F238E27FC236}">
                <a16:creationId xmlns:a16="http://schemas.microsoft.com/office/drawing/2014/main" id="{A6A27954-3A0E-430B-AD48-05A3F3278D70}"/>
              </a:ext>
            </a:extLst>
          </p:cNvPr>
          <p:cNvGrpSpPr/>
          <p:nvPr userDrawn="1"/>
        </p:nvGrpSpPr>
        <p:grpSpPr>
          <a:xfrm>
            <a:off x="-24056" y="1452564"/>
            <a:ext cx="3385227" cy="134113"/>
            <a:chOff x="-24055" y="1452565"/>
            <a:chExt cx="2374534" cy="0"/>
          </a:xfrm>
        </p:grpSpPr>
        <p:cxnSp>
          <p:nvCxnSpPr>
            <p:cNvPr id="12" name="Straight Connector 11">
              <a:extLst>
                <a:ext uri="{FF2B5EF4-FFF2-40B4-BE49-F238E27FC236}">
                  <a16:creationId xmlns:a16="http://schemas.microsoft.com/office/drawing/2014/main" id="{D9C089FD-3BC7-434F-810A-04F78AFC84D2}"/>
                </a:ext>
              </a:extLst>
            </p:cNvPr>
            <p:cNvCxnSpPr>
              <a:cxnSpLocks/>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F7AC837-D78F-424C-9FDC-C3A445A5E0B6}"/>
                </a:ext>
              </a:extLst>
            </p:cNvPr>
            <p:cNvCxnSpPr>
              <a:cxnSpLocks/>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5" name="Oval 24">
            <a:extLst>
              <a:ext uri="{FF2B5EF4-FFF2-40B4-BE49-F238E27FC236}">
                <a16:creationId xmlns:a16="http://schemas.microsoft.com/office/drawing/2014/main" id="{3F366940-FB5E-4B76-8829-80C14F137B3A}"/>
              </a:ext>
            </a:extLst>
          </p:cNvPr>
          <p:cNvSpPr/>
          <p:nvPr userDrawn="1"/>
        </p:nvSpPr>
        <p:spPr>
          <a:xfrm>
            <a:off x="10251393" y="555158"/>
            <a:ext cx="3298372" cy="3298372"/>
          </a:xfrm>
          <a:prstGeom prst="ellipse">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75486FFB-46EF-4E74-BFFF-7ED054DB0D9C}"/>
              </a:ext>
            </a:extLst>
          </p:cNvPr>
          <p:cNvSpPr/>
          <p:nvPr userDrawn="1"/>
        </p:nvSpPr>
        <p:spPr>
          <a:xfrm>
            <a:off x="9932986" y="330754"/>
            <a:ext cx="1268186" cy="1268186"/>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7" name="Group 26">
            <a:extLst>
              <a:ext uri="{FF2B5EF4-FFF2-40B4-BE49-F238E27FC236}">
                <a16:creationId xmlns:a16="http://schemas.microsoft.com/office/drawing/2014/main" id="{6D35CCD2-B73F-944C-B572-7FBFC7DE22E4}"/>
              </a:ext>
            </a:extLst>
          </p:cNvPr>
          <p:cNvGrpSpPr/>
          <p:nvPr userDrawn="1"/>
        </p:nvGrpSpPr>
        <p:grpSpPr>
          <a:xfrm>
            <a:off x="363416" y="421045"/>
            <a:ext cx="748798" cy="134113"/>
            <a:chOff x="4827813" y="2534636"/>
            <a:chExt cx="996651" cy="178504"/>
          </a:xfrm>
        </p:grpSpPr>
        <p:sp>
          <p:nvSpPr>
            <p:cNvPr id="28" name="Oval 27">
              <a:extLst>
                <a:ext uri="{FF2B5EF4-FFF2-40B4-BE49-F238E27FC236}">
                  <a16:creationId xmlns:a16="http://schemas.microsoft.com/office/drawing/2014/main" id="{9D8F78D8-558F-3540-A5F4-B1AD8942B341}"/>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5" name="Oval 34">
              <a:extLst>
                <a:ext uri="{FF2B5EF4-FFF2-40B4-BE49-F238E27FC236}">
                  <a16:creationId xmlns:a16="http://schemas.microsoft.com/office/drawing/2014/main" id="{3F8F621A-F298-2B48-B7E0-8D9BEE8AA763}"/>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6" name="Oval 35">
              <a:extLst>
                <a:ext uri="{FF2B5EF4-FFF2-40B4-BE49-F238E27FC236}">
                  <a16:creationId xmlns:a16="http://schemas.microsoft.com/office/drawing/2014/main" id="{C17A3A3B-82AE-0A46-AE32-9B111F975BDB}"/>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37" name="Oval 36">
              <a:extLst>
                <a:ext uri="{FF2B5EF4-FFF2-40B4-BE49-F238E27FC236}">
                  <a16:creationId xmlns:a16="http://schemas.microsoft.com/office/drawing/2014/main" id="{DF206CE3-6B94-C340-8BA3-A2A4E407E499}"/>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30" name="Text Placeholder 3">
            <a:extLst>
              <a:ext uri="{FF2B5EF4-FFF2-40B4-BE49-F238E27FC236}">
                <a16:creationId xmlns:a16="http://schemas.microsoft.com/office/drawing/2014/main" id="{1B247C0B-04BA-4D5C-A41D-AEA60217241B}"/>
              </a:ext>
            </a:extLst>
          </p:cNvPr>
          <p:cNvSpPr>
            <a:spLocks noGrp="1"/>
          </p:cNvSpPr>
          <p:nvPr>
            <p:ph type="body" sz="half" idx="2" hasCustomPrompt="1"/>
          </p:nvPr>
        </p:nvSpPr>
        <p:spPr>
          <a:xfrm>
            <a:off x="363416" y="2057400"/>
            <a:ext cx="320626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31" name="Content Placeholder 2">
            <a:extLst>
              <a:ext uri="{FF2B5EF4-FFF2-40B4-BE49-F238E27FC236}">
                <a16:creationId xmlns:a16="http://schemas.microsoft.com/office/drawing/2014/main" id="{194C619D-34F6-4A29-857A-D76007218728}"/>
              </a:ext>
            </a:extLst>
          </p:cNvPr>
          <p:cNvSpPr>
            <a:spLocks noGrp="1"/>
          </p:cNvSpPr>
          <p:nvPr>
            <p:ph idx="1" hasCustomPrompt="1"/>
          </p:nvPr>
        </p:nvSpPr>
        <p:spPr>
          <a:xfrm>
            <a:off x="3888084" y="246187"/>
            <a:ext cx="7467304" cy="5614864"/>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90641840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37E7-A574-47D2-9624-D12F47560519}"/>
              </a:ext>
            </a:extLst>
          </p:cNvPr>
          <p:cNvSpPr>
            <a:spLocks noGrp="1"/>
          </p:cNvSpPr>
          <p:nvPr>
            <p:ph type="title"/>
          </p:nvPr>
        </p:nvSpPr>
        <p:spPr>
          <a:xfrm>
            <a:off x="363416" y="246186"/>
            <a:ext cx="11465168" cy="1037492"/>
          </a:xfrm>
        </p:spPr>
        <p:txBody>
          <a:bodyPr lIns="0" tIns="0" rIns="0" bIns="0" anchor="b">
            <a:noAutofit/>
          </a:bodyPr>
          <a:lstStyle>
            <a:lvl1pPr>
              <a:defRPr sz="3200" b="1" cap="all" baseline="0"/>
            </a:lvl1pPr>
          </a:lstStyle>
          <a:p>
            <a:r>
              <a:rPr lang="en-US" noProof="0"/>
              <a:t>Click to edit Master title style</a:t>
            </a:r>
          </a:p>
        </p:txBody>
      </p:sp>
      <p:sp>
        <p:nvSpPr>
          <p:cNvPr id="10" name="Slide Number Placeholder 5">
            <a:extLst>
              <a:ext uri="{FF2B5EF4-FFF2-40B4-BE49-F238E27FC236}">
                <a16:creationId xmlns:a16="http://schemas.microsoft.com/office/drawing/2014/main" id="{99564622-96D9-48C4-BB60-87F3F7C8E122}"/>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cxnSp>
        <p:nvCxnSpPr>
          <p:cNvPr id="12" name="Straight Connector 11">
            <a:extLst>
              <a:ext uri="{FF2B5EF4-FFF2-40B4-BE49-F238E27FC236}">
                <a16:creationId xmlns:a16="http://schemas.microsoft.com/office/drawing/2014/main" id="{D9C089FD-3BC7-434F-810A-04F78AFC84D2}"/>
              </a:ext>
            </a:extLst>
          </p:cNvPr>
          <p:cNvCxnSpPr>
            <a:cxnSpLocks/>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F7AC837-D78F-424C-9FDC-C3A445A5E0B6}"/>
              </a:ext>
            </a:extLst>
          </p:cNvPr>
          <p:cNvCxnSpPr>
            <a:cxnSpLocks/>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831C4EF-58CF-4AEC-9F81-CB38D946A457}"/>
              </a:ext>
            </a:extLst>
          </p:cNvPr>
          <p:cNvCxnSpPr>
            <a:cxnSpLocks/>
          </p:cNvCxnSpPr>
          <p:nvPr userDrawn="1"/>
        </p:nvCxnSpPr>
        <p:spPr>
          <a:xfrm flipV="1">
            <a:off x="2454442" y="1429119"/>
            <a:ext cx="9737558" cy="1538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EC7CCE55-AF4E-4245-BFBC-DEC36E1D4A47}"/>
              </a:ext>
            </a:extLst>
          </p:cNvPr>
          <p:cNvGrpSpPr/>
          <p:nvPr userDrawn="1"/>
        </p:nvGrpSpPr>
        <p:grpSpPr>
          <a:xfrm>
            <a:off x="363416" y="421045"/>
            <a:ext cx="748798" cy="134113"/>
            <a:chOff x="4827813" y="2534636"/>
            <a:chExt cx="996651" cy="178504"/>
          </a:xfrm>
        </p:grpSpPr>
        <p:sp>
          <p:nvSpPr>
            <p:cNvPr id="20" name="Oval 19">
              <a:extLst>
                <a:ext uri="{FF2B5EF4-FFF2-40B4-BE49-F238E27FC236}">
                  <a16:creationId xmlns:a16="http://schemas.microsoft.com/office/drawing/2014/main" id="{A13A9D50-C6EA-F04C-BB84-891959D759F9}"/>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2790B908-BCFE-FA4B-B5E3-36C62E088DE9}"/>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C96D4A9D-D054-044B-8920-BE06A68ED267}"/>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4" name="Oval 23">
              <a:extLst>
                <a:ext uri="{FF2B5EF4-FFF2-40B4-BE49-F238E27FC236}">
                  <a16:creationId xmlns:a16="http://schemas.microsoft.com/office/drawing/2014/main" id="{843643B7-9DFD-8C46-881C-69B3D67CA91A}"/>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3" name="Oval 12">
            <a:extLst>
              <a:ext uri="{FF2B5EF4-FFF2-40B4-BE49-F238E27FC236}">
                <a16:creationId xmlns:a16="http://schemas.microsoft.com/office/drawing/2014/main" id="{82D9D565-739D-4898-97BD-79EB8C7F91EC}"/>
              </a:ext>
            </a:extLst>
          </p:cNvPr>
          <p:cNvSpPr/>
          <p:nvPr userDrawn="1"/>
        </p:nvSpPr>
        <p:spPr>
          <a:xfrm>
            <a:off x="4608159" y="4718683"/>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Oval 13">
            <a:extLst>
              <a:ext uri="{FF2B5EF4-FFF2-40B4-BE49-F238E27FC236}">
                <a16:creationId xmlns:a16="http://schemas.microsoft.com/office/drawing/2014/main" id="{620FADA3-E777-489C-976D-0B0C4FD31310}"/>
              </a:ext>
            </a:extLst>
          </p:cNvPr>
          <p:cNvSpPr/>
          <p:nvPr userDrawn="1"/>
        </p:nvSpPr>
        <p:spPr>
          <a:xfrm>
            <a:off x="4289752" y="4494279"/>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26414766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99564622-96D9-48C4-BB60-87F3F7C8E122}"/>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grpSp>
        <p:nvGrpSpPr>
          <p:cNvPr id="4" name="Group 3">
            <a:extLst>
              <a:ext uri="{FF2B5EF4-FFF2-40B4-BE49-F238E27FC236}">
                <a16:creationId xmlns:a16="http://schemas.microsoft.com/office/drawing/2014/main" id="{8DCE8039-0D05-4A75-878A-907B8D44B9E7}"/>
              </a:ext>
            </a:extLst>
          </p:cNvPr>
          <p:cNvGrpSpPr/>
          <p:nvPr userDrawn="1"/>
        </p:nvGrpSpPr>
        <p:grpSpPr>
          <a:xfrm>
            <a:off x="363416" y="421045"/>
            <a:ext cx="748798" cy="134113"/>
            <a:chOff x="4827813" y="2534636"/>
            <a:chExt cx="996651" cy="178504"/>
          </a:xfrm>
        </p:grpSpPr>
        <p:sp>
          <p:nvSpPr>
            <p:cNvPr id="5" name="Oval 4">
              <a:extLst>
                <a:ext uri="{FF2B5EF4-FFF2-40B4-BE49-F238E27FC236}">
                  <a16:creationId xmlns:a16="http://schemas.microsoft.com/office/drawing/2014/main" id="{C1402252-45E8-45B3-BA5E-DFA33A45474E}"/>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Oval 5">
              <a:extLst>
                <a:ext uri="{FF2B5EF4-FFF2-40B4-BE49-F238E27FC236}">
                  <a16:creationId xmlns:a16="http://schemas.microsoft.com/office/drawing/2014/main" id="{1300C883-1ACE-4AF3-9875-792A769588D5}"/>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E75483D7-E612-43D2-9B0E-C69356C160DA}"/>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8" name="Oval 7">
              <a:extLst>
                <a:ext uri="{FF2B5EF4-FFF2-40B4-BE49-F238E27FC236}">
                  <a16:creationId xmlns:a16="http://schemas.microsoft.com/office/drawing/2014/main" id="{F279C5F2-4C7F-4470-A44F-E8AD69AC9FA0}"/>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Tree>
    <p:extLst>
      <p:ext uri="{BB962C8B-B14F-4D97-AF65-F5344CB8AC3E}">
        <p14:creationId xmlns:p14="http://schemas.microsoft.com/office/powerpoint/2010/main" val="349023082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13826706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E7C9E549-ABE1-44E4-AA23-878D5036A261}"/>
              </a:ext>
            </a:extLst>
          </p:cNvPr>
          <p:cNvSpPr>
            <a:spLocks noGrp="1"/>
          </p:cNvSpPr>
          <p:nvPr>
            <p:ph type="pic" sz="quarter" idx="10" hasCustomPrompt="1"/>
          </p:nvPr>
        </p:nvSpPr>
        <p:spPr>
          <a:xfrm>
            <a:off x="0" y="0"/>
            <a:ext cx="12192000" cy="685800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3"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160921701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0AF3F3F-C437-4B57-B091-25B7EA3A62A9}"/>
              </a:ext>
            </a:extLst>
          </p:cNvPr>
          <p:cNvSpPr/>
          <p:nvPr userDrawn="1"/>
        </p:nvSpPr>
        <p:spPr>
          <a:xfrm>
            <a:off x="1354111" y="712033"/>
            <a:ext cx="10837889" cy="54039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Picture Placeholder 8">
            <a:extLst>
              <a:ext uri="{FF2B5EF4-FFF2-40B4-BE49-F238E27FC236}">
                <a16:creationId xmlns:a16="http://schemas.microsoft.com/office/drawing/2014/main" id="{6A45C344-AECF-4CBF-B992-BC48C619E14B}"/>
              </a:ext>
            </a:extLst>
          </p:cNvPr>
          <p:cNvSpPr>
            <a:spLocks noGrp="1"/>
          </p:cNvSpPr>
          <p:nvPr>
            <p:ph type="pic" sz="quarter" idx="10" hasCustomPrompt="1"/>
          </p:nvPr>
        </p:nvSpPr>
        <p:spPr>
          <a:xfrm>
            <a:off x="1354112" y="712788"/>
            <a:ext cx="10837888" cy="5432425"/>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4"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8391068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8B050663-043D-44C2-A9F2-625C59F1197B}"/>
              </a:ext>
            </a:extLst>
          </p:cNvPr>
          <p:cNvSpPr>
            <a:spLocks noGrp="1"/>
          </p:cNvSpPr>
          <p:nvPr>
            <p:ph type="pic" sz="quarter" idx="10" hasCustomPrompt="1"/>
          </p:nvPr>
        </p:nvSpPr>
        <p:spPr>
          <a:xfrm>
            <a:off x="1484026" y="0"/>
            <a:ext cx="3612630" cy="5711251"/>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3"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346104014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9EB5E956-8933-4751-B348-F81A0B6E840E}"/>
              </a:ext>
            </a:extLst>
          </p:cNvPr>
          <p:cNvSpPr>
            <a:spLocks noGrp="1"/>
          </p:cNvSpPr>
          <p:nvPr>
            <p:ph type="pic" sz="quarter" idx="10" hasCustomPrompt="1"/>
          </p:nvPr>
        </p:nvSpPr>
        <p:spPr>
          <a:xfrm>
            <a:off x="4706910" y="0"/>
            <a:ext cx="7485089" cy="685800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3"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2492305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06E24-A351-4FDD-AA75-6B199EC5D83E}" type="datetime1">
              <a:rPr lang="en-US" smtClean="0">
                <a:solidFill>
                  <a:prstClr val="black">
                    <a:tint val="75000"/>
                  </a:prstClr>
                </a:solidFill>
              </a:rPr>
              <a:t>7/22/2020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950B854-3127-4811-8AD8-B45371E5F2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744916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DB2101A-67D7-4EFE-AC9A-FE87C28BFDA6}"/>
              </a:ext>
            </a:extLst>
          </p:cNvPr>
          <p:cNvSpPr>
            <a:spLocks noGrp="1"/>
          </p:cNvSpPr>
          <p:nvPr>
            <p:ph type="pic" sz="quarter" idx="10" hasCustomPrompt="1"/>
          </p:nvPr>
        </p:nvSpPr>
        <p:spPr>
          <a:xfrm>
            <a:off x="616474" y="3749"/>
            <a:ext cx="6850502" cy="6850502"/>
          </a:xfrm>
          <a:custGeom>
            <a:avLst/>
            <a:gdLst>
              <a:gd name="connsiteX0" fmla="*/ 3425251 w 6850502"/>
              <a:gd name="connsiteY0" fmla="*/ 0 h 6850502"/>
              <a:gd name="connsiteX1" fmla="*/ 6850502 w 6850502"/>
              <a:gd name="connsiteY1" fmla="*/ 3425251 h 6850502"/>
              <a:gd name="connsiteX2" fmla="*/ 3425251 w 6850502"/>
              <a:gd name="connsiteY2" fmla="*/ 6850502 h 6850502"/>
              <a:gd name="connsiteX3" fmla="*/ 0 w 6850502"/>
              <a:gd name="connsiteY3" fmla="*/ 3425251 h 6850502"/>
              <a:gd name="connsiteX4" fmla="*/ 3425251 w 6850502"/>
              <a:gd name="connsiteY4" fmla="*/ 0 h 6850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0502" h="6850502">
                <a:moveTo>
                  <a:pt x="3425251" y="0"/>
                </a:moveTo>
                <a:cubicBezTo>
                  <a:pt x="5316965" y="0"/>
                  <a:pt x="6850502" y="1533537"/>
                  <a:pt x="6850502" y="3425251"/>
                </a:cubicBezTo>
                <a:cubicBezTo>
                  <a:pt x="6850502" y="5316965"/>
                  <a:pt x="5316965" y="6850502"/>
                  <a:pt x="3425251" y="6850502"/>
                </a:cubicBezTo>
                <a:cubicBezTo>
                  <a:pt x="1533537" y="6850502"/>
                  <a:pt x="0" y="5316965"/>
                  <a:pt x="0" y="3425251"/>
                </a:cubicBezTo>
                <a:cubicBezTo>
                  <a:pt x="0" y="1533537"/>
                  <a:pt x="1533537" y="0"/>
                  <a:pt x="3425251" y="0"/>
                </a:cubicBezTo>
                <a:close/>
              </a:path>
            </a:pathLst>
          </a:custGeom>
          <a:pattFill prst="pct5">
            <a:fgClr>
              <a:schemeClr val="accent1"/>
            </a:fgClr>
            <a:bgClr>
              <a:schemeClr val="bg1"/>
            </a:bgClr>
          </a:patt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3"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397221232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1EB0C1C-C22B-4029-807C-1EB6A2BD7491}"/>
              </a:ext>
            </a:extLst>
          </p:cNvPr>
          <p:cNvSpPr>
            <a:spLocks noGrp="1"/>
          </p:cNvSpPr>
          <p:nvPr>
            <p:ph type="pic" sz="quarter" idx="10" hasCustomPrompt="1"/>
          </p:nvPr>
        </p:nvSpPr>
        <p:spPr>
          <a:xfrm>
            <a:off x="8570563" y="-192437"/>
            <a:ext cx="7242874" cy="7242874"/>
          </a:xfrm>
          <a:custGeom>
            <a:avLst/>
            <a:gdLst>
              <a:gd name="connsiteX0" fmla="*/ 3621437 w 7242874"/>
              <a:gd name="connsiteY0" fmla="*/ 0 h 7242874"/>
              <a:gd name="connsiteX1" fmla="*/ 7242874 w 7242874"/>
              <a:gd name="connsiteY1" fmla="*/ 3621437 h 7242874"/>
              <a:gd name="connsiteX2" fmla="*/ 3621437 w 7242874"/>
              <a:gd name="connsiteY2" fmla="*/ 7242874 h 7242874"/>
              <a:gd name="connsiteX3" fmla="*/ 0 w 7242874"/>
              <a:gd name="connsiteY3" fmla="*/ 3621437 h 7242874"/>
              <a:gd name="connsiteX4" fmla="*/ 3621437 w 7242874"/>
              <a:gd name="connsiteY4" fmla="*/ 0 h 7242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2874" h="7242874">
                <a:moveTo>
                  <a:pt x="3621437" y="0"/>
                </a:moveTo>
                <a:cubicBezTo>
                  <a:pt x="5621501" y="0"/>
                  <a:pt x="7242874" y="1621373"/>
                  <a:pt x="7242874" y="3621437"/>
                </a:cubicBezTo>
                <a:cubicBezTo>
                  <a:pt x="7242874" y="5621501"/>
                  <a:pt x="5621501" y="7242874"/>
                  <a:pt x="3621437" y="7242874"/>
                </a:cubicBezTo>
                <a:cubicBezTo>
                  <a:pt x="1621373" y="7242874"/>
                  <a:pt x="0" y="5621501"/>
                  <a:pt x="0" y="3621437"/>
                </a:cubicBezTo>
                <a:cubicBezTo>
                  <a:pt x="0" y="1621373"/>
                  <a:pt x="1621373" y="0"/>
                  <a:pt x="3621437" y="0"/>
                </a:cubicBezTo>
                <a:close/>
              </a:path>
            </a:pathLst>
          </a:custGeom>
          <a:pattFill prst="pct5">
            <a:fgClr>
              <a:schemeClr val="accent1"/>
            </a:fgClr>
            <a:bgClr>
              <a:schemeClr val="bg1"/>
            </a:bgClr>
          </a:patt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3"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275969460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12FA7F93-7D50-4CEB-A9B9-696B3F8F5713}"/>
              </a:ext>
            </a:extLst>
          </p:cNvPr>
          <p:cNvSpPr>
            <a:spLocks noGrp="1"/>
          </p:cNvSpPr>
          <p:nvPr>
            <p:ph type="pic" sz="quarter" idx="10" hasCustomPrompt="1"/>
          </p:nvPr>
        </p:nvSpPr>
        <p:spPr>
          <a:xfrm>
            <a:off x="1" y="0"/>
            <a:ext cx="5081666" cy="4377128"/>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6" name="Picture Placeholder 8">
            <a:extLst>
              <a:ext uri="{FF2B5EF4-FFF2-40B4-BE49-F238E27FC236}">
                <a16:creationId xmlns:a16="http://schemas.microsoft.com/office/drawing/2014/main" id="{89972273-D5AE-46AC-B285-4D65928911D4}"/>
              </a:ext>
            </a:extLst>
          </p:cNvPr>
          <p:cNvSpPr>
            <a:spLocks noGrp="1"/>
          </p:cNvSpPr>
          <p:nvPr>
            <p:ph type="pic" sz="quarter" idx="11" hasCustomPrompt="1"/>
          </p:nvPr>
        </p:nvSpPr>
        <p:spPr>
          <a:xfrm>
            <a:off x="9345475" y="0"/>
            <a:ext cx="2846523" cy="4377128"/>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4"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22100272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754F3CB7-6D78-4E42-BE0A-BD7B3EEC8B73}"/>
              </a:ext>
            </a:extLst>
          </p:cNvPr>
          <p:cNvSpPr>
            <a:spLocks noGrp="1"/>
          </p:cNvSpPr>
          <p:nvPr>
            <p:ph type="pic" sz="quarter" idx="11" hasCustomPrompt="1"/>
          </p:nvPr>
        </p:nvSpPr>
        <p:spPr>
          <a:xfrm>
            <a:off x="0" y="0"/>
            <a:ext cx="3440624" cy="3440624"/>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6" name="Picture Placeholder 8">
            <a:extLst>
              <a:ext uri="{FF2B5EF4-FFF2-40B4-BE49-F238E27FC236}">
                <a16:creationId xmlns:a16="http://schemas.microsoft.com/office/drawing/2014/main" id="{5867C961-8096-4663-BD49-60816DBBC7EB}"/>
              </a:ext>
            </a:extLst>
          </p:cNvPr>
          <p:cNvSpPr>
            <a:spLocks noGrp="1"/>
          </p:cNvSpPr>
          <p:nvPr>
            <p:ph type="pic" sz="quarter" idx="12" hasCustomPrompt="1"/>
          </p:nvPr>
        </p:nvSpPr>
        <p:spPr>
          <a:xfrm>
            <a:off x="6881248" y="3417376"/>
            <a:ext cx="3440624" cy="3440624"/>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4"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36908979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4F6D574E-19BC-46CD-A5D7-B5C0CACF2314}"/>
              </a:ext>
            </a:extLst>
          </p:cNvPr>
          <p:cNvSpPr>
            <a:spLocks noGrp="1"/>
          </p:cNvSpPr>
          <p:nvPr>
            <p:ph type="pic" sz="quarter" idx="12" hasCustomPrompt="1"/>
          </p:nvPr>
        </p:nvSpPr>
        <p:spPr>
          <a:xfrm>
            <a:off x="0" y="1663908"/>
            <a:ext cx="7585023" cy="5194092"/>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3"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827426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D3D986E1-33B4-4F3B-AE14-7E74B0CAF028}"/>
              </a:ext>
            </a:extLst>
          </p:cNvPr>
          <p:cNvSpPr>
            <a:spLocks noGrp="1"/>
          </p:cNvSpPr>
          <p:nvPr>
            <p:ph type="pic" sz="quarter" idx="12" hasCustomPrompt="1"/>
          </p:nvPr>
        </p:nvSpPr>
        <p:spPr>
          <a:xfrm>
            <a:off x="1" y="0"/>
            <a:ext cx="6096000" cy="685800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3"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90010079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E056C317-D8EA-4790-9492-3318AD88460A}"/>
              </a:ext>
            </a:extLst>
          </p:cNvPr>
          <p:cNvSpPr>
            <a:spLocks noGrp="1"/>
          </p:cNvSpPr>
          <p:nvPr>
            <p:ph type="pic" sz="quarter" idx="12" hasCustomPrompt="1"/>
          </p:nvPr>
        </p:nvSpPr>
        <p:spPr>
          <a:xfrm>
            <a:off x="0" y="0"/>
            <a:ext cx="6355829" cy="342900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7" name="Picture Placeholder 8">
            <a:extLst>
              <a:ext uri="{FF2B5EF4-FFF2-40B4-BE49-F238E27FC236}">
                <a16:creationId xmlns:a16="http://schemas.microsoft.com/office/drawing/2014/main" id="{7F15536E-F08E-4017-AD59-6362182EF171}"/>
              </a:ext>
            </a:extLst>
          </p:cNvPr>
          <p:cNvSpPr>
            <a:spLocks noGrp="1"/>
          </p:cNvSpPr>
          <p:nvPr>
            <p:ph type="pic" sz="quarter" idx="13" hasCustomPrompt="1"/>
          </p:nvPr>
        </p:nvSpPr>
        <p:spPr>
          <a:xfrm>
            <a:off x="6355829" y="0"/>
            <a:ext cx="5836170" cy="342900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8" name="Picture Placeholder 8">
            <a:extLst>
              <a:ext uri="{FF2B5EF4-FFF2-40B4-BE49-F238E27FC236}">
                <a16:creationId xmlns:a16="http://schemas.microsoft.com/office/drawing/2014/main" id="{0169E97E-3F04-48CD-A315-B317A0583D3C}"/>
              </a:ext>
            </a:extLst>
          </p:cNvPr>
          <p:cNvSpPr>
            <a:spLocks noGrp="1"/>
          </p:cNvSpPr>
          <p:nvPr>
            <p:ph type="pic" sz="quarter" idx="14" hasCustomPrompt="1"/>
          </p:nvPr>
        </p:nvSpPr>
        <p:spPr>
          <a:xfrm>
            <a:off x="4816838" y="3429000"/>
            <a:ext cx="7375161" cy="342900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5" name="Slide Number Placeholder 5">
            <a:extLst>
              <a:ext uri="{FF2B5EF4-FFF2-40B4-BE49-F238E27FC236}">
                <a16:creationId xmlns:a16="http://schemas.microsoft.com/office/drawing/2014/main" id="{2C89B828-B338-413C-B008-0A8566F4881D}"/>
              </a:ext>
            </a:extLst>
          </p:cNvPr>
          <p:cNvSpPr>
            <a:spLocks noGrp="1"/>
          </p:cNvSpPr>
          <p:nvPr>
            <p:ph type="sldNum" sz="quarter" idx="15"/>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22513423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C92F542A-94E5-43AE-98C0-944C241BF575}"/>
              </a:ext>
            </a:extLst>
          </p:cNvPr>
          <p:cNvSpPr>
            <a:spLocks noGrp="1"/>
          </p:cNvSpPr>
          <p:nvPr>
            <p:ph type="pic" sz="quarter" idx="12" hasCustomPrompt="1"/>
          </p:nvPr>
        </p:nvSpPr>
        <p:spPr>
          <a:xfrm>
            <a:off x="0" y="-1"/>
            <a:ext cx="8589362" cy="4272197"/>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6" name="Picture Placeholder 8">
            <a:extLst>
              <a:ext uri="{FF2B5EF4-FFF2-40B4-BE49-F238E27FC236}">
                <a16:creationId xmlns:a16="http://schemas.microsoft.com/office/drawing/2014/main" id="{73D0AE55-569E-4739-B181-1AAD53C6D3CF}"/>
              </a:ext>
            </a:extLst>
          </p:cNvPr>
          <p:cNvSpPr>
            <a:spLocks noGrp="1"/>
          </p:cNvSpPr>
          <p:nvPr>
            <p:ph type="pic" sz="quarter" idx="13" hasCustomPrompt="1"/>
          </p:nvPr>
        </p:nvSpPr>
        <p:spPr>
          <a:xfrm>
            <a:off x="8589361" y="4272196"/>
            <a:ext cx="3602637" cy="2585804"/>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4" name="Slide Number Placeholder 5">
            <a:extLst>
              <a:ext uri="{FF2B5EF4-FFF2-40B4-BE49-F238E27FC236}">
                <a16:creationId xmlns:a16="http://schemas.microsoft.com/office/drawing/2014/main" id="{2C89B828-B338-413C-B008-0A8566F4881D}"/>
              </a:ext>
            </a:extLst>
          </p:cNvPr>
          <p:cNvSpPr>
            <a:spLocks noGrp="1"/>
          </p:cNvSpPr>
          <p:nvPr>
            <p:ph type="sldNum" sz="quarter" idx="14"/>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321266531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646EA84E-13CA-49E4-BD29-844158AEFE52}"/>
              </a:ext>
            </a:extLst>
          </p:cNvPr>
          <p:cNvSpPr>
            <a:spLocks noGrp="1"/>
          </p:cNvSpPr>
          <p:nvPr>
            <p:ph type="pic" sz="quarter" idx="12" hasCustomPrompt="1"/>
          </p:nvPr>
        </p:nvSpPr>
        <p:spPr>
          <a:xfrm>
            <a:off x="2158584" y="0"/>
            <a:ext cx="2723213" cy="685800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5"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275145753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55481863-EC87-4497-947B-34B0858FE0E2}"/>
              </a:ext>
            </a:extLst>
          </p:cNvPr>
          <p:cNvSpPr>
            <a:spLocks noGrp="1"/>
          </p:cNvSpPr>
          <p:nvPr>
            <p:ph type="pic" sz="quarter" idx="12" hasCustomPrompt="1"/>
          </p:nvPr>
        </p:nvSpPr>
        <p:spPr>
          <a:xfrm>
            <a:off x="704539" y="685800"/>
            <a:ext cx="3952160" cy="2676411"/>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8" name="Picture Placeholder 8">
            <a:extLst>
              <a:ext uri="{FF2B5EF4-FFF2-40B4-BE49-F238E27FC236}">
                <a16:creationId xmlns:a16="http://schemas.microsoft.com/office/drawing/2014/main" id="{A29EE630-89EE-49CF-A95D-B66AA4FE5E06}"/>
              </a:ext>
            </a:extLst>
          </p:cNvPr>
          <p:cNvSpPr>
            <a:spLocks noGrp="1"/>
          </p:cNvSpPr>
          <p:nvPr>
            <p:ph type="pic" sz="quarter" idx="13" hasCustomPrompt="1"/>
          </p:nvPr>
        </p:nvSpPr>
        <p:spPr>
          <a:xfrm>
            <a:off x="4802096" y="685800"/>
            <a:ext cx="3952160" cy="2676411"/>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9" name="Picture Placeholder 8">
            <a:extLst>
              <a:ext uri="{FF2B5EF4-FFF2-40B4-BE49-F238E27FC236}">
                <a16:creationId xmlns:a16="http://schemas.microsoft.com/office/drawing/2014/main" id="{4C02FE3B-016B-43BE-83B4-88B579DD2C31}"/>
              </a:ext>
            </a:extLst>
          </p:cNvPr>
          <p:cNvSpPr>
            <a:spLocks noGrp="1"/>
          </p:cNvSpPr>
          <p:nvPr>
            <p:ph type="pic" sz="quarter" idx="14" hasCustomPrompt="1"/>
          </p:nvPr>
        </p:nvSpPr>
        <p:spPr>
          <a:xfrm>
            <a:off x="704539" y="3495789"/>
            <a:ext cx="8049717" cy="2676411"/>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5" name="Slide Number Placeholder 5">
            <a:extLst>
              <a:ext uri="{FF2B5EF4-FFF2-40B4-BE49-F238E27FC236}">
                <a16:creationId xmlns:a16="http://schemas.microsoft.com/office/drawing/2014/main" id="{2C89B828-B338-413C-B008-0A8566F4881D}"/>
              </a:ext>
            </a:extLst>
          </p:cNvPr>
          <p:cNvSpPr>
            <a:spLocks noGrp="1"/>
          </p:cNvSpPr>
          <p:nvPr>
            <p:ph type="sldNum" sz="quarter" idx="15"/>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3388838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3E0CF4-6277-4C95-B77C-74ED37B261B8}" type="datetime1">
              <a:rPr lang="en-US" smtClean="0">
                <a:solidFill>
                  <a:prstClr val="black">
                    <a:tint val="75000"/>
                  </a:prstClr>
                </a:solidFill>
              </a:rPr>
              <a:t>7/22/2020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950B854-3127-4811-8AD8-B45371E5F2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1009258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CD6F3D89-9605-477D-852E-EC2C273477A7}"/>
              </a:ext>
            </a:extLst>
          </p:cNvPr>
          <p:cNvSpPr>
            <a:spLocks noGrp="1"/>
          </p:cNvSpPr>
          <p:nvPr>
            <p:ph type="pic" sz="quarter" idx="14" hasCustomPrompt="1"/>
          </p:nvPr>
        </p:nvSpPr>
        <p:spPr>
          <a:xfrm>
            <a:off x="4736892" y="1"/>
            <a:ext cx="7450111" cy="685800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3"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345156752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4FA71971-FA32-405E-8B91-98BC53F6362F}"/>
              </a:ext>
            </a:extLst>
          </p:cNvPr>
          <p:cNvSpPr>
            <a:spLocks noGrp="1"/>
          </p:cNvSpPr>
          <p:nvPr>
            <p:ph type="pic" sz="quarter" idx="14" hasCustomPrompt="1"/>
          </p:nvPr>
        </p:nvSpPr>
        <p:spPr>
          <a:xfrm>
            <a:off x="710583" y="457029"/>
            <a:ext cx="6457134" cy="5943942"/>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3"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212838037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418AD0E2-F334-4ADF-B32F-8DEDD621A74D}"/>
              </a:ext>
            </a:extLst>
          </p:cNvPr>
          <p:cNvSpPr>
            <a:spLocks noGrp="1"/>
          </p:cNvSpPr>
          <p:nvPr>
            <p:ph type="pic" sz="quarter" idx="14" hasCustomPrompt="1"/>
          </p:nvPr>
        </p:nvSpPr>
        <p:spPr>
          <a:xfrm>
            <a:off x="929389" y="1540240"/>
            <a:ext cx="2353456" cy="3897442"/>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6" name="Picture Placeholder 8">
            <a:extLst>
              <a:ext uri="{FF2B5EF4-FFF2-40B4-BE49-F238E27FC236}">
                <a16:creationId xmlns:a16="http://schemas.microsoft.com/office/drawing/2014/main" id="{3D2D17C4-C786-4822-943B-B5ACDD32E937}"/>
              </a:ext>
            </a:extLst>
          </p:cNvPr>
          <p:cNvSpPr>
            <a:spLocks noGrp="1"/>
          </p:cNvSpPr>
          <p:nvPr>
            <p:ph type="pic" sz="quarter" idx="15" hasCustomPrompt="1"/>
          </p:nvPr>
        </p:nvSpPr>
        <p:spPr>
          <a:xfrm>
            <a:off x="6640642" y="1540240"/>
            <a:ext cx="2353456" cy="3897442"/>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4"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162436888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F3C6299-461C-4327-A47F-FD9189731D06}"/>
              </a:ext>
            </a:extLst>
          </p:cNvPr>
          <p:cNvSpPr>
            <a:spLocks noGrp="1"/>
          </p:cNvSpPr>
          <p:nvPr>
            <p:ph type="pic" sz="quarter" idx="14" hasCustomPrompt="1"/>
          </p:nvPr>
        </p:nvSpPr>
        <p:spPr>
          <a:xfrm>
            <a:off x="1274164" y="132766"/>
            <a:ext cx="3762532" cy="6592469"/>
          </a:xfrm>
          <a:custGeom>
            <a:avLst/>
            <a:gdLst>
              <a:gd name="connsiteX0" fmla="*/ 0 w 3762532"/>
              <a:gd name="connsiteY0" fmla="*/ 0 h 6592469"/>
              <a:gd name="connsiteX1" fmla="*/ 3746453 w 3762532"/>
              <a:gd name="connsiteY1" fmla="*/ 0 h 6592469"/>
              <a:gd name="connsiteX2" fmla="*/ 3762532 w 3762532"/>
              <a:gd name="connsiteY2" fmla="*/ 6592469 h 6592469"/>
              <a:gd name="connsiteX3" fmla="*/ 0 w 3762532"/>
              <a:gd name="connsiteY3" fmla="*/ 2878176 h 6592469"/>
            </a:gdLst>
            <a:ahLst/>
            <a:cxnLst>
              <a:cxn ang="0">
                <a:pos x="connsiteX0" y="connsiteY0"/>
              </a:cxn>
              <a:cxn ang="0">
                <a:pos x="connsiteX1" y="connsiteY1"/>
              </a:cxn>
              <a:cxn ang="0">
                <a:pos x="connsiteX2" y="connsiteY2"/>
              </a:cxn>
              <a:cxn ang="0">
                <a:pos x="connsiteX3" y="connsiteY3"/>
              </a:cxn>
            </a:cxnLst>
            <a:rect l="l" t="t" r="r" b="b"/>
            <a:pathLst>
              <a:path w="3762532" h="6592469">
                <a:moveTo>
                  <a:pt x="0" y="0"/>
                </a:moveTo>
                <a:lnTo>
                  <a:pt x="3746453" y="0"/>
                </a:lnTo>
                <a:cubicBezTo>
                  <a:pt x="3751813" y="2197490"/>
                  <a:pt x="3757172" y="4394979"/>
                  <a:pt x="3762532" y="6592469"/>
                </a:cubicBezTo>
                <a:lnTo>
                  <a:pt x="0" y="2878176"/>
                </a:lnTo>
                <a:close/>
              </a:path>
            </a:pathLst>
          </a:custGeom>
          <a:pattFill prst="pct5">
            <a:fgClr>
              <a:schemeClr val="accent1"/>
            </a:fgClr>
            <a:bgClr>
              <a:schemeClr val="bg1"/>
            </a:bgClr>
          </a:patt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3"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265892620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E7BF7FB5-48ED-45FF-A895-9C7EDEAED228}"/>
              </a:ext>
            </a:extLst>
          </p:cNvPr>
          <p:cNvSpPr>
            <a:spLocks noGrp="1"/>
          </p:cNvSpPr>
          <p:nvPr>
            <p:ph type="pic" sz="quarter" idx="14" hasCustomPrompt="1"/>
          </p:nvPr>
        </p:nvSpPr>
        <p:spPr>
          <a:xfrm>
            <a:off x="359763" y="251086"/>
            <a:ext cx="3147933" cy="3147934"/>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8" name="Picture Placeholder 8">
            <a:extLst>
              <a:ext uri="{FF2B5EF4-FFF2-40B4-BE49-F238E27FC236}">
                <a16:creationId xmlns:a16="http://schemas.microsoft.com/office/drawing/2014/main" id="{F5B4738C-AB31-44F0-A0EB-5F4688B9026D}"/>
              </a:ext>
            </a:extLst>
          </p:cNvPr>
          <p:cNvSpPr>
            <a:spLocks noGrp="1"/>
          </p:cNvSpPr>
          <p:nvPr>
            <p:ph type="pic" sz="quarter" idx="15" hasCustomPrompt="1"/>
          </p:nvPr>
        </p:nvSpPr>
        <p:spPr>
          <a:xfrm>
            <a:off x="3507696" y="3399020"/>
            <a:ext cx="3147933" cy="3147934"/>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9" name="Picture Placeholder 8">
            <a:extLst>
              <a:ext uri="{FF2B5EF4-FFF2-40B4-BE49-F238E27FC236}">
                <a16:creationId xmlns:a16="http://schemas.microsoft.com/office/drawing/2014/main" id="{D51E98F7-D24A-4452-B920-17F1FDC12652}"/>
              </a:ext>
            </a:extLst>
          </p:cNvPr>
          <p:cNvSpPr>
            <a:spLocks noGrp="1"/>
          </p:cNvSpPr>
          <p:nvPr>
            <p:ph type="pic" sz="quarter" idx="16" hasCustomPrompt="1"/>
          </p:nvPr>
        </p:nvSpPr>
        <p:spPr>
          <a:xfrm>
            <a:off x="6910461" y="3399020"/>
            <a:ext cx="4921771" cy="3147934"/>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5"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242350101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477D307B-68BE-4578-A580-7118C13C9C29}"/>
              </a:ext>
            </a:extLst>
          </p:cNvPr>
          <p:cNvSpPr>
            <a:spLocks noGrp="1"/>
          </p:cNvSpPr>
          <p:nvPr>
            <p:ph type="pic" sz="quarter" idx="14" hasCustomPrompt="1"/>
          </p:nvPr>
        </p:nvSpPr>
        <p:spPr>
          <a:xfrm>
            <a:off x="4139784" y="0"/>
            <a:ext cx="3912432" cy="5561351"/>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3"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234296932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2EC4B4B-5740-4F09-8F8A-2F5D7CFC325A}"/>
              </a:ext>
            </a:extLst>
          </p:cNvPr>
          <p:cNvSpPr>
            <a:spLocks noGrp="1"/>
          </p:cNvSpPr>
          <p:nvPr>
            <p:ph type="pic" sz="quarter" idx="14" hasCustomPrompt="1"/>
          </p:nvPr>
        </p:nvSpPr>
        <p:spPr>
          <a:xfrm>
            <a:off x="2623083" y="1294105"/>
            <a:ext cx="4269788" cy="4269788"/>
          </a:xfrm>
          <a:custGeom>
            <a:avLst/>
            <a:gdLst>
              <a:gd name="connsiteX0" fmla="*/ 2134894 w 4269788"/>
              <a:gd name="connsiteY0" fmla="*/ 0 h 4269788"/>
              <a:gd name="connsiteX1" fmla="*/ 4269788 w 4269788"/>
              <a:gd name="connsiteY1" fmla="*/ 2134894 h 4269788"/>
              <a:gd name="connsiteX2" fmla="*/ 2134894 w 4269788"/>
              <a:gd name="connsiteY2" fmla="*/ 4269788 h 4269788"/>
              <a:gd name="connsiteX3" fmla="*/ 0 w 4269788"/>
              <a:gd name="connsiteY3" fmla="*/ 2134894 h 4269788"/>
            </a:gdLst>
            <a:ahLst/>
            <a:cxnLst>
              <a:cxn ang="0">
                <a:pos x="connsiteX0" y="connsiteY0"/>
              </a:cxn>
              <a:cxn ang="0">
                <a:pos x="connsiteX1" y="connsiteY1"/>
              </a:cxn>
              <a:cxn ang="0">
                <a:pos x="connsiteX2" y="connsiteY2"/>
              </a:cxn>
              <a:cxn ang="0">
                <a:pos x="connsiteX3" y="connsiteY3"/>
              </a:cxn>
            </a:cxnLst>
            <a:rect l="l" t="t" r="r" b="b"/>
            <a:pathLst>
              <a:path w="4269788" h="4269788">
                <a:moveTo>
                  <a:pt x="2134894" y="0"/>
                </a:moveTo>
                <a:lnTo>
                  <a:pt x="4269788" y="2134894"/>
                </a:lnTo>
                <a:lnTo>
                  <a:pt x="2134894" y="4269788"/>
                </a:lnTo>
                <a:lnTo>
                  <a:pt x="0" y="2134894"/>
                </a:lnTo>
                <a:close/>
              </a:path>
            </a:pathLst>
          </a:custGeom>
          <a:pattFill prst="pct5">
            <a:fgClr>
              <a:schemeClr val="accent1"/>
            </a:fgClr>
            <a:bgClr>
              <a:schemeClr val="bg1"/>
            </a:bgClr>
          </a:patt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10" name="Picture Placeholder 9">
            <a:extLst>
              <a:ext uri="{FF2B5EF4-FFF2-40B4-BE49-F238E27FC236}">
                <a16:creationId xmlns:a16="http://schemas.microsoft.com/office/drawing/2014/main" id="{F2C99FED-19DC-473B-99E0-60BBD1A1F99C}"/>
              </a:ext>
            </a:extLst>
          </p:cNvPr>
          <p:cNvSpPr>
            <a:spLocks noGrp="1"/>
          </p:cNvSpPr>
          <p:nvPr>
            <p:ph type="pic" sz="quarter" idx="15" hasCustomPrompt="1"/>
          </p:nvPr>
        </p:nvSpPr>
        <p:spPr>
          <a:xfrm>
            <a:off x="-602502" y="-1869485"/>
            <a:ext cx="5093137" cy="5093136"/>
          </a:xfrm>
          <a:custGeom>
            <a:avLst/>
            <a:gdLst>
              <a:gd name="connsiteX0" fmla="*/ 2134894 w 5093137"/>
              <a:gd name="connsiteY0" fmla="*/ 0 h 5093136"/>
              <a:gd name="connsiteX1" fmla="*/ 5093137 w 5093137"/>
              <a:gd name="connsiteY1" fmla="*/ 2958242 h 5093136"/>
              <a:gd name="connsiteX2" fmla="*/ 2958243 w 5093137"/>
              <a:gd name="connsiteY2" fmla="*/ 5093136 h 5093136"/>
              <a:gd name="connsiteX3" fmla="*/ 0 w 5093137"/>
              <a:gd name="connsiteY3" fmla="*/ 2134894 h 5093136"/>
            </a:gdLst>
            <a:ahLst/>
            <a:cxnLst>
              <a:cxn ang="0">
                <a:pos x="connsiteX0" y="connsiteY0"/>
              </a:cxn>
              <a:cxn ang="0">
                <a:pos x="connsiteX1" y="connsiteY1"/>
              </a:cxn>
              <a:cxn ang="0">
                <a:pos x="connsiteX2" y="connsiteY2"/>
              </a:cxn>
              <a:cxn ang="0">
                <a:pos x="connsiteX3" y="connsiteY3"/>
              </a:cxn>
            </a:cxnLst>
            <a:rect l="l" t="t" r="r" b="b"/>
            <a:pathLst>
              <a:path w="5093137" h="5093136">
                <a:moveTo>
                  <a:pt x="2134894" y="0"/>
                </a:moveTo>
                <a:lnTo>
                  <a:pt x="5093137" y="2958242"/>
                </a:lnTo>
                <a:lnTo>
                  <a:pt x="2958243" y="5093136"/>
                </a:lnTo>
                <a:lnTo>
                  <a:pt x="0" y="2134894"/>
                </a:lnTo>
                <a:close/>
              </a:path>
            </a:pathLst>
          </a:custGeom>
          <a:pattFill prst="pct5">
            <a:fgClr>
              <a:schemeClr val="accent1"/>
            </a:fgClr>
            <a:bgClr>
              <a:schemeClr val="bg1"/>
            </a:bgClr>
          </a:patt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11" name="Picture Placeholder 10">
            <a:extLst>
              <a:ext uri="{FF2B5EF4-FFF2-40B4-BE49-F238E27FC236}">
                <a16:creationId xmlns:a16="http://schemas.microsoft.com/office/drawing/2014/main" id="{B51D59FE-A78F-418A-AB8A-39FC61825452}"/>
              </a:ext>
            </a:extLst>
          </p:cNvPr>
          <p:cNvSpPr>
            <a:spLocks noGrp="1"/>
          </p:cNvSpPr>
          <p:nvPr>
            <p:ph type="pic" sz="quarter" idx="16" hasCustomPrompt="1"/>
          </p:nvPr>
        </p:nvSpPr>
        <p:spPr>
          <a:xfrm>
            <a:off x="-608310" y="3634349"/>
            <a:ext cx="5098945" cy="5098945"/>
          </a:xfrm>
          <a:custGeom>
            <a:avLst/>
            <a:gdLst>
              <a:gd name="connsiteX0" fmla="*/ 2964051 w 5098945"/>
              <a:gd name="connsiteY0" fmla="*/ 0 h 5098945"/>
              <a:gd name="connsiteX1" fmla="*/ 5098945 w 5098945"/>
              <a:gd name="connsiteY1" fmla="*/ 2134894 h 5098945"/>
              <a:gd name="connsiteX2" fmla="*/ 2134894 w 5098945"/>
              <a:gd name="connsiteY2" fmla="*/ 5098945 h 5098945"/>
              <a:gd name="connsiteX3" fmla="*/ 0 w 5098945"/>
              <a:gd name="connsiteY3" fmla="*/ 2964051 h 5098945"/>
            </a:gdLst>
            <a:ahLst/>
            <a:cxnLst>
              <a:cxn ang="0">
                <a:pos x="connsiteX0" y="connsiteY0"/>
              </a:cxn>
              <a:cxn ang="0">
                <a:pos x="connsiteX1" y="connsiteY1"/>
              </a:cxn>
              <a:cxn ang="0">
                <a:pos x="connsiteX2" y="connsiteY2"/>
              </a:cxn>
              <a:cxn ang="0">
                <a:pos x="connsiteX3" y="connsiteY3"/>
              </a:cxn>
            </a:cxnLst>
            <a:rect l="l" t="t" r="r" b="b"/>
            <a:pathLst>
              <a:path w="5098945" h="5098945">
                <a:moveTo>
                  <a:pt x="2964051" y="0"/>
                </a:moveTo>
                <a:lnTo>
                  <a:pt x="5098945" y="2134894"/>
                </a:lnTo>
                <a:lnTo>
                  <a:pt x="2134894" y="5098945"/>
                </a:lnTo>
                <a:lnTo>
                  <a:pt x="0" y="2964051"/>
                </a:lnTo>
                <a:close/>
              </a:path>
            </a:pathLst>
          </a:custGeom>
          <a:pattFill prst="pct5">
            <a:fgClr>
              <a:schemeClr val="accent1"/>
            </a:fgClr>
            <a:bgClr>
              <a:schemeClr val="bg1"/>
            </a:bgClr>
          </a:patt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5"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165599673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29818F08-7737-4C18-AA21-86450B93E0EE}"/>
              </a:ext>
            </a:extLst>
          </p:cNvPr>
          <p:cNvSpPr>
            <a:spLocks noGrp="1"/>
          </p:cNvSpPr>
          <p:nvPr>
            <p:ph type="pic" sz="quarter" idx="14" hasCustomPrompt="1"/>
          </p:nvPr>
        </p:nvSpPr>
        <p:spPr>
          <a:xfrm>
            <a:off x="949334" y="1290583"/>
            <a:ext cx="4276833" cy="4276834"/>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3"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399061922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D0918A95-81CF-42FE-BE20-2ED390A29266}"/>
              </a:ext>
            </a:extLst>
          </p:cNvPr>
          <p:cNvSpPr>
            <a:spLocks noGrp="1"/>
          </p:cNvSpPr>
          <p:nvPr>
            <p:ph type="pic" sz="quarter" idx="14" hasCustomPrompt="1"/>
          </p:nvPr>
        </p:nvSpPr>
        <p:spPr>
          <a:xfrm>
            <a:off x="7440118" y="0"/>
            <a:ext cx="2968053" cy="2968053"/>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6" name="Picture Placeholder 8">
            <a:extLst>
              <a:ext uri="{FF2B5EF4-FFF2-40B4-BE49-F238E27FC236}">
                <a16:creationId xmlns:a16="http://schemas.microsoft.com/office/drawing/2014/main" id="{0BA2D5AD-913E-4209-AC41-4E1F03EB9E61}"/>
              </a:ext>
            </a:extLst>
          </p:cNvPr>
          <p:cNvSpPr>
            <a:spLocks noGrp="1"/>
          </p:cNvSpPr>
          <p:nvPr>
            <p:ph type="pic" sz="quarter" idx="15" hasCustomPrompt="1"/>
          </p:nvPr>
        </p:nvSpPr>
        <p:spPr>
          <a:xfrm>
            <a:off x="7440118" y="2968053"/>
            <a:ext cx="4751882" cy="3889947"/>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4"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180372128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4DE611A2-571B-4C64-96B2-93EC2FAE24D7}"/>
              </a:ext>
            </a:extLst>
          </p:cNvPr>
          <p:cNvSpPr>
            <a:spLocks noGrp="1"/>
          </p:cNvSpPr>
          <p:nvPr>
            <p:ph type="pic" sz="quarter" idx="18" hasCustomPrompt="1"/>
          </p:nvPr>
        </p:nvSpPr>
        <p:spPr>
          <a:xfrm>
            <a:off x="5300420" y="0"/>
            <a:ext cx="5672380" cy="685800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4" name="Rectangle 3">
            <a:extLst>
              <a:ext uri="{FF2B5EF4-FFF2-40B4-BE49-F238E27FC236}">
                <a16:creationId xmlns:a16="http://schemas.microsoft.com/office/drawing/2014/main" id="{E178E297-31F2-4882-90C2-8F9F01C441DF}"/>
              </a:ext>
            </a:extLst>
          </p:cNvPr>
          <p:cNvSpPr/>
          <p:nvPr userDrawn="1"/>
        </p:nvSpPr>
        <p:spPr>
          <a:xfrm>
            <a:off x="659567" y="1997439"/>
            <a:ext cx="2863121" cy="28631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a:extLst>
              <a:ext uri="{FF2B5EF4-FFF2-40B4-BE49-F238E27FC236}">
                <a16:creationId xmlns:a16="http://schemas.microsoft.com/office/drawing/2014/main" id="{C4E6953C-6154-43BE-84E3-B7925096652B}"/>
              </a:ext>
            </a:extLst>
          </p:cNvPr>
          <p:cNvSpPr/>
          <p:nvPr userDrawn="1"/>
        </p:nvSpPr>
        <p:spPr>
          <a:xfrm>
            <a:off x="3867462" y="1997439"/>
            <a:ext cx="2863121" cy="28631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a:extLst>
              <a:ext uri="{FF2B5EF4-FFF2-40B4-BE49-F238E27FC236}">
                <a16:creationId xmlns:a16="http://schemas.microsoft.com/office/drawing/2014/main" id="{E9069355-7EC3-49B4-B4D9-3A243C70ED9D}"/>
              </a:ext>
            </a:extLst>
          </p:cNvPr>
          <p:cNvSpPr/>
          <p:nvPr userDrawn="1"/>
        </p:nvSpPr>
        <p:spPr>
          <a:xfrm>
            <a:off x="7075357" y="1997439"/>
            <a:ext cx="2863121" cy="28631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6">
            <a:extLst>
              <a:ext uri="{FF2B5EF4-FFF2-40B4-BE49-F238E27FC236}">
                <a16:creationId xmlns:a16="http://schemas.microsoft.com/office/drawing/2014/main" id="{4116E144-1A92-43D2-A43D-6DC44446FE5F}"/>
              </a:ext>
            </a:extLst>
          </p:cNvPr>
          <p:cNvSpPr/>
          <p:nvPr userDrawn="1"/>
        </p:nvSpPr>
        <p:spPr>
          <a:xfrm>
            <a:off x="10283252" y="1997439"/>
            <a:ext cx="2863121" cy="28631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Picture Placeholder 8">
            <a:extLst>
              <a:ext uri="{FF2B5EF4-FFF2-40B4-BE49-F238E27FC236}">
                <a16:creationId xmlns:a16="http://schemas.microsoft.com/office/drawing/2014/main" id="{32D53545-7958-484B-AA69-BBD066173F82}"/>
              </a:ext>
            </a:extLst>
          </p:cNvPr>
          <p:cNvSpPr>
            <a:spLocks noGrp="1"/>
          </p:cNvSpPr>
          <p:nvPr>
            <p:ph type="pic" sz="quarter" idx="14" hasCustomPrompt="1"/>
          </p:nvPr>
        </p:nvSpPr>
        <p:spPr>
          <a:xfrm>
            <a:off x="659567" y="1997439"/>
            <a:ext cx="2863121" cy="2863121"/>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9" name="Picture Placeholder 8">
            <a:extLst>
              <a:ext uri="{FF2B5EF4-FFF2-40B4-BE49-F238E27FC236}">
                <a16:creationId xmlns:a16="http://schemas.microsoft.com/office/drawing/2014/main" id="{34C39AF7-13E2-4312-ACC8-2F880D0F7CC8}"/>
              </a:ext>
            </a:extLst>
          </p:cNvPr>
          <p:cNvSpPr>
            <a:spLocks noGrp="1"/>
          </p:cNvSpPr>
          <p:nvPr>
            <p:ph type="pic" sz="quarter" idx="15" hasCustomPrompt="1"/>
          </p:nvPr>
        </p:nvSpPr>
        <p:spPr>
          <a:xfrm>
            <a:off x="3867462" y="1997439"/>
            <a:ext cx="2863121" cy="2863121"/>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10" name="Picture Placeholder 8">
            <a:extLst>
              <a:ext uri="{FF2B5EF4-FFF2-40B4-BE49-F238E27FC236}">
                <a16:creationId xmlns:a16="http://schemas.microsoft.com/office/drawing/2014/main" id="{B7761A6D-402B-4023-8BFA-C230338B0E51}"/>
              </a:ext>
            </a:extLst>
          </p:cNvPr>
          <p:cNvSpPr>
            <a:spLocks noGrp="1"/>
          </p:cNvSpPr>
          <p:nvPr>
            <p:ph type="pic" sz="quarter" idx="16" hasCustomPrompt="1"/>
          </p:nvPr>
        </p:nvSpPr>
        <p:spPr>
          <a:xfrm>
            <a:off x="7075357" y="1997439"/>
            <a:ext cx="2863121" cy="2863121"/>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11" name="Picture Placeholder 8">
            <a:extLst>
              <a:ext uri="{FF2B5EF4-FFF2-40B4-BE49-F238E27FC236}">
                <a16:creationId xmlns:a16="http://schemas.microsoft.com/office/drawing/2014/main" id="{D63332BA-3228-4E24-B0BF-E9FBFC4A56CE}"/>
              </a:ext>
            </a:extLst>
          </p:cNvPr>
          <p:cNvSpPr>
            <a:spLocks noGrp="1"/>
          </p:cNvSpPr>
          <p:nvPr>
            <p:ph type="pic" sz="quarter" idx="17" hasCustomPrompt="1"/>
          </p:nvPr>
        </p:nvSpPr>
        <p:spPr>
          <a:xfrm>
            <a:off x="10283252" y="1997439"/>
            <a:ext cx="2863121" cy="2863121"/>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13"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4024917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lternate Light Title and Content">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0CB7682C-9595-495C-A322-E411E1C2721F}" type="datetime1">
              <a:rPr lang="en-US" smtClean="0">
                <a:solidFill>
                  <a:prstClr val="black">
                    <a:tint val="75000"/>
                  </a:prstClr>
                </a:solidFill>
              </a:rPr>
              <a:t>7/22/2020</a:t>
            </a:fld>
            <a:endParaRPr lang="en-US" dirty="0">
              <a:solidFill>
                <a:prstClr val="black">
                  <a:tint val="75000"/>
                </a:prstClr>
              </a:solidFill>
            </a:endParaRPr>
          </a:p>
        </p:txBody>
      </p:sp>
      <p:sp>
        <p:nvSpPr>
          <p:cNvPr id="14"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solidFill>
                <a:prstClr val="black">
                  <a:tint val="75000"/>
                </a:prstClr>
              </a:solidFill>
            </a:endParaRPr>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
        <p:nvSpPr>
          <p:cNvPr id="4" name="Content Placeholder 3"/>
          <p:cNvSpPr>
            <a:spLocks noGrp="1"/>
          </p:cNvSpPr>
          <p:nvPr>
            <p:ph sz="quarter" idx="10"/>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73708818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CA7F1896-BD2A-47DB-A088-2BB18448CEC1}"/>
              </a:ext>
            </a:extLst>
          </p:cNvPr>
          <p:cNvSpPr>
            <a:spLocks noGrp="1"/>
          </p:cNvSpPr>
          <p:nvPr>
            <p:ph type="pic" sz="quarter" idx="14" hasCustomPrompt="1"/>
          </p:nvPr>
        </p:nvSpPr>
        <p:spPr>
          <a:xfrm>
            <a:off x="402956" y="371959"/>
            <a:ext cx="4014061" cy="3301138"/>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6" name="Picture Placeholder 8">
            <a:extLst>
              <a:ext uri="{FF2B5EF4-FFF2-40B4-BE49-F238E27FC236}">
                <a16:creationId xmlns:a16="http://schemas.microsoft.com/office/drawing/2014/main" id="{3A27A661-ED56-48EB-99C7-9033DB48994B}"/>
              </a:ext>
            </a:extLst>
          </p:cNvPr>
          <p:cNvSpPr>
            <a:spLocks noGrp="1"/>
          </p:cNvSpPr>
          <p:nvPr>
            <p:ph type="pic" sz="quarter" idx="15" hasCustomPrompt="1"/>
          </p:nvPr>
        </p:nvSpPr>
        <p:spPr>
          <a:xfrm>
            <a:off x="4633993" y="3146158"/>
            <a:ext cx="7155051" cy="3301138"/>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4"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191138113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25546EA1-22A5-45EF-B645-52932F72B279}"/>
              </a:ext>
            </a:extLst>
          </p:cNvPr>
          <p:cNvSpPr>
            <a:spLocks noGrp="1"/>
          </p:cNvSpPr>
          <p:nvPr>
            <p:ph type="pic" sz="quarter" idx="15" hasCustomPrompt="1"/>
          </p:nvPr>
        </p:nvSpPr>
        <p:spPr>
          <a:xfrm>
            <a:off x="5126636" y="3593892"/>
            <a:ext cx="6670623" cy="292683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3"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316184164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C9B7FF0B-56F0-46D1-918D-09E6A7530FB7}"/>
              </a:ext>
            </a:extLst>
          </p:cNvPr>
          <p:cNvSpPr>
            <a:spLocks noGrp="1"/>
          </p:cNvSpPr>
          <p:nvPr>
            <p:ph type="pic" sz="quarter" idx="15" hasCustomPrompt="1"/>
          </p:nvPr>
        </p:nvSpPr>
        <p:spPr>
          <a:xfrm>
            <a:off x="8152150" y="1409074"/>
            <a:ext cx="4039850" cy="4039849"/>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3"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218203806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079B16E4-29F6-4637-B895-1D21FC21878A}"/>
              </a:ext>
            </a:extLst>
          </p:cNvPr>
          <p:cNvSpPr>
            <a:spLocks noGrp="1"/>
          </p:cNvSpPr>
          <p:nvPr>
            <p:ph type="pic" sz="quarter" idx="15" hasCustomPrompt="1"/>
          </p:nvPr>
        </p:nvSpPr>
        <p:spPr>
          <a:xfrm>
            <a:off x="1284157" y="2368446"/>
            <a:ext cx="9623685" cy="4489554"/>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3"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47536893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4E0ED2A6-E687-4B51-A54A-37D9EC60041F}"/>
              </a:ext>
            </a:extLst>
          </p:cNvPr>
          <p:cNvSpPr>
            <a:spLocks noGrp="1"/>
          </p:cNvSpPr>
          <p:nvPr>
            <p:ph type="pic" sz="quarter" idx="15" hasCustomPrompt="1"/>
          </p:nvPr>
        </p:nvSpPr>
        <p:spPr>
          <a:xfrm>
            <a:off x="0" y="1892508"/>
            <a:ext cx="3072983" cy="3072983"/>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6" name="Picture Placeholder 8">
            <a:extLst>
              <a:ext uri="{FF2B5EF4-FFF2-40B4-BE49-F238E27FC236}">
                <a16:creationId xmlns:a16="http://schemas.microsoft.com/office/drawing/2014/main" id="{C4621A99-3A3D-4D25-AFA9-8BF9812D3701}"/>
              </a:ext>
            </a:extLst>
          </p:cNvPr>
          <p:cNvSpPr>
            <a:spLocks noGrp="1"/>
          </p:cNvSpPr>
          <p:nvPr>
            <p:ph type="pic" sz="quarter" idx="16" hasCustomPrompt="1"/>
          </p:nvPr>
        </p:nvSpPr>
        <p:spPr>
          <a:xfrm>
            <a:off x="9119017" y="1892508"/>
            <a:ext cx="3072983" cy="3072983"/>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4"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6111053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F24437AA-7C48-4379-9ADD-2EF291D68E82}"/>
              </a:ext>
            </a:extLst>
          </p:cNvPr>
          <p:cNvSpPr>
            <a:spLocks noGrp="1"/>
          </p:cNvSpPr>
          <p:nvPr>
            <p:ph type="pic" sz="quarter" idx="15" hasCustomPrompt="1"/>
          </p:nvPr>
        </p:nvSpPr>
        <p:spPr>
          <a:xfrm>
            <a:off x="1094283" y="2083632"/>
            <a:ext cx="2533338" cy="4530777"/>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6" name="Picture Placeholder 8">
            <a:extLst>
              <a:ext uri="{FF2B5EF4-FFF2-40B4-BE49-F238E27FC236}">
                <a16:creationId xmlns:a16="http://schemas.microsoft.com/office/drawing/2014/main" id="{34DB8FD8-EF71-4008-A367-959C360BB7AF}"/>
              </a:ext>
            </a:extLst>
          </p:cNvPr>
          <p:cNvSpPr>
            <a:spLocks noGrp="1"/>
          </p:cNvSpPr>
          <p:nvPr>
            <p:ph type="pic" sz="quarter" idx="16" hasCustomPrompt="1"/>
          </p:nvPr>
        </p:nvSpPr>
        <p:spPr>
          <a:xfrm>
            <a:off x="6640642" y="254832"/>
            <a:ext cx="2533338" cy="4530777"/>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4"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310856579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B2A9B2CB-F0BC-40D2-AD5C-03693285F4AF}"/>
              </a:ext>
            </a:extLst>
          </p:cNvPr>
          <p:cNvSpPr>
            <a:spLocks noGrp="1"/>
          </p:cNvSpPr>
          <p:nvPr>
            <p:ph type="pic" sz="quarter" idx="15" hasCustomPrompt="1"/>
          </p:nvPr>
        </p:nvSpPr>
        <p:spPr>
          <a:xfrm>
            <a:off x="1284156" y="2304737"/>
            <a:ext cx="9623685" cy="2248525"/>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3"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23182769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20961385-14DA-476B-824B-B8A47606486D}"/>
              </a:ext>
            </a:extLst>
          </p:cNvPr>
          <p:cNvSpPr>
            <a:spLocks noGrp="1"/>
          </p:cNvSpPr>
          <p:nvPr>
            <p:ph type="pic" sz="quarter" idx="15" hasCustomPrompt="1"/>
          </p:nvPr>
        </p:nvSpPr>
        <p:spPr>
          <a:xfrm>
            <a:off x="269822" y="311046"/>
            <a:ext cx="6235909" cy="6235908"/>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3"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40079711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2B683FCD-3D12-49D1-BD43-0F7BFDC9C533}"/>
              </a:ext>
            </a:extLst>
          </p:cNvPr>
          <p:cNvSpPr>
            <a:spLocks noGrp="1"/>
          </p:cNvSpPr>
          <p:nvPr>
            <p:ph type="pic" sz="quarter" idx="15" hasCustomPrompt="1"/>
          </p:nvPr>
        </p:nvSpPr>
        <p:spPr>
          <a:xfrm>
            <a:off x="6096001" y="-1"/>
            <a:ext cx="6096000" cy="6857999"/>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3"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10341"/>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319597749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EF6F532C-8361-46B0-BC13-B91974C04E8E}"/>
              </a:ext>
            </a:extLst>
          </p:cNvPr>
          <p:cNvSpPr>
            <a:spLocks noGrp="1"/>
          </p:cNvSpPr>
          <p:nvPr>
            <p:ph type="pic" sz="quarter" idx="15" hasCustomPrompt="1"/>
          </p:nvPr>
        </p:nvSpPr>
        <p:spPr>
          <a:xfrm>
            <a:off x="509666" y="438462"/>
            <a:ext cx="3597639" cy="5981075"/>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8" name="Picture Placeholder 8">
            <a:extLst>
              <a:ext uri="{FF2B5EF4-FFF2-40B4-BE49-F238E27FC236}">
                <a16:creationId xmlns:a16="http://schemas.microsoft.com/office/drawing/2014/main" id="{C4DFB7D0-B94D-4FE2-8821-CE1E60BB56F2}"/>
              </a:ext>
            </a:extLst>
          </p:cNvPr>
          <p:cNvSpPr>
            <a:spLocks noGrp="1"/>
          </p:cNvSpPr>
          <p:nvPr>
            <p:ph type="pic" sz="quarter" idx="16" hasCustomPrompt="1"/>
          </p:nvPr>
        </p:nvSpPr>
        <p:spPr>
          <a:xfrm>
            <a:off x="4362138" y="1753849"/>
            <a:ext cx="7320195" cy="182880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9" name="Picture Placeholder 8">
            <a:extLst>
              <a:ext uri="{FF2B5EF4-FFF2-40B4-BE49-F238E27FC236}">
                <a16:creationId xmlns:a16="http://schemas.microsoft.com/office/drawing/2014/main" id="{B4881A04-3CFC-465F-ADDD-46C0D709745A}"/>
              </a:ext>
            </a:extLst>
          </p:cNvPr>
          <p:cNvSpPr>
            <a:spLocks noGrp="1"/>
          </p:cNvSpPr>
          <p:nvPr>
            <p:ph type="pic" sz="quarter" idx="17" hasCustomPrompt="1"/>
          </p:nvPr>
        </p:nvSpPr>
        <p:spPr>
          <a:xfrm>
            <a:off x="4362138" y="3800006"/>
            <a:ext cx="3087973" cy="2619529"/>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10" name="Picture Placeholder 8">
            <a:extLst>
              <a:ext uri="{FF2B5EF4-FFF2-40B4-BE49-F238E27FC236}">
                <a16:creationId xmlns:a16="http://schemas.microsoft.com/office/drawing/2014/main" id="{E1F2E352-6A03-47F7-894E-8244DCEE6920}"/>
              </a:ext>
            </a:extLst>
          </p:cNvPr>
          <p:cNvSpPr>
            <a:spLocks noGrp="1"/>
          </p:cNvSpPr>
          <p:nvPr>
            <p:ph type="pic" sz="quarter" idx="18" hasCustomPrompt="1"/>
          </p:nvPr>
        </p:nvSpPr>
        <p:spPr>
          <a:xfrm>
            <a:off x="7704944" y="3800006"/>
            <a:ext cx="3977389" cy="2619529"/>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6"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866263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3251200" y="19812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7" name="Text Placeholder 8"/>
          <p:cNvSpPr>
            <a:spLocks noGrp="1"/>
          </p:cNvSpPr>
          <p:nvPr>
            <p:ph type="body" sz="quarter" idx="16"/>
          </p:nvPr>
        </p:nvSpPr>
        <p:spPr>
          <a:xfrm>
            <a:off x="3251200" y="28194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8" name="Text Placeholder 8"/>
          <p:cNvSpPr>
            <a:spLocks noGrp="1"/>
          </p:cNvSpPr>
          <p:nvPr>
            <p:ph type="body" sz="quarter" idx="17"/>
          </p:nvPr>
        </p:nvSpPr>
        <p:spPr>
          <a:xfrm>
            <a:off x="3251200" y="36576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12" name="Text Placeholder 8"/>
          <p:cNvSpPr>
            <a:spLocks noGrp="1"/>
          </p:cNvSpPr>
          <p:nvPr>
            <p:ph type="body" sz="quarter" idx="18"/>
          </p:nvPr>
        </p:nvSpPr>
        <p:spPr>
          <a:xfrm>
            <a:off x="3251200" y="44958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9029727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AB057B70-7688-4656-92C1-D39201E8D9B5}"/>
              </a:ext>
            </a:extLst>
          </p:cNvPr>
          <p:cNvSpPr>
            <a:spLocks noGrp="1"/>
          </p:cNvSpPr>
          <p:nvPr>
            <p:ph type="pic" sz="quarter" idx="15" hasCustomPrompt="1"/>
          </p:nvPr>
        </p:nvSpPr>
        <p:spPr>
          <a:xfrm>
            <a:off x="1886717" y="1"/>
            <a:ext cx="6972469" cy="5786202"/>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3"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311733397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D8F0FCD6-B221-45AA-B3AC-89E103AF36C4}"/>
              </a:ext>
            </a:extLst>
          </p:cNvPr>
          <p:cNvSpPr>
            <a:spLocks noGrp="1"/>
          </p:cNvSpPr>
          <p:nvPr>
            <p:ph type="pic" sz="quarter" idx="17" hasCustomPrompt="1"/>
          </p:nvPr>
        </p:nvSpPr>
        <p:spPr>
          <a:xfrm>
            <a:off x="0" y="0"/>
            <a:ext cx="12192000" cy="685800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5" name="Picture Placeholder 8">
            <a:extLst>
              <a:ext uri="{FF2B5EF4-FFF2-40B4-BE49-F238E27FC236}">
                <a16:creationId xmlns:a16="http://schemas.microsoft.com/office/drawing/2014/main" id="{D4F89616-6452-4155-A3A3-F2332838C6DE}"/>
              </a:ext>
            </a:extLst>
          </p:cNvPr>
          <p:cNvSpPr>
            <a:spLocks noGrp="1"/>
          </p:cNvSpPr>
          <p:nvPr>
            <p:ph type="pic" sz="quarter" idx="15" hasCustomPrompt="1"/>
          </p:nvPr>
        </p:nvSpPr>
        <p:spPr>
          <a:xfrm>
            <a:off x="1409076" y="1532742"/>
            <a:ext cx="2128603" cy="3792513"/>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6" name="Picture Placeholder 8">
            <a:extLst>
              <a:ext uri="{FF2B5EF4-FFF2-40B4-BE49-F238E27FC236}">
                <a16:creationId xmlns:a16="http://schemas.microsoft.com/office/drawing/2014/main" id="{6E2FF4C7-D1ED-4172-BD08-344C3C071381}"/>
              </a:ext>
            </a:extLst>
          </p:cNvPr>
          <p:cNvSpPr>
            <a:spLocks noGrp="1"/>
          </p:cNvSpPr>
          <p:nvPr>
            <p:ph type="pic" sz="quarter" idx="16" hasCustomPrompt="1"/>
          </p:nvPr>
        </p:nvSpPr>
        <p:spPr>
          <a:xfrm>
            <a:off x="3792511" y="1532742"/>
            <a:ext cx="2128603" cy="3792513"/>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8"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241488887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93ECE24E-DFB3-4B39-BE59-E16243F52784}"/>
              </a:ext>
            </a:extLst>
          </p:cNvPr>
          <p:cNvSpPr>
            <a:spLocks noGrp="1"/>
          </p:cNvSpPr>
          <p:nvPr>
            <p:ph type="pic" sz="quarter" idx="16" hasCustomPrompt="1"/>
          </p:nvPr>
        </p:nvSpPr>
        <p:spPr>
          <a:xfrm>
            <a:off x="374755" y="378501"/>
            <a:ext cx="4646951" cy="6100997"/>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3"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285779169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896DEC-5427-4FB1-90CC-78D706C11503}"/>
              </a:ext>
            </a:extLst>
          </p:cNvPr>
          <p:cNvSpPr/>
          <p:nvPr userDrawn="1"/>
        </p:nvSpPr>
        <p:spPr>
          <a:xfrm>
            <a:off x="4137284" y="0"/>
            <a:ext cx="8054715" cy="6858000"/>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Picture Placeholder 8">
            <a:extLst>
              <a:ext uri="{FF2B5EF4-FFF2-40B4-BE49-F238E27FC236}">
                <a16:creationId xmlns:a16="http://schemas.microsoft.com/office/drawing/2014/main" id="{76537E80-5E26-4B99-AD1F-D6C2061022DE}"/>
              </a:ext>
            </a:extLst>
          </p:cNvPr>
          <p:cNvSpPr>
            <a:spLocks noGrp="1"/>
          </p:cNvSpPr>
          <p:nvPr>
            <p:ph type="pic" sz="quarter" idx="16" hasCustomPrompt="1"/>
          </p:nvPr>
        </p:nvSpPr>
        <p:spPr>
          <a:xfrm>
            <a:off x="4137284" y="7494"/>
            <a:ext cx="8054715" cy="6850506"/>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6" name="Picture Placeholder 8">
            <a:extLst>
              <a:ext uri="{FF2B5EF4-FFF2-40B4-BE49-F238E27FC236}">
                <a16:creationId xmlns:a16="http://schemas.microsoft.com/office/drawing/2014/main" id="{9FB265E1-FD43-4611-A621-F16D59E55C50}"/>
              </a:ext>
            </a:extLst>
          </p:cNvPr>
          <p:cNvSpPr>
            <a:spLocks noGrp="1"/>
          </p:cNvSpPr>
          <p:nvPr>
            <p:ph type="pic" sz="quarter" idx="17" hasCustomPrompt="1"/>
          </p:nvPr>
        </p:nvSpPr>
        <p:spPr>
          <a:xfrm>
            <a:off x="3" y="3200400"/>
            <a:ext cx="4137281" cy="365760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7"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115545750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9F72F989-98B5-4B36-9DF0-8EB0F59BFC55}"/>
              </a:ext>
            </a:extLst>
          </p:cNvPr>
          <p:cNvSpPr>
            <a:spLocks noGrp="1"/>
          </p:cNvSpPr>
          <p:nvPr>
            <p:ph type="pic" sz="quarter" idx="17" hasCustomPrompt="1"/>
          </p:nvPr>
        </p:nvSpPr>
        <p:spPr>
          <a:xfrm>
            <a:off x="4302178" y="0"/>
            <a:ext cx="4901783" cy="685800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9" name="Picture Placeholder 8">
            <a:extLst>
              <a:ext uri="{FF2B5EF4-FFF2-40B4-BE49-F238E27FC236}">
                <a16:creationId xmlns:a16="http://schemas.microsoft.com/office/drawing/2014/main" id="{4B15A1E5-922D-4E5A-B0B7-01F411AB4431}"/>
              </a:ext>
            </a:extLst>
          </p:cNvPr>
          <p:cNvSpPr>
            <a:spLocks noGrp="1"/>
          </p:cNvSpPr>
          <p:nvPr>
            <p:ph type="pic" sz="quarter" idx="18" hasCustomPrompt="1"/>
          </p:nvPr>
        </p:nvSpPr>
        <p:spPr>
          <a:xfrm>
            <a:off x="9203961" y="0"/>
            <a:ext cx="2988039" cy="228600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10" name="Picture Placeholder 8">
            <a:extLst>
              <a:ext uri="{FF2B5EF4-FFF2-40B4-BE49-F238E27FC236}">
                <a16:creationId xmlns:a16="http://schemas.microsoft.com/office/drawing/2014/main" id="{A95ABC74-EACA-4662-BE32-FFDD1AEA9556}"/>
              </a:ext>
            </a:extLst>
          </p:cNvPr>
          <p:cNvSpPr>
            <a:spLocks noGrp="1"/>
          </p:cNvSpPr>
          <p:nvPr>
            <p:ph type="pic" sz="quarter" idx="19" hasCustomPrompt="1"/>
          </p:nvPr>
        </p:nvSpPr>
        <p:spPr>
          <a:xfrm>
            <a:off x="9203961" y="2286000"/>
            <a:ext cx="2988039" cy="228600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5"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409051228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18CEC9B-6395-45CB-8536-28FEF020F8E2}"/>
              </a:ext>
            </a:extLst>
          </p:cNvPr>
          <p:cNvSpPr>
            <a:spLocks noGrp="1"/>
          </p:cNvSpPr>
          <p:nvPr>
            <p:ph type="pic" sz="quarter" idx="17" hasCustomPrompt="1"/>
          </p:nvPr>
        </p:nvSpPr>
        <p:spPr>
          <a:xfrm>
            <a:off x="579623" y="790731"/>
            <a:ext cx="2098623" cy="2098623"/>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10" name="Picture Placeholder 8">
            <a:extLst>
              <a:ext uri="{FF2B5EF4-FFF2-40B4-BE49-F238E27FC236}">
                <a16:creationId xmlns:a16="http://schemas.microsoft.com/office/drawing/2014/main" id="{ADEC864F-C118-4AAE-ADDC-A64221A78BDC}"/>
              </a:ext>
            </a:extLst>
          </p:cNvPr>
          <p:cNvSpPr>
            <a:spLocks noGrp="1"/>
          </p:cNvSpPr>
          <p:nvPr>
            <p:ph type="pic" sz="quarter" idx="18" hasCustomPrompt="1"/>
          </p:nvPr>
        </p:nvSpPr>
        <p:spPr>
          <a:xfrm>
            <a:off x="579623" y="3968645"/>
            <a:ext cx="2098623" cy="2098623"/>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11" name="Picture Placeholder 8">
            <a:extLst>
              <a:ext uri="{FF2B5EF4-FFF2-40B4-BE49-F238E27FC236}">
                <a16:creationId xmlns:a16="http://schemas.microsoft.com/office/drawing/2014/main" id="{CE8C9EE6-2A58-47F6-8CF0-99DB055CA45A}"/>
              </a:ext>
            </a:extLst>
          </p:cNvPr>
          <p:cNvSpPr>
            <a:spLocks noGrp="1"/>
          </p:cNvSpPr>
          <p:nvPr>
            <p:ph type="pic" sz="quarter" idx="19" hasCustomPrompt="1"/>
          </p:nvPr>
        </p:nvSpPr>
        <p:spPr>
          <a:xfrm>
            <a:off x="4522037" y="790731"/>
            <a:ext cx="2098623" cy="2098623"/>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12" name="Picture Placeholder 8">
            <a:extLst>
              <a:ext uri="{FF2B5EF4-FFF2-40B4-BE49-F238E27FC236}">
                <a16:creationId xmlns:a16="http://schemas.microsoft.com/office/drawing/2014/main" id="{C9BBC7A5-DFA2-4703-9E2A-ABFD8BB077F1}"/>
              </a:ext>
            </a:extLst>
          </p:cNvPr>
          <p:cNvSpPr>
            <a:spLocks noGrp="1"/>
          </p:cNvSpPr>
          <p:nvPr>
            <p:ph type="pic" sz="quarter" idx="20" hasCustomPrompt="1"/>
          </p:nvPr>
        </p:nvSpPr>
        <p:spPr>
          <a:xfrm>
            <a:off x="4522037" y="3968645"/>
            <a:ext cx="2098623" cy="2098623"/>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13" name="Picture Placeholder 8">
            <a:extLst>
              <a:ext uri="{FF2B5EF4-FFF2-40B4-BE49-F238E27FC236}">
                <a16:creationId xmlns:a16="http://schemas.microsoft.com/office/drawing/2014/main" id="{AF54BD9C-9E8C-4B4E-9708-30EDC1B06C7F}"/>
              </a:ext>
            </a:extLst>
          </p:cNvPr>
          <p:cNvSpPr>
            <a:spLocks noGrp="1"/>
          </p:cNvSpPr>
          <p:nvPr>
            <p:ph type="pic" sz="quarter" idx="21" hasCustomPrompt="1"/>
          </p:nvPr>
        </p:nvSpPr>
        <p:spPr>
          <a:xfrm>
            <a:off x="8464451" y="790731"/>
            <a:ext cx="2098623" cy="2098623"/>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14" name="Picture Placeholder 8">
            <a:extLst>
              <a:ext uri="{FF2B5EF4-FFF2-40B4-BE49-F238E27FC236}">
                <a16:creationId xmlns:a16="http://schemas.microsoft.com/office/drawing/2014/main" id="{B181449F-0518-4D0B-9BAE-6D9E5642AAB1}"/>
              </a:ext>
            </a:extLst>
          </p:cNvPr>
          <p:cNvSpPr>
            <a:spLocks noGrp="1"/>
          </p:cNvSpPr>
          <p:nvPr>
            <p:ph type="pic" sz="quarter" idx="22" hasCustomPrompt="1"/>
          </p:nvPr>
        </p:nvSpPr>
        <p:spPr>
          <a:xfrm>
            <a:off x="8464451" y="3968645"/>
            <a:ext cx="2098623" cy="2098623"/>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8"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65758136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83896F39-CBD5-453C-81B7-A5537DED0276}"/>
              </a:ext>
            </a:extLst>
          </p:cNvPr>
          <p:cNvSpPr>
            <a:spLocks noGrp="1"/>
          </p:cNvSpPr>
          <p:nvPr>
            <p:ph type="pic" sz="quarter" idx="17" hasCustomPrompt="1"/>
          </p:nvPr>
        </p:nvSpPr>
        <p:spPr>
          <a:xfrm>
            <a:off x="0" y="1128008"/>
            <a:ext cx="9009089" cy="4601981"/>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3"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360386779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D4C6EC24-B628-40D3-94DE-BF12DA66DA7C}"/>
              </a:ext>
            </a:extLst>
          </p:cNvPr>
          <p:cNvSpPr>
            <a:spLocks noGrp="1"/>
          </p:cNvSpPr>
          <p:nvPr>
            <p:ph type="pic" sz="quarter" idx="17" hasCustomPrompt="1"/>
          </p:nvPr>
        </p:nvSpPr>
        <p:spPr>
          <a:xfrm>
            <a:off x="8589364" y="0"/>
            <a:ext cx="3602636" cy="6857999"/>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3"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69836532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2F5024F7-4101-4900-B8D7-FCDFA6AA2DF7}"/>
              </a:ext>
            </a:extLst>
          </p:cNvPr>
          <p:cNvSpPr>
            <a:spLocks noGrp="1"/>
          </p:cNvSpPr>
          <p:nvPr>
            <p:ph type="pic" sz="quarter" idx="17" hasCustomPrompt="1"/>
          </p:nvPr>
        </p:nvSpPr>
        <p:spPr>
          <a:xfrm>
            <a:off x="6420788" y="751756"/>
            <a:ext cx="5061677" cy="1832709"/>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6" name="Picture Placeholder 8">
            <a:extLst>
              <a:ext uri="{FF2B5EF4-FFF2-40B4-BE49-F238E27FC236}">
                <a16:creationId xmlns:a16="http://schemas.microsoft.com/office/drawing/2014/main" id="{92AA5CE6-FB4D-4DFD-BB5A-6240143335CC}"/>
              </a:ext>
            </a:extLst>
          </p:cNvPr>
          <p:cNvSpPr>
            <a:spLocks noGrp="1"/>
          </p:cNvSpPr>
          <p:nvPr>
            <p:ph type="pic" sz="quarter" idx="18" hasCustomPrompt="1"/>
          </p:nvPr>
        </p:nvSpPr>
        <p:spPr>
          <a:xfrm>
            <a:off x="6420788" y="2790418"/>
            <a:ext cx="3316423" cy="1832709"/>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4"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380295532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0010DFEE-3BE8-4B71-B093-043A26C26624}"/>
              </a:ext>
            </a:extLst>
          </p:cNvPr>
          <p:cNvSpPr>
            <a:spLocks noGrp="1"/>
          </p:cNvSpPr>
          <p:nvPr>
            <p:ph type="pic" sz="quarter" idx="18" hasCustomPrompt="1"/>
          </p:nvPr>
        </p:nvSpPr>
        <p:spPr>
          <a:xfrm>
            <a:off x="3567659" y="3175266"/>
            <a:ext cx="2743199" cy="2775828"/>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6" name="Picture Placeholder 8">
            <a:extLst>
              <a:ext uri="{FF2B5EF4-FFF2-40B4-BE49-F238E27FC236}">
                <a16:creationId xmlns:a16="http://schemas.microsoft.com/office/drawing/2014/main" id="{85F89DBB-847A-4778-B01B-2D74E16D36BE}"/>
              </a:ext>
            </a:extLst>
          </p:cNvPr>
          <p:cNvSpPr>
            <a:spLocks noGrp="1"/>
          </p:cNvSpPr>
          <p:nvPr>
            <p:ph type="pic" sz="quarter" idx="19" hasCustomPrompt="1"/>
          </p:nvPr>
        </p:nvSpPr>
        <p:spPr>
          <a:xfrm>
            <a:off x="6310858" y="-1"/>
            <a:ext cx="5881141" cy="5951095"/>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1522828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609600" y="1295400"/>
            <a:ext cx="4775200" cy="2176408"/>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6" name="Content Placeholder 3"/>
          <p:cNvSpPr>
            <a:spLocks noGrp="1"/>
          </p:cNvSpPr>
          <p:nvPr>
            <p:ph sz="half" idx="2"/>
          </p:nvPr>
        </p:nvSpPr>
        <p:spPr>
          <a:xfrm>
            <a:off x="5600702" y="1295400"/>
            <a:ext cx="5372100" cy="2144037"/>
          </a:xfrm>
        </p:spPr>
        <p:txBody>
          <a:bodyPr anchor="ctr">
            <a:normAutofit/>
          </a:bodyPr>
          <a:lstStyle>
            <a:lvl1pPr>
              <a:defRPr sz="26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9" name="Content Placeholder 2"/>
          <p:cNvSpPr>
            <a:spLocks noGrp="1"/>
          </p:cNvSpPr>
          <p:nvPr>
            <p:ph sz="half" idx="14"/>
          </p:nvPr>
        </p:nvSpPr>
        <p:spPr>
          <a:xfrm>
            <a:off x="609600" y="3544586"/>
            <a:ext cx="4775200" cy="224661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0" name="Content Placeholder 3"/>
          <p:cNvSpPr>
            <a:spLocks noGrp="1"/>
          </p:cNvSpPr>
          <p:nvPr>
            <p:ph sz="half" idx="15"/>
          </p:nvPr>
        </p:nvSpPr>
        <p:spPr>
          <a:xfrm>
            <a:off x="5600702" y="3544587"/>
            <a:ext cx="5372100" cy="2213200"/>
          </a:xfrm>
        </p:spPr>
        <p:txBody>
          <a:bodyPr anchor="ctr">
            <a:normAutofit/>
          </a:bodyPr>
          <a:lstStyle>
            <a:lvl1pPr>
              <a:defRPr sz="26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29513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1C26B811-42B9-4F43-B802-5E611FE14177}"/>
              </a:ext>
            </a:extLst>
          </p:cNvPr>
          <p:cNvSpPr>
            <a:spLocks noGrp="1"/>
          </p:cNvSpPr>
          <p:nvPr>
            <p:ph type="pic" sz="quarter" idx="18" hasCustomPrompt="1"/>
          </p:nvPr>
        </p:nvSpPr>
        <p:spPr>
          <a:xfrm>
            <a:off x="7176541" y="1461539"/>
            <a:ext cx="3934920" cy="3934919"/>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3"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315832183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027710ED-8E70-42FD-A54C-A150975A7B35}"/>
              </a:ext>
            </a:extLst>
          </p:cNvPr>
          <p:cNvSpPr>
            <a:spLocks noGrp="1"/>
          </p:cNvSpPr>
          <p:nvPr>
            <p:ph type="pic" sz="quarter" idx="18" hasCustomPrompt="1"/>
          </p:nvPr>
        </p:nvSpPr>
        <p:spPr>
          <a:xfrm>
            <a:off x="5387988" y="1588959"/>
            <a:ext cx="3071463" cy="3680084"/>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3"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327812814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6528EFCC-10F3-47AC-B0C4-586C7526BAC7}"/>
              </a:ext>
            </a:extLst>
          </p:cNvPr>
          <p:cNvSpPr>
            <a:spLocks noGrp="1"/>
          </p:cNvSpPr>
          <p:nvPr>
            <p:ph type="pic" sz="quarter" idx="18" hasCustomPrompt="1"/>
          </p:nvPr>
        </p:nvSpPr>
        <p:spPr>
          <a:xfrm>
            <a:off x="3912433" y="-1"/>
            <a:ext cx="2877669" cy="6857999"/>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3"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343881187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469AF3CE-DDA1-4ADA-ACBB-2694ADB37D2F}"/>
              </a:ext>
            </a:extLst>
          </p:cNvPr>
          <p:cNvSpPr>
            <a:spLocks noGrp="1"/>
          </p:cNvSpPr>
          <p:nvPr>
            <p:ph type="pic" sz="quarter" idx="18" hasCustomPrompt="1"/>
          </p:nvPr>
        </p:nvSpPr>
        <p:spPr>
          <a:xfrm>
            <a:off x="644577" y="640829"/>
            <a:ext cx="2713220" cy="271322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9" name="Picture Placeholder 8">
            <a:extLst>
              <a:ext uri="{FF2B5EF4-FFF2-40B4-BE49-F238E27FC236}">
                <a16:creationId xmlns:a16="http://schemas.microsoft.com/office/drawing/2014/main" id="{DE83E567-6942-40BB-8836-2B0ECCB59C48}"/>
              </a:ext>
            </a:extLst>
          </p:cNvPr>
          <p:cNvSpPr>
            <a:spLocks noGrp="1"/>
          </p:cNvSpPr>
          <p:nvPr>
            <p:ph type="pic" sz="quarter" idx="19" hasCustomPrompt="1"/>
          </p:nvPr>
        </p:nvSpPr>
        <p:spPr>
          <a:xfrm>
            <a:off x="3507698" y="640829"/>
            <a:ext cx="2713220" cy="271322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10" name="Picture Placeholder 8">
            <a:extLst>
              <a:ext uri="{FF2B5EF4-FFF2-40B4-BE49-F238E27FC236}">
                <a16:creationId xmlns:a16="http://schemas.microsoft.com/office/drawing/2014/main" id="{F69F6A19-93ED-424E-B0AB-1EC9DB950017}"/>
              </a:ext>
            </a:extLst>
          </p:cNvPr>
          <p:cNvSpPr>
            <a:spLocks noGrp="1"/>
          </p:cNvSpPr>
          <p:nvPr>
            <p:ph type="pic" sz="quarter" idx="20" hasCustomPrompt="1"/>
          </p:nvPr>
        </p:nvSpPr>
        <p:spPr>
          <a:xfrm>
            <a:off x="644577" y="3503950"/>
            <a:ext cx="2713220" cy="271322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11" name="Picture Placeholder 8">
            <a:extLst>
              <a:ext uri="{FF2B5EF4-FFF2-40B4-BE49-F238E27FC236}">
                <a16:creationId xmlns:a16="http://schemas.microsoft.com/office/drawing/2014/main" id="{AA2E089A-1F65-4E2C-ABFF-A0DD7AF88BFE}"/>
              </a:ext>
            </a:extLst>
          </p:cNvPr>
          <p:cNvSpPr>
            <a:spLocks noGrp="1"/>
          </p:cNvSpPr>
          <p:nvPr>
            <p:ph type="pic" sz="quarter" idx="21" hasCustomPrompt="1"/>
          </p:nvPr>
        </p:nvSpPr>
        <p:spPr>
          <a:xfrm>
            <a:off x="3507698" y="3503950"/>
            <a:ext cx="2713220" cy="271322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6"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253900052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FAE484C2-A880-4047-9BDD-8C5CDE13F063}"/>
              </a:ext>
            </a:extLst>
          </p:cNvPr>
          <p:cNvSpPr>
            <a:spLocks noGrp="1"/>
          </p:cNvSpPr>
          <p:nvPr>
            <p:ph type="pic" sz="quarter" idx="20" hasCustomPrompt="1"/>
          </p:nvPr>
        </p:nvSpPr>
        <p:spPr>
          <a:xfrm>
            <a:off x="5924744" y="468442"/>
            <a:ext cx="1514006" cy="1499017"/>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7" name="Picture Placeholder 8">
            <a:extLst>
              <a:ext uri="{FF2B5EF4-FFF2-40B4-BE49-F238E27FC236}">
                <a16:creationId xmlns:a16="http://schemas.microsoft.com/office/drawing/2014/main" id="{F2250D07-92FA-45A6-A135-7EE419669882}"/>
              </a:ext>
            </a:extLst>
          </p:cNvPr>
          <p:cNvSpPr>
            <a:spLocks noGrp="1"/>
          </p:cNvSpPr>
          <p:nvPr>
            <p:ph type="pic" sz="quarter" idx="21" hasCustomPrompt="1"/>
          </p:nvPr>
        </p:nvSpPr>
        <p:spPr>
          <a:xfrm>
            <a:off x="5924744" y="2686986"/>
            <a:ext cx="1514006" cy="1499017"/>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8" name="Picture Placeholder 8">
            <a:extLst>
              <a:ext uri="{FF2B5EF4-FFF2-40B4-BE49-F238E27FC236}">
                <a16:creationId xmlns:a16="http://schemas.microsoft.com/office/drawing/2014/main" id="{9F606B54-C2B0-4F29-9C0A-B315F74E501E}"/>
              </a:ext>
            </a:extLst>
          </p:cNvPr>
          <p:cNvSpPr>
            <a:spLocks noGrp="1"/>
          </p:cNvSpPr>
          <p:nvPr>
            <p:ph type="pic" sz="quarter" idx="22" hasCustomPrompt="1"/>
          </p:nvPr>
        </p:nvSpPr>
        <p:spPr>
          <a:xfrm>
            <a:off x="5924744" y="4890541"/>
            <a:ext cx="1514006" cy="1499017"/>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5"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228279227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9C3225CC-9054-4097-8352-F418913D9313}"/>
              </a:ext>
            </a:extLst>
          </p:cNvPr>
          <p:cNvSpPr>
            <a:spLocks noGrp="1"/>
          </p:cNvSpPr>
          <p:nvPr>
            <p:ph type="pic" sz="quarter" idx="22" hasCustomPrompt="1"/>
          </p:nvPr>
        </p:nvSpPr>
        <p:spPr>
          <a:xfrm>
            <a:off x="0" y="1262920"/>
            <a:ext cx="1558978" cy="4332159"/>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8" name="Picture Placeholder 8">
            <a:extLst>
              <a:ext uri="{FF2B5EF4-FFF2-40B4-BE49-F238E27FC236}">
                <a16:creationId xmlns:a16="http://schemas.microsoft.com/office/drawing/2014/main" id="{CD2AEE7F-3F44-494F-A8A1-19BA3753E287}"/>
              </a:ext>
            </a:extLst>
          </p:cNvPr>
          <p:cNvSpPr>
            <a:spLocks noGrp="1"/>
          </p:cNvSpPr>
          <p:nvPr>
            <p:ph type="pic" sz="quarter" idx="23" hasCustomPrompt="1"/>
          </p:nvPr>
        </p:nvSpPr>
        <p:spPr>
          <a:xfrm>
            <a:off x="2443397" y="5141626"/>
            <a:ext cx="2398424" cy="1716374"/>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9" name="Picture Placeholder 8">
            <a:extLst>
              <a:ext uri="{FF2B5EF4-FFF2-40B4-BE49-F238E27FC236}">
                <a16:creationId xmlns:a16="http://schemas.microsoft.com/office/drawing/2014/main" id="{00228C73-6FF5-473D-A804-3B751D56DC65}"/>
              </a:ext>
            </a:extLst>
          </p:cNvPr>
          <p:cNvSpPr>
            <a:spLocks noGrp="1"/>
          </p:cNvSpPr>
          <p:nvPr>
            <p:ph type="pic" sz="quarter" idx="24" hasCustomPrompt="1"/>
          </p:nvPr>
        </p:nvSpPr>
        <p:spPr>
          <a:xfrm>
            <a:off x="5726240" y="5141626"/>
            <a:ext cx="2398424" cy="1716374"/>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10" name="Picture Placeholder 8">
            <a:extLst>
              <a:ext uri="{FF2B5EF4-FFF2-40B4-BE49-F238E27FC236}">
                <a16:creationId xmlns:a16="http://schemas.microsoft.com/office/drawing/2014/main" id="{497E480A-F8D1-4C9D-A544-E26D6CB72899}"/>
              </a:ext>
            </a:extLst>
          </p:cNvPr>
          <p:cNvSpPr>
            <a:spLocks noGrp="1"/>
          </p:cNvSpPr>
          <p:nvPr>
            <p:ph type="pic" sz="quarter" idx="25" hasCustomPrompt="1"/>
          </p:nvPr>
        </p:nvSpPr>
        <p:spPr>
          <a:xfrm>
            <a:off x="9009090" y="5141626"/>
            <a:ext cx="2398424" cy="1716374"/>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6"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19768"/>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271425885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22B311D9-927C-47C5-8BCF-140917C25AAF}"/>
              </a:ext>
            </a:extLst>
          </p:cNvPr>
          <p:cNvSpPr>
            <a:spLocks noGrp="1"/>
          </p:cNvSpPr>
          <p:nvPr>
            <p:ph type="pic" sz="quarter" idx="22" hasCustomPrompt="1"/>
          </p:nvPr>
        </p:nvSpPr>
        <p:spPr>
          <a:xfrm>
            <a:off x="10633022" y="1262920"/>
            <a:ext cx="1558978" cy="4332159"/>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8" name="Picture Placeholder 8">
            <a:extLst>
              <a:ext uri="{FF2B5EF4-FFF2-40B4-BE49-F238E27FC236}">
                <a16:creationId xmlns:a16="http://schemas.microsoft.com/office/drawing/2014/main" id="{120CBC22-1944-4A21-AC8C-533CB5DC7D4A}"/>
              </a:ext>
            </a:extLst>
          </p:cNvPr>
          <p:cNvSpPr>
            <a:spLocks noGrp="1"/>
          </p:cNvSpPr>
          <p:nvPr>
            <p:ph type="pic" sz="quarter" idx="23" hasCustomPrompt="1"/>
          </p:nvPr>
        </p:nvSpPr>
        <p:spPr>
          <a:xfrm>
            <a:off x="4167263" y="5141626"/>
            <a:ext cx="2398424" cy="1716374"/>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9" name="Picture Placeholder 8">
            <a:extLst>
              <a:ext uri="{FF2B5EF4-FFF2-40B4-BE49-F238E27FC236}">
                <a16:creationId xmlns:a16="http://schemas.microsoft.com/office/drawing/2014/main" id="{71D61965-CDD1-4A35-991E-3B61C8D78B3A}"/>
              </a:ext>
            </a:extLst>
          </p:cNvPr>
          <p:cNvSpPr>
            <a:spLocks noGrp="1"/>
          </p:cNvSpPr>
          <p:nvPr>
            <p:ph type="pic" sz="quarter" idx="24" hasCustomPrompt="1"/>
          </p:nvPr>
        </p:nvSpPr>
        <p:spPr>
          <a:xfrm>
            <a:off x="884420" y="5141626"/>
            <a:ext cx="2398424" cy="1716374"/>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10" name="Picture Placeholder 8">
            <a:extLst>
              <a:ext uri="{FF2B5EF4-FFF2-40B4-BE49-F238E27FC236}">
                <a16:creationId xmlns:a16="http://schemas.microsoft.com/office/drawing/2014/main" id="{DA239016-77C6-48A8-A8BC-501F92E987ED}"/>
              </a:ext>
            </a:extLst>
          </p:cNvPr>
          <p:cNvSpPr>
            <a:spLocks noGrp="1"/>
          </p:cNvSpPr>
          <p:nvPr>
            <p:ph type="pic" sz="quarter" idx="25" hasCustomPrompt="1"/>
          </p:nvPr>
        </p:nvSpPr>
        <p:spPr>
          <a:xfrm>
            <a:off x="7444964" y="5141626"/>
            <a:ext cx="2398424" cy="1716374"/>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6"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376285303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5EB9EB09-811E-41F0-95DD-E191E028ACF7}"/>
              </a:ext>
            </a:extLst>
          </p:cNvPr>
          <p:cNvSpPr>
            <a:spLocks noGrp="1"/>
          </p:cNvSpPr>
          <p:nvPr>
            <p:ph type="pic" sz="quarter" idx="22" hasCustomPrompt="1"/>
          </p:nvPr>
        </p:nvSpPr>
        <p:spPr>
          <a:xfrm>
            <a:off x="0" y="1"/>
            <a:ext cx="12192000" cy="342900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3"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424712872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2EAA426-C4AF-44A3-818F-5FAE97D886CA}"/>
              </a:ext>
            </a:extLst>
          </p:cNvPr>
          <p:cNvSpPr>
            <a:spLocks noGrp="1"/>
          </p:cNvSpPr>
          <p:nvPr>
            <p:ph type="pic" sz="quarter" idx="24" hasCustomPrompt="1"/>
          </p:nvPr>
        </p:nvSpPr>
        <p:spPr>
          <a:xfrm>
            <a:off x="1843790" y="-1364105"/>
            <a:ext cx="3117954" cy="3117954"/>
          </a:xfrm>
          <a:custGeom>
            <a:avLst/>
            <a:gdLst>
              <a:gd name="connsiteX0" fmla="*/ 1558977 w 3117954"/>
              <a:gd name="connsiteY0" fmla="*/ 0 h 3117954"/>
              <a:gd name="connsiteX1" fmla="*/ 3117954 w 3117954"/>
              <a:gd name="connsiteY1" fmla="*/ 1558977 h 3117954"/>
              <a:gd name="connsiteX2" fmla="*/ 1558977 w 3117954"/>
              <a:gd name="connsiteY2" fmla="*/ 3117954 h 3117954"/>
              <a:gd name="connsiteX3" fmla="*/ 0 w 3117954"/>
              <a:gd name="connsiteY3" fmla="*/ 1558977 h 3117954"/>
              <a:gd name="connsiteX4" fmla="*/ 1558977 w 3117954"/>
              <a:gd name="connsiteY4" fmla="*/ 0 h 3117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7954" h="3117954">
                <a:moveTo>
                  <a:pt x="1558977" y="0"/>
                </a:moveTo>
                <a:cubicBezTo>
                  <a:pt x="2419976" y="0"/>
                  <a:pt x="3117954" y="697978"/>
                  <a:pt x="3117954" y="1558977"/>
                </a:cubicBezTo>
                <a:cubicBezTo>
                  <a:pt x="3117954" y="2419976"/>
                  <a:pt x="2419976" y="3117954"/>
                  <a:pt x="1558977" y="3117954"/>
                </a:cubicBezTo>
                <a:cubicBezTo>
                  <a:pt x="697978" y="3117954"/>
                  <a:pt x="0" y="2419976"/>
                  <a:pt x="0" y="1558977"/>
                </a:cubicBezTo>
                <a:cubicBezTo>
                  <a:pt x="0" y="697978"/>
                  <a:pt x="697978" y="0"/>
                  <a:pt x="1558977" y="0"/>
                </a:cubicBezTo>
                <a:close/>
              </a:path>
            </a:pathLst>
          </a:custGeom>
          <a:pattFill prst="pct5">
            <a:fgClr>
              <a:schemeClr val="accent1"/>
            </a:fgClr>
            <a:bgClr>
              <a:schemeClr val="bg1"/>
            </a:bgClr>
          </a:patt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9" name="Picture Placeholder 8">
            <a:extLst>
              <a:ext uri="{FF2B5EF4-FFF2-40B4-BE49-F238E27FC236}">
                <a16:creationId xmlns:a16="http://schemas.microsoft.com/office/drawing/2014/main" id="{42A4C9FD-3EC1-4DFB-A4F3-5398510BF05C}"/>
              </a:ext>
            </a:extLst>
          </p:cNvPr>
          <p:cNvSpPr>
            <a:spLocks noGrp="1"/>
          </p:cNvSpPr>
          <p:nvPr>
            <p:ph type="pic" sz="quarter" idx="25" hasCustomPrompt="1"/>
          </p:nvPr>
        </p:nvSpPr>
        <p:spPr>
          <a:xfrm>
            <a:off x="2743200" y="2503357"/>
            <a:ext cx="1319134" cy="1319134"/>
          </a:xfrm>
          <a:custGeom>
            <a:avLst/>
            <a:gdLst>
              <a:gd name="connsiteX0" fmla="*/ 659567 w 1319134"/>
              <a:gd name="connsiteY0" fmla="*/ 0 h 1319134"/>
              <a:gd name="connsiteX1" fmla="*/ 1319134 w 1319134"/>
              <a:gd name="connsiteY1" fmla="*/ 659567 h 1319134"/>
              <a:gd name="connsiteX2" fmla="*/ 659567 w 1319134"/>
              <a:gd name="connsiteY2" fmla="*/ 1319134 h 1319134"/>
              <a:gd name="connsiteX3" fmla="*/ 0 w 1319134"/>
              <a:gd name="connsiteY3" fmla="*/ 659567 h 1319134"/>
              <a:gd name="connsiteX4" fmla="*/ 659567 w 1319134"/>
              <a:gd name="connsiteY4" fmla="*/ 0 h 1319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134" h="1319134">
                <a:moveTo>
                  <a:pt x="659567" y="0"/>
                </a:moveTo>
                <a:cubicBezTo>
                  <a:pt x="1023836" y="0"/>
                  <a:pt x="1319134" y="295298"/>
                  <a:pt x="1319134" y="659567"/>
                </a:cubicBezTo>
                <a:cubicBezTo>
                  <a:pt x="1319134" y="1023836"/>
                  <a:pt x="1023836" y="1319134"/>
                  <a:pt x="659567" y="1319134"/>
                </a:cubicBezTo>
                <a:cubicBezTo>
                  <a:pt x="295298" y="1319134"/>
                  <a:pt x="0" y="1023836"/>
                  <a:pt x="0" y="659567"/>
                </a:cubicBezTo>
                <a:cubicBezTo>
                  <a:pt x="0" y="295298"/>
                  <a:pt x="295298" y="0"/>
                  <a:pt x="659567" y="0"/>
                </a:cubicBezTo>
                <a:close/>
              </a:path>
            </a:pathLst>
          </a:custGeom>
          <a:pattFill prst="pct5">
            <a:fgClr>
              <a:schemeClr val="accent1"/>
            </a:fgClr>
            <a:bgClr>
              <a:schemeClr val="bg1"/>
            </a:bgClr>
          </a:patt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10" name="Picture Placeholder 9">
            <a:extLst>
              <a:ext uri="{FF2B5EF4-FFF2-40B4-BE49-F238E27FC236}">
                <a16:creationId xmlns:a16="http://schemas.microsoft.com/office/drawing/2014/main" id="{C276DE83-B4F3-4252-B4AE-F94C02B56F2F}"/>
              </a:ext>
            </a:extLst>
          </p:cNvPr>
          <p:cNvSpPr>
            <a:spLocks noGrp="1"/>
          </p:cNvSpPr>
          <p:nvPr>
            <p:ph type="pic" sz="quarter" idx="26" hasCustomPrompt="1"/>
          </p:nvPr>
        </p:nvSpPr>
        <p:spPr>
          <a:xfrm>
            <a:off x="2743200" y="4571999"/>
            <a:ext cx="1319134" cy="1319134"/>
          </a:xfrm>
          <a:custGeom>
            <a:avLst/>
            <a:gdLst>
              <a:gd name="connsiteX0" fmla="*/ 659567 w 1319134"/>
              <a:gd name="connsiteY0" fmla="*/ 0 h 1319134"/>
              <a:gd name="connsiteX1" fmla="*/ 1319134 w 1319134"/>
              <a:gd name="connsiteY1" fmla="*/ 659567 h 1319134"/>
              <a:gd name="connsiteX2" fmla="*/ 659567 w 1319134"/>
              <a:gd name="connsiteY2" fmla="*/ 1319134 h 1319134"/>
              <a:gd name="connsiteX3" fmla="*/ 0 w 1319134"/>
              <a:gd name="connsiteY3" fmla="*/ 659567 h 1319134"/>
              <a:gd name="connsiteX4" fmla="*/ 659567 w 1319134"/>
              <a:gd name="connsiteY4" fmla="*/ 0 h 1319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134" h="1319134">
                <a:moveTo>
                  <a:pt x="659567" y="0"/>
                </a:moveTo>
                <a:cubicBezTo>
                  <a:pt x="1023836" y="0"/>
                  <a:pt x="1319134" y="295298"/>
                  <a:pt x="1319134" y="659567"/>
                </a:cubicBezTo>
                <a:cubicBezTo>
                  <a:pt x="1319134" y="1023836"/>
                  <a:pt x="1023836" y="1319134"/>
                  <a:pt x="659567" y="1319134"/>
                </a:cubicBezTo>
                <a:cubicBezTo>
                  <a:pt x="295298" y="1319134"/>
                  <a:pt x="0" y="1023836"/>
                  <a:pt x="0" y="659567"/>
                </a:cubicBezTo>
                <a:cubicBezTo>
                  <a:pt x="0" y="295298"/>
                  <a:pt x="295298" y="0"/>
                  <a:pt x="659567" y="0"/>
                </a:cubicBezTo>
                <a:close/>
              </a:path>
            </a:pathLst>
          </a:custGeom>
          <a:pattFill prst="pct5">
            <a:fgClr>
              <a:schemeClr val="accent1"/>
            </a:fgClr>
            <a:bgClr>
              <a:schemeClr val="bg1"/>
            </a:bgClr>
          </a:patt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5"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427304490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962450D-35EA-47D9-A586-06E69FB565DA}"/>
              </a:ext>
            </a:extLst>
          </p:cNvPr>
          <p:cNvSpPr>
            <a:spLocks noGrp="1"/>
          </p:cNvSpPr>
          <p:nvPr>
            <p:ph type="pic" sz="quarter" idx="25" hasCustomPrompt="1"/>
          </p:nvPr>
        </p:nvSpPr>
        <p:spPr>
          <a:xfrm>
            <a:off x="2743200" y="700791"/>
            <a:ext cx="1319134" cy="1319134"/>
          </a:xfrm>
          <a:custGeom>
            <a:avLst/>
            <a:gdLst>
              <a:gd name="connsiteX0" fmla="*/ 659567 w 1319134"/>
              <a:gd name="connsiteY0" fmla="*/ 0 h 1319134"/>
              <a:gd name="connsiteX1" fmla="*/ 1319134 w 1319134"/>
              <a:gd name="connsiteY1" fmla="*/ 659567 h 1319134"/>
              <a:gd name="connsiteX2" fmla="*/ 659567 w 1319134"/>
              <a:gd name="connsiteY2" fmla="*/ 1319134 h 1319134"/>
              <a:gd name="connsiteX3" fmla="*/ 0 w 1319134"/>
              <a:gd name="connsiteY3" fmla="*/ 659567 h 1319134"/>
              <a:gd name="connsiteX4" fmla="*/ 659567 w 1319134"/>
              <a:gd name="connsiteY4" fmla="*/ 0 h 1319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134" h="1319134">
                <a:moveTo>
                  <a:pt x="659567" y="0"/>
                </a:moveTo>
                <a:cubicBezTo>
                  <a:pt x="1023836" y="0"/>
                  <a:pt x="1319134" y="295298"/>
                  <a:pt x="1319134" y="659567"/>
                </a:cubicBezTo>
                <a:cubicBezTo>
                  <a:pt x="1319134" y="1023836"/>
                  <a:pt x="1023836" y="1319134"/>
                  <a:pt x="659567" y="1319134"/>
                </a:cubicBezTo>
                <a:cubicBezTo>
                  <a:pt x="295298" y="1319134"/>
                  <a:pt x="0" y="1023836"/>
                  <a:pt x="0" y="659567"/>
                </a:cubicBezTo>
                <a:cubicBezTo>
                  <a:pt x="0" y="295298"/>
                  <a:pt x="295298" y="0"/>
                  <a:pt x="659567" y="0"/>
                </a:cubicBezTo>
                <a:close/>
              </a:path>
            </a:pathLst>
          </a:custGeom>
          <a:pattFill prst="pct5">
            <a:fgClr>
              <a:schemeClr val="accent1"/>
            </a:fgClr>
            <a:bgClr>
              <a:schemeClr val="bg1"/>
            </a:bgClr>
          </a:patt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7" name="Picture Placeholder 6">
            <a:extLst>
              <a:ext uri="{FF2B5EF4-FFF2-40B4-BE49-F238E27FC236}">
                <a16:creationId xmlns:a16="http://schemas.microsoft.com/office/drawing/2014/main" id="{8DADCFDC-1152-41B1-888B-6E0D9B54773B}"/>
              </a:ext>
            </a:extLst>
          </p:cNvPr>
          <p:cNvSpPr>
            <a:spLocks noGrp="1"/>
          </p:cNvSpPr>
          <p:nvPr>
            <p:ph type="pic" sz="quarter" idx="26" hasCustomPrompt="1"/>
          </p:nvPr>
        </p:nvSpPr>
        <p:spPr>
          <a:xfrm>
            <a:off x="2743200" y="2769433"/>
            <a:ext cx="1319134" cy="1319134"/>
          </a:xfrm>
          <a:custGeom>
            <a:avLst/>
            <a:gdLst>
              <a:gd name="connsiteX0" fmla="*/ 659567 w 1319134"/>
              <a:gd name="connsiteY0" fmla="*/ 0 h 1319134"/>
              <a:gd name="connsiteX1" fmla="*/ 1319134 w 1319134"/>
              <a:gd name="connsiteY1" fmla="*/ 659567 h 1319134"/>
              <a:gd name="connsiteX2" fmla="*/ 659567 w 1319134"/>
              <a:gd name="connsiteY2" fmla="*/ 1319134 h 1319134"/>
              <a:gd name="connsiteX3" fmla="*/ 0 w 1319134"/>
              <a:gd name="connsiteY3" fmla="*/ 659567 h 1319134"/>
              <a:gd name="connsiteX4" fmla="*/ 659567 w 1319134"/>
              <a:gd name="connsiteY4" fmla="*/ 0 h 1319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134" h="1319134">
                <a:moveTo>
                  <a:pt x="659567" y="0"/>
                </a:moveTo>
                <a:cubicBezTo>
                  <a:pt x="1023836" y="0"/>
                  <a:pt x="1319134" y="295298"/>
                  <a:pt x="1319134" y="659567"/>
                </a:cubicBezTo>
                <a:cubicBezTo>
                  <a:pt x="1319134" y="1023836"/>
                  <a:pt x="1023836" y="1319134"/>
                  <a:pt x="659567" y="1319134"/>
                </a:cubicBezTo>
                <a:cubicBezTo>
                  <a:pt x="295298" y="1319134"/>
                  <a:pt x="0" y="1023836"/>
                  <a:pt x="0" y="659567"/>
                </a:cubicBezTo>
                <a:cubicBezTo>
                  <a:pt x="0" y="295298"/>
                  <a:pt x="295298" y="0"/>
                  <a:pt x="659567" y="0"/>
                </a:cubicBezTo>
                <a:close/>
              </a:path>
            </a:pathLst>
          </a:custGeom>
          <a:pattFill prst="pct5">
            <a:fgClr>
              <a:schemeClr val="accent1"/>
            </a:fgClr>
            <a:bgClr>
              <a:schemeClr val="bg1"/>
            </a:bgClr>
          </a:patt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8" name="Picture Placeholder 7">
            <a:extLst>
              <a:ext uri="{FF2B5EF4-FFF2-40B4-BE49-F238E27FC236}">
                <a16:creationId xmlns:a16="http://schemas.microsoft.com/office/drawing/2014/main" id="{6F6977EF-5CDA-44E1-84AE-66E0720EAFFD}"/>
              </a:ext>
            </a:extLst>
          </p:cNvPr>
          <p:cNvSpPr>
            <a:spLocks noGrp="1"/>
          </p:cNvSpPr>
          <p:nvPr>
            <p:ph type="pic" sz="quarter" idx="27" hasCustomPrompt="1"/>
          </p:nvPr>
        </p:nvSpPr>
        <p:spPr>
          <a:xfrm>
            <a:off x="2743200" y="4838075"/>
            <a:ext cx="1319134" cy="1319134"/>
          </a:xfrm>
          <a:custGeom>
            <a:avLst/>
            <a:gdLst>
              <a:gd name="connsiteX0" fmla="*/ 659567 w 1319134"/>
              <a:gd name="connsiteY0" fmla="*/ 0 h 1319134"/>
              <a:gd name="connsiteX1" fmla="*/ 1319134 w 1319134"/>
              <a:gd name="connsiteY1" fmla="*/ 659567 h 1319134"/>
              <a:gd name="connsiteX2" fmla="*/ 659567 w 1319134"/>
              <a:gd name="connsiteY2" fmla="*/ 1319134 h 1319134"/>
              <a:gd name="connsiteX3" fmla="*/ 0 w 1319134"/>
              <a:gd name="connsiteY3" fmla="*/ 659567 h 1319134"/>
              <a:gd name="connsiteX4" fmla="*/ 659567 w 1319134"/>
              <a:gd name="connsiteY4" fmla="*/ 0 h 1319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134" h="1319134">
                <a:moveTo>
                  <a:pt x="659567" y="0"/>
                </a:moveTo>
                <a:cubicBezTo>
                  <a:pt x="1023836" y="0"/>
                  <a:pt x="1319134" y="295298"/>
                  <a:pt x="1319134" y="659567"/>
                </a:cubicBezTo>
                <a:cubicBezTo>
                  <a:pt x="1319134" y="1023836"/>
                  <a:pt x="1023836" y="1319134"/>
                  <a:pt x="659567" y="1319134"/>
                </a:cubicBezTo>
                <a:cubicBezTo>
                  <a:pt x="295298" y="1319134"/>
                  <a:pt x="0" y="1023836"/>
                  <a:pt x="0" y="659567"/>
                </a:cubicBezTo>
                <a:cubicBezTo>
                  <a:pt x="0" y="295298"/>
                  <a:pt x="295298" y="0"/>
                  <a:pt x="659567" y="0"/>
                </a:cubicBezTo>
                <a:close/>
              </a:path>
            </a:pathLst>
          </a:custGeom>
          <a:pattFill prst="pct5">
            <a:fgClr>
              <a:schemeClr val="accent1"/>
            </a:fgClr>
            <a:bgClr>
              <a:schemeClr val="bg1"/>
            </a:bgClr>
          </a:patt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5"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33833494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508009" y="3505202"/>
            <a:ext cx="3555993" cy="2819399"/>
          </a:xfrm>
        </p:spPr>
        <p:txBody>
          <a:bodyPr lIns="274320" tIns="0" rIns="182880">
            <a:normAutofit/>
          </a:bodyPr>
          <a:lstStyle>
            <a:lvl1pPr>
              <a:lnSpc>
                <a:spcPts val="2667"/>
              </a:lnSpc>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0" name="Content Placeholder 3"/>
          <p:cNvSpPr>
            <a:spLocks noGrp="1"/>
          </p:cNvSpPr>
          <p:nvPr>
            <p:ph sz="half" idx="2"/>
          </p:nvPr>
        </p:nvSpPr>
        <p:spPr>
          <a:xfrm>
            <a:off x="4267206" y="3505202"/>
            <a:ext cx="3555993" cy="2819399"/>
          </a:xfrm>
        </p:spPr>
        <p:txBody>
          <a:bodyPr lIns="274320" tIns="0" rIns="182880">
            <a:normAutofit/>
          </a:bodyPr>
          <a:lstStyle>
            <a:lvl1pPr>
              <a:lnSpc>
                <a:spcPts val="2667"/>
              </a:lnSpc>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1" name="Content Placeholder 3"/>
          <p:cNvSpPr>
            <a:spLocks noGrp="1"/>
          </p:cNvSpPr>
          <p:nvPr>
            <p:ph sz="half" idx="14"/>
          </p:nvPr>
        </p:nvSpPr>
        <p:spPr>
          <a:xfrm>
            <a:off x="8026402" y="3505202"/>
            <a:ext cx="3555993" cy="2819399"/>
          </a:xfrm>
        </p:spPr>
        <p:txBody>
          <a:bodyPr lIns="274320" tIns="0" rIns="182880">
            <a:normAutofit/>
          </a:bodyPr>
          <a:lstStyle>
            <a:lvl1pPr>
              <a:lnSpc>
                <a:spcPts val="2667"/>
              </a:lnSpc>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5" name="Content Placeholder 2"/>
          <p:cNvSpPr>
            <a:spLocks noGrp="1"/>
          </p:cNvSpPr>
          <p:nvPr>
            <p:ph sz="half" idx="15"/>
          </p:nvPr>
        </p:nvSpPr>
        <p:spPr>
          <a:xfrm>
            <a:off x="508009" y="1219200"/>
            <a:ext cx="3555993" cy="2209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6" name="Content Placeholder 3"/>
          <p:cNvSpPr>
            <a:spLocks noGrp="1"/>
          </p:cNvSpPr>
          <p:nvPr>
            <p:ph sz="half" idx="16"/>
          </p:nvPr>
        </p:nvSpPr>
        <p:spPr>
          <a:xfrm>
            <a:off x="4267203" y="1219200"/>
            <a:ext cx="3555999" cy="2209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7" name="Content Placeholder 3"/>
          <p:cNvSpPr>
            <a:spLocks noGrp="1"/>
          </p:cNvSpPr>
          <p:nvPr>
            <p:ph sz="half" idx="17"/>
          </p:nvPr>
        </p:nvSpPr>
        <p:spPr>
          <a:xfrm>
            <a:off x="8026402" y="1219200"/>
            <a:ext cx="3555999" cy="2209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0380687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5CCCE9D-7930-470F-AB85-1CC028243049}"/>
              </a:ext>
            </a:extLst>
          </p:cNvPr>
          <p:cNvSpPr>
            <a:spLocks noGrp="1"/>
          </p:cNvSpPr>
          <p:nvPr>
            <p:ph type="pic" sz="quarter" idx="24" hasCustomPrompt="1"/>
          </p:nvPr>
        </p:nvSpPr>
        <p:spPr>
          <a:xfrm>
            <a:off x="1843790" y="5152509"/>
            <a:ext cx="3117954" cy="3117954"/>
          </a:xfrm>
          <a:custGeom>
            <a:avLst/>
            <a:gdLst>
              <a:gd name="connsiteX0" fmla="*/ 1558977 w 3117954"/>
              <a:gd name="connsiteY0" fmla="*/ 0 h 3117954"/>
              <a:gd name="connsiteX1" fmla="*/ 3117954 w 3117954"/>
              <a:gd name="connsiteY1" fmla="*/ 1558977 h 3117954"/>
              <a:gd name="connsiteX2" fmla="*/ 1558977 w 3117954"/>
              <a:gd name="connsiteY2" fmla="*/ 3117954 h 3117954"/>
              <a:gd name="connsiteX3" fmla="*/ 0 w 3117954"/>
              <a:gd name="connsiteY3" fmla="*/ 1558977 h 3117954"/>
              <a:gd name="connsiteX4" fmla="*/ 1558977 w 3117954"/>
              <a:gd name="connsiteY4" fmla="*/ 0 h 3117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7954" h="3117954">
                <a:moveTo>
                  <a:pt x="1558977" y="0"/>
                </a:moveTo>
                <a:cubicBezTo>
                  <a:pt x="2419976" y="0"/>
                  <a:pt x="3117954" y="697978"/>
                  <a:pt x="3117954" y="1558977"/>
                </a:cubicBezTo>
                <a:cubicBezTo>
                  <a:pt x="3117954" y="2419976"/>
                  <a:pt x="2419976" y="3117954"/>
                  <a:pt x="1558977" y="3117954"/>
                </a:cubicBezTo>
                <a:cubicBezTo>
                  <a:pt x="697978" y="3117954"/>
                  <a:pt x="0" y="2419976"/>
                  <a:pt x="0" y="1558977"/>
                </a:cubicBezTo>
                <a:cubicBezTo>
                  <a:pt x="0" y="697978"/>
                  <a:pt x="697978" y="0"/>
                  <a:pt x="1558977" y="0"/>
                </a:cubicBezTo>
                <a:close/>
              </a:path>
            </a:pathLst>
          </a:custGeom>
          <a:pattFill prst="pct5">
            <a:fgClr>
              <a:schemeClr val="accent1"/>
            </a:fgClr>
            <a:bgClr>
              <a:schemeClr val="bg1"/>
            </a:bgClr>
          </a:patt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7" name="Picture Placeholder 6">
            <a:extLst>
              <a:ext uri="{FF2B5EF4-FFF2-40B4-BE49-F238E27FC236}">
                <a16:creationId xmlns:a16="http://schemas.microsoft.com/office/drawing/2014/main" id="{D52902DE-55DA-435C-9128-9D57364DE4F1}"/>
              </a:ext>
            </a:extLst>
          </p:cNvPr>
          <p:cNvSpPr>
            <a:spLocks noGrp="1"/>
          </p:cNvSpPr>
          <p:nvPr>
            <p:ph type="pic" sz="quarter" idx="25" hasCustomPrompt="1"/>
          </p:nvPr>
        </p:nvSpPr>
        <p:spPr>
          <a:xfrm>
            <a:off x="2743200" y="1015225"/>
            <a:ext cx="1319134" cy="1319134"/>
          </a:xfrm>
          <a:custGeom>
            <a:avLst/>
            <a:gdLst>
              <a:gd name="connsiteX0" fmla="*/ 659567 w 1319134"/>
              <a:gd name="connsiteY0" fmla="*/ 0 h 1319134"/>
              <a:gd name="connsiteX1" fmla="*/ 1319134 w 1319134"/>
              <a:gd name="connsiteY1" fmla="*/ 659567 h 1319134"/>
              <a:gd name="connsiteX2" fmla="*/ 659567 w 1319134"/>
              <a:gd name="connsiteY2" fmla="*/ 1319134 h 1319134"/>
              <a:gd name="connsiteX3" fmla="*/ 0 w 1319134"/>
              <a:gd name="connsiteY3" fmla="*/ 659567 h 1319134"/>
              <a:gd name="connsiteX4" fmla="*/ 659567 w 1319134"/>
              <a:gd name="connsiteY4" fmla="*/ 0 h 1319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134" h="1319134">
                <a:moveTo>
                  <a:pt x="659567" y="0"/>
                </a:moveTo>
                <a:cubicBezTo>
                  <a:pt x="1023836" y="0"/>
                  <a:pt x="1319134" y="295298"/>
                  <a:pt x="1319134" y="659567"/>
                </a:cubicBezTo>
                <a:cubicBezTo>
                  <a:pt x="1319134" y="1023836"/>
                  <a:pt x="1023836" y="1319134"/>
                  <a:pt x="659567" y="1319134"/>
                </a:cubicBezTo>
                <a:cubicBezTo>
                  <a:pt x="295298" y="1319134"/>
                  <a:pt x="0" y="1023836"/>
                  <a:pt x="0" y="659567"/>
                </a:cubicBezTo>
                <a:cubicBezTo>
                  <a:pt x="0" y="295298"/>
                  <a:pt x="295298" y="0"/>
                  <a:pt x="659567" y="0"/>
                </a:cubicBezTo>
                <a:close/>
              </a:path>
            </a:pathLst>
          </a:custGeom>
          <a:pattFill prst="pct5">
            <a:fgClr>
              <a:schemeClr val="accent1"/>
            </a:fgClr>
            <a:bgClr>
              <a:schemeClr val="bg1"/>
            </a:bgClr>
          </a:patt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8" name="Picture Placeholder 7">
            <a:extLst>
              <a:ext uri="{FF2B5EF4-FFF2-40B4-BE49-F238E27FC236}">
                <a16:creationId xmlns:a16="http://schemas.microsoft.com/office/drawing/2014/main" id="{7438D542-C445-4D40-A366-75B44A9F8F50}"/>
              </a:ext>
            </a:extLst>
          </p:cNvPr>
          <p:cNvSpPr>
            <a:spLocks noGrp="1"/>
          </p:cNvSpPr>
          <p:nvPr>
            <p:ph type="pic" sz="quarter" idx="26" hasCustomPrompt="1"/>
          </p:nvPr>
        </p:nvSpPr>
        <p:spPr>
          <a:xfrm>
            <a:off x="2743200" y="3083867"/>
            <a:ext cx="1319134" cy="1319134"/>
          </a:xfrm>
          <a:custGeom>
            <a:avLst/>
            <a:gdLst>
              <a:gd name="connsiteX0" fmla="*/ 659567 w 1319134"/>
              <a:gd name="connsiteY0" fmla="*/ 0 h 1319134"/>
              <a:gd name="connsiteX1" fmla="*/ 1319134 w 1319134"/>
              <a:gd name="connsiteY1" fmla="*/ 659567 h 1319134"/>
              <a:gd name="connsiteX2" fmla="*/ 659567 w 1319134"/>
              <a:gd name="connsiteY2" fmla="*/ 1319134 h 1319134"/>
              <a:gd name="connsiteX3" fmla="*/ 0 w 1319134"/>
              <a:gd name="connsiteY3" fmla="*/ 659567 h 1319134"/>
              <a:gd name="connsiteX4" fmla="*/ 659567 w 1319134"/>
              <a:gd name="connsiteY4" fmla="*/ 0 h 1319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134" h="1319134">
                <a:moveTo>
                  <a:pt x="659567" y="0"/>
                </a:moveTo>
                <a:cubicBezTo>
                  <a:pt x="1023836" y="0"/>
                  <a:pt x="1319134" y="295298"/>
                  <a:pt x="1319134" y="659567"/>
                </a:cubicBezTo>
                <a:cubicBezTo>
                  <a:pt x="1319134" y="1023836"/>
                  <a:pt x="1023836" y="1319134"/>
                  <a:pt x="659567" y="1319134"/>
                </a:cubicBezTo>
                <a:cubicBezTo>
                  <a:pt x="295298" y="1319134"/>
                  <a:pt x="0" y="1023836"/>
                  <a:pt x="0" y="659567"/>
                </a:cubicBezTo>
                <a:cubicBezTo>
                  <a:pt x="0" y="295298"/>
                  <a:pt x="295298" y="0"/>
                  <a:pt x="659567" y="0"/>
                </a:cubicBezTo>
                <a:close/>
              </a:path>
            </a:pathLst>
          </a:custGeom>
          <a:pattFill prst="pct5">
            <a:fgClr>
              <a:schemeClr val="accent1"/>
            </a:fgClr>
            <a:bgClr>
              <a:schemeClr val="bg1"/>
            </a:bgClr>
          </a:patt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5"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53880032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70422A36-B338-486D-BA58-9EA44C88DC83}"/>
              </a:ext>
            </a:extLst>
          </p:cNvPr>
          <p:cNvSpPr>
            <a:spLocks noGrp="1"/>
          </p:cNvSpPr>
          <p:nvPr>
            <p:ph type="pic" sz="quarter" idx="22" hasCustomPrompt="1"/>
          </p:nvPr>
        </p:nvSpPr>
        <p:spPr>
          <a:xfrm>
            <a:off x="-595085" y="986971"/>
            <a:ext cx="5567136" cy="335280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3"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88847036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866F354-3F7E-43AE-9F5E-0CC15BFB20FE}"/>
              </a:ext>
            </a:extLst>
          </p:cNvPr>
          <p:cNvSpPr>
            <a:spLocks noGrp="1"/>
          </p:cNvSpPr>
          <p:nvPr>
            <p:ph type="pic" sz="quarter" idx="22" hasCustomPrompt="1"/>
          </p:nvPr>
        </p:nvSpPr>
        <p:spPr>
          <a:xfrm>
            <a:off x="2254950" y="3897988"/>
            <a:ext cx="3257612" cy="335280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6" name="Picture Placeholder 8">
            <a:extLst>
              <a:ext uri="{FF2B5EF4-FFF2-40B4-BE49-F238E27FC236}">
                <a16:creationId xmlns:a16="http://schemas.microsoft.com/office/drawing/2014/main" id="{D253E6A6-78BE-43C1-8A26-69EA60E3FE8D}"/>
              </a:ext>
            </a:extLst>
          </p:cNvPr>
          <p:cNvSpPr>
            <a:spLocks noGrp="1"/>
          </p:cNvSpPr>
          <p:nvPr>
            <p:ph type="pic" sz="quarter" idx="23" hasCustomPrompt="1"/>
          </p:nvPr>
        </p:nvSpPr>
        <p:spPr>
          <a:xfrm>
            <a:off x="6670748" y="-668315"/>
            <a:ext cx="3257612" cy="335280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4"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385581680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E01284F6-30E8-4240-8F8B-8028CDDF926D}"/>
              </a:ext>
            </a:extLst>
          </p:cNvPr>
          <p:cNvSpPr>
            <a:spLocks noGrp="1"/>
          </p:cNvSpPr>
          <p:nvPr>
            <p:ph type="pic" sz="quarter" idx="22" hasCustomPrompt="1"/>
          </p:nvPr>
        </p:nvSpPr>
        <p:spPr>
          <a:xfrm>
            <a:off x="3886912" y="1037431"/>
            <a:ext cx="2220686" cy="4783136"/>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3"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142747975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58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07D8FECF-BA1D-4AFF-859F-8DCE70535AD8}"/>
              </a:ext>
            </a:extLst>
          </p:cNvPr>
          <p:cNvSpPr>
            <a:spLocks noGrp="1"/>
          </p:cNvSpPr>
          <p:nvPr>
            <p:ph type="pic" sz="quarter" idx="22" hasCustomPrompt="1"/>
          </p:nvPr>
        </p:nvSpPr>
        <p:spPr>
          <a:xfrm>
            <a:off x="6852794" y="1447831"/>
            <a:ext cx="5513766" cy="3435033"/>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3"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112455065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59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D140B1CA-64FC-405A-ABD7-25666443720E}"/>
              </a:ext>
            </a:extLst>
          </p:cNvPr>
          <p:cNvSpPr>
            <a:spLocks noGrp="1"/>
          </p:cNvSpPr>
          <p:nvPr>
            <p:ph type="pic" sz="quarter" idx="22" hasCustomPrompt="1"/>
          </p:nvPr>
        </p:nvSpPr>
        <p:spPr>
          <a:xfrm>
            <a:off x="4985657" y="887530"/>
            <a:ext cx="2220686" cy="4783136"/>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3"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78380025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60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A575FC57-1C27-45F2-825C-D13E7F864135}"/>
              </a:ext>
            </a:extLst>
          </p:cNvPr>
          <p:cNvSpPr>
            <a:spLocks noGrp="1"/>
          </p:cNvSpPr>
          <p:nvPr>
            <p:ph type="pic" sz="quarter" idx="22" hasCustomPrompt="1"/>
          </p:nvPr>
        </p:nvSpPr>
        <p:spPr>
          <a:xfrm>
            <a:off x="1952390" y="3743324"/>
            <a:ext cx="5203825" cy="3241676"/>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3"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128408339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61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20059D1F-5768-46B6-8129-DDCB1EF8F7D6}"/>
              </a:ext>
            </a:extLst>
          </p:cNvPr>
          <p:cNvSpPr>
            <a:spLocks noGrp="1"/>
          </p:cNvSpPr>
          <p:nvPr>
            <p:ph type="pic" sz="quarter" idx="22" hasCustomPrompt="1"/>
          </p:nvPr>
        </p:nvSpPr>
        <p:spPr>
          <a:xfrm>
            <a:off x="4332126" y="2138761"/>
            <a:ext cx="3446690" cy="2046063"/>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3"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77464858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62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4AA3C19F-E514-4E84-9403-72E34D3E73F3}"/>
              </a:ext>
            </a:extLst>
          </p:cNvPr>
          <p:cNvSpPr>
            <a:spLocks noGrp="1"/>
          </p:cNvSpPr>
          <p:nvPr>
            <p:ph type="pic" sz="quarter" idx="22" hasCustomPrompt="1"/>
          </p:nvPr>
        </p:nvSpPr>
        <p:spPr>
          <a:xfrm>
            <a:off x="1937766" y="1298301"/>
            <a:ext cx="3294062" cy="4351337"/>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3"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343807905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63_Custom Layout">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665D13E2-9C74-44CB-B282-1D9B2FAB8B7E}"/>
              </a:ext>
            </a:extLst>
          </p:cNvPr>
          <p:cNvSpPr>
            <a:spLocks noGrp="1"/>
          </p:cNvSpPr>
          <p:nvPr>
            <p:ph type="pic" sz="quarter" idx="22" hasCustomPrompt="1"/>
          </p:nvPr>
        </p:nvSpPr>
        <p:spPr>
          <a:xfrm>
            <a:off x="2076209" y="3877620"/>
            <a:ext cx="3446690" cy="2046063"/>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6" name="Picture Placeholder 8">
            <a:extLst>
              <a:ext uri="{FF2B5EF4-FFF2-40B4-BE49-F238E27FC236}">
                <a16:creationId xmlns:a16="http://schemas.microsoft.com/office/drawing/2014/main" id="{DC0C4CB9-EF01-40EB-81CC-FB1F9D1AF5B6}"/>
              </a:ext>
            </a:extLst>
          </p:cNvPr>
          <p:cNvSpPr>
            <a:spLocks noGrp="1"/>
          </p:cNvSpPr>
          <p:nvPr>
            <p:ph type="pic" sz="quarter" idx="23" hasCustomPrompt="1"/>
          </p:nvPr>
        </p:nvSpPr>
        <p:spPr>
          <a:xfrm>
            <a:off x="6669101" y="3877620"/>
            <a:ext cx="3446690" cy="2046063"/>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4"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418735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19414B7-0EA9-45CC-AE8A-77406A19B598}" type="datetime1">
              <a:rPr lang="en-US" smtClean="0"/>
              <a:t>7/22/2020</a:t>
            </a:fld>
            <a:endParaRPr lang="en-US" dirty="0"/>
          </a:p>
        </p:txBody>
      </p:sp>
      <p:sp>
        <p:nvSpPr>
          <p:cNvPr id="5" name="Footer Placeholder 4"/>
          <p:cNvSpPr>
            <a:spLocks noGrp="1"/>
          </p:cNvSpPr>
          <p:nvPr>
            <p:ph type="ftr" sz="quarter" idx="11"/>
          </p:nvPr>
        </p:nvSpPr>
        <p:spPr/>
        <p:txBody>
          <a:bodyPr/>
          <a:lstStyle>
            <a:lvl1pPr>
              <a:defRPr>
                <a:solidFill>
                  <a:schemeClr val="tx1">
                    <a:lumMod val="10000"/>
                  </a:schemeClr>
                </a:solidFill>
              </a:defRPr>
            </a:lvl1pPr>
          </a:lstStyle>
          <a:p>
            <a:endParaRPr lang="en-US" dirty="0"/>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dirty="0"/>
          </a:p>
        </p:txBody>
      </p:sp>
      <p:sp>
        <p:nvSpPr>
          <p:cNvPr id="2" name="Title 1"/>
          <p:cNvSpPr>
            <a:spLocks noGrp="1"/>
          </p:cNvSpPr>
          <p:nvPr>
            <p:ph type="ctrTitle"/>
          </p:nvPr>
        </p:nvSpPr>
        <p:spPr>
          <a:xfrm>
            <a:off x="914400" y="5181600"/>
            <a:ext cx="10363200" cy="933451"/>
          </a:xfrm>
        </p:spPr>
        <p:txBody>
          <a:bodyPr anchor="b">
            <a:normAutofit/>
          </a:bodyPr>
          <a:lstStyle>
            <a:lvl1pPr algn="ctr">
              <a:defRPr sz="3200">
                <a:solidFill>
                  <a:schemeClr val="accent2">
                    <a:lumMod val="75000"/>
                  </a:schemeClr>
                </a:solidFill>
              </a:defRPr>
            </a:lvl1pPr>
          </a:lstStyle>
          <a:p>
            <a:r>
              <a:rPr lang="en-US" dirty="0"/>
              <a:t>Click to edit Master title style</a:t>
            </a:r>
          </a:p>
        </p:txBody>
      </p:sp>
      <p:sp>
        <p:nvSpPr>
          <p:cNvPr id="3" name="Subtitle 2"/>
          <p:cNvSpPr>
            <a:spLocks noGrp="1"/>
          </p:cNvSpPr>
          <p:nvPr>
            <p:ph type="subTitle" idx="1"/>
          </p:nvPr>
        </p:nvSpPr>
        <p:spPr>
          <a:xfrm>
            <a:off x="1828800" y="6096000"/>
            <a:ext cx="8534400" cy="685800"/>
          </a:xfrm>
        </p:spPr>
        <p:txBody>
          <a:bodyPr>
            <a:normAutofit/>
          </a:bodyPr>
          <a:lstStyle>
            <a:lvl1pPr marL="0" indent="0" algn="ctr">
              <a:buNone/>
              <a:defRPr sz="2400">
                <a:solidFill>
                  <a:schemeClr val="accent2">
                    <a:lumMod val="60000"/>
                    <a:lumOff val="40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59922787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64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D2C81F56-2F9A-47D6-B775-AFCDB5990214}"/>
              </a:ext>
            </a:extLst>
          </p:cNvPr>
          <p:cNvSpPr>
            <a:spLocks noGrp="1"/>
          </p:cNvSpPr>
          <p:nvPr>
            <p:ph type="pic" sz="quarter" idx="22" hasCustomPrompt="1"/>
          </p:nvPr>
        </p:nvSpPr>
        <p:spPr>
          <a:xfrm>
            <a:off x="5655751" y="1037431"/>
            <a:ext cx="2220686" cy="4783136"/>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3" name="Slide Number Placeholder 5">
            <a:extLst>
              <a:ext uri="{FF2B5EF4-FFF2-40B4-BE49-F238E27FC236}">
                <a16:creationId xmlns:a16="http://schemas.microsoft.com/office/drawing/2014/main" id="{2C89B828-B338-413C-B008-0A8566F4881D}"/>
              </a:ext>
            </a:extLst>
          </p:cNvPr>
          <p:cNvSpPr>
            <a:spLocks noGrp="1"/>
          </p:cNvSpPr>
          <p:nvPr>
            <p:ph type="sldNum" sz="quarter" idx="13"/>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396752486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DA741-D749-4661-B2B1-4B56F4BAB239}" type="datetime1">
              <a:rPr lang="en-US" smtClean="0"/>
              <a:t>7/22/2020</a:t>
            </a:fld>
            <a:endParaRPr lang="en-US"/>
          </a:p>
        </p:txBody>
      </p:sp>
      <p:sp>
        <p:nvSpPr>
          <p:cNvPr id="5" name="Footer Placeholder 4"/>
          <p:cNvSpPr>
            <a:spLocks noGrp="1"/>
          </p:cNvSpPr>
          <p:nvPr>
            <p:ph type="ftr" sz="quarter" idx="11"/>
          </p:nvPr>
        </p:nvSpPr>
        <p:spPr/>
        <p:txBody>
          <a:bodyPr/>
          <a:lstStyle>
            <a:lvl1pPr>
              <a:defRPr>
                <a:solidFill>
                  <a:schemeClr val="tx1">
                    <a:lumMod val="10000"/>
                  </a:schemeClr>
                </a:solidFill>
              </a:defRPr>
            </a:lvl1pPr>
          </a:lstStyle>
          <a:p>
            <a:endParaRPr lang="en-US" dirty="0"/>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
        <p:nvSpPr>
          <p:cNvPr id="2" name="Title 1"/>
          <p:cNvSpPr>
            <a:spLocks noGrp="1"/>
          </p:cNvSpPr>
          <p:nvPr>
            <p:ph type="ctrTitle"/>
          </p:nvPr>
        </p:nvSpPr>
        <p:spPr>
          <a:xfrm>
            <a:off x="914400" y="5181600"/>
            <a:ext cx="10363200" cy="933451"/>
          </a:xfrm>
        </p:spPr>
        <p:txBody>
          <a:bodyPr anchor="b">
            <a:normAutofit/>
          </a:bodyPr>
          <a:lstStyle>
            <a:lvl1pPr algn="ctr">
              <a:defRPr sz="3200">
                <a:solidFill>
                  <a:schemeClr val="accent2">
                    <a:lumMod val="75000"/>
                  </a:schemeClr>
                </a:solidFill>
              </a:defRPr>
            </a:lvl1pPr>
          </a:lstStyle>
          <a:p>
            <a:r>
              <a:rPr lang="en-US" dirty="0"/>
              <a:t>Click to edit Master title style</a:t>
            </a:r>
          </a:p>
        </p:txBody>
      </p:sp>
      <p:sp>
        <p:nvSpPr>
          <p:cNvPr id="3" name="Subtitle 2"/>
          <p:cNvSpPr>
            <a:spLocks noGrp="1"/>
          </p:cNvSpPr>
          <p:nvPr>
            <p:ph type="subTitle" idx="1"/>
          </p:nvPr>
        </p:nvSpPr>
        <p:spPr>
          <a:xfrm>
            <a:off x="1828800" y="6096000"/>
            <a:ext cx="8534400" cy="685800"/>
          </a:xfrm>
        </p:spPr>
        <p:txBody>
          <a:bodyPr>
            <a:normAutofit/>
          </a:bodyPr>
          <a:lstStyle>
            <a:lvl1pPr marL="0" indent="0" algn="ctr">
              <a:buNone/>
              <a:defRPr sz="2400">
                <a:solidFill>
                  <a:schemeClr val="accent2">
                    <a:lumMod val="60000"/>
                    <a:lumOff val="40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6637847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30381ED-BA31-4E2A-B893-D142B72C0B33}" type="datetime1">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
        <p:nvSpPr>
          <p:cNvPr id="10" name="Title 9"/>
          <p:cNvSpPr>
            <a:spLocks noGrp="1"/>
          </p:cNvSpPr>
          <p:nvPr>
            <p:ph type="title"/>
          </p:nvPr>
        </p:nvSpPr>
        <p:spPr>
          <a:xfrm>
            <a:off x="34835" y="160338"/>
            <a:ext cx="8026403" cy="525463"/>
          </a:xfrm>
        </p:spPr>
        <p:txBody>
          <a:bodyPr/>
          <a:lstStyle>
            <a:lvl1pPr algn="l">
              <a:defRPr>
                <a:solidFill>
                  <a:schemeClr val="bg1">
                    <a:lumMod val="65000"/>
                  </a:schemeClr>
                </a:solidFill>
              </a:defRPr>
            </a:lvl1pPr>
          </a:lstStyle>
          <a:p>
            <a:r>
              <a:rPr lang="en-US" dirty="0"/>
              <a:t>Click to edit Master title style</a:t>
            </a:r>
          </a:p>
        </p:txBody>
      </p:sp>
      <p:sp>
        <p:nvSpPr>
          <p:cNvPr id="13" name="Content Placeholder 12"/>
          <p:cNvSpPr>
            <a:spLocks noGrp="1"/>
          </p:cNvSpPr>
          <p:nvPr>
            <p:ph sz="quarter" idx="13"/>
          </p:nvPr>
        </p:nvSpPr>
        <p:spPr>
          <a:xfrm>
            <a:off x="2032000" y="1092200"/>
            <a:ext cx="6908803" cy="5181600"/>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89445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962400" y="1295400"/>
            <a:ext cx="8026400" cy="4978400"/>
          </a:xfrm>
        </p:spPr>
        <p:txBody>
          <a:bodyPr>
            <a:normAutofit/>
          </a:bodyPr>
          <a:lstStyle>
            <a:lvl1pPr marL="228594" indent="-228594">
              <a:buFont typeface="Arial" pitchFamily="34" charset="0"/>
              <a:buChar char="•"/>
              <a:defRPr sz="3200">
                <a:solidFill>
                  <a:schemeClr val="accent2">
                    <a:lumMod val="60000"/>
                    <a:lumOff val="40000"/>
                  </a:schemeClr>
                </a:solidFill>
              </a:defRPr>
            </a:lvl1pPr>
            <a:lvl2pPr marL="838179" indent="-228594">
              <a:buFont typeface="Arial" pitchFamily="34" charset="0"/>
              <a:buChar char="•"/>
              <a:defRPr sz="2667">
                <a:solidFill>
                  <a:schemeClr val="accent2">
                    <a:lumMod val="60000"/>
                    <a:lumOff val="40000"/>
                  </a:schemeClr>
                </a:solidFill>
              </a:defRPr>
            </a:lvl2pPr>
            <a:lvl3pPr marL="1447764" indent="-228594">
              <a:buFont typeface="Arial" pitchFamily="34" charset="0"/>
              <a:buChar char="•"/>
              <a:defRPr sz="2400">
                <a:solidFill>
                  <a:schemeClr val="accent2">
                    <a:lumMod val="60000"/>
                    <a:lumOff val="40000"/>
                  </a:schemeClr>
                </a:solidFill>
              </a:defRPr>
            </a:lvl3pPr>
            <a:lvl4pPr marL="2057349" indent="-228594">
              <a:buFont typeface="Arial" pitchFamily="34" charset="0"/>
              <a:buChar char="•"/>
              <a:defRPr sz="2133">
                <a:solidFill>
                  <a:schemeClr val="accent2">
                    <a:lumMod val="60000"/>
                    <a:lumOff val="40000"/>
                  </a:schemeClr>
                </a:solidFill>
              </a:defRPr>
            </a:lvl4pPr>
            <a:lvl5pPr marL="2666933" indent="-228594">
              <a:buFont typeface="Arial" pitchFamily="34" charset="0"/>
              <a:buChar char="•"/>
              <a:defRPr sz="2133">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4EC6FF7-1F19-4C33-AEB6-CDD0E5ED9C97}" type="datetime1">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35927323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and Content Light Backgroun">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012C7007-6857-4991-8CDE-CDC3807841E0}" type="datetime1">
              <a:rPr lang="en-US" smtClean="0"/>
              <a:t>7/22/2020</a:t>
            </a:fld>
            <a:endParaRPr lang="en-US"/>
          </a:p>
        </p:txBody>
      </p:sp>
      <p:sp>
        <p:nvSpPr>
          <p:cNvPr id="14"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t>‹#›</a:t>
            </a:fld>
            <a:endParaRPr lang="en-US"/>
          </a:p>
        </p:txBody>
      </p:sp>
      <p:sp>
        <p:nvSpPr>
          <p:cNvPr id="3" name="Content Placeholder 2"/>
          <p:cNvSpPr>
            <a:spLocks noGrp="1"/>
          </p:cNvSpPr>
          <p:nvPr>
            <p:ph sz="quarter" idx="10"/>
          </p:nvPr>
        </p:nvSpPr>
        <p:spPr>
          <a:xfrm>
            <a:off x="3962400" y="1295400"/>
            <a:ext cx="7924800" cy="49784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080032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E18F596-FB1F-45E8-9650-B8B5356CED35}" type="datetime1">
              <a:rPr lang="en-US" smtClean="0"/>
              <a:t>7/22/2020</a:t>
            </a:fld>
            <a:endParaRPr lang="en-US"/>
          </a:p>
        </p:txBody>
      </p:sp>
      <p:sp>
        <p:nvSpPr>
          <p:cNvPr id="14"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a:xfrm>
            <a:off x="3759200" y="1295400"/>
            <a:ext cx="8229600" cy="48768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4778876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51200" y="2084388"/>
            <a:ext cx="9448800" cy="1362075"/>
          </a:xfrm>
        </p:spPr>
        <p:txBody>
          <a:bodyPr anchor="t"/>
          <a:lstStyle>
            <a:lvl1pPr algn="l">
              <a:defRPr sz="5333" b="0" cap="all">
                <a:solidFill>
                  <a:schemeClr val="bg1">
                    <a:lumMod val="10000"/>
                  </a:schemeClr>
                </a:solidFill>
              </a:defRPr>
            </a:lvl1pPr>
          </a:lstStyle>
          <a:p>
            <a:r>
              <a:rPr lang="en-US" dirty="0"/>
              <a:t>Click to edit Master title style</a:t>
            </a:r>
          </a:p>
        </p:txBody>
      </p:sp>
      <p:sp>
        <p:nvSpPr>
          <p:cNvPr id="3" name="Text Placeholder 2"/>
          <p:cNvSpPr>
            <a:spLocks noGrp="1"/>
          </p:cNvSpPr>
          <p:nvPr>
            <p:ph type="body" idx="1"/>
          </p:nvPr>
        </p:nvSpPr>
        <p:spPr>
          <a:xfrm>
            <a:off x="3251200" y="584200"/>
            <a:ext cx="9448800" cy="1500187"/>
          </a:xfrm>
        </p:spPr>
        <p:txBody>
          <a:bodyPr anchor="b"/>
          <a:lstStyle>
            <a:lvl1pPr marL="0" indent="0">
              <a:buNone/>
              <a:defRPr sz="2667">
                <a:solidFill>
                  <a:schemeClr val="bg1">
                    <a:lumMod val="10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C0ED8A-3533-4F54-8AD4-009AA90BECFE}" type="datetime1">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15505173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51200" y="1498600"/>
            <a:ext cx="2572152" cy="3048000"/>
          </a:xfrm>
        </p:spPr>
        <p:txBody>
          <a:bodyPr/>
          <a:lstStyle>
            <a:lvl1pPr>
              <a:defRPr sz="2667"/>
            </a:lvl1pPr>
            <a:lvl2pPr>
              <a:defRPr sz="2667"/>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99200" y="1498600"/>
            <a:ext cx="2572152" cy="3048000"/>
          </a:xfrm>
        </p:spPr>
        <p:txBody>
          <a:bodyPr/>
          <a:lstStyle>
            <a:lvl1pPr>
              <a:defRPr sz="2667"/>
            </a:lvl1pPr>
            <a:lvl2pPr>
              <a:defRPr sz="2667"/>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79563BD-8F38-40EB-A9DF-375E2FA9991F}" type="datetime1">
              <a:rPr lang="en-US" smtClean="0"/>
              <a:t>7/22/2020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5447435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59200" y="304800"/>
            <a:ext cx="4976445" cy="639763"/>
          </a:xfrm>
        </p:spPr>
        <p:txBody>
          <a:bodyPr anchor="b">
            <a:no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3759200" y="1066802"/>
            <a:ext cx="4976445" cy="5105399"/>
          </a:xfrm>
        </p:spPr>
        <p:txBody>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9144000" y="304800"/>
            <a:ext cx="4978400" cy="639763"/>
          </a:xfrm>
        </p:spPr>
        <p:txBody>
          <a:bodyPr anchor="b">
            <a:no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9144000" y="1066802"/>
            <a:ext cx="4978400" cy="5105399"/>
          </a:xfrm>
        </p:spPr>
        <p:txBody>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0116CB4-68CD-4933-96CA-EC73A3F4C464}" type="datetime1">
              <a:rPr lang="en-US" smtClean="0"/>
              <a:t>7/22/2020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99AA8B-2E7A-4BBC-8FDE-CA7CF71DD330}" type="slidenum">
              <a:rPr lang="en-US" smtClean="0"/>
              <a:t>‹#›</a:t>
            </a:fld>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235764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984D5C-8234-48FE-9DA2-7484430233CB}" type="datetime1">
              <a:rPr lang="en-US" smtClean="0"/>
              <a:t>7/22/2020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449056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0EA5694-FF41-430B-893B-92332E7A6AB6}"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dirty="0"/>
          </a:p>
        </p:txBody>
      </p:sp>
      <p:sp>
        <p:nvSpPr>
          <p:cNvPr id="10" name="Title 9"/>
          <p:cNvSpPr>
            <a:spLocks noGrp="1"/>
          </p:cNvSpPr>
          <p:nvPr>
            <p:ph type="title"/>
          </p:nvPr>
        </p:nvSpPr>
        <p:spPr>
          <a:xfrm>
            <a:off x="34835" y="160338"/>
            <a:ext cx="8026403" cy="525463"/>
          </a:xfrm>
        </p:spPr>
        <p:txBody>
          <a:bodyPr/>
          <a:lstStyle>
            <a:lvl1pPr algn="l">
              <a:defRPr>
                <a:solidFill>
                  <a:schemeClr val="bg1">
                    <a:lumMod val="65000"/>
                  </a:schemeClr>
                </a:solidFill>
              </a:defRPr>
            </a:lvl1pPr>
          </a:lstStyle>
          <a:p>
            <a:r>
              <a:rPr lang="en-US" dirty="0"/>
              <a:t>Click to edit Master title style</a:t>
            </a:r>
          </a:p>
        </p:txBody>
      </p:sp>
      <p:sp>
        <p:nvSpPr>
          <p:cNvPr id="13" name="Content Placeholder 12"/>
          <p:cNvSpPr>
            <a:spLocks noGrp="1"/>
          </p:cNvSpPr>
          <p:nvPr>
            <p:ph sz="quarter" idx="13"/>
          </p:nvPr>
        </p:nvSpPr>
        <p:spPr>
          <a:xfrm>
            <a:off x="2032000" y="1092200"/>
            <a:ext cx="6908803" cy="5181600"/>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542333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91D23D-0348-478B-B596-A009A1C13709}" type="datetime1">
              <a:rPr lang="en-US" smtClean="0"/>
              <a:t>7/22/2020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51106475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3201" y="23471"/>
            <a:ext cx="7635433" cy="674688"/>
          </a:xfrm>
        </p:spPr>
        <p:txBody>
          <a:bodyPr anchor="ctr" anchorCtr="0"/>
          <a:lstStyle>
            <a:lvl1pPr algn="l">
              <a:defRPr sz="2667" b="1">
                <a:solidFill>
                  <a:schemeClr val="bg1">
                    <a:lumMod val="90000"/>
                  </a:schemeClr>
                </a:solidFill>
              </a:defRPr>
            </a:lvl1pPr>
          </a:lstStyle>
          <a:p>
            <a:r>
              <a:rPr lang="en-US" dirty="0"/>
              <a:t>Click to edit Master title style</a:t>
            </a:r>
          </a:p>
        </p:txBody>
      </p:sp>
      <p:sp>
        <p:nvSpPr>
          <p:cNvPr id="3" name="Content Placeholder 2"/>
          <p:cNvSpPr>
            <a:spLocks noGrp="1"/>
          </p:cNvSpPr>
          <p:nvPr>
            <p:ph idx="1"/>
          </p:nvPr>
        </p:nvSpPr>
        <p:spPr>
          <a:xfrm>
            <a:off x="5384800" y="1715530"/>
            <a:ext cx="5283200" cy="3426940"/>
          </a:xfrm>
        </p:spPr>
        <p:txBody>
          <a:bodyPr>
            <a:normAutofit/>
          </a:bodyPr>
          <a:lstStyle>
            <a:lvl1pPr>
              <a:defRPr sz="2667"/>
            </a:lvl1pPr>
            <a:lvl2pPr>
              <a:defRPr sz="2667"/>
            </a:lvl2pPr>
            <a:lvl3pPr>
              <a:defRPr sz="2667"/>
            </a:lvl3pPr>
            <a:lvl4pPr>
              <a:defRPr sz="2667"/>
            </a:lvl4pPr>
            <a:lvl5pPr>
              <a:defRPr sz="2667"/>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11200" y="1803400"/>
            <a:ext cx="3048000" cy="3657600"/>
          </a:xfrm>
        </p:spPr>
        <p:txBody>
          <a:bodyPr anchor="ctr" anchorCtr="0"/>
          <a:lstStyle>
            <a:lvl1pPr marL="0" indent="0" algn="ctr">
              <a:buNone/>
              <a:defRPr sz="1867">
                <a:solidFill>
                  <a:schemeClr val="bg1">
                    <a:lumMod val="9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775A298-225A-4D7E-BFB9-E4F9413E45E1}" type="datetime1">
              <a:rPr lang="en-US" smtClean="0"/>
              <a:t>7/22/2020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95345251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65600" y="4792663"/>
            <a:ext cx="7315200" cy="566739"/>
          </a:xfrm>
        </p:spPr>
        <p:txBody>
          <a:bodyPr anchor="b"/>
          <a:lstStyle>
            <a:lvl1pPr algn="l">
              <a:defRPr sz="2667" b="1">
                <a:solidFill>
                  <a:schemeClr val="tx1">
                    <a:lumMod val="65000"/>
                    <a:lumOff val="35000"/>
                  </a:schemeClr>
                </a:solidFill>
              </a:defRPr>
            </a:lvl1pPr>
          </a:lstStyle>
          <a:p>
            <a:r>
              <a:rPr lang="en-US" dirty="0"/>
              <a:t>Click to edit Master title style</a:t>
            </a:r>
          </a:p>
        </p:txBody>
      </p:sp>
      <p:sp>
        <p:nvSpPr>
          <p:cNvPr id="3" name="Picture Placeholder 2"/>
          <p:cNvSpPr>
            <a:spLocks noGrp="1"/>
          </p:cNvSpPr>
          <p:nvPr>
            <p:ph type="pic" idx="1"/>
          </p:nvPr>
        </p:nvSpPr>
        <p:spPr>
          <a:xfrm>
            <a:off x="3962400" y="177800"/>
            <a:ext cx="7924800" cy="44704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4165600" y="5359401"/>
            <a:ext cx="7315200" cy="804863"/>
          </a:xfrm>
        </p:spPr>
        <p:txBody>
          <a:bodyPr/>
          <a:lstStyle>
            <a:lvl1pPr marL="0" indent="0">
              <a:buNone/>
              <a:defRPr sz="1867">
                <a:solidFill>
                  <a:schemeClr val="bg1">
                    <a:lumMod val="9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9D88788-9E43-4486-B4CC-6B7DA18255D2}" type="datetime1">
              <a:rPr lang="en-US" smtClean="0"/>
              <a:t>7/22/2020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88594339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DBD1AC-CD09-4414-AD1F-1D7AFEC5D609}" type="datetime1">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907119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61600" y="304800"/>
            <a:ext cx="1320800" cy="585152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09600" y="274639"/>
            <a:ext cx="9550400"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BBF8D84-BCD3-46D0-9F36-5BB3AE978BDE}" type="datetime1">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5014455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3149600" y="14224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7" name="Text Placeholder 8"/>
          <p:cNvSpPr>
            <a:spLocks noGrp="1"/>
          </p:cNvSpPr>
          <p:nvPr>
            <p:ph type="body" sz="quarter" idx="16"/>
          </p:nvPr>
        </p:nvSpPr>
        <p:spPr>
          <a:xfrm>
            <a:off x="3149600" y="22606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8" name="Text Placeholder 8"/>
          <p:cNvSpPr>
            <a:spLocks noGrp="1"/>
          </p:cNvSpPr>
          <p:nvPr>
            <p:ph type="body" sz="quarter" idx="17"/>
          </p:nvPr>
        </p:nvSpPr>
        <p:spPr>
          <a:xfrm>
            <a:off x="3149600" y="30988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12" name="Text Placeholder 8"/>
          <p:cNvSpPr>
            <a:spLocks noGrp="1"/>
          </p:cNvSpPr>
          <p:nvPr>
            <p:ph type="body" sz="quarter" idx="18"/>
          </p:nvPr>
        </p:nvSpPr>
        <p:spPr>
          <a:xfrm>
            <a:off x="3149600" y="39370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2" name="Title 1"/>
          <p:cNvSpPr>
            <a:spLocks noGrp="1"/>
          </p:cNvSpPr>
          <p:nvPr>
            <p:ph type="title"/>
          </p:nvPr>
        </p:nvSpPr>
        <p:spPr>
          <a:xfrm>
            <a:off x="203200" y="177801"/>
            <a:ext cx="8737603" cy="525463"/>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261646570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2_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8839200" y="2234525"/>
            <a:ext cx="2540000" cy="3937676"/>
          </a:xfrm>
        </p:spPr>
        <p:txBody>
          <a:bodyPr anchor="ctr" anchorCtr="0">
            <a:normAutofit/>
          </a:bodyPr>
          <a:lstStyle>
            <a:lvl1pPr marL="76198" indent="0" algn="ctr">
              <a:buFontTx/>
              <a:buNone/>
              <a:defRPr sz="2400" baseline="0">
                <a:solidFill>
                  <a:schemeClr val="bg1"/>
                </a:solidFill>
              </a:defRPr>
            </a:lvl1pPr>
          </a:lstStyle>
          <a:p>
            <a:pPr lvl="0"/>
            <a:r>
              <a:rPr lang="en-US" dirty="0"/>
              <a:t>Click to edit Master text styles</a:t>
            </a:r>
          </a:p>
        </p:txBody>
      </p:sp>
      <p:sp>
        <p:nvSpPr>
          <p:cNvPr id="7" name="Text Placeholder 8"/>
          <p:cNvSpPr>
            <a:spLocks noGrp="1"/>
          </p:cNvSpPr>
          <p:nvPr>
            <p:ph type="body" sz="quarter" idx="16"/>
          </p:nvPr>
        </p:nvSpPr>
        <p:spPr>
          <a:xfrm>
            <a:off x="4775200" y="2209800"/>
            <a:ext cx="2540000" cy="3977605"/>
          </a:xfrm>
        </p:spPr>
        <p:txBody>
          <a:bodyPr anchor="ctr" anchorCtr="0">
            <a:normAutofit/>
          </a:bodyPr>
          <a:lstStyle>
            <a:lvl1pPr marL="76198" indent="0" algn="ctr">
              <a:buFontTx/>
              <a:buNone/>
              <a:defRPr sz="2400" baseline="0">
                <a:solidFill>
                  <a:schemeClr val="bg1"/>
                </a:solidFill>
              </a:defRPr>
            </a:lvl1pPr>
          </a:lstStyle>
          <a:p>
            <a:pPr lvl="0"/>
            <a:r>
              <a:rPr lang="en-US" dirty="0"/>
              <a:t>Click to edit Master text styles</a:t>
            </a:r>
          </a:p>
        </p:txBody>
      </p:sp>
      <p:sp>
        <p:nvSpPr>
          <p:cNvPr id="8" name="Text Placeholder 8"/>
          <p:cNvSpPr>
            <a:spLocks noGrp="1"/>
          </p:cNvSpPr>
          <p:nvPr>
            <p:ph type="body" sz="quarter" idx="17"/>
          </p:nvPr>
        </p:nvSpPr>
        <p:spPr>
          <a:xfrm>
            <a:off x="711200" y="2234525"/>
            <a:ext cx="2540000" cy="3937676"/>
          </a:xfrm>
        </p:spPr>
        <p:txBody>
          <a:bodyPr anchor="ctr" anchorCtr="0">
            <a:normAutofit/>
          </a:bodyPr>
          <a:lstStyle>
            <a:lvl1pPr marL="76198" indent="0" algn="ctr">
              <a:buFontTx/>
              <a:buNone/>
              <a:defRPr sz="2400" baseline="0">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203200" y="177801"/>
            <a:ext cx="8737603" cy="525463"/>
          </a:xfrm>
        </p:spPr>
        <p:txBody>
          <a:bodyPr/>
          <a:lstStyle>
            <a:lvl1pPr algn="l">
              <a:defRPr>
                <a:solidFill>
                  <a:schemeClr val="bg1">
                    <a:lumMod val="65000"/>
                  </a:schemeClr>
                </a:solidFill>
              </a:defRPr>
            </a:lvl1pPr>
          </a:lstStyle>
          <a:p>
            <a:r>
              <a:rPr lang="en-US" dirty="0"/>
              <a:t>Click to edit Master title style</a:t>
            </a:r>
          </a:p>
        </p:txBody>
      </p:sp>
    </p:spTree>
    <p:extLst>
      <p:ext uri="{BB962C8B-B14F-4D97-AF65-F5344CB8AC3E}">
        <p14:creationId xmlns:p14="http://schemas.microsoft.com/office/powerpoint/2010/main" val="387032131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1219200" y="304800"/>
            <a:ext cx="4368800" cy="31242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6" name="Content Placeholder 3"/>
          <p:cNvSpPr>
            <a:spLocks noGrp="1"/>
          </p:cNvSpPr>
          <p:nvPr>
            <p:ph sz="half" idx="2"/>
          </p:nvPr>
        </p:nvSpPr>
        <p:spPr>
          <a:xfrm>
            <a:off x="5791200" y="304800"/>
            <a:ext cx="5994400" cy="3125315"/>
          </a:xfrm>
        </p:spPr>
        <p:txBody>
          <a:bodyPr anchor="ctr">
            <a:normAutofit/>
          </a:bodyPr>
          <a:lstStyle>
            <a:lvl1pPr>
              <a:defRPr sz="26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9" name="Content Placeholder 2"/>
          <p:cNvSpPr>
            <a:spLocks noGrp="1"/>
          </p:cNvSpPr>
          <p:nvPr>
            <p:ph sz="half" idx="14"/>
          </p:nvPr>
        </p:nvSpPr>
        <p:spPr>
          <a:xfrm>
            <a:off x="1219200" y="3429000"/>
            <a:ext cx="4368800" cy="30480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0" name="Content Placeholder 3"/>
          <p:cNvSpPr>
            <a:spLocks noGrp="1"/>
          </p:cNvSpPr>
          <p:nvPr>
            <p:ph sz="half" idx="15"/>
          </p:nvPr>
        </p:nvSpPr>
        <p:spPr>
          <a:xfrm>
            <a:off x="5588000" y="3429000"/>
            <a:ext cx="6197600" cy="3048000"/>
          </a:xfrm>
        </p:spPr>
        <p:txBody>
          <a:bodyPr anchor="ctr">
            <a:normAutofit/>
          </a:bodyPr>
          <a:lstStyle>
            <a:lvl1pPr>
              <a:defRPr sz="26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5699118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165600" y="7559675"/>
            <a:ext cx="3860800" cy="365125"/>
          </a:xfrm>
        </p:spPr>
        <p:txBody>
          <a:bodyPr/>
          <a:lstStyle>
            <a:lvl1pPr>
              <a:defRPr>
                <a:solidFill>
                  <a:schemeClr val="accent2">
                    <a:lumMod val="60000"/>
                    <a:lumOff val="40000"/>
                  </a:schemeClr>
                </a:solidFill>
              </a:defRPr>
            </a:lvl1pPr>
          </a:lstStyle>
          <a:p>
            <a:endParaRPr lang="en-US" dirty="0"/>
          </a:p>
        </p:txBody>
      </p:sp>
      <p:sp>
        <p:nvSpPr>
          <p:cNvPr id="4" name="Slide Number Placeholder 3"/>
          <p:cNvSpPr>
            <a:spLocks noGrp="1"/>
          </p:cNvSpPr>
          <p:nvPr>
            <p:ph type="sldNum" sz="quarter" idx="11"/>
          </p:nvPr>
        </p:nvSpPr>
        <p:spPr>
          <a:xfrm>
            <a:off x="8737600" y="7559675"/>
            <a:ext cx="2844800" cy="365125"/>
          </a:xfrm>
        </p:spPr>
        <p:txBody>
          <a:bodyPr/>
          <a:lstStyle>
            <a:lvl1pPr>
              <a:defRPr>
                <a:solidFill>
                  <a:schemeClr val="accent2">
                    <a:lumMod val="60000"/>
                    <a:lumOff val="40000"/>
                  </a:schemeClr>
                </a:solidFill>
              </a:defRPr>
            </a:lvl1pPr>
          </a:lstStyle>
          <a:p>
            <a:fld id="{81582BD6-FC20-4557-852B-8433F8572D30}" type="slidenum">
              <a:rPr lang="en-US" smtClean="0"/>
              <a:pPr/>
              <a:t>‹#›</a:t>
            </a:fld>
            <a:endParaRPr lang="en-US" dirty="0"/>
          </a:p>
        </p:txBody>
      </p:sp>
      <p:sp>
        <p:nvSpPr>
          <p:cNvPr id="15" name="Content Placeholder 2"/>
          <p:cNvSpPr>
            <a:spLocks noGrp="1"/>
          </p:cNvSpPr>
          <p:nvPr>
            <p:ph sz="half" idx="15"/>
          </p:nvPr>
        </p:nvSpPr>
        <p:spPr>
          <a:xfrm>
            <a:off x="914401" y="-2235199"/>
            <a:ext cx="3352796"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6" name="Content Placeholder 3"/>
          <p:cNvSpPr>
            <a:spLocks noGrp="1"/>
          </p:cNvSpPr>
          <p:nvPr>
            <p:ph sz="half" idx="16"/>
          </p:nvPr>
        </p:nvSpPr>
        <p:spPr>
          <a:xfrm>
            <a:off x="4521195" y="-2235199"/>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7" name="Content Placeholder 3"/>
          <p:cNvSpPr>
            <a:spLocks noGrp="1"/>
          </p:cNvSpPr>
          <p:nvPr>
            <p:ph sz="half" idx="17"/>
          </p:nvPr>
        </p:nvSpPr>
        <p:spPr>
          <a:xfrm>
            <a:off x="8127995" y="-2235199"/>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2" name="Title 1"/>
          <p:cNvSpPr>
            <a:spLocks noGrp="1"/>
          </p:cNvSpPr>
          <p:nvPr>
            <p:ph type="title"/>
          </p:nvPr>
        </p:nvSpPr>
        <p:spPr>
          <a:xfrm>
            <a:off x="101600" y="177801"/>
            <a:ext cx="8737603" cy="525463"/>
          </a:xfrm>
        </p:spPr>
        <p:txBody>
          <a:bodyPr/>
          <a:lstStyle>
            <a:lvl1pPr algn="l">
              <a:defRPr>
                <a:solidFill>
                  <a:schemeClr val="accent2">
                    <a:lumMod val="60000"/>
                    <a:lumOff val="40000"/>
                  </a:schemeClr>
                </a:solidFill>
              </a:defRPr>
            </a:lvl1pPr>
          </a:lstStyle>
          <a:p>
            <a:r>
              <a:rPr lang="en-US" dirty="0"/>
              <a:t>Click to edit Master title style</a:t>
            </a:r>
          </a:p>
        </p:txBody>
      </p:sp>
    </p:spTree>
    <p:extLst>
      <p:ext uri="{BB962C8B-B14F-4D97-AF65-F5344CB8AC3E}">
        <p14:creationId xmlns:p14="http://schemas.microsoft.com/office/powerpoint/2010/main" val="190406151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3CBDABF-56E8-4213-B088-D56C2DCB68E5}" type="datetime1">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
        <p:nvSpPr>
          <p:cNvPr id="10" name="Title 9"/>
          <p:cNvSpPr>
            <a:spLocks noGrp="1"/>
          </p:cNvSpPr>
          <p:nvPr>
            <p:ph type="title"/>
          </p:nvPr>
        </p:nvSpPr>
        <p:spPr>
          <a:xfrm>
            <a:off x="3962400" y="177801"/>
            <a:ext cx="8026403" cy="525463"/>
          </a:xfrm>
        </p:spPr>
        <p:txBody>
          <a:bodyPr/>
          <a:lstStyle>
            <a:lvl1pPr algn="l">
              <a:defRPr>
                <a:solidFill>
                  <a:schemeClr val="accent1">
                    <a:lumMod val="60000"/>
                    <a:lumOff val="40000"/>
                  </a:schemeClr>
                </a:solidFill>
              </a:defRPr>
            </a:lvl1pPr>
          </a:lstStyle>
          <a:p>
            <a:r>
              <a:rPr lang="en-US"/>
              <a:t>Click to edit Master title style</a:t>
            </a:r>
          </a:p>
        </p:txBody>
      </p:sp>
      <p:sp>
        <p:nvSpPr>
          <p:cNvPr id="13" name="Content Placeholder 12"/>
          <p:cNvSpPr>
            <a:spLocks noGrp="1"/>
          </p:cNvSpPr>
          <p:nvPr>
            <p:ph sz="quarter" idx="13"/>
          </p:nvPr>
        </p:nvSpPr>
        <p:spPr>
          <a:xfrm>
            <a:off x="3962400" y="990600"/>
            <a:ext cx="8026400" cy="51816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941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7"/>
            <a:ext cx="10058400" cy="1143000"/>
          </a:xfrm>
        </p:spPr>
        <p:txBody>
          <a:bodyPr/>
          <a:lstStyle>
            <a:lvl1pPr algn="l">
              <a:defRPr/>
            </a:lvl1pPr>
          </a:lstStyle>
          <a:p>
            <a:r>
              <a:rPr lang="en-US" dirty="0"/>
              <a:t>Click to edit Master title style</a:t>
            </a:r>
          </a:p>
        </p:txBody>
      </p:sp>
      <p:sp>
        <p:nvSpPr>
          <p:cNvPr id="3" name="Content Placeholder 2"/>
          <p:cNvSpPr>
            <a:spLocks noGrp="1"/>
          </p:cNvSpPr>
          <p:nvPr>
            <p:ph idx="1"/>
          </p:nvPr>
        </p:nvSpPr>
        <p:spPr>
          <a:xfrm>
            <a:off x="1524000" y="1371600"/>
            <a:ext cx="10058400" cy="4754563"/>
          </a:xfrm>
        </p:spPr>
        <p:txBody>
          <a:bodyPr/>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8216850-7E80-461E-A957-C8E768892CF3}" type="datetime1">
              <a:rPr lang="en-US" smtClean="0">
                <a:solidFill>
                  <a:prstClr val="black">
                    <a:tint val="75000"/>
                  </a:prstClr>
                </a:solidFill>
              </a:rPr>
              <a:t>7/22/2020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950B854-3127-4811-8AD8-B45371E5F2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80349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962400" y="1295400"/>
            <a:ext cx="8026400" cy="4978400"/>
          </a:xfrm>
        </p:spPr>
        <p:txBody>
          <a:bodyPr>
            <a:normAutofit/>
          </a:bodyPr>
          <a:lstStyle>
            <a:lvl1pPr marL="228594" indent="-228594">
              <a:buFont typeface="Arial" pitchFamily="34" charset="0"/>
              <a:buChar char="•"/>
              <a:defRPr sz="3200">
                <a:solidFill>
                  <a:schemeClr val="accent2">
                    <a:lumMod val="60000"/>
                    <a:lumOff val="40000"/>
                  </a:schemeClr>
                </a:solidFill>
              </a:defRPr>
            </a:lvl1pPr>
            <a:lvl2pPr marL="838179" indent="-228594">
              <a:buFont typeface="Arial" pitchFamily="34" charset="0"/>
              <a:buChar char="•"/>
              <a:defRPr sz="2667">
                <a:solidFill>
                  <a:schemeClr val="accent2">
                    <a:lumMod val="60000"/>
                    <a:lumOff val="40000"/>
                  </a:schemeClr>
                </a:solidFill>
              </a:defRPr>
            </a:lvl2pPr>
            <a:lvl3pPr marL="1447764" indent="-228594">
              <a:buFont typeface="Arial" pitchFamily="34" charset="0"/>
              <a:buChar char="•"/>
              <a:defRPr sz="2400">
                <a:solidFill>
                  <a:schemeClr val="accent2">
                    <a:lumMod val="60000"/>
                    <a:lumOff val="40000"/>
                  </a:schemeClr>
                </a:solidFill>
              </a:defRPr>
            </a:lvl3pPr>
            <a:lvl4pPr marL="2057349" indent="-228594">
              <a:buFont typeface="Arial" pitchFamily="34" charset="0"/>
              <a:buChar char="•"/>
              <a:defRPr sz="2133">
                <a:solidFill>
                  <a:schemeClr val="accent2">
                    <a:lumMod val="60000"/>
                    <a:lumOff val="40000"/>
                  </a:schemeClr>
                </a:solidFill>
              </a:defRPr>
            </a:lvl4pPr>
            <a:lvl5pPr marL="2666933" indent="-228594">
              <a:buFont typeface="Arial" pitchFamily="34" charset="0"/>
              <a:buChar char="•"/>
              <a:defRPr sz="2133">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4CA1B1D-536D-4506-8201-191330C22B13}"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346748628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F1EA8DC-917A-4F12-8D57-70E3776B7D5B}" type="datetime1">
              <a:rPr lang="en-US" smtClean="0"/>
              <a:t>7/22/2020</a:t>
            </a:fld>
            <a:endParaRPr lang="en-US"/>
          </a:p>
        </p:txBody>
      </p:sp>
      <p:sp>
        <p:nvSpPr>
          <p:cNvPr id="14"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a:xfrm>
            <a:off x="4368797" y="1295400"/>
            <a:ext cx="8229600" cy="48768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267197" y="381001"/>
            <a:ext cx="8737603" cy="525463"/>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373879805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_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3149600" y="14224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7" name="Text Placeholder 8"/>
          <p:cNvSpPr>
            <a:spLocks noGrp="1"/>
          </p:cNvSpPr>
          <p:nvPr>
            <p:ph type="body" sz="quarter" idx="16"/>
          </p:nvPr>
        </p:nvSpPr>
        <p:spPr>
          <a:xfrm>
            <a:off x="3149600" y="22606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8" name="Text Placeholder 8"/>
          <p:cNvSpPr>
            <a:spLocks noGrp="1"/>
          </p:cNvSpPr>
          <p:nvPr>
            <p:ph type="body" sz="quarter" idx="17"/>
          </p:nvPr>
        </p:nvSpPr>
        <p:spPr>
          <a:xfrm>
            <a:off x="3149600" y="30988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12" name="Text Placeholder 8"/>
          <p:cNvSpPr>
            <a:spLocks noGrp="1"/>
          </p:cNvSpPr>
          <p:nvPr>
            <p:ph type="body" sz="quarter" idx="18"/>
          </p:nvPr>
        </p:nvSpPr>
        <p:spPr>
          <a:xfrm>
            <a:off x="3149600" y="39370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927549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1_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165600" y="7559675"/>
            <a:ext cx="3860800" cy="365125"/>
          </a:xfrm>
        </p:spPr>
        <p:txBody>
          <a:bodyPr/>
          <a:lstStyle/>
          <a:p>
            <a:endParaRPr lang="en-US" dirty="0"/>
          </a:p>
        </p:txBody>
      </p:sp>
      <p:sp>
        <p:nvSpPr>
          <p:cNvPr id="4" name="Slide Number Placeholder 3"/>
          <p:cNvSpPr>
            <a:spLocks noGrp="1"/>
          </p:cNvSpPr>
          <p:nvPr>
            <p:ph type="sldNum" sz="quarter" idx="11"/>
          </p:nvPr>
        </p:nvSpPr>
        <p:spPr>
          <a:xfrm>
            <a:off x="8737600" y="7559675"/>
            <a:ext cx="2844800" cy="365125"/>
          </a:xfrm>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508001" y="3225802"/>
            <a:ext cx="3352796" cy="3352799"/>
          </a:xfrm>
        </p:spPr>
        <p:txBody>
          <a:bodyPr lIns="274320" tIns="0" rIns="182880">
            <a:normAutofit/>
          </a:bodyPr>
          <a:lstStyle>
            <a:lvl1pPr>
              <a:lnSpc>
                <a:spcPts val="2667"/>
              </a:lnSpc>
              <a:defRPr sz="2400">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0" name="Content Placeholder 3"/>
          <p:cNvSpPr>
            <a:spLocks noGrp="1"/>
          </p:cNvSpPr>
          <p:nvPr>
            <p:ph sz="half" idx="2"/>
          </p:nvPr>
        </p:nvSpPr>
        <p:spPr>
          <a:xfrm>
            <a:off x="4114797" y="3225802"/>
            <a:ext cx="3352796" cy="3352799"/>
          </a:xfrm>
        </p:spPr>
        <p:txBody>
          <a:bodyPr lIns="274320" tIns="0" rIns="182880">
            <a:normAutofit/>
          </a:bodyPr>
          <a:lstStyle>
            <a:lvl1pPr>
              <a:lnSpc>
                <a:spcPts val="2667"/>
              </a:lnSpc>
              <a:defRPr sz="2400">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1" name="Content Placeholder 3"/>
          <p:cNvSpPr>
            <a:spLocks noGrp="1"/>
          </p:cNvSpPr>
          <p:nvPr>
            <p:ph sz="half" idx="14"/>
          </p:nvPr>
        </p:nvSpPr>
        <p:spPr>
          <a:xfrm>
            <a:off x="7721595" y="3225802"/>
            <a:ext cx="3352796" cy="3352799"/>
          </a:xfrm>
        </p:spPr>
        <p:txBody>
          <a:bodyPr lIns="274320" tIns="0" rIns="182880">
            <a:normAutofit/>
          </a:bodyPr>
          <a:lstStyle>
            <a:lvl1pPr>
              <a:lnSpc>
                <a:spcPts val="2667"/>
              </a:lnSpc>
              <a:defRPr sz="2400">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5" name="Content Placeholder 2"/>
          <p:cNvSpPr>
            <a:spLocks noGrp="1"/>
          </p:cNvSpPr>
          <p:nvPr>
            <p:ph sz="half" idx="15"/>
          </p:nvPr>
        </p:nvSpPr>
        <p:spPr>
          <a:xfrm>
            <a:off x="508001" y="711201"/>
            <a:ext cx="3352796"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6" name="Content Placeholder 3"/>
          <p:cNvSpPr>
            <a:spLocks noGrp="1"/>
          </p:cNvSpPr>
          <p:nvPr>
            <p:ph sz="half" idx="16"/>
          </p:nvPr>
        </p:nvSpPr>
        <p:spPr>
          <a:xfrm>
            <a:off x="4114795" y="711201"/>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7" name="Content Placeholder 3"/>
          <p:cNvSpPr>
            <a:spLocks noGrp="1"/>
          </p:cNvSpPr>
          <p:nvPr>
            <p:ph sz="half" idx="17"/>
          </p:nvPr>
        </p:nvSpPr>
        <p:spPr>
          <a:xfrm>
            <a:off x="7721595" y="711201"/>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2" name="Title 1"/>
          <p:cNvSpPr>
            <a:spLocks noGrp="1"/>
          </p:cNvSpPr>
          <p:nvPr>
            <p:ph type="title"/>
          </p:nvPr>
        </p:nvSpPr>
        <p:spPr>
          <a:xfrm>
            <a:off x="203200" y="177801"/>
            <a:ext cx="8737603" cy="525463"/>
          </a:xfrm>
        </p:spPr>
        <p:txBody>
          <a:bodyPr/>
          <a:lstStyle>
            <a:lvl1pPr algn="l">
              <a:defRPr>
                <a:solidFill>
                  <a:schemeClr val="accent2">
                    <a:lumMod val="75000"/>
                  </a:schemeClr>
                </a:solidFill>
              </a:defRPr>
            </a:lvl1pPr>
          </a:lstStyle>
          <a:p>
            <a:r>
              <a:rPr lang="en-US"/>
              <a:t>Click to edit Master title style</a:t>
            </a:r>
          </a:p>
        </p:txBody>
      </p:sp>
    </p:spTree>
    <p:extLst>
      <p:ext uri="{BB962C8B-B14F-4D97-AF65-F5344CB8AC3E}">
        <p14:creationId xmlns:p14="http://schemas.microsoft.com/office/powerpoint/2010/main" val="220175320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92972"/>
            <a:ext cx="10363200" cy="1470025"/>
          </a:xfrm>
        </p:spPr>
        <p:txBody>
          <a:bodyPr/>
          <a:lstStyle>
            <a:lvl1pPr>
              <a:defRPr/>
            </a:lvl1pPr>
          </a:lstStyle>
          <a:p>
            <a:r>
              <a:rPr lang="en-US" dirty="0"/>
              <a:t>Your Title Here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9734FD-6EC4-41E6-B75B-55E4FF8130A0}" type="datetime1">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CC3E04-66A9-4251-93A4-9D6935EEDA09}" type="slidenum">
              <a:rPr lang="en-US" smtClean="0"/>
              <a:pPr/>
              <a:t>‹#›</a:t>
            </a:fld>
            <a:endParaRPr lang="en-US"/>
          </a:p>
        </p:txBody>
      </p:sp>
    </p:spTree>
    <p:extLst>
      <p:ext uri="{BB962C8B-B14F-4D97-AF65-F5344CB8AC3E}">
        <p14:creationId xmlns:p14="http://schemas.microsoft.com/office/powerpoint/2010/main" val="124815207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43A598-8F88-4A1D-AE17-196EEB81E9AD}" type="datetime1">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CC3E04-66A9-4251-93A4-9D6935EEDA09}" type="slidenum">
              <a:rPr lang="en-US" smtClean="0"/>
              <a:pPr/>
              <a:t>‹#›</a:t>
            </a:fld>
            <a:endParaRPr lang="en-US"/>
          </a:p>
        </p:txBody>
      </p:sp>
    </p:spTree>
    <p:extLst>
      <p:ext uri="{BB962C8B-B14F-4D97-AF65-F5344CB8AC3E}">
        <p14:creationId xmlns:p14="http://schemas.microsoft.com/office/powerpoint/2010/main" val="342405009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FCC33E-F6F7-4DED-8F93-3584C4F89EDA}" type="datetime1">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CC3E04-66A9-4251-93A4-9D6935EEDA09}" type="slidenum">
              <a:rPr lang="en-US" smtClean="0"/>
              <a:pPr/>
              <a:t>‹#›</a:t>
            </a:fld>
            <a:endParaRPr lang="en-US"/>
          </a:p>
        </p:txBody>
      </p:sp>
    </p:spTree>
    <p:extLst>
      <p:ext uri="{BB962C8B-B14F-4D97-AF65-F5344CB8AC3E}">
        <p14:creationId xmlns:p14="http://schemas.microsoft.com/office/powerpoint/2010/main" val="409358191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768BAA-CB70-4112-80C6-C8DE5F58CF2B}" type="datetime1">
              <a:rPr lang="en-US" smtClean="0"/>
              <a:t>7/22/2020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CC3E04-66A9-4251-93A4-9D6935EEDA09}" type="slidenum">
              <a:rPr lang="en-US" smtClean="0"/>
              <a:pPr/>
              <a:t>‹#›</a:t>
            </a:fld>
            <a:endParaRPr lang="en-US"/>
          </a:p>
        </p:txBody>
      </p:sp>
    </p:spTree>
    <p:extLst>
      <p:ext uri="{BB962C8B-B14F-4D97-AF65-F5344CB8AC3E}">
        <p14:creationId xmlns:p14="http://schemas.microsoft.com/office/powerpoint/2010/main" val="110204149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6AEEBA8-6736-4B21-9D9E-B0FA0D75F080}" type="datetime1">
              <a:rPr lang="en-US" smtClean="0"/>
              <a:t>7/22/2020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CC3E04-66A9-4251-93A4-9D6935EEDA09}" type="slidenum">
              <a:rPr lang="en-US" smtClean="0"/>
              <a:pPr/>
              <a:t>‹#›</a:t>
            </a:fld>
            <a:endParaRPr lang="en-US"/>
          </a:p>
        </p:txBody>
      </p:sp>
    </p:spTree>
    <p:extLst>
      <p:ext uri="{BB962C8B-B14F-4D97-AF65-F5344CB8AC3E}">
        <p14:creationId xmlns:p14="http://schemas.microsoft.com/office/powerpoint/2010/main" val="123673250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5D6B2C-EE9C-4F85-8178-6B9CCE075968}" type="datetime1">
              <a:rPr lang="en-US" smtClean="0"/>
              <a:t>7/22/2020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CC3E04-66A9-4251-93A4-9D6935EEDA09}" type="slidenum">
              <a:rPr lang="en-US" smtClean="0"/>
              <a:pPr/>
              <a:t>‹#›</a:t>
            </a:fld>
            <a:endParaRPr lang="en-US"/>
          </a:p>
        </p:txBody>
      </p:sp>
    </p:spTree>
    <p:extLst>
      <p:ext uri="{BB962C8B-B14F-4D97-AF65-F5344CB8AC3E}">
        <p14:creationId xmlns:p14="http://schemas.microsoft.com/office/powerpoint/2010/main" val="106422944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BFD654-D1D9-4A87-B3D2-82D7DB9E1072}" type="datetime1">
              <a:rPr lang="en-US" smtClean="0"/>
              <a:t>7/22/2020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CC3E04-66A9-4251-93A4-9D6935EEDA09}" type="slidenum">
              <a:rPr lang="en-US" smtClean="0"/>
              <a:pPr/>
              <a:t>‹#›</a:t>
            </a:fld>
            <a:endParaRPr lang="en-US"/>
          </a:p>
        </p:txBody>
      </p:sp>
    </p:spTree>
    <p:extLst>
      <p:ext uri="{BB962C8B-B14F-4D97-AF65-F5344CB8AC3E}">
        <p14:creationId xmlns:p14="http://schemas.microsoft.com/office/powerpoint/2010/main" val="42287964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Light Backgroun">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84C30C7D-1329-42B7-B476-2C4BF8F2F617}" type="datetime1">
              <a:rPr lang="en-US" smtClean="0"/>
              <a:t>7/22/2020</a:t>
            </a:fld>
            <a:endParaRPr lang="en-US" dirty="0"/>
          </a:p>
        </p:txBody>
      </p:sp>
      <p:sp>
        <p:nvSpPr>
          <p:cNvPr id="14"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t>‹#›</a:t>
            </a:fld>
            <a:endParaRPr lang="en-US" dirty="0"/>
          </a:p>
        </p:txBody>
      </p:sp>
      <p:sp>
        <p:nvSpPr>
          <p:cNvPr id="3" name="Content Placeholder 2"/>
          <p:cNvSpPr>
            <a:spLocks noGrp="1"/>
          </p:cNvSpPr>
          <p:nvPr>
            <p:ph sz="quarter" idx="10"/>
          </p:nvPr>
        </p:nvSpPr>
        <p:spPr>
          <a:xfrm>
            <a:off x="3962400" y="1295400"/>
            <a:ext cx="7924800" cy="49784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3649889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4BA9D43-B7F5-4F4F-A1B3-9FDAD1A0238D}" type="datetime1">
              <a:rPr lang="en-US" smtClean="0"/>
              <a:t>7/22/2020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CC3E04-66A9-4251-93A4-9D6935EEDA09}" type="slidenum">
              <a:rPr lang="en-US" smtClean="0"/>
              <a:pPr/>
              <a:t>‹#›</a:t>
            </a:fld>
            <a:endParaRPr lang="en-US"/>
          </a:p>
        </p:txBody>
      </p:sp>
    </p:spTree>
    <p:extLst>
      <p:ext uri="{BB962C8B-B14F-4D97-AF65-F5344CB8AC3E}">
        <p14:creationId xmlns:p14="http://schemas.microsoft.com/office/powerpoint/2010/main" val="160274286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978966F-7502-47EF-9DDA-BD3F20BD56CB}" type="datetime1">
              <a:rPr lang="en-US" smtClean="0"/>
              <a:t>7/22/2020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CC3E04-66A9-4251-93A4-9D6935EEDA09}" type="slidenum">
              <a:rPr lang="en-US" smtClean="0"/>
              <a:pPr/>
              <a:t>‹#›</a:t>
            </a:fld>
            <a:endParaRPr lang="en-US"/>
          </a:p>
        </p:txBody>
      </p:sp>
    </p:spTree>
    <p:extLst>
      <p:ext uri="{BB962C8B-B14F-4D97-AF65-F5344CB8AC3E}">
        <p14:creationId xmlns:p14="http://schemas.microsoft.com/office/powerpoint/2010/main" val="413886350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6DAD2A-B460-4960-9029-A86C7216064E}" type="datetime1">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CC3E04-66A9-4251-93A4-9D6935EEDA09}" type="slidenum">
              <a:rPr lang="en-US" smtClean="0"/>
              <a:pPr/>
              <a:t>‹#›</a:t>
            </a:fld>
            <a:endParaRPr lang="en-US"/>
          </a:p>
        </p:txBody>
      </p:sp>
    </p:spTree>
    <p:extLst>
      <p:ext uri="{BB962C8B-B14F-4D97-AF65-F5344CB8AC3E}">
        <p14:creationId xmlns:p14="http://schemas.microsoft.com/office/powerpoint/2010/main" val="127608454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EC2FA6-D315-4E54-B0EC-D6822E17EE93}" type="datetime1">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CC3E04-66A9-4251-93A4-9D6935EEDA09}" type="slidenum">
              <a:rPr lang="en-US" smtClean="0"/>
              <a:pPr/>
              <a:t>‹#›</a:t>
            </a:fld>
            <a:endParaRPr lang="en-US"/>
          </a:p>
        </p:txBody>
      </p:sp>
    </p:spTree>
    <p:extLst>
      <p:ext uri="{BB962C8B-B14F-4D97-AF65-F5344CB8AC3E}">
        <p14:creationId xmlns:p14="http://schemas.microsoft.com/office/powerpoint/2010/main" val="1483980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ADDB61D-54CC-4359-9AB3-F2C7719A0134}" type="datetime1">
              <a:rPr lang="en-US" smtClean="0"/>
              <a:t>7/22/2020</a:t>
            </a:fld>
            <a:endParaRPr lang="en-US" dirty="0"/>
          </a:p>
        </p:txBody>
      </p:sp>
      <p:sp>
        <p:nvSpPr>
          <p:cNvPr id="14"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t>‹#›</a:t>
            </a:fld>
            <a:endParaRPr lang="en-US" dirty="0"/>
          </a:p>
        </p:txBody>
      </p:sp>
      <p:sp>
        <p:nvSpPr>
          <p:cNvPr id="4" name="Content Placeholder 3"/>
          <p:cNvSpPr>
            <a:spLocks noGrp="1"/>
          </p:cNvSpPr>
          <p:nvPr>
            <p:ph sz="quarter" idx="10"/>
          </p:nvPr>
        </p:nvSpPr>
        <p:spPr>
          <a:xfrm>
            <a:off x="3759200" y="1295400"/>
            <a:ext cx="8229600" cy="48768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691091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51200" y="2084388"/>
            <a:ext cx="9448800" cy="1362075"/>
          </a:xfrm>
        </p:spPr>
        <p:txBody>
          <a:bodyPr anchor="t"/>
          <a:lstStyle>
            <a:lvl1pPr algn="l">
              <a:defRPr sz="5333" b="0" cap="all">
                <a:solidFill>
                  <a:schemeClr val="bg1">
                    <a:lumMod val="10000"/>
                  </a:schemeClr>
                </a:solidFill>
              </a:defRPr>
            </a:lvl1pPr>
          </a:lstStyle>
          <a:p>
            <a:r>
              <a:rPr lang="en-US" dirty="0"/>
              <a:t>Click to edit Master title style</a:t>
            </a:r>
          </a:p>
        </p:txBody>
      </p:sp>
      <p:sp>
        <p:nvSpPr>
          <p:cNvPr id="3" name="Text Placeholder 2"/>
          <p:cNvSpPr>
            <a:spLocks noGrp="1"/>
          </p:cNvSpPr>
          <p:nvPr>
            <p:ph type="body" idx="1"/>
          </p:nvPr>
        </p:nvSpPr>
        <p:spPr>
          <a:xfrm>
            <a:off x="3251200" y="584200"/>
            <a:ext cx="9448800" cy="1500187"/>
          </a:xfrm>
        </p:spPr>
        <p:txBody>
          <a:bodyPr anchor="b"/>
          <a:lstStyle>
            <a:lvl1pPr marL="0" indent="0">
              <a:buNone/>
              <a:defRPr sz="2667">
                <a:solidFill>
                  <a:schemeClr val="bg1">
                    <a:lumMod val="10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02367F-D9BB-4170-8CEB-A6661D88F0F9}"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29944681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51200" y="1498600"/>
            <a:ext cx="2572152" cy="3048000"/>
          </a:xfrm>
        </p:spPr>
        <p:txBody>
          <a:bodyPr/>
          <a:lstStyle>
            <a:lvl1pPr>
              <a:defRPr sz="2667"/>
            </a:lvl1pPr>
            <a:lvl2pPr>
              <a:defRPr sz="2667"/>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99200" y="1498600"/>
            <a:ext cx="2572152" cy="3048000"/>
          </a:xfrm>
        </p:spPr>
        <p:txBody>
          <a:bodyPr/>
          <a:lstStyle>
            <a:lvl1pPr>
              <a:defRPr sz="2667"/>
            </a:lvl1pPr>
            <a:lvl2pPr>
              <a:defRPr sz="2667"/>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BE70EF4-6051-4F7C-A9F7-E3593D31F4DA}" type="datetime1">
              <a:rPr lang="en-US" smtClean="0"/>
              <a:t>7/22/2020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20486731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59200" y="304800"/>
            <a:ext cx="4976445" cy="639763"/>
          </a:xfrm>
        </p:spPr>
        <p:txBody>
          <a:bodyPr anchor="b">
            <a:no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3759200" y="1066802"/>
            <a:ext cx="4976445" cy="5105399"/>
          </a:xfrm>
        </p:spPr>
        <p:txBody>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9144000" y="304800"/>
            <a:ext cx="4978400" cy="639763"/>
          </a:xfrm>
        </p:spPr>
        <p:txBody>
          <a:bodyPr anchor="b">
            <a:no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9144000" y="1066802"/>
            <a:ext cx="4978400" cy="5105399"/>
          </a:xfrm>
        </p:spPr>
        <p:txBody>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9060BB95-D187-4787-920B-810B8E8B1683}" type="datetime1">
              <a:rPr lang="en-US" smtClean="0"/>
              <a:t>7/22/2020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D99AA8B-2E7A-4BBC-8FDE-CA7CF71DD330}" type="slidenum">
              <a:rPr lang="en-US" smtClean="0"/>
              <a:t>‹#›</a:t>
            </a:fld>
            <a:endParaRPr lang="en-US" dirty="0"/>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17487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A13305-2B78-4485-BD39-B5A117AF4407}" type="datetime1">
              <a:rPr lang="en-US" smtClean="0"/>
              <a:t>7/22/2020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40512786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DDAE46-9DEB-48A7-AC51-8E56A186E1CE}" type="datetime1">
              <a:rPr lang="en-US" smtClean="0"/>
              <a:t>7/22/2020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42128554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3201" y="23471"/>
            <a:ext cx="7635433" cy="674688"/>
          </a:xfrm>
        </p:spPr>
        <p:txBody>
          <a:bodyPr anchor="ctr" anchorCtr="0"/>
          <a:lstStyle>
            <a:lvl1pPr algn="l">
              <a:defRPr sz="2667" b="1">
                <a:solidFill>
                  <a:schemeClr val="bg1">
                    <a:lumMod val="90000"/>
                  </a:schemeClr>
                </a:solidFill>
              </a:defRPr>
            </a:lvl1pPr>
          </a:lstStyle>
          <a:p>
            <a:r>
              <a:rPr lang="en-US" dirty="0"/>
              <a:t>Click to edit Master title style</a:t>
            </a:r>
          </a:p>
        </p:txBody>
      </p:sp>
      <p:sp>
        <p:nvSpPr>
          <p:cNvPr id="3" name="Content Placeholder 2"/>
          <p:cNvSpPr>
            <a:spLocks noGrp="1"/>
          </p:cNvSpPr>
          <p:nvPr>
            <p:ph idx="1"/>
          </p:nvPr>
        </p:nvSpPr>
        <p:spPr>
          <a:xfrm>
            <a:off x="5384800" y="1715530"/>
            <a:ext cx="5283200" cy="3426940"/>
          </a:xfrm>
        </p:spPr>
        <p:txBody>
          <a:bodyPr>
            <a:normAutofit/>
          </a:bodyPr>
          <a:lstStyle>
            <a:lvl1pPr>
              <a:defRPr sz="2667"/>
            </a:lvl1pPr>
            <a:lvl2pPr>
              <a:defRPr sz="2667"/>
            </a:lvl2pPr>
            <a:lvl3pPr>
              <a:defRPr sz="2667"/>
            </a:lvl3pPr>
            <a:lvl4pPr>
              <a:defRPr sz="2667"/>
            </a:lvl4pPr>
            <a:lvl5pPr>
              <a:defRPr sz="2667"/>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11200" y="1803400"/>
            <a:ext cx="3048000" cy="3657600"/>
          </a:xfrm>
        </p:spPr>
        <p:txBody>
          <a:bodyPr anchor="ctr" anchorCtr="0"/>
          <a:lstStyle>
            <a:lvl1pPr marL="0" indent="0" algn="ctr">
              <a:buNone/>
              <a:defRPr sz="1867">
                <a:solidFill>
                  <a:schemeClr val="bg1">
                    <a:lumMod val="9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8D0C04B-140F-4B1A-8229-C3938D8A1D72}" type="datetime1">
              <a:rPr lang="en-US" smtClean="0"/>
              <a:t>7/22/2020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16473542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65600" y="4792663"/>
            <a:ext cx="7315200" cy="566739"/>
          </a:xfrm>
        </p:spPr>
        <p:txBody>
          <a:bodyPr anchor="b"/>
          <a:lstStyle>
            <a:lvl1pPr algn="l">
              <a:defRPr sz="2667" b="1">
                <a:solidFill>
                  <a:schemeClr val="tx1">
                    <a:lumMod val="65000"/>
                    <a:lumOff val="35000"/>
                  </a:schemeClr>
                </a:solidFill>
              </a:defRPr>
            </a:lvl1pPr>
          </a:lstStyle>
          <a:p>
            <a:r>
              <a:rPr lang="en-US" dirty="0"/>
              <a:t>Click to edit Master title style</a:t>
            </a:r>
          </a:p>
        </p:txBody>
      </p:sp>
      <p:sp>
        <p:nvSpPr>
          <p:cNvPr id="3" name="Picture Placeholder 2"/>
          <p:cNvSpPr>
            <a:spLocks noGrp="1"/>
          </p:cNvSpPr>
          <p:nvPr>
            <p:ph type="pic" idx="1"/>
          </p:nvPr>
        </p:nvSpPr>
        <p:spPr>
          <a:xfrm>
            <a:off x="3962400" y="177800"/>
            <a:ext cx="7924800" cy="44704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4165600" y="5359401"/>
            <a:ext cx="7315200" cy="804863"/>
          </a:xfrm>
        </p:spPr>
        <p:txBody>
          <a:bodyPr/>
          <a:lstStyle>
            <a:lvl1pPr marL="0" indent="0">
              <a:buNone/>
              <a:defRPr sz="1867">
                <a:solidFill>
                  <a:schemeClr val="bg1">
                    <a:lumMod val="9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986EF31-5952-47EB-A887-4146E625AD6E}" type="datetime1">
              <a:rPr lang="en-US" smtClean="0"/>
              <a:t>7/22/2020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42526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Alternate Light Backgroun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A5B458A-C5E2-43E6-974F-C98FD7428861}" type="datetime1">
              <a:rPr lang="en-US" smtClean="0">
                <a:solidFill>
                  <a:prstClr val="black">
                    <a:tint val="75000"/>
                  </a:prstClr>
                </a:solidFill>
              </a:rPr>
              <a:t>7/22/2020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950B854-3127-4811-8AD8-B45371E5F2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341689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6D2319-1AB9-477C-AC8D-3C883D5B866C}"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22210959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61600" y="304800"/>
            <a:ext cx="1320800" cy="585152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09600" y="274639"/>
            <a:ext cx="9550400"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268E247-4137-4AEE-BD7D-23D72FE18F98}"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25827585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3149600" y="14224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7" name="Text Placeholder 8"/>
          <p:cNvSpPr>
            <a:spLocks noGrp="1"/>
          </p:cNvSpPr>
          <p:nvPr>
            <p:ph type="body" sz="quarter" idx="16"/>
          </p:nvPr>
        </p:nvSpPr>
        <p:spPr>
          <a:xfrm>
            <a:off x="3149600" y="22606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8" name="Text Placeholder 8"/>
          <p:cNvSpPr>
            <a:spLocks noGrp="1"/>
          </p:cNvSpPr>
          <p:nvPr>
            <p:ph type="body" sz="quarter" idx="17"/>
          </p:nvPr>
        </p:nvSpPr>
        <p:spPr>
          <a:xfrm>
            <a:off x="3149600" y="30988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12" name="Text Placeholder 8"/>
          <p:cNvSpPr>
            <a:spLocks noGrp="1"/>
          </p:cNvSpPr>
          <p:nvPr>
            <p:ph type="body" sz="quarter" idx="18"/>
          </p:nvPr>
        </p:nvSpPr>
        <p:spPr>
          <a:xfrm>
            <a:off x="3149600" y="39370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2" name="Title 1"/>
          <p:cNvSpPr>
            <a:spLocks noGrp="1"/>
          </p:cNvSpPr>
          <p:nvPr>
            <p:ph type="title"/>
          </p:nvPr>
        </p:nvSpPr>
        <p:spPr>
          <a:xfrm>
            <a:off x="203200" y="177801"/>
            <a:ext cx="8737603" cy="525463"/>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27151428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8839200" y="2234525"/>
            <a:ext cx="2540000" cy="3937676"/>
          </a:xfrm>
        </p:spPr>
        <p:txBody>
          <a:bodyPr anchor="ctr" anchorCtr="0">
            <a:normAutofit/>
          </a:bodyPr>
          <a:lstStyle>
            <a:lvl1pPr marL="76198" indent="0" algn="ctr">
              <a:buFontTx/>
              <a:buNone/>
              <a:defRPr sz="2400" baseline="0">
                <a:solidFill>
                  <a:schemeClr val="bg1"/>
                </a:solidFill>
              </a:defRPr>
            </a:lvl1pPr>
          </a:lstStyle>
          <a:p>
            <a:pPr lvl="0"/>
            <a:r>
              <a:rPr lang="en-US" dirty="0"/>
              <a:t>Click to edit Master text styles</a:t>
            </a:r>
          </a:p>
        </p:txBody>
      </p:sp>
      <p:sp>
        <p:nvSpPr>
          <p:cNvPr id="7" name="Text Placeholder 8"/>
          <p:cNvSpPr>
            <a:spLocks noGrp="1"/>
          </p:cNvSpPr>
          <p:nvPr>
            <p:ph type="body" sz="quarter" idx="16"/>
          </p:nvPr>
        </p:nvSpPr>
        <p:spPr>
          <a:xfrm>
            <a:off x="4775200" y="2209800"/>
            <a:ext cx="2540000" cy="3977605"/>
          </a:xfrm>
        </p:spPr>
        <p:txBody>
          <a:bodyPr anchor="ctr" anchorCtr="0">
            <a:normAutofit/>
          </a:bodyPr>
          <a:lstStyle>
            <a:lvl1pPr marL="76198" indent="0" algn="ctr">
              <a:buFontTx/>
              <a:buNone/>
              <a:defRPr sz="2400" baseline="0">
                <a:solidFill>
                  <a:schemeClr val="bg1"/>
                </a:solidFill>
              </a:defRPr>
            </a:lvl1pPr>
          </a:lstStyle>
          <a:p>
            <a:pPr lvl="0"/>
            <a:r>
              <a:rPr lang="en-US" dirty="0"/>
              <a:t>Click to edit Master text styles</a:t>
            </a:r>
          </a:p>
        </p:txBody>
      </p:sp>
      <p:sp>
        <p:nvSpPr>
          <p:cNvPr id="8" name="Text Placeholder 8"/>
          <p:cNvSpPr>
            <a:spLocks noGrp="1"/>
          </p:cNvSpPr>
          <p:nvPr>
            <p:ph type="body" sz="quarter" idx="17"/>
          </p:nvPr>
        </p:nvSpPr>
        <p:spPr>
          <a:xfrm>
            <a:off x="711200" y="2234525"/>
            <a:ext cx="2540000" cy="3937676"/>
          </a:xfrm>
        </p:spPr>
        <p:txBody>
          <a:bodyPr anchor="ctr" anchorCtr="0">
            <a:normAutofit/>
          </a:bodyPr>
          <a:lstStyle>
            <a:lvl1pPr marL="76198" indent="0" algn="ctr">
              <a:buFontTx/>
              <a:buNone/>
              <a:defRPr sz="2400" baseline="0">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203200" y="177801"/>
            <a:ext cx="8737603" cy="525463"/>
          </a:xfrm>
        </p:spPr>
        <p:txBody>
          <a:bodyPr/>
          <a:lstStyle>
            <a:lvl1pPr algn="l">
              <a:defRPr>
                <a:solidFill>
                  <a:schemeClr val="bg1">
                    <a:lumMod val="65000"/>
                  </a:schemeClr>
                </a:solidFill>
              </a:defRPr>
            </a:lvl1pPr>
          </a:lstStyle>
          <a:p>
            <a:r>
              <a:rPr lang="en-US" dirty="0"/>
              <a:t>Click to edit Master title style</a:t>
            </a:r>
          </a:p>
        </p:txBody>
      </p:sp>
    </p:spTree>
    <p:extLst>
      <p:ext uri="{BB962C8B-B14F-4D97-AF65-F5344CB8AC3E}">
        <p14:creationId xmlns:p14="http://schemas.microsoft.com/office/powerpoint/2010/main" val="32625471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1219200" y="304800"/>
            <a:ext cx="4368800" cy="31242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6" name="Content Placeholder 3"/>
          <p:cNvSpPr>
            <a:spLocks noGrp="1"/>
          </p:cNvSpPr>
          <p:nvPr>
            <p:ph sz="half" idx="2"/>
          </p:nvPr>
        </p:nvSpPr>
        <p:spPr>
          <a:xfrm>
            <a:off x="5791200" y="304800"/>
            <a:ext cx="5994400" cy="3125315"/>
          </a:xfrm>
        </p:spPr>
        <p:txBody>
          <a:bodyPr anchor="ctr">
            <a:normAutofit/>
          </a:bodyPr>
          <a:lstStyle>
            <a:lvl1pPr>
              <a:defRPr sz="26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9" name="Content Placeholder 2"/>
          <p:cNvSpPr>
            <a:spLocks noGrp="1"/>
          </p:cNvSpPr>
          <p:nvPr>
            <p:ph sz="half" idx="14"/>
          </p:nvPr>
        </p:nvSpPr>
        <p:spPr>
          <a:xfrm>
            <a:off x="1219200" y="3429000"/>
            <a:ext cx="4368800" cy="30480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0" name="Content Placeholder 3"/>
          <p:cNvSpPr>
            <a:spLocks noGrp="1"/>
          </p:cNvSpPr>
          <p:nvPr>
            <p:ph sz="half" idx="15"/>
          </p:nvPr>
        </p:nvSpPr>
        <p:spPr>
          <a:xfrm>
            <a:off x="5588000" y="3429000"/>
            <a:ext cx="6197600" cy="3048000"/>
          </a:xfrm>
        </p:spPr>
        <p:txBody>
          <a:bodyPr anchor="ctr">
            <a:normAutofit/>
          </a:bodyPr>
          <a:lstStyle>
            <a:lvl1pPr>
              <a:defRPr sz="26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863234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165600" y="7559675"/>
            <a:ext cx="3860800" cy="365125"/>
          </a:xfrm>
        </p:spPr>
        <p:txBody>
          <a:bodyPr/>
          <a:lstStyle>
            <a:lvl1pPr>
              <a:defRPr>
                <a:solidFill>
                  <a:schemeClr val="accent2">
                    <a:lumMod val="60000"/>
                    <a:lumOff val="40000"/>
                  </a:schemeClr>
                </a:solidFill>
              </a:defRPr>
            </a:lvl1pPr>
          </a:lstStyle>
          <a:p>
            <a:endParaRPr lang="en-US" dirty="0"/>
          </a:p>
        </p:txBody>
      </p:sp>
      <p:sp>
        <p:nvSpPr>
          <p:cNvPr id="4" name="Slide Number Placeholder 3"/>
          <p:cNvSpPr>
            <a:spLocks noGrp="1"/>
          </p:cNvSpPr>
          <p:nvPr>
            <p:ph type="sldNum" sz="quarter" idx="11"/>
          </p:nvPr>
        </p:nvSpPr>
        <p:spPr>
          <a:xfrm>
            <a:off x="8737600" y="7559675"/>
            <a:ext cx="2844800" cy="365125"/>
          </a:xfrm>
        </p:spPr>
        <p:txBody>
          <a:bodyPr/>
          <a:lstStyle>
            <a:lvl1pPr>
              <a:defRPr>
                <a:solidFill>
                  <a:schemeClr val="accent2">
                    <a:lumMod val="60000"/>
                    <a:lumOff val="40000"/>
                  </a:schemeClr>
                </a:solidFill>
              </a:defRPr>
            </a:lvl1pPr>
          </a:lstStyle>
          <a:p>
            <a:fld id="{81582BD6-FC20-4557-852B-8433F8572D30}" type="slidenum">
              <a:rPr lang="en-US" smtClean="0"/>
              <a:pPr/>
              <a:t>‹#›</a:t>
            </a:fld>
            <a:endParaRPr lang="en-US" dirty="0"/>
          </a:p>
        </p:txBody>
      </p:sp>
      <p:sp>
        <p:nvSpPr>
          <p:cNvPr id="15" name="Content Placeholder 2"/>
          <p:cNvSpPr>
            <a:spLocks noGrp="1"/>
          </p:cNvSpPr>
          <p:nvPr>
            <p:ph sz="half" idx="15"/>
          </p:nvPr>
        </p:nvSpPr>
        <p:spPr>
          <a:xfrm>
            <a:off x="914401" y="-2235199"/>
            <a:ext cx="3352796"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6" name="Content Placeholder 3"/>
          <p:cNvSpPr>
            <a:spLocks noGrp="1"/>
          </p:cNvSpPr>
          <p:nvPr>
            <p:ph sz="half" idx="16"/>
          </p:nvPr>
        </p:nvSpPr>
        <p:spPr>
          <a:xfrm>
            <a:off x="4521195" y="-2235199"/>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7" name="Content Placeholder 3"/>
          <p:cNvSpPr>
            <a:spLocks noGrp="1"/>
          </p:cNvSpPr>
          <p:nvPr>
            <p:ph sz="half" idx="17"/>
          </p:nvPr>
        </p:nvSpPr>
        <p:spPr>
          <a:xfrm>
            <a:off x="8127995" y="-2235199"/>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2" name="Title 1"/>
          <p:cNvSpPr>
            <a:spLocks noGrp="1"/>
          </p:cNvSpPr>
          <p:nvPr>
            <p:ph type="title"/>
          </p:nvPr>
        </p:nvSpPr>
        <p:spPr>
          <a:xfrm>
            <a:off x="101600" y="177801"/>
            <a:ext cx="8737603" cy="525463"/>
          </a:xfrm>
        </p:spPr>
        <p:txBody>
          <a:bodyPr/>
          <a:lstStyle>
            <a:lvl1pPr algn="l">
              <a:defRPr>
                <a:solidFill>
                  <a:schemeClr val="accent2">
                    <a:lumMod val="60000"/>
                    <a:lumOff val="40000"/>
                  </a:schemeClr>
                </a:solidFill>
              </a:defRPr>
            </a:lvl1pPr>
          </a:lstStyle>
          <a:p>
            <a:r>
              <a:rPr lang="en-US" dirty="0"/>
              <a:t>Click to edit Master title style</a:t>
            </a:r>
          </a:p>
        </p:txBody>
      </p:sp>
      <p:sp>
        <p:nvSpPr>
          <p:cNvPr id="8" name="Slide Number Placeholder 5"/>
          <p:cNvSpPr txBox="1">
            <a:spLocks/>
          </p:cNvSpPr>
          <p:nvPr userDrawn="1"/>
        </p:nvSpPr>
        <p:spPr>
          <a:xfrm>
            <a:off x="9356325" y="6570866"/>
            <a:ext cx="2743200" cy="184666"/>
          </a:xfrm>
          <a:prstGeom prst="rect">
            <a:avLst/>
          </a:prstGeom>
        </p:spPr>
        <p:txBody>
          <a:bodyPr vert="horz" lIns="0" tIns="0" rIns="0" bIns="0" rtlCol="0" anchor="ctr">
            <a:spAutoFit/>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591227-F9EB-4B2B-9432-842143BA1678}" type="slidenum">
              <a:rPr lang="en-US" smtClean="0"/>
              <a:pPr/>
              <a:t>‹#›</a:t>
            </a:fld>
            <a:endParaRPr lang="en-US" dirty="0"/>
          </a:p>
        </p:txBody>
      </p:sp>
    </p:spTree>
    <p:extLst>
      <p:ext uri="{BB962C8B-B14F-4D97-AF65-F5344CB8AC3E}">
        <p14:creationId xmlns:p14="http://schemas.microsoft.com/office/powerpoint/2010/main" val="10512241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007311D-0B14-429D-BB9A-EF2FFCC640B4}"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dirty="0"/>
          </a:p>
        </p:txBody>
      </p:sp>
      <p:sp>
        <p:nvSpPr>
          <p:cNvPr id="10" name="Title 9"/>
          <p:cNvSpPr>
            <a:spLocks noGrp="1"/>
          </p:cNvSpPr>
          <p:nvPr>
            <p:ph type="title"/>
          </p:nvPr>
        </p:nvSpPr>
        <p:spPr>
          <a:xfrm>
            <a:off x="3962400" y="177801"/>
            <a:ext cx="8026403" cy="525463"/>
          </a:xfrm>
        </p:spPr>
        <p:txBody>
          <a:bodyPr/>
          <a:lstStyle>
            <a:lvl1pPr algn="l">
              <a:defRPr>
                <a:solidFill>
                  <a:schemeClr val="accent1">
                    <a:lumMod val="60000"/>
                    <a:lumOff val="40000"/>
                  </a:schemeClr>
                </a:solidFill>
              </a:defRPr>
            </a:lvl1pPr>
          </a:lstStyle>
          <a:p>
            <a:r>
              <a:rPr lang="en-US"/>
              <a:t>Click to edit Master title style</a:t>
            </a:r>
          </a:p>
        </p:txBody>
      </p:sp>
      <p:sp>
        <p:nvSpPr>
          <p:cNvPr id="13" name="Content Placeholder 12"/>
          <p:cNvSpPr>
            <a:spLocks noGrp="1"/>
          </p:cNvSpPr>
          <p:nvPr>
            <p:ph sz="quarter" idx="13"/>
          </p:nvPr>
        </p:nvSpPr>
        <p:spPr>
          <a:xfrm>
            <a:off x="3962400" y="990600"/>
            <a:ext cx="8026400" cy="51816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70718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8776487-1118-4823-8537-15A58EEB08DD}" type="datetime1">
              <a:rPr lang="en-US" smtClean="0"/>
              <a:t>7/22/2020</a:t>
            </a:fld>
            <a:endParaRPr lang="en-US" dirty="0"/>
          </a:p>
        </p:txBody>
      </p:sp>
      <p:sp>
        <p:nvSpPr>
          <p:cNvPr id="14"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t>‹#›</a:t>
            </a:fld>
            <a:endParaRPr lang="en-US" dirty="0"/>
          </a:p>
        </p:txBody>
      </p:sp>
      <p:sp>
        <p:nvSpPr>
          <p:cNvPr id="4" name="Content Placeholder 3"/>
          <p:cNvSpPr>
            <a:spLocks noGrp="1"/>
          </p:cNvSpPr>
          <p:nvPr>
            <p:ph sz="quarter" idx="10"/>
          </p:nvPr>
        </p:nvSpPr>
        <p:spPr>
          <a:xfrm>
            <a:off x="4368797" y="1295400"/>
            <a:ext cx="8229600" cy="48768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267197" y="381001"/>
            <a:ext cx="8737603" cy="525463"/>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12317698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3149600" y="14224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7" name="Text Placeholder 8"/>
          <p:cNvSpPr>
            <a:spLocks noGrp="1"/>
          </p:cNvSpPr>
          <p:nvPr>
            <p:ph type="body" sz="quarter" idx="16"/>
          </p:nvPr>
        </p:nvSpPr>
        <p:spPr>
          <a:xfrm>
            <a:off x="3149600" y="22606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8" name="Text Placeholder 8"/>
          <p:cNvSpPr>
            <a:spLocks noGrp="1"/>
          </p:cNvSpPr>
          <p:nvPr>
            <p:ph type="body" sz="quarter" idx="17"/>
          </p:nvPr>
        </p:nvSpPr>
        <p:spPr>
          <a:xfrm>
            <a:off x="3149600" y="30988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12" name="Text Placeholder 8"/>
          <p:cNvSpPr>
            <a:spLocks noGrp="1"/>
          </p:cNvSpPr>
          <p:nvPr>
            <p:ph type="body" sz="quarter" idx="18"/>
          </p:nvPr>
        </p:nvSpPr>
        <p:spPr>
          <a:xfrm>
            <a:off x="3149600" y="39370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269871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165600" y="7559675"/>
            <a:ext cx="3860800" cy="365125"/>
          </a:xfrm>
        </p:spPr>
        <p:txBody>
          <a:bodyPr/>
          <a:lstStyle/>
          <a:p>
            <a:endParaRPr lang="en-US" dirty="0"/>
          </a:p>
        </p:txBody>
      </p:sp>
      <p:sp>
        <p:nvSpPr>
          <p:cNvPr id="4" name="Slide Number Placeholder 3"/>
          <p:cNvSpPr>
            <a:spLocks noGrp="1"/>
          </p:cNvSpPr>
          <p:nvPr>
            <p:ph type="sldNum" sz="quarter" idx="11"/>
          </p:nvPr>
        </p:nvSpPr>
        <p:spPr>
          <a:xfrm>
            <a:off x="8737600" y="7559675"/>
            <a:ext cx="2844800" cy="365125"/>
          </a:xfrm>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508001" y="3225802"/>
            <a:ext cx="3352796" cy="3352799"/>
          </a:xfrm>
        </p:spPr>
        <p:txBody>
          <a:bodyPr lIns="274320" tIns="0" rIns="182880">
            <a:normAutofit/>
          </a:bodyPr>
          <a:lstStyle>
            <a:lvl1pPr>
              <a:lnSpc>
                <a:spcPts val="2667"/>
              </a:lnSpc>
              <a:defRPr sz="2400">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0" name="Content Placeholder 3"/>
          <p:cNvSpPr>
            <a:spLocks noGrp="1"/>
          </p:cNvSpPr>
          <p:nvPr>
            <p:ph sz="half" idx="2"/>
          </p:nvPr>
        </p:nvSpPr>
        <p:spPr>
          <a:xfrm>
            <a:off x="4114797" y="3225802"/>
            <a:ext cx="3352796" cy="3352799"/>
          </a:xfrm>
        </p:spPr>
        <p:txBody>
          <a:bodyPr lIns="274320" tIns="0" rIns="182880">
            <a:normAutofit/>
          </a:bodyPr>
          <a:lstStyle>
            <a:lvl1pPr>
              <a:lnSpc>
                <a:spcPts val="2667"/>
              </a:lnSpc>
              <a:defRPr sz="2400">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1" name="Content Placeholder 3"/>
          <p:cNvSpPr>
            <a:spLocks noGrp="1"/>
          </p:cNvSpPr>
          <p:nvPr>
            <p:ph sz="half" idx="14"/>
          </p:nvPr>
        </p:nvSpPr>
        <p:spPr>
          <a:xfrm>
            <a:off x="7721595" y="3225802"/>
            <a:ext cx="3352796" cy="3352799"/>
          </a:xfrm>
        </p:spPr>
        <p:txBody>
          <a:bodyPr lIns="274320" tIns="0" rIns="182880">
            <a:normAutofit/>
          </a:bodyPr>
          <a:lstStyle>
            <a:lvl1pPr>
              <a:lnSpc>
                <a:spcPts val="2667"/>
              </a:lnSpc>
              <a:defRPr sz="2400">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5" name="Content Placeholder 2"/>
          <p:cNvSpPr>
            <a:spLocks noGrp="1"/>
          </p:cNvSpPr>
          <p:nvPr>
            <p:ph sz="half" idx="15"/>
          </p:nvPr>
        </p:nvSpPr>
        <p:spPr>
          <a:xfrm>
            <a:off x="508001" y="711201"/>
            <a:ext cx="3352796"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6" name="Content Placeholder 3"/>
          <p:cNvSpPr>
            <a:spLocks noGrp="1"/>
          </p:cNvSpPr>
          <p:nvPr>
            <p:ph sz="half" idx="16"/>
          </p:nvPr>
        </p:nvSpPr>
        <p:spPr>
          <a:xfrm>
            <a:off x="4114795" y="711201"/>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7" name="Content Placeholder 3"/>
          <p:cNvSpPr>
            <a:spLocks noGrp="1"/>
          </p:cNvSpPr>
          <p:nvPr>
            <p:ph sz="half" idx="17"/>
          </p:nvPr>
        </p:nvSpPr>
        <p:spPr>
          <a:xfrm>
            <a:off x="7721595" y="711201"/>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2" name="Title 1"/>
          <p:cNvSpPr>
            <a:spLocks noGrp="1"/>
          </p:cNvSpPr>
          <p:nvPr>
            <p:ph type="title"/>
          </p:nvPr>
        </p:nvSpPr>
        <p:spPr>
          <a:xfrm>
            <a:off x="203200" y="177801"/>
            <a:ext cx="8737603" cy="525463"/>
          </a:xfrm>
        </p:spPr>
        <p:txBody>
          <a:bodyPr/>
          <a:lstStyle>
            <a:lvl1pPr algn="l">
              <a:defRPr>
                <a:solidFill>
                  <a:schemeClr val="accent2">
                    <a:lumMod val="75000"/>
                  </a:schemeClr>
                </a:solidFill>
              </a:defRPr>
            </a:lvl1pPr>
          </a:lstStyle>
          <a:p>
            <a:r>
              <a:rPr lang="en-US"/>
              <a:t>Click to edit Master title style</a:t>
            </a:r>
          </a:p>
        </p:txBody>
      </p:sp>
      <p:sp>
        <p:nvSpPr>
          <p:cNvPr id="12" name="Slide Number Placeholder 5"/>
          <p:cNvSpPr txBox="1">
            <a:spLocks/>
          </p:cNvSpPr>
          <p:nvPr userDrawn="1"/>
        </p:nvSpPr>
        <p:spPr>
          <a:xfrm>
            <a:off x="9356325" y="6570866"/>
            <a:ext cx="2743200" cy="184666"/>
          </a:xfrm>
          <a:prstGeom prst="rect">
            <a:avLst/>
          </a:prstGeom>
        </p:spPr>
        <p:txBody>
          <a:bodyPr vert="horz" lIns="0" tIns="0" rIns="0" bIns="0" rtlCol="0" anchor="ctr">
            <a:spAutoFit/>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591227-F9EB-4B2B-9432-842143BA1678}" type="slidenum">
              <a:rPr lang="en-US" smtClean="0"/>
              <a:pPr/>
              <a:t>‹#›</a:t>
            </a:fld>
            <a:endParaRPr lang="en-US" dirty="0"/>
          </a:p>
        </p:txBody>
      </p:sp>
    </p:spTree>
    <p:extLst>
      <p:ext uri="{BB962C8B-B14F-4D97-AF65-F5344CB8AC3E}">
        <p14:creationId xmlns:p14="http://schemas.microsoft.com/office/powerpoint/2010/main" val="2686689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marL="228594" indent="-228594">
              <a:buFont typeface="Arial" pitchFamily="34" charset="0"/>
              <a:buChar char="•"/>
              <a:defRPr sz="3200"/>
            </a:lvl1pPr>
            <a:lvl2pPr marL="838179" indent="-228594">
              <a:buFont typeface="Arial" pitchFamily="34" charset="0"/>
              <a:buChar char="•"/>
              <a:defRPr sz="2667"/>
            </a:lvl2pPr>
            <a:lvl3pPr marL="1447764" indent="-228594">
              <a:buFont typeface="Arial" pitchFamily="34" charset="0"/>
              <a:buChar char="•"/>
              <a:defRPr sz="2400"/>
            </a:lvl3pPr>
            <a:lvl4pPr marL="2057349" indent="-228594">
              <a:buFont typeface="Arial" pitchFamily="34" charset="0"/>
              <a:buChar char="•"/>
              <a:defRPr sz="2133"/>
            </a:lvl4pPr>
            <a:lvl5pPr marL="2666933" indent="-228594">
              <a:buFont typeface="Arial" pitchFamily="34" charset="0"/>
              <a:buChar cha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E9EE4A33-CF42-496B-AF31-5EFB0093C51D}" type="datetime1">
              <a:rPr lang="en-US" smtClean="0">
                <a:solidFill>
                  <a:prstClr val="black">
                    <a:tint val="75000"/>
                  </a:prstClr>
                </a:solidFill>
              </a:rPr>
              <a:t>7/22/2020</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011275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rgbClr val="33454D"/>
            </a:gs>
            <a:gs pos="100000">
              <a:schemeClr val="accent1">
                <a:lumMod val="5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16000" y="1362078"/>
            <a:ext cx="10058400" cy="708025"/>
          </a:xfrm>
        </p:spPr>
        <p:txBody>
          <a:bodyPr anchor="b">
            <a:noAutofit/>
          </a:bodyPr>
          <a:lstStyle>
            <a:lvl1pPr algn="ctr">
              <a:defRPr sz="3300" b="1">
                <a:solidFill>
                  <a:schemeClr val="bg1"/>
                </a:solidFill>
                <a:latin typeface="Franklin Gothic Medium" pitchFamily="34" charset="0"/>
              </a:defRPr>
            </a:lvl1pPr>
          </a:lstStyle>
          <a:p>
            <a:r>
              <a:rPr lang="en-US" dirty="0"/>
              <a:t>Click to edit Master title style</a:t>
            </a:r>
          </a:p>
        </p:txBody>
      </p:sp>
      <p:sp>
        <p:nvSpPr>
          <p:cNvPr id="3" name="Subtitle 2"/>
          <p:cNvSpPr>
            <a:spLocks noGrp="1"/>
          </p:cNvSpPr>
          <p:nvPr>
            <p:ph type="subTitle" idx="1"/>
          </p:nvPr>
        </p:nvSpPr>
        <p:spPr>
          <a:xfrm>
            <a:off x="1727200" y="2070100"/>
            <a:ext cx="8534400" cy="457200"/>
          </a:xfrm>
        </p:spPr>
        <p:txBody>
          <a:bodyPr/>
          <a:lstStyle>
            <a:lvl1pPr marL="0" indent="0" algn="ctr">
              <a:buNone/>
              <a:defRPr sz="1800">
                <a:solidFill>
                  <a:schemeClr val="tx1">
                    <a:tint val="75000"/>
                  </a:schemeClr>
                </a:solidFill>
                <a:latin typeface="Franklin Gothic Medium"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Slide Number Placeholder 5"/>
          <p:cNvSpPr>
            <a:spLocks noGrp="1"/>
          </p:cNvSpPr>
          <p:nvPr>
            <p:ph type="sldNum" sz="quarter" idx="4"/>
          </p:nvPr>
        </p:nvSpPr>
        <p:spPr>
          <a:xfrm>
            <a:off x="9356325" y="6570866"/>
            <a:ext cx="2743200" cy="184666"/>
          </a:xfrm>
          <a:prstGeom prst="rect">
            <a:avLst/>
          </a:prstGeom>
        </p:spPr>
        <p:txBody>
          <a:bodyPr vert="horz" lIns="0" tIns="0" rIns="0" bIns="0" rtlCol="0" anchor="ctr">
            <a:spAutoFit/>
          </a:bodyPr>
          <a:lstStyle>
            <a:lvl1pPr algn="r">
              <a:defRPr sz="1200">
                <a:solidFill>
                  <a:schemeClr val="bg1"/>
                </a:solidFill>
              </a:defRPr>
            </a:lvl1pPr>
          </a:lstStyle>
          <a:p>
            <a:fld id="{8E591227-F9EB-4B2B-9432-842143BA1678}" type="slidenum">
              <a:rPr lang="en-US" smtClean="0"/>
              <a:pPr/>
              <a:t>‹#›</a:t>
            </a:fld>
            <a:endParaRPr lang="en-US" dirty="0"/>
          </a:p>
        </p:txBody>
      </p:sp>
    </p:spTree>
    <p:extLst>
      <p:ext uri="{BB962C8B-B14F-4D97-AF65-F5344CB8AC3E}">
        <p14:creationId xmlns:p14="http://schemas.microsoft.com/office/powerpoint/2010/main" val="9855006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Dark Title Slide">
    <p:bg>
      <p:bgPr>
        <a:gradFill flip="none" rotWithShape="1">
          <a:gsLst>
            <a:gs pos="0">
              <a:schemeClr val="tx1">
                <a:lumMod val="65000"/>
                <a:lumOff val="35000"/>
              </a:schemeClr>
            </a:gs>
            <a:gs pos="100000">
              <a:schemeClr val="tx1">
                <a:lumMod val="85000"/>
                <a:lumOff val="1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16000" y="1362078"/>
            <a:ext cx="10058400" cy="708025"/>
          </a:xfrm>
        </p:spPr>
        <p:txBody>
          <a:bodyPr anchor="b">
            <a:noAutofit/>
          </a:bodyPr>
          <a:lstStyle>
            <a:lvl1pPr algn="ctr">
              <a:defRPr sz="3300" b="1">
                <a:solidFill>
                  <a:schemeClr val="bg1"/>
                </a:solidFill>
                <a:latin typeface="Franklin Gothic Medium" pitchFamily="34" charset="0"/>
              </a:defRPr>
            </a:lvl1pPr>
          </a:lstStyle>
          <a:p>
            <a:r>
              <a:rPr lang="en-US" dirty="0"/>
              <a:t>Click to edit Master title style</a:t>
            </a:r>
          </a:p>
        </p:txBody>
      </p:sp>
      <p:sp>
        <p:nvSpPr>
          <p:cNvPr id="3" name="Subtitle 2"/>
          <p:cNvSpPr>
            <a:spLocks noGrp="1"/>
          </p:cNvSpPr>
          <p:nvPr>
            <p:ph type="subTitle" idx="1"/>
          </p:nvPr>
        </p:nvSpPr>
        <p:spPr>
          <a:xfrm>
            <a:off x="1727200" y="2070100"/>
            <a:ext cx="8534400" cy="457200"/>
          </a:xfrm>
        </p:spPr>
        <p:txBody>
          <a:bodyPr/>
          <a:lstStyle>
            <a:lvl1pPr marL="0" indent="0" algn="ctr">
              <a:buNone/>
              <a:defRPr sz="1800">
                <a:solidFill>
                  <a:schemeClr val="tx1">
                    <a:tint val="75000"/>
                  </a:schemeClr>
                </a:solidFill>
                <a:latin typeface="Franklin Gothic Medium"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Slide Number Placeholder 5"/>
          <p:cNvSpPr>
            <a:spLocks noGrp="1"/>
          </p:cNvSpPr>
          <p:nvPr>
            <p:ph type="sldNum" sz="quarter" idx="4"/>
          </p:nvPr>
        </p:nvSpPr>
        <p:spPr>
          <a:xfrm>
            <a:off x="9356325" y="6570866"/>
            <a:ext cx="2743200" cy="184666"/>
          </a:xfrm>
          <a:prstGeom prst="rect">
            <a:avLst/>
          </a:prstGeom>
        </p:spPr>
        <p:txBody>
          <a:bodyPr vert="horz" lIns="0" tIns="0" rIns="0" bIns="0" rtlCol="0" anchor="ctr">
            <a:spAutoFit/>
          </a:bodyPr>
          <a:lstStyle>
            <a:lvl1pPr algn="r">
              <a:defRPr sz="1200">
                <a:solidFill>
                  <a:schemeClr val="bg1"/>
                </a:solidFill>
              </a:defRPr>
            </a:lvl1pPr>
          </a:lstStyle>
          <a:p>
            <a:fld id="{8E591227-F9EB-4B2B-9432-842143BA1678}" type="slidenum">
              <a:rPr lang="en-US" smtClean="0"/>
              <a:pPr/>
              <a:t>‹#›</a:t>
            </a:fld>
            <a:endParaRPr lang="en-US" dirty="0"/>
          </a:p>
        </p:txBody>
      </p:sp>
    </p:spTree>
    <p:extLst>
      <p:ext uri="{BB962C8B-B14F-4D97-AF65-F5344CB8AC3E}">
        <p14:creationId xmlns:p14="http://schemas.microsoft.com/office/powerpoint/2010/main" val="3648594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85725"/>
            <a:ext cx="11074400" cy="990600"/>
          </a:xfrm>
        </p:spPr>
        <p:txBody>
          <a:bodyPr/>
          <a:lstStyle>
            <a:lvl1pPr algn="ctr">
              <a:defRPr sz="2700"/>
            </a:lvl1pPr>
          </a:lstStyle>
          <a:p>
            <a:r>
              <a:rPr lang="en-US" dirty="0"/>
              <a:t>Click to edit Master title style</a:t>
            </a:r>
          </a:p>
        </p:txBody>
      </p:sp>
      <p:sp>
        <p:nvSpPr>
          <p:cNvPr id="3" name="Content Placeholder 2"/>
          <p:cNvSpPr>
            <a:spLocks noGrp="1"/>
          </p:cNvSpPr>
          <p:nvPr>
            <p:ph idx="1"/>
          </p:nvPr>
        </p:nvSpPr>
        <p:spPr>
          <a:xfrm>
            <a:off x="304800" y="1066800"/>
            <a:ext cx="11582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4"/>
          </p:nvPr>
        </p:nvSpPr>
        <p:spPr>
          <a:xfrm>
            <a:off x="9356325" y="6570866"/>
            <a:ext cx="2743200" cy="184666"/>
          </a:xfrm>
          <a:prstGeom prst="rect">
            <a:avLst/>
          </a:prstGeom>
        </p:spPr>
        <p:txBody>
          <a:bodyPr vert="horz" lIns="0" tIns="0" rIns="0" bIns="0" rtlCol="0" anchor="ctr">
            <a:spAutoFit/>
          </a:bodyPr>
          <a:lstStyle>
            <a:lvl1pPr algn="r">
              <a:defRPr sz="1200">
                <a:solidFill>
                  <a:schemeClr val="bg1"/>
                </a:solidFill>
              </a:defRPr>
            </a:lvl1pPr>
          </a:lstStyle>
          <a:p>
            <a:fld id="{8E591227-F9EB-4B2B-9432-842143BA1678}" type="slidenum">
              <a:rPr lang="en-US" smtClean="0"/>
              <a:pPr/>
              <a:t>‹#›</a:t>
            </a:fld>
            <a:endParaRPr lang="en-US" dirty="0"/>
          </a:p>
        </p:txBody>
      </p:sp>
    </p:spTree>
    <p:extLst>
      <p:ext uri="{BB962C8B-B14F-4D97-AF65-F5344CB8AC3E}">
        <p14:creationId xmlns:p14="http://schemas.microsoft.com/office/powerpoint/2010/main" val="41619402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22363"/>
            <a:ext cx="105156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838200" y="3602038"/>
            <a:ext cx="10515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E03DBB5-4258-4A58-BF05-9E358A37B287}"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E591227-F9EB-4B2B-9432-842143BA1678}" type="slidenum">
              <a:rPr lang="en-US" smtClean="0"/>
              <a:t>‹#›</a:t>
            </a:fld>
            <a:endParaRPr lang="en-US" dirty="0"/>
          </a:p>
        </p:txBody>
      </p:sp>
    </p:spTree>
    <p:extLst>
      <p:ext uri="{BB962C8B-B14F-4D97-AF65-F5344CB8AC3E}">
        <p14:creationId xmlns:p14="http://schemas.microsoft.com/office/powerpoint/2010/main" val="34817463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E8F48E-8D6D-4DFE-BDFD-AF2A5C473F5E}"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E591227-F9EB-4B2B-9432-842143BA1678}" type="slidenum">
              <a:rPr lang="en-US" smtClean="0"/>
              <a:t>‹#›</a:t>
            </a:fld>
            <a:endParaRPr lang="en-US" dirty="0"/>
          </a:p>
        </p:txBody>
      </p:sp>
    </p:spTree>
    <p:extLst>
      <p:ext uri="{BB962C8B-B14F-4D97-AF65-F5344CB8AC3E}">
        <p14:creationId xmlns:p14="http://schemas.microsoft.com/office/powerpoint/2010/main" val="18894314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4B3808-F5AD-4ADF-8095-523E739F4107}"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E591227-F9EB-4B2B-9432-842143BA1678}" type="slidenum">
              <a:rPr lang="en-US" smtClean="0"/>
              <a:t>‹#›</a:t>
            </a:fld>
            <a:endParaRPr lang="en-US" dirty="0"/>
          </a:p>
        </p:txBody>
      </p:sp>
    </p:spTree>
    <p:extLst>
      <p:ext uri="{BB962C8B-B14F-4D97-AF65-F5344CB8AC3E}">
        <p14:creationId xmlns:p14="http://schemas.microsoft.com/office/powerpoint/2010/main" val="16116507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1CDB27-70ED-462D-91C6-3D42E335F457}" type="datetime1">
              <a:rPr lang="en-US" smtClean="0"/>
              <a:t>7/22/2020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E591227-F9EB-4B2B-9432-842143BA1678}" type="slidenum">
              <a:rPr lang="en-US" smtClean="0"/>
              <a:t>‹#›</a:t>
            </a:fld>
            <a:endParaRPr lang="en-US" dirty="0"/>
          </a:p>
        </p:txBody>
      </p:sp>
    </p:spTree>
    <p:extLst>
      <p:ext uri="{BB962C8B-B14F-4D97-AF65-F5344CB8AC3E}">
        <p14:creationId xmlns:p14="http://schemas.microsoft.com/office/powerpoint/2010/main" val="37671646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5200" y="260532"/>
            <a:ext cx="10515600" cy="443198"/>
          </a:xfrm>
        </p:spPr>
        <p:txBody>
          <a:bodyPr vert="horz" lIns="0" tIns="0" rIns="0" bIns="0" rtlCol="0" anchor="t">
            <a:normAutofit/>
          </a:bodyPr>
          <a:lstStyle>
            <a:lvl1pPr>
              <a:defRPr lang="en-US" dirty="0">
                <a:ln w="9525" cmpd="sng">
                  <a:solidFill>
                    <a:schemeClr val="accent1">
                      <a:tint val="3000"/>
                    </a:schemeClr>
                  </a:solidFill>
                  <a:prstDash val="solid"/>
                  <a:miter lim="800000"/>
                </a:ln>
                <a:gradFill>
                  <a:gsLst>
                    <a:gs pos="21000">
                      <a:schemeClr val="tx1">
                        <a:lumMod val="50000"/>
                        <a:lumOff val="50000"/>
                      </a:schemeClr>
                    </a:gs>
                    <a:gs pos="52000">
                      <a:schemeClr val="tx1">
                        <a:lumMod val="85000"/>
                        <a:lumOff val="15000"/>
                      </a:schemeClr>
                    </a:gs>
                  </a:gsLst>
                  <a:lin ang="5400000"/>
                </a:gradFill>
                <a:effectLst>
                  <a:outerShdw blurRad="55000" dist="50800" dir="5400000" algn="tl">
                    <a:srgbClr val="000000">
                      <a:alpha val="33000"/>
                    </a:srgbClr>
                  </a:outerShdw>
                </a:effectLst>
              </a:defRPr>
            </a:lvl1pPr>
          </a:lstStyle>
          <a:p>
            <a:pPr marL="0" lvl="0"/>
            <a:r>
              <a:rPr lang="en-US" dirty="0"/>
              <a:t>Click to edit Master title style</a:t>
            </a:r>
          </a:p>
        </p:txBody>
      </p:sp>
      <p:sp>
        <p:nvSpPr>
          <p:cNvPr id="3" name="Date Placeholder 2"/>
          <p:cNvSpPr>
            <a:spLocks noGrp="1"/>
          </p:cNvSpPr>
          <p:nvPr>
            <p:ph type="dt" sz="half" idx="10"/>
          </p:nvPr>
        </p:nvSpPr>
        <p:spPr/>
        <p:txBody>
          <a:bodyPr/>
          <a:lstStyle/>
          <a:p>
            <a:fld id="{60DAFB9E-18D9-40D8-9B19-2B9DAFFAAC27}" type="datetime1">
              <a:rPr lang="en-US" smtClean="0"/>
              <a:t>7/22/2020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E591227-F9EB-4B2B-9432-842143BA1678}" type="slidenum">
              <a:rPr lang="en-US" smtClean="0"/>
              <a:t>‹#›</a:t>
            </a:fld>
            <a:endParaRPr lang="en-US" dirty="0"/>
          </a:p>
        </p:txBody>
      </p:sp>
    </p:spTree>
    <p:extLst>
      <p:ext uri="{BB962C8B-B14F-4D97-AF65-F5344CB8AC3E}">
        <p14:creationId xmlns:p14="http://schemas.microsoft.com/office/powerpoint/2010/main" val="29013263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78957B-8B42-4F51-A346-07D3888F2811}" type="datetime1">
              <a:rPr lang="en-US" smtClean="0"/>
              <a:t>7/22/2020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E591227-F9EB-4B2B-9432-842143BA1678}" type="slidenum">
              <a:rPr lang="en-US" smtClean="0"/>
              <a:t>‹#›</a:t>
            </a:fld>
            <a:endParaRPr lang="en-US" dirty="0"/>
          </a:p>
        </p:txBody>
      </p:sp>
    </p:spTree>
    <p:extLst>
      <p:ext uri="{BB962C8B-B14F-4D97-AF65-F5344CB8AC3E}">
        <p14:creationId xmlns:p14="http://schemas.microsoft.com/office/powerpoint/2010/main" val="6717541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8F5406-EDAB-4E41-94B6-E5E1FF493EA8}" type="datetime1">
              <a:rPr lang="en-US" smtClean="0"/>
              <a:t>7/22/2020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85DEEB0-0D57-4C46-9A3A-CA2E40FA33D3}" type="slidenum">
              <a:rPr lang="en-US" smtClean="0"/>
              <a:t>‹#›</a:t>
            </a:fld>
            <a:endParaRPr lang="en-US" dirty="0"/>
          </a:p>
        </p:txBody>
      </p:sp>
      <p:sp>
        <p:nvSpPr>
          <p:cNvPr id="7" name="Picture Placeholder 6"/>
          <p:cNvSpPr>
            <a:spLocks noGrp="1"/>
          </p:cNvSpPr>
          <p:nvPr>
            <p:ph type="pic" sz="quarter" idx="13" hasCustomPrompt="1"/>
          </p:nvPr>
        </p:nvSpPr>
        <p:spPr>
          <a:xfrm>
            <a:off x="0" y="0"/>
            <a:ext cx="12192000" cy="6858000"/>
          </a:xfrm>
        </p:spPr>
        <p:txBody>
          <a:bodyPr anchor="ctr"/>
          <a:lstStyle>
            <a:lvl1pPr marL="0" indent="0" algn="ctr">
              <a:buNone/>
              <a:defRPr/>
            </a:lvl1pPr>
          </a:lstStyle>
          <a:p>
            <a:r>
              <a:rPr lang="en-US" dirty="0"/>
              <a:t>BACKGROUND IMAGE</a:t>
            </a:r>
          </a:p>
        </p:txBody>
      </p:sp>
    </p:spTree>
    <p:extLst>
      <p:ext uri="{BB962C8B-B14F-4D97-AF65-F5344CB8AC3E}">
        <p14:creationId xmlns:p14="http://schemas.microsoft.com/office/powerpoint/2010/main" val="343859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4000" y="2084388"/>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1524000" y="584200"/>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213849-8CEC-4CF2-99F6-3CC46353B062}" type="datetime1">
              <a:rPr lang="en-US" smtClean="0">
                <a:solidFill>
                  <a:prstClr val="black">
                    <a:tint val="75000"/>
                  </a:prstClr>
                </a:solidFill>
              </a:rPr>
              <a:t>7/22/2020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950B854-3127-4811-8AD8-B45371E5F2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00322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2495CE-9BAF-4B12-8130-5A7D0AD8CD54}" type="datetime1">
              <a:rPr lang="en-US" smtClean="0"/>
              <a:t>7/22/2020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85DEEB0-0D57-4C46-9A3A-CA2E40FA33D3}" type="slidenum">
              <a:rPr lang="en-US" smtClean="0"/>
              <a:t>‹#›</a:t>
            </a:fld>
            <a:endParaRPr lang="en-US" dirty="0"/>
          </a:p>
        </p:txBody>
      </p:sp>
    </p:spTree>
    <p:extLst>
      <p:ext uri="{BB962C8B-B14F-4D97-AF65-F5344CB8AC3E}">
        <p14:creationId xmlns:p14="http://schemas.microsoft.com/office/powerpoint/2010/main" val="31201186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48B2040D-18C2-44E2-A8AE-CB3EB9E45AED}" type="datetime1">
              <a:rPr lang="en-US" smtClean="0"/>
              <a:t>7/22/2020</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C16E2650-BC37-4579-857D-5F97C7CBFAB1}" type="slidenum">
              <a:rPr lang="en-US" smtClean="0"/>
              <a:t>‹#›</a:t>
            </a:fld>
            <a:endParaRPr lang="en-US" dirty="0"/>
          </a:p>
        </p:txBody>
      </p:sp>
    </p:spTree>
    <p:extLst>
      <p:ext uri="{BB962C8B-B14F-4D97-AF65-F5344CB8AC3E}">
        <p14:creationId xmlns:p14="http://schemas.microsoft.com/office/powerpoint/2010/main" val="1776338477"/>
      </p:ext>
    </p:extLst>
  </p:cSld>
  <p:clrMapOvr>
    <a:overrideClrMapping bg1="dk1" tx1="lt1" bg2="dk2" tx2="lt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F90473-C4BB-4068-BA7D-003083E8B5A5}"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6E2650-BC37-4579-857D-5F97C7CBFAB1}" type="slidenum">
              <a:rPr lang="en-US" smtClean="0"/>
              <a:t>‹#›</a:t>
            </a:fld>
            <a:endParaRPr lang="en-US" dirty="0"/>
          </a:p>
        </p:txBody>
      </p:sp>
    </p:spTree>
    <p:extLst>
      <p:ext uri="{BB962C8B-B14F-4D97-AF65-F5344CB8AC3E}">
        <p14:creationId xmlns:p14="http://schemas.microsoft.com/office/powerpoint/2010/main" val="36224054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1ECE32-7065-4A93-B735-6552057C9A11}"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6E2650-BC37-4579-857D-5F97C7CBFAB1}" type="slidenum">
              <a:rPr lang="en-US" smtClean="0"/>
              <a:t>‹#›</a:t>
            </a:fld>
            <a:endParaRPr lang="en-US" dirty="0"/>
          </a:p>
        </p:txBody>
      </p:sp>
    </p:spTree>
    <p:extLst>
      <p:ext uri="{BB962C8B-B14F-4D97-AF65-F5344CB8AC3E}">
        <p14:creationId xmlns:p14="http://schemas.microsoft.com/office/powerpoint/2010/main" val="9515819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B419E6-961D-4630-8A83-88FD2FF7EEDE}" type="datetime1">
              <a:rPr lang="en-US" smtClean="0"/>
              <a:t>7/22/2020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6E2650-BC37-4579-857D-5F97C7CBFAB1}" type="slidenum">
              <a:rPr lang="en-US" smtClean="0"/>
              <a:t>‹#›</a:t>
            </a:fld>
            <a:endParaRPr lang="en-US" dirty="0"/>
          </a:p>
        </p:txBody>
      </p:sp>
    </p:spTree>
    <p:extLst>
      <p:ext uri="{BB962C8B-B14F-4D97-AF65-F5344CB8AC3E}">
        <p14:creationId xmlns:p14="http://schemas.microsoft.com/office/powerpoint/2010/main" val="17259799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B8D2BE3-FBC5-4626-90D3-21684ED2F876}" type="datetime1">
              <a:rPr lang="en-US" smtClean="0"/>
              <a:t>7/22/2020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16E2650-BC37-4579-857D-5F97C7CBFAB1}" type="slidenum">
              <a:rPr lang="en-US" smtClean="0"/>
              <a:t>‹#›</a:t>
            </a:fld>
            <a:endParaRPr lang="en-US" dirty="0"/>
          </a:p>
        </p:txBody>
      </p:sp>
    </p:spTree>
    <p:extLst>
      <p:ext uri="{BB962C8B-B14F-4D97-AF65-F5344CB8AC3E}">
        <p14:creationId xmlns:p14="http://schemas.microsoft.com/office/powerpoint/2010/main" val="26009371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951879-B011-4321-BFAF-2936EA69862A}" type="datetime1">
              <a:rPr lang="en-US" smtClean="0"/>
              <a:t>7/22/2020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16E2650-BC37-4579-857D-5F97C7CBFAB1}" type="slidenum">
              <a:rPr lang="en-US" smtClean="0"/>
              <a:t>‹#›</a:t>
            </a:fld>
            <a:endParaRPr lang="en-US" dirty="0"/>
          </a:p>
        </p:txBody>
      </p:sp>
    </p:spTree>
    <p:extLst>
      <p:ext uri="{BB962C8B-B14F-4D97-AF65-F5344CB8AC3E}">
        <p14:creationId xmlns:p14="http://schemas.microsoft.com/office/powerpoint/2010/main" val="275486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0957B98F-0F47-4397-BE92-AD2599E467F6}" type="datetime1">
              <a:rPr lang="en-US" smtClean="0"/>
              <a:t>7/22/2020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16E2650-BC37-4579-857D-5F97C7CBFAB1}" type="slidenum">
              <a:rPr lang="en-US" smtClean="0"/>
              <a:t>‹#›</a:t>
            </a:fld>
            <a:endParaRPr lang="en-US" dirty="0"/>
          </a:p>
        </p:txBody>
      </p:sp>
    </p:spTree>
    <p:extLst>
      <p:ext uri="{BB962C8B-B14F-4D97-AF65-F5344CB8AC3E}">
        <p14:creationId xmlns:p14="http://schemas.microsoft.com/office/powerpoint/2010/main" val="8204498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6D8E69C-6B36-4459-A35F-C1F5689A82C1}" type="datetime1">
              <a:rPr lang="en-US" smtClean="0"/>
              <a:t>7/22/2020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6E2650-BC37-4579-857D-5F97C7CBFAB1}" type="slidenum">
              <a:rPr lang="en-US" smtClean="0"/>
              <a:t>‹#›</a:t>
            </a:fld>
            <a:endParaRPr lang="en-US" dirty="0"/>
          </a:p>
        </p:txBody>
      </p:sp>
    </p:spTree>
    <p:extLst>
      <p:ext uri="{BB962C8B-B14F-4D97-AF65-F5344CB8AC3E}">
        <p14:creationId xmlns:p14="http://schemas.microsoft.com/office/powerpoint/2010/main" val="39211886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635487-0B15-463A-B4B7-BF52F6EBE9D1}" type="datetime1">
              <a:rPr lang="en-US" smtClean="0"/>
              <a:t>7/22/2020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6E2650-BC37-4579-857D-5F97C7CBFAB1}" type="slidenum">
              <a:rPr lang="en-US" smtClean="0"/>
              <a:t>‹#›</a:t>
            </a:fld>
            <a:endParaRPr lang="en-US" dirty="0"/>
          </a:p>
        </p:txBody>
      </p:sp>
    </p:spTree>
    <p:extLst>
      <p:ext uri="{BB962C8B-B14F-4D97-AF65-F5344CB8AC3E}">
        <p14:creationId xmlns:p14="http://schemas.microsoft.com/office/powerpoint/2010/main" val="4097975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B0A3FE-376E-4FF0-AD70-E4E850350A76}" type="datetime1">
              <a:rPr lang="en-US" smtClean="0">
                <a:solidFill>
                  <a:prstClr val="black">
                    <a:tint val="75000"/>
                  </a:prstClr>
                </a:solidFill>
              </a:rPr>
              <a:t>7/22/2020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950B854-3127-4811-8AD8-B45371E5F2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412089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F09E6D3-30ED-4F83-B8BA-502FFD250F27}" type="datetime1">
              <a:rPr lang="en-US" smtClean="0"/>
              <a:t>7/22/2020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6E2650-BC37-4579-857D-5F97C7CBFAB1}" type="slidenum">
              <a:rPr lang="en-US" smtClean="0"/>
              <a:t>‹#›</a:t>
            </a:fld>
            <a:endParaRPr lang="en-US" dirty="0"/>
          </a:p>
        </p:txBody>
      </p:sp>
    </p:spTree>
    <p:extLst>
      <p:ext uri="{BB962C8B-B14F-4D97-AF65-F5344CB8AC3E}">
        <p14:creationId xmlns:p14="http://schemas.microsoft.com/office/powerpoint/2010/main" val="33731646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A7A3D0-5B12-4C05-B2FB-A5E3855CF52E}"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6E2650-BC37-4579-857D-5F97C7CBFAB1}" type="slidenum">
              <a:rPr lang="en-US" smtClean="0"/>
              <a:t>‹#›</a:t>
            </a:fld>
            <a:endParaRPr lang="en-US" dirty="0"/>
          </a:p>
        </p:txBody>
      </p:sp>
    </p:spTree>
    <p:extLst>
      <p:ext uri="{BB962C8B-B14F-4D97-AF65-F5344CB8AC3E}">
        <p14:creationId xmlns:p14="http://schemas.microsoft.com/office/powerpoint/2010/main" val="39119863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21E437-31EA-4068-97BE-439C200DC13C}"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6E2650-BC37-4579-857D-5F97C7CBFAB1}" type="slidenum">
              <a:rPr lang="en-US" smtClean="0"/>
              <a:t>‹#›</a:t>
            </a:fld>
            <a:endParaRPr lang="en-US" dirty="0"/>
          </a:p>
        </p:txBody>
      </p:sp>
    </p:spTree>
    <p:extLst>
      <p:ext uri="{BB962C8B-B14F-4D97-AF65-F5344CB8AC3E}">
        <p14:creationId xmlns:p14="http://schemas.microsoft.com/office/powerpoint/2010/main" val="36641785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AA4A1F-DFA3-4469-B879-B9285B040F93}"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6E2650-BC37-4579-857D-5F97C7CBFAB1}" type="slidenum">
              <a:rPr lang="en-US" smtClean="0"/>
              <a:t>‹#›</a:t>
            </a:fld>
            <a:endParaRPr lang="en-US" dirty="0"/>
          </a:p>
        </p:txBody>
      </p:sp>
    </p:spTree>
    <p:extLst>
      <p:ext uri="{BB962C8B-B14F-4D97-AF65-F5344CB8AC3E}">
        <p14:creationId xmlns:p14="http://schemas.microsoft.com/office/powerpoint/2010/main" val="517490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47F359-3955-40DD-BA11-AFB6A79786BD}"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6E2650-BC37-4579-857D-5F97C7CBFAB1}" type="slidenum">
              <a:rPr lang="en-US" smtClean="0"/>
              <a:t>‹#›</a:t>
            </a:fld>
            <a:endParaRPr lang="en-US" dirty="0"/>
          </a:p>
        </p:txBody>
      </p:sp>
    </p:spTree>
    <p:extLst>
      <p:ext uri="{BB962C8B-B14F-4D97-AF65-F5344CB8AC3E}">
        <p14:creationId xmlns:p14="http://schemas.microsoft.com/office/powerpoint/2010/main" val="16646056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2A6F41-FD2B-4132-B3CD-D3FA63E8F308}"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6E2650-BC37-4579-857D-5F97C7CBFAB1}" type="slidenum">
              <a:rPr lang="en-US" smtClean="0"/>
              <a:t>‹#›</a:t>
            </a:fld>
            <a:endParaRPr lang="en-US" dirty="0"/>
          </a:p>
        </p:txBody>
      </p:sp>
    </p:spTree>
    <p:extLst>
      <p:ext uri="{BB962C8B-B14F-4D97-AF65-F5344CB8AC3E}">
        <p14:creationId xmlns:p14="http://schemas.microsoft.com/office/powerpoint/2010/main" val="9552371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B7B69B4-789B-4829-BA79-E145A178C33A}"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6E2650-BC37-4579-857D-5F97C7CBFAB1}" type="slidenum">
              <a:rPr lang="en-US" smtClean="0"/>
              <a:t>‹#›</a:t>
            </a:fld>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15041802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97A66D-3D36-4BE3-A778-3663D9319E82}"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6E2650-BC37-4579-857D-5F97C7CBFAB1}" type="slidenum">
              <a:rPr lang="en-US" smtClean="0"/>
              <a:t>‹#›</a:t>
            </a:fld>
            <a:endParaRPr lang="en-US" dirty="0"/>
          </a:p>
        </p:txBody>
      </p:sp>
    </p:spTree>
    <p:extLst>
      <p:ext uri="{BB962C8B-B14F-4D97-AF65-F5344CB8AC3E}">
        <p14:creationId xmlns:p14="http://schemas.microsoft.com/office/powerpoint/2010/main" val="32856490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Picture Placeholder 38"/>
          <p:cNvSpPr>
            <a:spLocks noGrp="1" noChangeAspect="1"/>
          </p:cNvSpPr>
          <p:nvPr>
            <p:ph type="pic" sz="quarter" idx="10"/>
          </p:nvPr>
        </p:nvSpPr>
        <p:spPr>
          <a:xfrm>
            <a:off x="6168008" y="220244"/>
            <a:ext cx="6050263" cy="6637755"/>
          </a:xfrm>
          <a:custGeom>
            <a:avLst/>
            <a:gdLst>
              <a:gd name="connsiteX0" fmla="*/ 5747007 w 5747007"/>
              <a:gd name="connsiteY0" fmla="*/ 1876235 h 6635919"/>
              <a:gd name="connsiteX1" fmla="*/ 5747007 w 5747007"/>
              <a:gd name="connsiteY1" fmla="*/ 6635919 h 6635919"/>
              <a:gd name="connsiteX2" fmla="*/ 4515976 w 5747007"/>
              <a:gd name="connsiteY2" fmla="*/ 6635919 h 6635919"/>
              <a:gd name="connsiteX3" fmla="*/ 2156908 w 5747007"/>
              <a:gd name="connsiteY3" fmla="*/ 1105427 h 6635919"/>
              <a:gd name="connsiteX4" fmla="*/ 5591867 w 5747007"/>
              <a:gd name="connsiteY4" fmla="*/ 1105427 h 6635919"/>
              <a:gd name="connsiteX5" fmla="*/ 4474157 w 5747007"/>
              <a:gd name="connsiteY5" fmla="*/ 5576267 h 6635919"/>
              <a:gd name="connsiteX6" fmla="*/ 1039198 w 5747007"/>
              <a:gd name="connsiteY6" fmla="*/ 5576267 h 6635919"/>
              <a:gd name="connsiteX7" fmla="*/ 546025 w 5747007"/>
              <a:gd name="connsiteY7" fmla="*/ 0 h 6635919"/>
              <a:gd name="connsiteX8" fmla="*/ 2184098 w 5747007"/>
              <a:gd name="connsiteY8" fmla="*/ 0 h 6635919"/>
              <a:gd name="connsiteX9" fmla="*/ 1638074 w 5747007"/>
              <a:gd name="connsiteY9" fmla="*/ 2357438 h 6635919"/>
              <a:gd name="connsiteX10" fmla="*/ 0 w 5747007"/>
              <a:gd name="connsiteY10" fmla="*/ 2357438 h 663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47007" h="6635919">
                <a:moveTo>
                  <a:pt x="5747007" y="1876235"/>
                </a:moveTo>
                <a:lnTo>
                  <a:pt x="5747007" y="6635919"/>
                </a:lnTo>
                <a:lnTo>
                  <a:pt x="4515976" y="6635919"/>
                </a:lnTo>
                <a:close/>
                <a:moveTo>
                  <a:pt x="2156908" y="1105427"/>
                </a:moveTo>
                <a:lnTo>
                  <a:pt x="5591867" y="1105427"/>
                </a:lnTo>
                <a:lnTo>
                  <a:pt x="4474157" y="5576267"/>
                </a:lnTo>
                <a:lnTo>
                  <a:pt x="1039198" y="5576267"/>
                </a:lnTo>
                <a:close/>
                <a:moveTo>
                  <a:pt x="546025" y="0"/>
                </a:moveTo>
                <a:lnTo>
                  <a:pt x="2184098" y="0"/>
                </a:lnTo>
                <a:lnTo>
                  <a:pt x="1638074" y="2357438"/>
                </a:lnTo>
                <a:lnTo>
                  <a:pt x="0" y="2357438"/>
                </a:lnTo>
                <a:close/>
              </a:path>
            </a:pathLst>
          </a:custGeom>
          <a:noFill/>
        </p:spPr>
        <p:txBody>
          <a:bodyPr wrap="square">
            <a:noAutofit/>
          </a:bodyPr>
          <a:lstStyle>
            <a:lvl1pPr>
              <a:defRPr>
                <a:noFill/>
              </a:defRPr>
            </a:lvl1pPr>
          </a:lstStyle>
          <a:p>
            <a:endParaRPr lang="en-GB" dirty="0"/>
          </a:p>
        </p:txBody>
      </p:sp>
    </p:spTree>
    <p:extLst>
      <p:ext uri="{BB962C8B-B14F-4D97-AF65-F5344CB8AC3E}">
        <p14:creationId xmlns:p14="http://schemas.microsoft.com/office/powerpoint/2010/main" val="10610427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7" name="Picture Placeholder 16"/>
          <p:cNvSpPr>
            <a:spLocks noGrp="1" noChangeAspect="1"/>
          </p:cNvSpPr>
          <p:nvPr>
            <p:ph type="pic" sz="quarter" idx="10"/>
          </p:nvPr>
        </p:nvSpPr>
        <p:spPr>
          <a:xfrm>
            <a:off x="1127448" y="2492896"/>
            <a:ext cx="1898105" cy="2496852"/>
          </a:xfrm>
          <a:prstGeom prst="rect">
            <a:avLst/>
          </a:prstGeom>
          <a:noFill/>
          <a:ln>
            <a:noFill/>
          </a:ln>
        </p:spPr>
        <p:txBody>
          <a:bodyPr/>
          <a:lstStyle>
            <a:lvl1pPr>
              <a:defRPr>
                <a:noFill/>
              </a:defRPr>
            </a:lvl1pPr>
          </a:lstStyle>
          <a:p>
            <a:endParaRPr lang="en-GB" dirty="0"/>
          </a:p>
        </p:txBody>
      </p:sp>
      <p:sp>
        <p:nvSpPr>
          <p:cNvPr id="18" name="Picture Placeholder 16"/>
          <p:cNvSpPr>
            <a:spLocks noGrp="1" noChangeAspect="1"/>
          </p:cNvSpPr>
          <p:nvPr>
            <p:ph type="pic" sz="quarter" idx="11"/>
          </p:nvPr>
        </p:nvSpPr>
        <p:spPr>
          <a:xfrm>
            <a:off x="3148862" y="2492896"/>
            <a:ext cx="1898105" cy="2496852"/>
          </a:xfrm>
          <a:prstGeom prst="rect">
            <a:avLst/>
          </a:prstGeom>
          <a:noFill/>
          <a:ln>
            <a:noFill/>
          </a:ln>
        </p:spPr>
        <p:txBody>
          <a:bodyPr/>
          <a:lstStyle>
            <a:lvl1pPr>
              <a:defRPr>
                <a:noFill/>
              </a:defRPr>
            </a:lvl1pPr>
          </a:lstStyle>
          <a:p>
            <a:endParaRPr lang="en-GB" dirty="0"/>
          </a:p>
        </p:txBody>
      </p:sp>
      <p:sp>
        <p:nvSpPr>
          <p:cNvPr id="19" name="Picture Placeholder 16"/>
          <p:cNvSpPr>
            <a:spLocks noGrp="1" noChangeAspect="1"/>
          </p:cNvSpPr>
          <p:nvPr>
            <p:ph type="pic" sz="quarter" idx="12"/>
          </p:nvPr>
        </p:nvSpPr>
        <p:spPr>
          <a:xfrm>
            <a:off x="5165492" y="2492896"/>
            <a:ext cx="1892730" cy="2496851"/>
          </a:xfrm>
          <a:prstGeom prst="rect">
            <a:avLst/>
          </a:prstGeom>
          <a:noFill/>
          <a:ln>
            <a:noFill/>
          </a:ln>
        </p:spPr>
        <p:txBody>
          <a:bodyPr/>
          <a:lstStyle>
            <a:lvl1pPr>
              <a:defRPr>
                <a:noFill/>
              </a:defRPr>
            </a:lvl1pPr>
          </a:lstStyle>
          <a:p>
            <a:endParaRPr lang="en-GB" dirty="0"/>
          </a:p>
        </p:txBody>
      </p:sp>
      <p:sp>
        <p:nvSpPr>
          <p:cNvPr id="20" name="Picture Placeholder 16"/>
          <p:cNvSpPr>
            <a:spLocks noGrp="1" noChangeAspect="1"/>
          </p:cNvSpPr>
          <p:nvPr>
            <p:ph type="pic" sz="quarter" idx="13"/>
          </p:nvPr>
        </p:nvSpPr>
        <p:spPr>
          <a:xfrm>
            <a:off x="7176747" y="2492896"/>
            <a:ext cx="1892730" cy="2496851"/>
          </a:xfrm>
          <a:prstGeom prst="rect">
            <a:avLst/>
          </a:prstGeom>
          <a:noFill/>
          <a:ln>
            <a:noFill/>
          </a:ln>
        </p:spPr>
        <p:txBody>
          <a:bodyPr/>
          <a:lstStyle>
            <a:lvl1pPr>
              <a:defRPr>
                <a:noFill/>
              </a:defRPr>
            </a:lvl1pPr>
          </a:lstStyle>
          <a:p>
            <a:endParaRPr lang="en-GB" dirty="0"/>
          </a:p>
        </p:txBody>
      </p:sp>
      <p:sp>
        <p:nvSpPr>
          <p:cNvPr id="21" name="Picture Placeholder 16"/>
          <p:cNvSpPr>
            <a:spLocks noGrp="1" noChangeAspect="1"/>
          </p:cNvSpPr>
          <p:nvPr>
            <p:ph type="pic" sz="quarter" idx="14"/>
          </p:nvPr>
        </p:nvSpPr>
        <p:spPr>
          <a:xfrm>
            <a:off x="9188002" y="2492896"/>
            <a:ext cx="1892730" cy="2496851"/>
          </a:xfrm>
          <a:prstGeom prst="rect">
            <a:avLst/>
          </a:prstGeom>
          <a:noFill/>
          <a:ln>
            <a:noFill/>
          </a:ln>
        </p:spPr>
        <p:txBody>
          <a:bodyPr/>
          <a:lstStyle>
            <a:lvl1pPr>
              <a:defRPr>
                <a:noFill/>
              </a:defRPr>
            </a:lvl1pPr>
          </a:lstStyle>
          <a:p>
            <a:endParaRPr lang="en-GB" dirty="0"/>
          </a:p>
        </p:txBody>
      </p:sp>
    </p:spTree>
    <p:extLst>
      <p:ext uri="{BB962C8B-B14F-4D97-AF65-F5344CB8AC3E}">
        <p14:creationId xmlns:p14="http://schemas.microsoft.com/office/powerpoint/2010/main" val="4042877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24000" y="1570039"/>
            <a:ext cx="47773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1524000" y="2209800"/>
            <a:ext cx="47773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07201" y="1535113"/>
            <a:ext cx="4775201"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807201" y="2174875"/>
            <a:ext cx="4775201"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B3B4D0-B359-4C48-BD56-D45E01ABF94A}" type="datetime1">
              <a:rPr lang="en-US" smtClean="0">
                <a:solidFill>
                  <a:prstClr val="black">
                    <a:tint val="75000"/>
                  </a:prstClr>
                </a:solidFill>
              </a:rPr>
              <a:t>7/22/2020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6950B854-3127-4811-8AD8-B45371E5F2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102802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1"/>
          <p:cNvSpPr>
            <a:spLocks noGrp="1"/>
          </p:cNvSpPr>
          <p:nvPr>
            <p:ph type="pic" sz="quarter" idx="11"/>
          </p:nvPr>
        </p:nvSpPr>
        <p:spPr>
          <a:xfrm>
            <a:off x="1343472" y="1125090"/>
            <a:ext cx="4628819" cy="4744020"/>
          </a:xfrm>
          <a:prstGeom prst="parallelogram">
            <a:avLst/>
          </a:prstGeom>
          <a:noFill/>
        </p:spPr>
        <p:txBody>
          <a:bodyPr/>
          <a:lstStyle>
            <a:lvl1pPr>
              <a:defRPr>
                <a:no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32095218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5480399" y="-30354"/>
            <a:ext cx="6711601" cy="6878638"/>
          </a:xfrm>
          <a:prstGeom prst="parallelogram">
            <a:avLst/>
          </a:prstGeom>
          <a:noFill/>
        </p:spPr>
        <p:txBody>
          <a:bodyPr/>
          <a:lstStyle/>
          <a:p>
            <a:endParaRPr lang="en-GB" dirty="0"/>
          </a:p>
        </p:txBody>
      </p:sp>
    </p:spTree>
    <p:extLst>
      <p:ext uri="{BB962C8B-B14F-4D97-AF65-F5344CB8AC3E}">
        <p14:creationId xmlns:p14="http://schemas.microsoft.com/office/powerpoint/2010/main" val="39934776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1" name="Picture Placeholder 20"/>
          <p:cNvSpPr>
            <a:spLocks noGrp="1" noChangeAspect="1"/>
          </p:cNvSpPr>
          <p:nvPr>
            <p:ph type="pic" sz="quarter" idx="10"/>
          </p:nvPr>
        </p:nvSpPr>
        <p:spPr>
          <a:xfrm>
            <a:off x="0" y="0"/>
            <a:ext cx="9483069" cy="6858000"/>
          </a:xfrm>
          <a:custGeom>
            <a:avLst/>
            <a:gdLst>
              <a:gd name="connsiteX0" fmla="*/ 0 w 9251575"/>
              <a:gd name="connsiteY0" fmla="*/ 0 h 6858000"/>
              <a:gd name="connsiteX1" fmla="*/ 9251575 w 9251575"/>
              <a:gd name="connsiteY1" fmla="*/ 0 h 6858000"/>
              <a:gd name="connsiteX2" fmla="*/ 9251575 w 9251575"/>
              <a:gd name="connsiteY2" fmla="*/ 6858000 h 6858000"/>
              <a:gd name="connsiteX3" fmla="*/ 0 w 9251575"/>
              <a:gd name="connsiteY3" fmla="*/ 6858000 h 6858000"/>
              <a:gd name="connsiteX4" fmla="*/ 0 w 9251575"/>
              <a:gd name="connsiteY4" fmla="*/ 0 h 6858000"/>
              <a:gd name="connsiteX0" fmla="*/ 0 w 9251575"/>
              <a:gd name="connsiteY0" fmla="*/ 0 h 6858000"/>
              <a:gd name="connsiteX1" fmla="*/ 9251575 w 9251575"/>
              <a:gd name="connsiteY1" fmla="*/ 0 h 6858000"/>
              <a:gd name="connsiteX2" fmla="*/ 7765675 w 9251575"/>
              <a:gd name="connsiteY2" fmla="*/ 6843712 h 6858000"/>
              <a:gd name="connsiteX3" fmla="*/ 0 w 9251575"/>
              <a:gd name="connsiteY3" fmla="*/ 6858000 h 6858000"/>
              <a:gd name="connsiteX4" fmla="*/ 0 w 9251575"/>
              <a:gd name="connsiteY4" fmla="*/ 0 h 6858000"/>
              <a:gd name="connsiteX0" fmla="*/ 0 w 9483069"/>
              <a:gd name="connsiteY0" fmla="*/ 0 h 6858000"/>
              <a:gd name="connsiteX1" fmla="*/ 9483069 w 9483069"/>
              <a:gd name="connsiteY1" fmla="*/ 11575 h 6858000"/>
              <a:gd name="connsiteX2" fmla="*/ 7765675 w 9483069"/>
              <a:gd name="connsiteY2" fmla="*/ 6843712 h 6858000"/>
              <a:gd name="connsiteX3" fmla="*/ 0 w 9483069"/>
              <a:gd name="connsiteY3" fmla="*/ 6858000 h 6858000"/>
              <a:gd name="connsiteX4" fmla="*/ 0 w 94830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3069" h="6858000">
                <a:moveTo>
                  <a:pt x="0" y="0"/>
                </a:moveTo>
                <a:lnTo>
                  <a:pt x="9483069" y="11575"/>
                </a:lnTo>
                <a:lnTo>
                  <a:pt x="7765675" y="6843712"/>
                </a:lnTo>
                <a:lnTo>
                  <a:pt x="0" y="6858000"/>
                </a:lnTo>
                <a:lnTo>
                  <a:pt x="0" y="0"/>
                </a:lnTo>
                <a:close/>
              </a:path>
            </a:pathLst>
          </a:custGeom>
          <a:noFill/>
        </p:spPr>
        <p:txBody>
          <a:bodyPr/>
          <a:lstStyle/>
          <a:p>
            <a:endParaRPr lang="en-GB" dirty="0"/>
          </a:p>
        </p:txBody>
      </p:sp>
    </p:spTree>
    <p:extLst>
      <p:ext uri="{BB962C8B-B14F-4D97-AF65-F5344CB8AC3E}">
        <p14:creationId xmlns:p14="http://schemas.microsoft.com/office/powerpoint/2010/main" val="39428449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FBB1F3F7-4300-40C5-B39A-43790BDF9065}"/>
              </a:ext>
            </a:extLst>
          </p:cNvPr>
          <p:cNvSpPr txBox="1"/>
          <p:nvPr userDrawn="1"/>
        </p:nvSpPr>
        <p:spPr>
          <a:xfrm>
            <a:off x="838200" y="536254"/>
            <a:ext cx="5032248" cy="646331"/>
          </a:xfrm>
          <a:prstGeom prst="rect">
            <a:avLst/>
          </a:prstGeom>
          <a:noFill/>
        </p:spPr>
        <p:txBody>
          <a:bodyPr wrap="square" rtlCol="0">
            <a:spAutoFit/>
          </a:bodyPr>
          <a:lstStyle/>
          <a:p>
            <a:endParaRPr lang="en-GB" sz="3600"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15359536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93802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2"/>
          <p:cNvSpPr>
            <a:spLocks noGrp="1" noChangeAspect="1"/>
          </p:cNvSpPr>
          <p:nvPr>
            <p:ph type="pic" sz="quarter" idx="10"/>
          </p:nvPr>
        </p:nvSpPr>
        <p:spPr>
          <a:xfrm>
            <a:off x="0" y="0"/>
            <a:ext cx="12192000" cy="3429000"/>
          </a:xfrm>
          <a:prstGeom prst="rect">
            <a:avLst/>
          </a:prstGeom>
          <a:noFill/>
        </p:spPr>
        <p:txBody>
          <a:bodyPr/>
          <a:lstStyle>
            <a:lvl1pPr>
              <a:defRPr>
                <a:noFill/>
              </a:defRPr>
            </a:lvl1pPr>
          </a:lstStyle>
          <a:p>
            <a:endParaRPr lang="en-US" dirty="0"/>
          </a:p>
        </p:txBody>
      </p:sp>
    </p:spTree>
    <p:extLst>
      <p:ext uri="{BB962C8B-B14F-4D97-AF65-F5344CB8AC3E}">
        <p14:creationId xmlns:p14="http://schemas.microsoft.com/office/powerpoint/2010/main" val="15948124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17619D-F4EC-4AD7-9863-935F1159F8C0}"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B849D6-A2AF-EB40-A7CE-F623886AC525}" type="slidenum">
              <a:rPr lang="en-US" smtClean="0"/>
              <a:t>‹#›</a:t>
            </a:fld>
            <a:endParaRPr lang="en-US" dirty="0"/>
          </a:p>
        </p:txBody>
      </p:sp>
    </p:spTree>
    <p:extLst>
      <p:ext uri="{BB962C8B-B14F-4D97-AF65-F5344CB8AC3E}">
        <p14:creationId xmlns:p14="http://schemas.microsoft.com/office/powerpoint/2010/main" val="6744417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3D138B-CF4A-40A5-A2F2-B1F6ED166558}"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B849D6-A2AF-EB40-A7CE-F623886AC525}" type="slidenum">
              <a:rPr lang="en-US" smtClean="0"/>
              <a:t>‹#›</a:t>
            </a:fld>
            <a:endParaRPr lang="en-US" dirty="0"/>
          </a:p>
        </p:txBody>
      </p:sp>
    </p:spTree>
    <p:extLst>
      <p:ext uri="{BB962C8B-B14F-4D97-AF65-F5344CB8AC3E}">
        <p14:creationId xmlns:p14="http://schemas.microsoft.com/office/powerpoint/2010/main" val="36459543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DA5DA0-F255-4793-A226-713394B306DB}"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B849D6-A2AF-EB40-A7CE-F623886AC525}" type="slidenum">
              <a:rPr lang="en-US" smtClean="0"/>
              <a:t>‹#›</a:t>
            </a:fld>
            <a:endParaRPr lang="en-US" dirty="0"/>
          </a:p>
        </p:txBody>
      </p:sp>
    </p:spTree>
    <p:extLst>
      <p:ext uri="{BB962C8B-B14F-4D97-AF65-F5344CB8AC3E}">
        <p14:creationId xmlns:p14="http://schemas.microsoft.com/office/powerpoint/2010/main" val="23630799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5CBD1B-88B4-446B-A251-E90DD977C6A2}" type="datetime1">
              <a:rPr lang="en-US" smtClean="0"/>
              <a:t>7/22/2020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B849D6-A2AF-EB40-A7CE-F623886AC525}" type="slidenum">
              <a:rPr lang="en-US" smtClean="0"/>
              <a:t>‹#›</a:t>
            </a:fld>
            <a:endParaRPr lang="en-US" dirty="0"/>
          </a:p>
        </p:txBody>
      </p:sp>
    </p:spTree>
    <p:extLst>
      <p:ext uri="{BB962C8B-B14F-4D97-AF65-F5344CB8AC3E}">
        <p14:creationId xmlns:p14="http://schemas.microsoft.com/office/powerpoint/2010/main" val="2618969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80F5E8-A5B8-4FE7-8A60-B7013E3A2430}" type="datetime1">
              <a:rPr lang="en-US" smtClean="0">
                <a:solidFill>
                  <a:prstClr val="black">
                    <a:tint val="75000"/>
                  </a:prstClr>
                </a:solidFill>
              </a:rPr>
              <a:t>7/22/2020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950B854-3127-4811-8AD8-B45371E5F2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70718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409A922-9B32-414F-8666-33A4E1D8FEFF}" type="datetime1">
              <a:rPr lang="en-US" smtClean="0"/>
              <a:t>7/22/2020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8B849D6-A2AF-EB40-A7CE-F623886AC525}" type="slidenum">
              <a:rPr lang="en-US" smtClean="0"/>
              <a:t>‹#›</a:t>
            </a:fld>
            <a:endParaRPr lang="en-US" dirty="0"/>
          </a:p>
        </p:txBody>
      </p:sp>
    </p:spTree>
    <p:extLst>
      <p:ext uri="{BB962C8B-B14F-4D97-AF65-F5344CB8AC3E}">
        <p14:creationId xmlns:p14="http://schemas.microsoft.com/office/powerpoint/2010/main" val="6633143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054D8B2-6311-4BAC-B296-EC9BA6B4845E}" type="datetime1">
              <a:rPr lang="en-US" smtClean="0"/>
              <a:t>7/22/2020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8B849D6-A2AF-EB40-A7CE-F623886AC525}" type="slidenum">
              <a:rPr lang="en-US" smtClean="0"/>
              <a:t>‹#›</a:t>
            </a:fld>
            <a:endParaRPr lang="en-US" dirty="0"/>
          </a:p>
        </p:txBody>
      </p:sp>
    </p:spTree>
    <p:extLst>
      <p:ext uri="{BB962C8B-B14F-4D97-AF65-F5344CB8AC3E}">
        <p14:creationId xmlns:p14="http://schemas.microsoft.com/office/powerpoint/2010/main" val="23340217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4C1344-82AD-431B-8462-50749B348CD3}" type="datetime1">
              <a:rPr lang="en-US" smtClean="0"/>
              <a:t>7/22/2020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8B849D6-A2AF-EB40-A7CE-F623886AC525}" type="slidenum">
              <a:rPr lang="en-US" smtClean="0"/>
              <a:t>‹#›</a:t>
            </a:fld>
            <a:endParaRPr lang="en-US" dirty="0"/>
          </a:p>
        </p:txBody>
      </p:sp>
    </p:spTree>
    <p:extLst>
      <p:ext uri="{BB962C8B-B14F-4D97-AF65-F5344CB8AC3E}">
        <p14:creationId xmlns:p14="http://schemas.microsoft.com/office/powerpoint/2010/main" val="23051691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EDEFFA-EABA-4CF3-AA1B-C8E7D71F756D}" type="datetime1">
              <a:rPr lang="en-US" smtClean="0"/>
              <a:t>7/22/2020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B849D6-A2AF-EB40-A7CE-F623886AC525}" type="slidenum">
              <a:rPr lang="en-US" smtClean="0"/>
              <a:t>‹#›</a:t>
            </a:fld>
            <a:endParaRPr lang="en-US" dirty="0"/>
          </a:p>
        </p:txBody>
      </p:sp>
    </p:spTree>
    <p:extLst>
      <p:ext uri="{BB962C8B-B14F-4D97-AF65-F5344CB8AC3E}">
        <p14:creationId xmlns:p14="http://schemas.microsoft.com/office/powerpoint/2010/main" val="41300624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17A40F-D094-4412-BDBA-292015C504BB}" type="datetime1">
              <a:rPr lang="en-US" smtClean="0"/>
              <a:t>7/22/2020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B849D6-A2AF-EB40-A7CE-F623886AC525}" type="slidenum">
              <a:rPr lang="en-US" smtClean="0"/>
              <a:t>‹#›</a:t>
            </a:fld>
            <a:endParaRPr lang="en-US" dirty="0"/>
          </a:p>
        </p:txBody>
      </p:sp>
    </p:spTree>
    <p:extLst>
      <p:ext uri="{BB962C8B-B14F-4D97-AF65-F5344CB8AC3E}">
        <p14:creationId xmlns:p14="http://schemas.microsoft.com/office/powerpoint/2010/main" val="26950367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086313-76E5-40A0-94FF-E56C4072715C}"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B849D6-A2AF-EB40-A7CE-F623886AC525}" type="slidenum">
              <a:rPr lang="en-US" smtClean="0"/>
              <a:t>‹#›</a:t>
            </a:fld>
            <a:endParaRPr lang="en-US" dirty="0"/>
          </a:p>
        </p:txBody>
      </p:sp>
    </p:spTree>
    <p:extLst>
      <p:ext uri="{BB962C8B-B14F-4D97-AF65-F5344CB8AC3E}">
        <p14:creationId xmlns:p14="http://schemas.microsoft.com/office/powerpoint/2010/main" val="27002218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5F3635-E0B7-47A1-A4BB-E72AB7B77C20}"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B849D6-A2AF-EB40-A7CE-F623886AC525}" type="slidenum">
              <a:rPr lang="en-US" smtClean="0"/>
              <a:t>‹#›</a:t>
            </a:fld>
            <a:endParaRPr lang="en-US" dirty="0"/>
          </a:p>
        </p:txBody>
      </p:sp>
    </p:spTree>
    <p:extLst>
      <p:ext uri="{BB962C8B-B14F-4D97-AF65-F5344CB8AC3E}">
        <p14:creationId xmlns:p14="http://schemas.microsoft.com/office/powerpoint/2010/main" val="36039194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2"/>
          <p:cNvSpPr>
            <a:spLocks noGrp="1"/>
          </p:cNvSpPr>
          <p:nvPr>
            <p:ph sz="half" idx="1"/>
          </p:nvPr>
        </p:nvSpPr>
        <p:spPr>
          <a:xfrm>
            <a:off x="1219200" y="304801"/>
            <a:ext cx="4368800" cy="3124200"/>
          </a:xfrm>
        </p:spPr>
        <p:txBody>
          <a:bodyPr/>
          <a:lstStyle>
            <a:lvl1pPr>
              <a:defRPr sz="2593"/>
            </a:lvl1pPr>
            <a:lvl2pPr>
              <a:defRPr sz="2288"/>
            </a:lvl2pPr>
            <a:lvl3pPr>
              <a:defRPr sz="1831"/>
            </a:lvl3pPr>
            <a:lvl4pPr>
              <a:defRPr sz="1831"/>
            </a:lvl4pPr>
            <a:lvl5pPr>
              <a:defRPr sz="1831"/>
            </a:lvl5pPr>
            <a:lvl6pPr>
              <a:defRPr sz="1831"/>
            </a:lvl6pPr>
            <a:lvl7pPr>
              <a:defRPr sz="1831"/>
            </a:lvl7pPr>
            <a:lvl8pPr>
              <a:defRPr sz="1831"/>
            </a:lvl8pPr>
            <a:lvl9pPr>
              <a:defRPr sz="1831"/>
            </a:lvl9pPr>
          </a:lstStyle>
          <a:p>
            <a:pPr lvl="0"/>
            <a:r>
              <a:rPr lang="en-US" dirty="0"/>
              <a:t>Click to edit Master text styles</a:t>
            </a:r>
          </a:p>
        </p:txBody>
      </p:sp>
      <p:sp>
        <p:nvSpPr>
          <p:cNvPr id="6" name="Content Placeholder 3"/>
          <p:cNvSpPr>
            <a:spLocks noGrp="1"/>
          </p:cNvSpPr>
          <p:nvPr>
            <p:ph sz="half" idx="2"/>
          </p:nvPr>
        </p:nvSpPr>
        <p:spPr>
          <a:xfrm>
            <a:off x="5791200" y="304805"/>
            <a:ext cx="5994400" cy="3125315"/>
          </a:xfrm>
        </p:spPr>
        <p:txBody>
          <a:bodyPr anchor="ctr">
            <a:normAutofit/>
          </a:bodyPr>
          <a:lstStyle>
            <a:lvl1pPr>
              <a:defRPr sz="1831"/>
            </a:lvl1pPr>
            <a:lvl2pPr>
              <a:defRPr sz="2288"/>
            </a:lvl2pPr>
            <a:lvl3pPr>
              <a:defRPr sz="1831"/>
            </a:lvl3pPr>
            <a:lvl4pPr>
              <a:defRPr sz="1831"/>
            </a:lvl4pPr>
            <a:lvl5pPr>
              <a:defRPr sz="1831"/>
            </a:lvl5pPr>
            <a:lvl6pPr>
              <a:defRPr sz="1831"/>
            </a:lvl6pPr>
            <a:lvl7pPr>
              <a:defRPr sz="1831"/>
            </a:lvl7pPr>
            <a:lvl8pPr>
              <a:defRPr sz="1831"/>
            </a:lvl8pPr>
            <a:lvl9pPr>
              <a:defRPr sz="1831"/>
            </a:lvl9pPr>
          </a:lstStyle>
          <a:p>
            <a:pPr lvl="0"/>
            <a:r>
              <a:rPr lang="en-US" dirty="0"/>
              <a:t>Click to edit Master text styles</a:t>
            </a:r>
          </a:p>
        </p:txBody>
      </p:sp>
      <p:sp>
        <p:nvSpPr>
          <p:cNvPr id="9" name="Content Placeholder 2"/>
          <p:cNvSpPr>
            <a:spLocks noGrp="1"/>
          </p:cNvSpPr>
          <p:nvPr>
            <p:ph sz="half" idx="14"/>
          </p:nvPr>
        </p:nvSpPr>
        <p:spPr>
          <a:xfrm>
            <a:off x="1219200" y="3429003"/>
            <a:ext cx="4368800" cy="3048000"/>
          </a:xfrm>
        </p:spPr>
        <p:txBody>
          <a:bodyPr/>
          <a:lstStyle>
            <a:lvl1pPr>
              <a:defRPr sz="2593"/>
            </a:lvl1pPr>
            <a:lvl2pPr>
              <a:defRPr sz="2288"/>
            </a:lvl2pPr>
            <a:lvl3pPr>
              <a:defRPr sz="1831"/>
            </a:lvl3pPr>
            <a:lvl4pPr>
              <a:defRPr sz="1831"/>
            </a:lvl4pPr>
            <a:lvl5pPr>
              <a:defRPr sz="1831"/>
            </a:lvl5pPr>
            <a:lvl6pPr>
              <a:defRPr sz="1831"/>
            </a:lvl6pPr>
            <a:lvl7pPr>
              <a:defRPr sz="1831"/>
            </a:lvl7pPr>
            <a:lvl8pPr>
              <a:defRPr sz="1831"/>
            </a:lvl8pPr>
            <a:lvl9pPr>
              <a:defRPr sz="1831"/>
            </a:lvl9pPr>
          </a:lstStyle>
          <a:p>
            <a:pPr lvl="0"/>
            <a:r>
              <a:rPr lang="en-US" dirty="0"/>
              <a:t>Click to edit Master text styles</a:t>
            </a:r>
          </a:p>
        </p:txBody>
      </p:sp>
      <p:sp>
        <p:nvSpPr>
          <p:cNvPr id="10" name="Content Placeholder 3"/>
          <p:cNvSpPr>
            <a:spLocks noGrp="1"/>
          </p:cNvSpPr>
          <p:nvPr>
            <p:ph sz="half" idx="15"/>
          </p:nvPr>
        </p:nvSpPr>
        <p:spPr>
          <a:xfrm>
            <a:off x="5588000" y="3429003"/>
            <a:ext cx="6197600" cy="3048000"/>
          </a:xfrm>
        </p:spPr>
        <p:txBody>
          <a:bodyPr anchor="ctr">
            <a:normAutofit/>
          </a:bodyPr>
          <a:lstStyle>
            <a:lvl1pPr>
              <a:defRPr sz="1831"/>
            </a:lvl1pPr>
            <a:lvl2pPr>
              <a:defRPr sz="2288"/>
            </a:lvl2pPr>
            <a:lvl3pPr>
              <a:defRPr sz="1831"/>
            </a:lvl3pPr>
            <a:lvl4pPr>
              <a:defRPr sz="1831"/>
            </a:lvl4pPr>
            <a:lvl5pPr>
              <a:defRPr sz="1831"/>
            </a:lvl5pPr>
            <a:lvl6pPr>
              <a:defRPr sz="1831"/>
            </a:lvl6pPr>
            <a:lvl7pPr>
              <a:defRPr sz="1831"/>
            </a:lvl7pPr>
            <a:lvl8pPr>
              <a:defRPr sz="1831"/>
            </a:lvl8pPr>
            <a:lvl9pPr>
              <a:defRPr sz="1831"/>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90195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2F3AC37-CC37-40F5-9DFE-73E6EFF4DB2F}"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F22082-53B5-400A-BF90-DE976FD1F1A0}" type="slidenum">
              <a:rPr lang="en-US" smtClean="0"/>
              <a:t>‹#›</a:t>
            </a:fld>
            <a:endParaRPr lang="en-US" dirty="0"/>
          </a:p>
        </p:txBody>
      </p:sp>
    </p:spTree>
    <p:extLst>
      <p:ext uri="{BB962C8B-B14F-4D97-AF65-F5344CB8AC3E}">
        <p14:creationId xmlns:p14="http://schemas.microsoft.com/office/powerpoint/2010/main" val="10669708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258895-F732-4170-BAF9-FC9FB78A87D5}"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F22082-53B5-400A-BF90-DE976FD1F1A0}" type="slidenum">
              <a:rPr lang="en-US" smtClean="0"/>
              <a:t>‹#›</a:t>
            </a:fld>
            <a:endParaRPr lang="en-US" dirty="0"/>
          </a:p>
        </p:txBody>
      </p:sp>
    </p:spTree>
    <p:extLst>
      <p:ext uri="{BB962C8B-B14F-4D97-AF65-F5344CB8AC3E}">
        <p14:creationId xmlns:p14="http://schemas.microsoft.com/office/powerpoint/2010/main" val="970162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A6FB8D-B6C4-40A1-B476-FAA554C84D6F}" type="datetime1">
              <a:rPr lang="en-US" smtClean="0">
                <a:solidFill>
                  <a:prstClr val="black">
                    <a:tint val="75000"/>
                  </a:prstClr>
                </a:solidFill>
              </a:rPr>
              <a:t>7/22/2020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950B854-3127-4811-8AD8-B45371E5F2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32219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3E4885-2FD2-45D6-BAA3-A47BA7029ABC}"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F22082-53B5-400A-BF90-DE976FD1F1A0}" type="slidenum">
              <a:rPr lang="en-US" smtClean="0"/>
              <a:t>‹#›</a:t>
            </a:fld>
            <a:endParaRPr lang="en-US" dirty="0"/>
          </a:p>
        </p:txBody>
      </p:sp>
    </p:spTree>
    <p:extLst>
      <p:ext uri="{BB962C8B-B14F-4D97-AF65-F5344CB8AC3E}">
        <p14:creationId xmlns:p14="http://schemas.microsoft.com/office/powerpoint/2010/main" val="15418904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1DBD45-4EBD-4967-A31D-A0F623E9B790}" type="datetime1">
              <a:rPr lang="en-US" smtClean="0"/>
              <a:t>7/22/2020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F22082-53B5-400A-BF90-DE976FD1F1A0}" type="slidenum">
              <a:rPr lang="en-US" smtClean="0"/>
              <a:t>‹#›</a:t>
            </a:fld>
            <a:endParaRPr lang="en-US" dirty="0"/>
          </a:p>
        </p:txBody>
      </p:sp>
    </p:spTree>
    <p:extLst>
      <p:ext uri="{BB962C8B-B14F-4D97-AF65-F5344CB8AC3E}">
        <p14:creationId xmlns:p14="http://schemas.microsoft.com/office/powerpoint/2010/main" val="12227147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C741AA-EF64-45CF-A416-14BF8BCB9258}" type="datetime1">
              <a:rPr lang="en-US" smtClean="0"/>
              <a:t>7/22/2020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AF22082-53B5-400A-BF90-DE976FD1F1A0}" type="slidenum">
              <a:rPr lang="en-US" smtClean="0"/>
              <a:t>‹#›</a:t>
            </a:fld>
            <a:endParaRPr lang="en-US" dirty="0"/>
          </a:p>
        </p:txBody>
      </p:sp>
    </p:spTree>
    <p:extLst>
      <p:ext uri="{BB962C8B-B14F-4D97-AF65-F5344CB8AC3E}">
        <p14:creationId xmlns:p14="http://schemas.microsoft.com/office/powerpoint/2010/main" val="7246315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901C925-1CFB-46A1-AA66-24272AFD4E6E}" type="datetime1">
              <a:rPr lang="en-US" smtClean="0"/>
              <a:t>7/22/2020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AF22082-53B5-400A-BF90-DE976FD1F1A0}" type="slidenum">
              <a:rPr lang="en-US" smtClean="0"/>
              <a:t>‹#›</a:t>
            </a:fld>
            <a:endParaRPr lang="en-US" dirty="0"/>
          </a:p>
        </p:txBody>
      </p:sp>
    </p:spTree>
    <p:extLst>
      <p:ext uri="{BB962C8B-B14F-4D97-AF65-F5344CB8AC3E}">
        <p14:creationId xmlns:p14="http://schemas.microsoft.com/office/powerpoint/2010/main" val="13938562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4DA6C4-6A26-484D-B21F-4E6EA2426216}" type="datetime1">
              <a:rPr lang="en-US" smtClean="0"/>
              <a:t>7/22/2020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AF22082-53B5-400A-BF90-DE976FD1F1A0}" type="slidenum">
              <a:rPr lang="en-US" smtClean="0"/>
              <a:t>‹#›</a:t>
            </a:fld>
            <a:endParaRPr lang="en-US" dirty="0"/>
          </a:p>
        </p:txBody>
      </p:sp>
    </p:spTree>
    <p:extLst>
      <p:ext uri="{BB962C8B-B14F-4D97-AF65-F5344CB8AC3E}">
        <p14:creationId xmlns:p14="http://schemas.microsoft.com/office/powerpoint/2010/main" val="41833655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42FFA2-4232-4E75-96D9-F2CA0899345D}" type="datetime1">
              <a:rPr lang="en-US" smtClean="0"/>
              <a:t>7/22/2020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F22082-53B5-400A-BF90-DE976FD1F1A0}" type="slidenum">
              <a:rPr lang="en-US" smtClean="0"/>
              <a:t>‹#›</a:t>
            </a:fld>
            <a:endParaRPr lang="en-US" dirty="0"/>
          </a:p>
        </p:txBody>
      </p:sp>
    </p:spTree>
    <p:extLst>
      <p:ext uri="{BB962C8B-B14F-4D97-AF65-F5344CB8AC3E}">
        <p14:creationId xmlns:p14="http://schemas.microsoft.com/office/powerpoint/2010/main" val="24205551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91D511-8BAC-40E4-951D-044872624D7C}" type="datetime1">
              <a:rPr lang="en-US" smtClean="0"/>
              <a:t>7/22/2020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F22082-53B5-400A-BF90-DE976FD1F1A0}" type="slidenum">
              <a:rPr lang="en-US" smtClean="0"/>
              <a:t>‹#›</a:t>
            </a:fld>
            <a:endParaRPr lang="en-US" dirty="0"/>
          </a:p>
        </p:txBody>
      </p:sp>
    </p:spTree>
    <p:extLst>
      <p:ext uri="{BB962C8B-B14F-4D97-AF65-F5344CB8AC3E}">
        <p14:creationId xmlns:p14="http://schemas.microsoft.com/office/powerpoint/2010/main" val="13509764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76F928-D057-43B5-8EF7-7DE9106068BD}"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F22082-53B5-400A-BF90-DE976FD1F1A0}" type="slidenum">
              <a:rPr lang="en-US" smtClean="0"/>
              <a:t>‹#›</a:t>
            </a:fld>
            <a:endParaRPr lang="en-US" dirty="0"/>
          </a:p>
        </p:txBody>
      </p:sp>
    </p:spTree>
    <p:extLst>
      <p:ext uri="{BB962C8B-B14F-4D97-AF65-F5344CB8AC3E}">
        <p14:creationId xmlns:p14="http://schemas.microsoft.com/office/powerpoint/2010/main" val="39261549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F0603B-C371-4B4D-9146-7743EA1B818D}"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F22082-53B5-400A-BF90-DE976FD1F1A0}" type="slidenum">
              <a:rPr lang="en-US" smtClean="0"/>
              <a:t>‹#›</a:t>
            </a:fld>
            <a:endParaRPr lang="en-US" dirty="0"/>
          </a:p>
        </p:txBody>
      </p:sp>
    </p:spTree>
    <p:extLst>
      <p:ext uri="{BB962C8B-B14F-4D97-AF65-F5344CB8AC3E}">
        <p14:creationId xmlns:p14="http://schemas.microsoft.com/office/powerpoint/2010/main" val="186460534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582E5-8FA2-4056-805F-EF36F7066893}"/>
              </a:ext>
            </a:extLst>
          </p:cNvPr>
          <p:cNvSpPr>
            <a:spLocks noGrp="1"/>
          </p:cNvSpPr>
          <p:nvPr>
            <p:ph type="ctrTitle" hasCustomPrompt="1"/>
          </p:nvPr>
        </p:nvSpPr>
        <p:spPr>
          <a:xfrm>
            <a:off x="4686300" y="2726872"/>
            <a:ext cx="7233557" cy="832077"/>
          </a:xfrm>
        </p:spPr>
        <p:txBody>
          <a:bodyPr anchor="b">
            <a:normAutofit/>
          </a:bodyPr>
          <a:lstStyle>
            <a:lvl1pPr algn="l">
              <a:defRPr sz="4800" b="1" cap="all" baseline="0">
                <a:solidFill>
                  <a:schemeClr val="tx1"/>
                </a:solidFill>
              </a:defRPr>
            </a:lvl1pPr>
          </a:lstStyle>
          <a:p>
            <a:r>
              <a:rPr lang="en-US" noProof="0"/>
              <a:t>Presentation title</a:t>
            </a:r>
          </a:p>
        </p:txBody>
      </p:sp>
      <p:sp>
        <p:nvSpPr>
          <p:cNvPr id="3" name="Subtitle 2">
            <a:extLst>
              <a:ext uri="{FF2B5EF4-FFF2-40B4-BE49-F238E27FC236}">
                <a16:creationId xmlns:a16="http://schemas.microsoft.com/office/drawing/2014/main" id="{1C085D6F-874B-44F8-B241-51EF13CA9C8B}"/>
              </a:ext>
            </a:extLst>
          </p:cNvPr>
          <p:cNvSpPr>
            <a:spLocks noGrp="1"/>
          </p:cNvSpPr>
          <p:nvPr>
            <p:ph type="subTitle" idx="1"/>
          </p:nvPr>
        </p:nvSpPr>
        <p:spPr>
          <a:xfrm>
            <a:off x="4686300" y="3569380"/>
            <a:ext cx="7233557" cy="365125"/>
          </a:xfrm>
        </p:spPr>
        <p:txBody>
          <a:bodyPr lIns="0">
            <a:norm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Date Placeholder 3">
            <a:extLst>
              <a:ext uri="{FF2B5EF4-FFF2-40B4-BE49-F238E27FC236}">
                <a16:creationId xmlns:a16="http://schemas.microsoft.com/office/drawing/2014/main" id="{ABDE5D2F-535D-4D7C-9BE1-84BFEC7A6547}"/>
              </a:ext>
            </a:extLst>
          </p:cNvPr>
          <p:cNvSpPr>
            <a:spLocks noGrp="1"/>
          </p:cNvSpPr>
          <p:nvPr>
            <p:ph type="dt" sz="half" idx="10"/>
          </p:nvPr>
        </p:nvSpPr>
        <p:spPr>
          <a:xfrm>
            <a:off x="838200" y="6356350"/>
            <a:ext cx="2743200" cy="365125"/>
          </a:xfrm>
          <a:prstGeom prst="rect">
            <a:avLst/>
          </a:prstGeom>
        </p:spPr>
        <p:txBody>
          <a:bodyPr/>
          <a:lstStyle/>
          <a:p>
            <a:fld id="{B624A412-B445-444F-A71E-1EA7F7961A62}" type="datetime1">
              <a:rPr lang="en-US" noProof="0" smtClean="0"/>
              <a:t>7/22/2020</a:t>
            </a:fld>
            <a:endParaRPr lang="en-US" noProof="0" dirty="0"/>
          </a:p>
        </p:txBody>
      </p:sp>
      <p:cxnSp>
        <p:nvCxnSpPr>
          <p:cNvPr id="7" name="Straight Connector 6">
            <a:extLst>
              <a:ext uri="{FF2B5EF4-FFF2-40B4-BE49-F238E27FC236}">
                <a16:creationId xmlns:a16="http://schemas.microsoft.com/office/drawing/2014/main" id="{64363625-95D4-4DF0-A1AA-D060728EC426}"/>
              </a:ext>
            </a:extLst>
          </p:cNvPr>
          <p:cNvCxnSpPr>
            <a:cxnSpLocks/>
          </p:cNvCxnSpPr>
          <p:nvPr userDrawn="1"/>
        </p:nvCxnSpPr>
        <p:spPr>
          <a:xfrm>
            <a:off x="4827813" y="4082142"/>
            <a:ext cx="148862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ECBCF8A4-C2B4-4945-8D79-C9D46B7FBECB}"/>
              </a:ext>
            </a:extLst>
          </p:cNvPr>
          <p:cNvGrpSpPr/>
          <p:nvPr userDrawn="1"/>
        </p:nvGrpSpPr>
        <p:grpSpPr>
          <a:xfrm>
            <a:off x="4793474" y="2475187"/>
            <a:ext cx="748798" cy="134113"/>
            <a:chOff x="4827813" y="2534636"/>
            <a:chExt cx="996651" cy="178504"/>
          </a:xfrm>
        </p:grpSpPr>
        <p:sp>
          <p:nvSpPr>
            <p:cNvPr id="9" name="Oval 8">
              <a:extLst>
                <a:ext uri="{FF2B5EF4-FFF2-40B4-BE49-F238E27FC236}">
                  <a16:creationId xmlns:a16="http://schemas.microsoft.com/office/drawing/2014/main" id="{479C2256-8A0F-4625-86F0-FB439F3EAD4E}"/>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Oval 9">
              <a:extLst>
                <a:ext uri="{FF2B5EF4-FFF2-40B4-BE49-F238E27FC236}">
                  <a16:creationId xmlns:a16="http://schemas.microsoft.com/office/drawing/2014/main" id="{253CF488-6D31-4B63-A3C6-C4D838C23FCE}"/>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Oval 10">
              <a:extLst>
                <a:ext uri="{FF2B5EF4-FFF2-40B4-BE49-F238E27FC236}">
                  <a16:creationId xmlns:a16="http://schemas.microsoft.com/office/drawing/2014/main" id="{E32985B6-7260-445A-A580-6993E0DEBFD9}"/>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2" name="Oval 11">
              <a:extLst>
                <a:ext uri="{FF2B5EF4-FFF2-40B4-BE49-F238E27FC236}">
                  <a16:creationId xmlns:a16="http://schemas.microsoft.com/office/drawing/2014/main" id="{3BC682E1-4E5D-4006-81EA-550DD98166E4}"/>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4" name="Picture Placeholder 13">
            <a:extLst>
              <a:ext uri="{FF2B5EF4-FFF2-40B4-BE49-F238E27FC236}">
                <a16:creationId xmlns:a16="http://schemas.microsoft.com/office/drawing/2014/main" id="{F0C7F772-E2DA-4B13-AC2E-28A0EE6D8465}"/>
              </a:ext>
            </a:extLst>
          </p:cNvPr>
          <p:cNvSpPr>
            <a:spLocks noGrp="1"/>
          </p:cNvSpPr>
          <p:nvPr>
            <p:ph type="pic" sz="quarter" idx="13"/>
          </p:nvPr>
        </p:nvSpPr>
        <p:spPr>
          <a:xfrm>
            <a:off x="0" y="1"/>
            <a:ext cx="4424363" cy="6858000"/>
          </a:xfrm>
          <a:solidFill>
            <a:schemeClr val="bg2"/>
          </a:solidFill>
        </p:spPr>
        <p:txBody>
          <a:bodyPr anchor="ctr"/>
          <a:lstStyle>
            <a:lvl1pPr marL="0" indent="0" algn="ctr">
              <a:buNone/>
              <a:defRPr/>
            </a:lvl1pPr>
          </a:lstStyle>
          <a:p>
            <a:r>
              <a:rPr lang="en-US" noProof="0" dirty="0"/>
              <a:t>Click icon to add picture</a:t>
            </a:r>
          </a:p>
        </p:txBody>
      </p:sp>
      <p:sp>
        <p:nvSpPr>
          <p:cNvPr id="15" name="Oval 14">
            <a:extLst>
              <a:ext uri="{FF2B5EF4-FFF2-40B4-BE49-F238E27FC236}">
                <a16:creationId xmlns:a16="http://schemas.microsoft.com/office/drawing/2014/main" id="{47953C80-71A5-4AA2-AEAD-21948D1AA6DC}"/>
              </a:ext>
            </a:extLst>
          </p:cNvPr>
          <p:cNvSpPr/>
          <p:nvPr userDrawn="1"/>
        </p:nvSpPr>
        <p:spPr>
          <a:xfrm>
            <a:off x="8621485" y="4408714"/>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Oval 15">
            <a:extLst>
              <a:ext uri="{FF2B5EF4-FFF2-40B4-BE49-F238E27FC236}">
                <a16:creationId xmlns:a16="http://schemas.microsoft.com/office/drawing/2014/main" id="{9C4582D1-F710-4E2F-9868-CB89116D5932}"/>
              </a:ext>
            </a:extLst>
          </p:cNvPr>
          <p:cNvSpPr/>
          <p:nvPr userDrawn="1"/>
        </p:nvSpPr>
        <p:spPr>
          <a:xfrm>
            <a:off x="8303078" y="4184310"/>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32614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theme" Target="../theme/theme10.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26" Type="http://schemas.openxmlformats.org/officeDocument/2006/relationships/slideLayout" Target="../slideLayouts/slideLayout140.xml"/><Relationship Id="rId21" Type="http://schemas.openxmlformats.org/officeDocument/2006/relationships/slideLayout" Target="../slideLayouts/slideLayout135.xml"/><Relationship Id="rId34" Type="http://schemas.openxmlformats.org/officeDocument/2006/relationships/slideLayout" Target="../slideLayouts/slideLayout148.xml"/><Relationship Id="rId42" Type="http://schemas.openxmlformats.org/officeDocument/2006/relationships/slideLayout" Target="../slideLayouts/slideLayout156.xml"/><Relationship Id="rId47" Type="http://schemas.openxmlformats.org/officeDocument/2006/relationships/slideLayout" Target="../slideLayouts/slideLayout161.xml"/><Relationship Id="rId50" Type="http://schemas.openxmlformats.org/officeDocument/2006/relationships/slideLayout" Target="../slideLayouts/slideLayout164.xml"/><Relationship Id="rId55" Type="http://schemas.openxmlformats.org/officeDocument/2006/relationships/slideLayout" Target="../slideLayouts/slideLayout169.xml"/><Relationship Id="rId63" Type="http://schemas.openxmlformats.org/officeDocument/2006/relationships/slideLayout" Target="../slideLayouts/slideLayout177.xml"/><Relationship Id="rId7" Type="http://schemas.openxmlformats.org/officeDocument/2006/relationships/slideLayout" Target="../slideLayouts/slideLayout121.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9" Type="http://schemas.openxmlformats.org/officeDocument/2006/relationships/slideLayout" Target="../slideLayouts/slideLayout143.xml"/><Relationship Id="rId11" Type="http://schemas.openxmlformats.org/officeDocument/2006/relationships/slideLayout" Target="../slideLayouts/slideLayout125.xml"/><Relationship Id="rId24" Type="http://schemas.openxmlformats.org/officeDocument/2006/relationships/slideLayout" Target="../slideLayouts/slideLayout138.xml"/><Relationship Id="rId32" Type="http://schemas.openxmlformats.org/officeDocument/2006/relationships/slideLayout" Target="../slideLayouts/slideLayout146.xml"/><Relationship Id="rId37" Type="http://schemas.openxmlformats.org/officeDocument/2006/relationships/slideLayout" Target="../slideLayouts/slideLayout151.xml"/><Relationship Id="rId40" Type="http://schemas.openxmlformats.org/officeDocument/2006/relationships/slideLayout" Target="../slideLayouts/slideLayout154.xml"/><Relationship Id="rId45" Type="http://schemas.openxmlformats.org/officeDocument/2006/relationships/slideLayout" Target="../slideLayouts/slideLayout159.xml"/><Relationship Id="rId53" Type="http://schemas.openxmlformats.org/officeDocument/2006/relationships/slideLayout" Target="../slideLayouts/slideLayout167.xml"/><Relationship Id="rId58" Type="http://schemas.openxmlformats.org/officeDocument/2006/relationships/slideLayout" Target="../slideLayouts/slideLayout172.xml"/><Relationship Id="rId66" Type="http://schemas.openxmlformats.org/officeDocument/2006/relationships/slideLayout" Target="../slideLayouts/slideLayout180.xml"/><Relationship Id="rId5" Type="http://schemas.openxmlformats.org/officeDocument/2006/relationships/slideLayout" Target="../slideLayouts/slideLayout119.xml"/><Relationship Id="rId61" Type="http://schemas.openxmlformats.org/officeDocument/2006/relationships/slideLayout" Target="../slideLayouts/slideLayout175.xml"/><Relationship Id="rId19" Type="http://schemas.openxmlformats.org/officeDocument/2006/relationships/slideLayout" Target="../slideLayouts/slideLayout133.xml"/><Relationship Id="rId14" Type="http://schemas.openxmlformats.org/officeDocument/2006/relationships/slideLayout" Target="../slideLayouts/slideLayout128.xml"/><Relationship Id="rId22" Type="http://schemas.openxmlformats.org/officeDocument/2006/relationships/slideLayout" Target="../slideLayouts/slideLayout136.xml"/><Relationship Id="rId27" Type="http://schemas.openxmlformats.org/officeDocument/2006/relationships/slideLayout" Target="../slideLayouts/slideLayout141.xml"/><Relationship Id="rId30" Type="http://schemas.openxmlformats.org/officeDocument/2006/relationships/slideLayout" Target="../slideLayouts/slideLayout144.xml"/><Relationship Id="rId35" Type="http://schemas.openxmlformats.org/officeDocument/2006/relationships/slideLayout" Target="../slideLayouts/slideLayout149.xml"/><Relationship Id="rId43" Type="http://schemas.openxmlformats.org/officeDocument/2006/relationships/slideLayout" Target="../slideLayouts/slideLayout157.xml"/><Relationship Id="rId48" Type="http://schemas.openxmlformats.org/officeDocument/2006/relationships/slideLayout" Target="../slideLayouts/slideLayout162.xml"/><Relationship Id="rId56" Type="http://schemas.openxmlformats.org/officeDocument/2006/relationships/slideLayout" Target="../slideLayouts/slideLayout170.xml"/><Relationship Id="rId64" Type="http://schemas.openxmlformats.org/officeDocument/2006/relationships/slideLayout" Target="../slideLayouts/slideLayout178.xml"/><Relationship Id="rId8" Type="http://schemas.openxmlformats.org/officeDocument/2006/relationships/slideLayout" Target="../slideLayouts/slideLayout122.xml"/><Relationship Id="rId51" Type="http://schemas.openxmlformats.org/officeDocument/2006/relationships/slideLayout" Target="../slideLayouts/slideLayout165.xml"/><Relationship Id="rId3" Type="http://schemas.openxmlformats.org/officeDocument/2006/relationships/slideLayout" Target="../slideLayouts/slideLayout117.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5" Type="http://schemas.openxmlformats.org/officeDocument/2006/relationships/slideLayout" Target="../slideLayouts/slideLayout139.xml"/><Relationship Id="rId33" Type="http://schemas.openxmlformats.org/officeDocument/2006/relationships/slideLayout" Target="../slideLayouts/slideLayout147.xml"/><Relationship Id="rId38" Type="http://schemas.openxmlformats.org/officeDocument/2006/relationships/slideLayout" Target="../slideLayouts/slideLayout152.xml"/><Relationship Id="rId46" Type="http://schemas.openxmlformats.org/officeDocument/2006/relationships/slideLayout" Target="../slideLayouts/slideLayout160.xml"/><Relationship Id="rId59" Type="http://schemas.openxmlformats.org/officeDocument/2006/relationships/slideLayout" Target="../slideLayouts/slideLayout173.xml"/><Relationship Id="rId67" Type="http://schemas.openxmlformats.org/officeDocument/2006/relationships/theme" Target="../theme/theme11.xml"/><Relationship Id="rId20" Type="http://schemas.openxmlformats.org/officeDocument/2006/relationships/slideLayout" Target="../slideLayouts/slideLayout134.xml"/><Relationship Id="rId41" Type="http://schemas.openxmlformats.org/officeDocument/2006/relationships/slideLayout" Target="../slideLayouts/slideLayout155.xml"/><Relationship Id="rId54" Type="http://schemas.openxmlformats.org/officeDocument/2006/relationships/slideLayout" Target="../slideLayouts/slideLayout168.xml"/><Relationship Id="rId62" Type="http://schemas.openxmlformats.org/officeDocument/2006/relationships/slideLayout" Target="../slideLayouts/slideLayout17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5" Type="http://schemas.openxmlformats.org/officeDocument/2006/relationships/slideLayout" Target="../slideLayouts/slideLayout129.xml"/><Relationship Id="rId23" Type="http://schemas.openxmlformats.org/officeDocument/2006/relationships/slideLayout" Target="../slideLayouts/slideLayout137.xml"/><Relationship Id="rId28" Type="http://schemas.openxmlformats.org/officeDocument/2006/relationships/slideLayout" Target="../slideLayouts/slideLayout142.xml"/><Relationship Id="rId36" Type="http://schemas.openxmlformats.org/officeDocument/2006/relationships/slideLayout" Target="../slideLayouts/slideLayout150.xml"/><Relationship Id="rId49" Type="http://schemas.openxmlformats.org/officeDocument/2006/relationships/slideLayout" Target="../slideLayouts/slideLayout163.xml"/><Relationship Id="rId57" Type="http://schemas.openxmlformats.org/officeDocument/2006/relationships/slideLayout" Target="../slideLayouts/slideLayout171.xml"/><Relationship Id="rId10" Type="http://schemas.openxmlformats.org/officeDocument/2006/relationships/slideLayout" Target="../slideLayouts/slideLayout124.xml"/><Relationship Id="rId31" Type="http://schemas.openxmlformats.org/officeDocument/2006/relationships/slideLayout" Target="../slideLayouts/slideLayout145.xml"/><Relationship Id="rId44" Type="http://schemas.openxmlformats.org/officeDocument/2006/relationships/slideLayout" Target="../slideLayouts/slideLayout158.xml"/><Relationship Id="rId52" Type="http://schemas.openxmlformats.org/officeDocument/2006/relationships/slideLayout" Target="../slideLayouts/slideLayout166.xml"/><Relationship Id="rId60" Type="http://schemas.openxmlformats.org/officeDocument/2006/relationships/slideLayout" Target="../slideLayouts/slideLayout174.xml"/><Relationship Id="rId65" Type="http://schemas.openxmlformats.org/officeDocument/2006/relationships/slideLayout" Target="../slideLayouts/slideLayout179.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39" Type="http://schemas.openxmlformats.org/officeDocument/2006/relationships/slideLayout" Target="../slideLayouts/slideLayout15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18" Type="http://schemas.openxmlformats.org/officeDocument/2006/relationships/slideLayout" Target="../slideLayouts/slideLayout198.xml"/><Relationship Id="rId3" Type="http://schemas.openxmlformats.org/officeDocument/2006/relationships/slideLayout" Target="../slideLayouts/slideLayout183.xml"/><Relationship Id="rId21" Type="http://schemas.openxmlformats.org/officeDocument/2006/relationships/slideLayout" Target="../slideLayouts/slideLayout201.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17" Type="http://schemas.openxmlformats.org/officeDocument/2006/relationships/slideLayout" Target="../slideLayouts/slideLayout197.xml"/><Relationship Id="rId2" Type="http://schemas.openxmlformats.org/officeDocument/2006/relationships/slideLayout" Target="../slideLayouts/slideLayout182.xml"/><Relationship Id="rId16" Type="http://schemas.openxmlformats.org/officeDocument/2006/relationships/slideLayout" Target="../slideLayouts/slideLayout196.xml"/><Relationship Id="rId20" Type="http://schemas.openxmlformats.org/officeDocument/2006/relationships/slideLayout" Target="../slideLayouts/slideLayout200.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5" Type="http://schemas.openxmlformats.org/officeDocument/2006/relationships/slideLayout" Target="../slideLayouts/slideLayout195.xml"/><Relationship Id="rId23" Type="http://schemas.openxmlformats.org/officeDocument/2006/relationships/theme" Target="../theme/theme12.xml"/><Relationship Id="rId10" Type="http://schemas.openxmlformats.org/officeDocument/2006/relationships/slideLayout" Target="../slideLayouts/slideLayout190.xml"/><Relationship Id="rId19" Type="http://schemas.openxmlformats.org/officeDocument/2006/relationships/slideLayout" Target="../slideLayouts/slideLayout199.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 Id="rId22" Type="http://schemas.openxmlformats.org/officeDocument/2006/relationships/slideLayout" Target="../slideLayouts/slideLayout20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image" Target="../media/image9.png"/><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13.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microsoft.com/office/2007/relationships/hdphoto" Target="../media/hdphoto2.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theme" Target="../theme/theme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theme" Target="../theme/theme6.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microsoft.com/office/2007/relationships/hdphoto" Target="../media/hdphoto1.wdp"/><Relationship Id="rId5" Type="http://schemas.openxmlformats.org/officeDocument/2006/relationships/slideLayout" Target="../slideLayouts/slideLayout72.xml"/><Relationship Id="rId10" Type="http://schemas.openxmlformats.org/officeDocument/2006/relationships/image" Target="../media/image4.png"/><Relationship Id="rId4" Type="http://schemas.openxmlformats.org/officeDocument/2006/relationships/slideLayout" Target="../slideLayouts/slideLayout71.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50000"/>
              </a:schemeClr>
            </a:gs>
            <a:gs pos="50000">
              <a:schemeClr val="bg1">
                <a:lumMod val="8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0" y="274637"/>
            <a:ext cx="100584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524000" y="1371600"/>
            <a:ext cx="10058400" cy="4754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13758CB-9242-4DBE-B0FB-4720F25D60EF}" type="datetime1">
              <a:rPr lang="en-US" smtClean="0">
                <a:solidFill>
                  <a:prstClr val="black">
                    <a:tint val="75000"/>
                  </a:prstClr>
                </a:solidFill>
              </a:rPr>
              <a:t>7/22/2020</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solidFill>
                <a:prstClr val="black">
                  <a:tint val="75000"/>
                </a:prstClr>
              </a:solidFill>
            </a:endParaRPr>
          </a:p>
        </p:txBody>
      </p:sp>
      <p:sp>
        <p:nvSpPr>
          <p:cNvPr id="10" name="Freeform 9"/>
          <p:cNvSpPr/>
          <p:nvPr userDrawn="1"/>
        </p:nvSpPr>
        <p:spPr>
          <a:xfrm flipH="1">
            <a:off x="3" y="2050330"/>
            <a:ext cx="12191999" cy="4807671"/>
          </a:xfrm>
          <a:custGeom>
            <a:avLst/>
            <a:gdLst/>
            <a:ahLst/>
            <a:cxnLst/>
            <a:rect l="l" t="t" r="r" b="b"/>
            <a:pathLst>
              <a:path w="9143999" h="4807671">
                <a:moveTo>
                  <a:pt x="9143999" y="0"/>
                </a:moveTo>
                <a:cubicBezTo>
                  <a:pt x="6068525" y="6155074"/>
                  <a:pt x="2307354" y="5578610"/>
                  <a:pt x="21020" y="2474374"/>
                </a:cubicBezTo>
                <a:cubicBezTo>
                  <a:pt x="13840" y="2478787"/>
                  <a:pt x="6693" y="2483234"/>
                  <a:pt x="0" y="2488380"/>
                </a:cubicBezTo>
                <a:lnTo>
                  <a:pt x="0" y="4807671"/>
                </a:lnTo>
                <a:lnTo>
                  <a:pt x="9143999" y="4807671"/>
                </a:lnTo>
                <a:close/>
              </a:path>
            </a:pathLst>
          </a:custGeom>
          <a:solidFill>
            <a:schemeClr val="tx2"/>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11" name="Freeform 10"/>
          <p:cNvSpPr/>
          <p:nvPr userDrawn="1"/>
        </p:nvSpPr>
        <p:spPr>
          <a:xfrm flipH="1">
            <a:off x="18731" y="3429000"/>
            <a:ext cx="12179771" cy="3429000"/>
          </a:xfrm>
          <a:custGeom>
            <a:avLst/>
            <a:gdLst/>
            <a:ahLst/>
            <a:cxnLst/>
            <a:rect l="l" t="t" r="r" b="b"/>
            <a:pathLst>
              <a:path w="9134828" h="3429000">
                <a:moveTo>
                  <a:pt x="0" y="2360108"/>
                </a:moveTo>
                <a:lnTo>
                  <a:pt x="0" y="3429000"/>
                </a:lnTo>
                <a:lnTo>
                  <a:pt x="2422568" y="3429000"/>
                </a:lnTo>
                <a:cubicBezTo>
                  <a:pt x="1556529" y="3292328"/>
                  <a:pt x="725852" y="2944127"/>
                  <a:pt x="0" y="2360108"/>
                </a:cubicBezTo>
                <a:close/>
                <a:moveTo>
                  <a:pt x="9123051" y="0"/>
                </a:moveTo>
                <a:cubicBezTo>
                  <a:pt x="8047386" y="1895956"/>
                  <a:pt x="6159573" y="3132635"/>
                  <a:pt x="4211851" y="3429000"/>
                </a:cubicBezTo>
                <a:lnTo>
                  <a:pt x="9134828" y="3429000"/>
                </a:lnTo>
                <a:cubicBezTo>
                  <a:pt x="9130906" y="2304085"/>
                  <a:pt x="9126979" y="1188200"/>
                  <a:pt x="9123051" y="0"/>
                </a:cubicBezTo>
                <a:close/>
              </a:path>
            </a:pathLst>
          </a:custGeom>
          <a:gradFill>
            <a:gsLst>
              <a:gs pos="100000">
                <a:schemeClr val="accent1">
                  <a:lumMod val="72000"/>
                  <a:lumOff val="28000"/>
                </a:schemeClr>
              </a:gs>
              <a:gs pos="49000">
                <a:schemeClr val="accent1">
                  <a:lumMod val="57000"/>
                  <a:lumOff val="43000"/>
                </a:schemeClr>
              </a:gs>
            </a:gsLst>
            <a:lin ang="5400000" scaled="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6" name="Slide Number Placeholder 5"/>
          <p:cNvSpPr>
            <a:spLocks noGrp="1"/>
          </p:cNvSpPr>
          <p:nvPr>
            <p:ph type="sldNum" sz="quarter" idx="4"/>
          </p:nvPr>
        </p:nvSpPr>
        <p:spPr>
          <a:xfrm>
            <a:off x="9261382" y="6400739"/>
            <a:ext cx="2844800" cy="365125"/>
          </a:xfrm>
          <a:prstGeom prst="rect">
            <a:avLst/>
          </a:prstGeom>
        </p:spPr>
        <p:txBody>
          <a:bodyPr vert="horz" lIns="91440" tIns="45720" rIns="91440" bIns="45720" rtlCol="0" anchor="ctr"/>
          <a:lstStyle>
            <a:lvl1pPr algn="r">
              <a:defRPr sz="1600">
                <a:solidFill>
                  <a:schemeClr val="bg1"/>
                </a:solidFill>
              </a:defRPr>
            </a:lvl1pPr>
          </a:lstStyle>
          <a:p>
            <a:fld id="{6950B854-3127-4811-8AD8-B45371E5F2FF}" type="slidenum">
              <a:rPr lang="en-US" smtClean="0"/>
              <a:pPr/>
              <a:t>‹#›</a:t>
            </a:fld>
            <a:endParaRPr lang="en-US" dirty="0"/>
          </a:p>
        </p:txBody>
      </p:sp>
    </p:spTree>
    <p:extLst>
      <p:ext uri="{BB962C8B-B14F-4D97-AF65-F5344CB8AC3E}">
        <p14:creationId xmlns:p14="http://schemas.microsoft.com/office/powerpoint/2010/main" val="340674773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20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hf hdr="0" ftr="0" dt="0"/>
  <p:txStyles>
    <p:titleStyle>
      <a:lvl1pPr algn="l" defTabSz="1219170" rtl="0" eaLnBrk="1" latinLnBrk="0" hangingPunct="1">
        <a:spcBef>
          <a:spcPct val="0"/>
        </a:spcBef>
        <a:buNone/>
        <a:defRPr sz="5867" kern="1200">
          <a:solidFill>
            <a:schemeClr val="tx1"/>
          </a:solidFill>
          <a:latin typeface="+mj-lt"/>
          <a:ea typeface="+mj-ea"/>
          <a:cs typeface="+mj-cs"/>
        </a:defRPr>
      </a:lvl1pPr>
    </p:titleStyle>
    <p:bodyStyle>
      <a:lvl1pPr marL="0" indent="0" algn="l" defTabSz="1219170" rtl="0" eaLnBrk="1" latinLnBrk="0" hangingPunct="1">
        <a:spcBef>
          <a:spcPct val="20000"/>
        </a:spcBef>
        <a:buFontTx/>
        <a:buNone/>
        <a:defRPr sz="2667" kern="1200">
          <a:solidFill>
            <a:schemeClr val="tx1"/>
          </a:solidFill>
          <a:latin typeface="+mn-lt"/>
          <a:ea typeface="+mn-ea"/>
          <a:cs typeface="+mn-cs"/>
        </a:defRPr>
      </a:lvl1pPr>
      <a:lvl2pPr marL="0" indent="0" algn="l" defTabSz="1219170" rtl="0" eaLnBrk="1" latinLnBrk="0" hangingPunct="1">
        <a:spcBef>
          <a:spcPct val="20000"/>
        </a:spcBef>
        <a:buFontTx/>
        <a:buNone/>
        <a:defRPr sz="2667" kern="1200">
          <a:solidFill>
            <a:schemeClr val="tx1"/>
          </a:solidFill>
          <a:latin typeface="+mn-lt"/>
          <a:ea typeface="+mn-ea"/>
          <a:cs typeface="+mn-cs"/>
        </a:defRPr>
      </a:lvl2pPr>
      <a:lvl3pPr marL="0" indent="0" algn="l" defTabSz="1219170" rtl="0" eaLnBrk="1" latinLnBrk="0" hangingPunct="1">
        <a:spcBef>
          <a:spcPct val="20000"/>
        </a:spcBef>
        <a:buFontTx/>
        <a:buNone/>
        <a:defRPr sz="2667" kern="1200">
          <a:solidFill>
            <a:schemeClr val="tx1"/>
          </a:solidFill>
          <a:latin typeface="+mn-lt"/>
          <a:ea typeface="+mn-ea"/>
          <a:cs typeface="+mn-cs"/>
        </a:defRPr>
      </a:lvl3pPr>
      <a:lvl4pPr marL="0" indent="0" algn="l" defTabSz="1219170" rtl="0" eaLnBrk="1" latinLnBrk="0" hangingPunct="1">
        <a:spcBef>
          <a:spcPct val="20000"/>
        </a:spcBef>
        <a:buFontTx/>
        <a:buNone/>
        <a:defRPr sz="2667" kern="1200">
          <a:solidFill>
            <a:schemeClr val="tx1"/>
          </a:solidFill>
          <a:latin typeface="+mn-lt"/>
          <a:ea typeface="+mn-ea"/>
          <a:cs typeface="+mn-cs"/>
        </a:defRPr>
      </a:lvl4pPr>
      <a:lvl5pPr marL="0" indent="0" algn="l" defTabSz="1219170" rtl="0" eaLnBrk="1" latinLnBrk="0" hangingPunct="1">
        <a:spcBef>
          <a:spcPct val="20000"/>
        </a:spcBef>
        <a:buFontTx/>
        <a:buNone/>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0D79E1-5F46-41CA-85E7-44C2A6C62820}"/>
              </a:ext>
            </a:extLst>
          </p:cNvPr>
          <p:cNvSpPr>
            <a:spLocks noGrp="1"/>
          </p:cNvSpPr>
          <p:nvPr>
            <p:ph type="title"/>
          </p:nvPr>
        </p:nvSpPr>
        <p:spPr>
          <a:xfrm>
            <a:off x="363416" y="365125"/>
            <a:ext cx="11465168" cy="918553"/>
          </a:xfrm>
          <a:prstGeom prst="rect">
            <a:avLst/>
          </a:prstGeom>
        </p:spPr>
        <p:txBody>
          <a:bodyPr vert="horz" lIns="0" tIns="0" rIns="0" bIns="0" rtlCol="0" anchor="b">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D7B0B511-05FD-459E-AC79-A87540961FC1}"/>
              </a:ext>
            </a:extLst>
          </p:cNvPr>
          <p:cNvSpPr>
            <a:spLocks noGrp="1"/>
          </p:cNvSpPr>
          <p:nvPr>
            <p:ph type="body" idx="1"/>
          </p:nvPr>
        </p:nvSpPr>
        <p:spPr>
          <a:xfrm>
            <a:off x="363416" y="1825625"/>
            <a:ext cx="11465168"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FC32B635-1E22-483C-94B9-F587908DE6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6DB98321-594C-4030-A2B0-3492F77EE03E}"/>
              </a:ext>
            </a:extLst>
          </p:cNvPr>
          <p:cNvSpPr>
            <a:spLocks noGrp="1"/>
          </p:cNvSpPr>
          <p:nvPr>
            <p:ph type="sldNum" sz="quarter" idx="4"/>
          </p:nvPr>
        </p:nvSpPr>
        <p:spPr>
          <a:xfrm>
            <a:off x="9085384" y="6463207"/>
            <a:ext cx="2743200" cy="258268"/>
          </a:xfrm>
          <a:prstGeom prst="rect">
            <a:avLst/>
          </a:prstGeom>
        </p:spPr>
        <p:txBody>
          <a:bodyPr vert="horz" lIns="91440" tIns="45720" rIns="91440" bIns="45720" rtlCol="0" anchor="ctr"/>
          <a:lstStyle>
            <a:lvl1pPr algn="r">
              <a:defRPr sz="900">
                <a:solidFill>
                  <a:schemeClr val="accent3"/>
                </a:solidFill>
              </a:defRPr>
            </a:lvl1pPr>
          </a:lstStyle>
          <a:p>
            <a:fld id="{48BB047D-A6CD-43AB-96F0-683C726B586B}" type="slidenum">
              <a:rPr lang="en-US" noProof="0" smtClean="0"/>
              <a:pPr/>
              <a:t>‹#›</a:t>
            </a:fld>
            <a:endParaRPr lang="en-US" noProof="0" dirty="0"/>
          </a:p>
        </p:txBody>
      </p:sp>
    </p:spTree>
    <p:extLst>
      <p:ext uri="{BB962C8B-B14F-4D97-AF65-F5344CB8AC3E}">
        <p14:creationId xmlns:p14="http://schemas.microsoft.com/office/powerpoint/2010/main" val="773763156"/>
      </p:ext>
    </p:extLst>
  </p:cSld>
  <p:clrMap bg1="lt1" tx1="dk1" bg2="lt2" tx2="dk2" accent1="accent1" accent2="accent2" accent3="accent3" accent4="accent4" accent5="accent5" accent6="accent6" hlink="hlink" folHlink="folHlink"/>
  <p:sldLayoutIdLst>
    <p:sldLayoutId id="2147484568" r:id="rId1"/>
    <p:sldLayoutId id="2147484569" r:id="rId2"/>
    <p:sldLayoutId id="2147484570" r:id="rId3"/>
    <p:sldLayoutId id="2147484571" r:id="rId4"/>
    <p:sldLayoutId id="2147484572" r:id="rId5"/>
    <p:sldLayoutId id="2147484573" r:id="rId6"/>
    <p:sldLayoutId id="2147484574" r:id="rId7"/>
    <p:sldLayoutId id="2147484575" r:id="rId8"/>
    <p:sldLayoutId id="2147484576" r:id="rId9"/>
    <p:sldLayoutId id="2147484577" r:id="rId10"/>
    <p:sldLayoutId id="2147484578" r:id="rId11"/>
    <p:sldLayoutId id="2147484579" r:id="rId12"/>
    <p:sldLayoutId id="2147484580" r:id="rId13"/>
    <p:sldLayoutId id="2147484581" r:id="rId14"/>
    <p:sldLayoutId id="2147484582" r:id="rId15"/>
    <p:sldLayoutId id="2147484583" r:id="rId16"/>
  </p:sldLayoutIdLst>
  <p:hf hdr="0" ft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C89B828-B338-413C-B008-0A8566F4881D}"/>
              </a:ext>
            </a:extLst>
          </p:cNvPr>
          <p:cNvSpPr>
            <a:spLocks noGrp="1"/>
          </p:cNvSpPr>
          <p:nvPr>
            <p:ph type="sldNum" sz="quarter" idx="4"/>
          </p:nvPr>
        </p:nvSpPr>
        <p:spPr>
          <a:xfrm>
            <a:off x="9330481" y="6500914"/>
            <a:ext cx="2743200" cy="249385"/>
          </a:xfrm>
          <a:prstGeom prst="rect">
            <a:avLst/>
          </a:prstGeom>
        </p:spPr>
        <p:txBody>
          <a:bodyPr/>
          <a:lstStyle>
            <a:lvl1pPr algn="r">
              <a:defRPr sz="1200">
                <a:solidFill>
                  <a:schemeClr val="tx1"/>
                </a:solidFill>
              </a:defRPr>
            </a:lvl1pPr>
          </a:lstStyle>
          <a:p>
            <a:fld id="{48BB047D-A6CD-43AB-96F0-683C726B586B}" type="slidenum">
              <a:rPr lang="en-US" smtClean="0"/>
              <a:pPr/>
              <a:t>‹#›</a:t>
            </a:fld>
            <a:endParaRPr lang="en-US" dirty="0"/>
          </a:p>
        </p:txBody>
      </p:sp>
    </p:spTree>
    <p:extLst>
      <p:ext uri="{BB962C8B-B14F-4D97-AF65-F5344CB8AC3E}">
        <p14:creationId xmlns:p14="http://schemas.microsoft.com/office/powerpoint/2010/main" val="1646705651"/>
      </p:ext>
    </p:extLst>
  </p:cSld>
  <p:clrMap bg1="lt1" tx1="dk1" bg2="lt2" tx2="dk2" accent1="accent1" accent2="accent2" accent3="accent3" accent4="accent4" accent5="accent5" accent6="accent6" hlink="hlink" folHlink="folHlink"/>
  <p:sldLayoutIdLst>
    <p:sldLayoutId id="2147484585" r:id="rId1"/>
    <p:sldLayoutId id="2147484586" r:id="rId2"/>
    <p:sldLayoutId id="2147484587" r:id="rId3"/>
    <p:sldLayoutId id="2147484588" r:id="rId4"/>
    <p:sldLayoutId id="2147484589" r:id="rId5"/>
    <p:sldLayoutId id="2147484590" r:id="rId6"/>
    <p:sldLayoutId id="2147484591" r:id="rId7"/>
    <p:sldLayoutId id="2147484592" r:id="rId8"/>
    <p:sldLayoutId id="2147484593" r:id="rId9"/>
    <p:sldLayoutId id="2147484594" r:id="rId10"/>
    <p:sldLayoutId id="2147484595" r:id="rId11"/>
    <p:sldLayoutId id="2147484596" r:id="rId12"/>
    <p:sldLayoutId id="2147484597" r:id="rId13"/>
    <p:sldLayoutId id="2147484598" r:id="rId14"/>
    <p:sldLayoutId id="2147484599" r:id="rId15"/>
    <p:sldLayoutId id="2147484600" r:id="rId16"/>
    <p:sldLayoutId id="2147484601" r:id="rId17"/>
    <p:sldLayoutId id="2147484602" r:id="rId18"/>
    <p:sldLayoutId id="2147484603" r:id="rId19"/>
    <p:sldLayoutId id="2147484604" r:id="rId20"/>
    <p:sldLayoutId id="2147484605" r:id="rId21"/>
    <p:sldLayoutId id="2147484606" r:id="rId22"/>
    <p:sldLayoutId id="2147484607" r:id="rId23"/>
    <p:sldLayoutId id="2147484608" r:id="rId24"/>
    <p:sldLayoutId id="2147484609" r:id="rId25"/>
    <p:sldLayoutId id="2147484610" r:id="rId26"/>
    <p:sldLayoutId id="2147484611" r:id="rId27"/>
    <p:sldLayoutId id="2147484612" r:id="rId28"/>
    <p:sldLayoutId id="2147484613" r:id="rId29"/>
    <p:sldLayoutId id="2147484614" r:id="rId30"/>
    <p:sldLayoutId id="2147484615" r:id="rId31"/>
    <p:sldLayoutId id="2147484616" r:id="rId32"/>
    <p:sldLayoutId id="2147484617" r:id="rId33"/>
    <p:sldLayoutId id="2147484618" r:id="rId34"/>
    <p:sldLayoutId id="2147484619" r:id="rId35"/>
    <p:sldLayoutId id="2147484620" r:id="rId36"/>
    <p:sldLayoutId id="2147484621" r:id="rId37"/>
    <p:sldLayoutId id="2147484622" r:id="rId38"/>
    <p:sldLayoutId id="2147484623" r:id="rId39"/>
    <p:sldLayoutId id="2147484624" r:id="rId40"/>
    <p:sldLayoutId id="2147484625" r:id="rId41"/>
    <p:sldLayoutId id="2147484626" r:id="rId42"/>
    <p:sldLayoutId id="2147484627" r:id="rId43"/>
    <p:sldLayoutId id="2147484628" r:id="rId44"/>
    <p:sldLayoutId id="2147484629" r:id="rId45"/>
    <p:sldLayoutId id="2147484630" r:id="rId46"/>
    <p:sldLayoutId id="2147484631" r:id="rId47"/>
    <p:sldLayoutId id="2147484632" r:id="rId48"/>
    <p:sldLayoutId id="2147484633" r:id="rId49"/>
    <p:sldLayoutId id="2147484634" r:id="rId50"/>
    <p:sldLayoutId id="2147484635" r:id="rId51"/>
    <p:sldLayoutId id="2147484636" r:id="rId52"/>
    <p:sldLayoutId id="2147484637" r:id="rId53"/>
    <p:sldLayoutId id="2147484638" r:id="rId54"/>
    <p:sldLayoutId id="2147484639" r:id="rId55"/>
    <p:sldLayoutId id="2147484640" r:id="rId56"/>
    <p:sldLayoutId id="2147484641" r:id="rId57"/>
    <p:sldLayoutId id="2147484642" r:id="rId58"/>
    <p:sldLayoutId id="2147484643" r:id="rId59"/>
    <p:sldLayoutId id="2147484644" r:id="rId60"/>
    <p:sldLayoutId id="2147484645" r:id="rId61"/>
    <p:sldLayoutId id="2147484646" r:id="rId62"/>
    <p:sldLayoutId id="2147484647" r:id="rId63"/>
    <p:sldLayoutId id="2147484648" r:id="rId64"/>
    <p:sldLayoutId id="2147484649" r:id="rId65"/>
    <p:sldLayoutId id="2147484650" r:id="rId6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lumMod val="95000"/>
                <a:lumOff val="5000"/>
              </a:schemeClr>
            </a:gs>
            <a:gs pos="82000">
              <a:schemeClr val="tx1">
                <a:lumMod val="85000"/>
                <a:lumOff val="15000"/>
              </a:schemeClr>
            </a:gs>
            <a:gs pos="99167">
              <a:schemeClr val="tx1">
                <a:lumMod val="95000"/>
                <a:lumOff val="5000"/>
              </a:schemeClr>
            </a:gs>
          </a:gsLst>
          <a:lin ang="5400000" scaled="0"/>
          <a:tileRect/>
        </a:gradFill>
        <a:effectLst/>
      </p:bgPr>
    </p:bg>
    <p:spTree>
      <p:nvGrpSpPr>
        <p:cNvPr id="1" name=""/>
        <p:cNvGrpSpPr/>
        <p:nvPr/>
      </p:nvGrpSpPr>
      <p:grpSpPr>
        <a:xfrm>
          <a:off x="0" y="0"/>
          <a:ext cx="0" cy="0"/>
          <a:chOff x="0" y="0"/>
          <a:chExt cx="0" cy="0"/>
        </a:xfrm>
      </p:grpSpPr>
      <p:sp>
        <p:nvSpPr>
          <p:cNvPr id="10" name="Rectangle 9"/>
          <p:cNvSpPr/>
          <p:nvPr/>
        </p:nvSpPr>
        <p:spPr>
          <a:xfrm>
            <a:off x="7823200" y="3835400"/>
            <a:ext cx="12700000" cy="701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0FFF8A8B-781F-426A-A599-7F46681F9644}" type="datetime1">
              <a:rPr lang="en-US" smtClean="0"/>
              <a:t>7/22/2020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t>‹#›</a:t>
            </a:fld>
            <a:endParaRPr lang="en-US"/>
          </a:p>
        </p:txBody>
      </p:sp>
      <p:sp>
        <p:nvSpPr>
          <p:cNvPr id="3" name="Text Placeholder 2"/>
          <p:cNvSpPr>
            <a:spLocks noGrp="1"/>
          </p:cNvSpPr>
          <p:nvPr>
            <p:ph type="body" idx="1"/>
          </p:nvPr>
        </p:nvSpPr>
        <p:spPr>
          <a:xfrm>
            <a:off x="4165600" y="990600"/>
            <a:ext cx="7518400" cy="5181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2946400" y="177801"/>
            <a:ext cx="8737603" cy="525463"/>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1644190296"/>
      </p:ext>
    </p:extLst>
  </p:cSld>
  <p:clrMap bg1="lt1" tx1="dk1" bg2="lt2" tx2="dk2" accent1="accent1" accent2="accent2" accent3="accent3" accent4="accent4" accent5="accent5" accent6="accent6" hlink="hlink" folHlink="folHlink"/>
  <p:sldLayoutIdLst>
    <p:sldLayoutId id="2147484652" r:id="rId1"/>
    <p:sldLayoutId id="2147484653" r:id="rId2"/>
    <p:sldLayoutId id="2147484654" r:id="rId3"/>
    <p:sldLayoutId id="2147484655" r:id="rId4"/>
    <p:sldLayoutId id="2147484656" r:id="rId5"/>
    <p:sldLayoutId id="2147484657" r:id="rId6"/>
    <p:sldLayoutId id="2147484658" r:id="rId7"/>
    <p:sldLayoutId id="2147484659" r:id="rId8"/>
    <p:sldLayoutId id="2147484660" r:id="rId9"/>
    <p:sldLayoutId id="2147484661" r:id="rId10"/>
    <p:sldLayoutId id="2147484662" r:id="rId11"/>
    <p:sldLayoutId id="2147484663" r:id="rId12"/>
    <p:sldLayoutId id="2147484664" r:id="rId13"/>
    <p:sldLayoutId id="2147484665" r:id="rId14"/>
    <p:sldLayoutId id="2147484666" r:id="rId15"/>
    <p:sldLayoutId id="2147484667" r:id="rId16"/>
    <p:sldLayoutId id="2147484668" r:id="rId17"/>
    <p:sldLayoutId id="2147484669" r:id="rId18"/>
    <p:sldLayoutId id="2147484670" r:id="rId19"/>
    <p:sldLayoutId id="2147484672" r:id="rId20"/>
    <p:sldLayoutId id="2147484674" r:id="rId21"/>
    <p:sldLayoutId id="2147484676" r:id="rId22"/>
  </p:sldLayoutIdLst>
  <p:hf hdr="0" ftr="0" dt="0"/>
  <p:txStyles>
    <p:titleStyle>
      <a:lvl1pPr algn="r" defTabSz="1219170" rtl="0" eaLnBrk="1" latinLnBrk="0" hangingPunct="1">
        <a:spcBef>
          <a:spcPct val="0"/>
        </a:spcBef>
        <a:buNone/>
        <a:defRPr sz="3733" kern="1200">
          <a:solidFill>
            <a:schemeClr val="bg1">
              <a:lumMod val="95000"/>
            </a:schemeClr>
          </a:solidFill>
          <a:latin typeface="+mj-lt"/>
          <a:ea typeface="+mj-ea"/>
          <a:cs typeface="+mj-cs"/>
        </a:defRPr>
      </a:lvl1pPr>
    </p:titleStyle>
    <p:bodyStyle>
      <a:lvl1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1pPr>
      <a:lvl2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2pPr>
      <a:lvl3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3pPr>
      <a:lvl4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4pPr>
      <a:lvl5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A7FBF972-A6CC-41E3-8B33-9EDA8F17D3D2}" type="datetime1">
              <a:rPr lang="en-US" smtClean="0"/>
              <a:t>7/22/2020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8CC3E04-66A9-4251-93A4-9D6935EEDA09}" type="slidenum">
              <a:rPr lang="en-US" smtClean="0"/>
              <a:pPr/>
              <a:t>‹#›</a:t>
            </a:fld>
            <a:endParaRPr lang="en-US"/>
          </a:p>
        </p:txBody>
      </p:sp>
      <p:sp>
        <p:nvSpPr>
          <p:cNvPr id="7" name="Rectangle 6"/>
          <p:cNvSpPr/>
          <p:nvPr userDrawn="1"/>
        </p:nvSpPr>
        <p:spPr>
          <a:xfrm>
            <a:off x="0" y="0"/>
            <a:ext cx="12192000" cy="6858000"/>
          </a:xfrm>
          <a:prstGeom prst="rect">
            <a:avLst/>
          </a:prstGeom>
          <a:blipFill>
            <a:blip r:embed="rId13" cstate="print">
              <a:extLst>
                <a:ext uri="{BEBA8EAE-BF5A-486C-A8C5-ECC9F3942E4B}">
                  <a14:imgProps xmlns:a14="http://schemas.microsoft.com/office/drawing/2010/main">
                    <a14:imgLayer r:embed="rId14">
                      <a14:imgEffect>
                        <a14:brightnessContrast bright="-42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29224522"/>
      </p:ext>
    </p:extLst>
  </p:cSld>
  <p:clrMap bg1="lt1" tx1="dk1" bg2="lt2" tx2="dk2" accent1="accent1" accent2="accent2" accent3="accent3" accent4="accent4" accent5="accent5" accent6="accent6" hlink="hlink" folHlink="folHlink"/>
  <p:sldLayoutIdLst>
    <p:sldLayoutId id="2147484690" r:id="rId1"/>
    <p:sldLayoutId id="2147484691" r:id="rId2"/>
    <p:sldLayoutId id="2147484692" r:id="rId3"/>
    <p:sldLayoutId id="2147484693" r:id="rId4"/>
    <p:sldLayoutId id="2147484694" r:id="rId5"/>
    <p:sldLayoutId id="2147484695" r:id="rId6"/>
    <p:sldLayoutId id="2147484696" r:id="rId7"/>
    <p:sldLayoutId id="2147484697" r:id="rId8"/>
    <p:sldLayoutId id="2147484698" r:id="rId9"/>
    <p:sldLayoutId id="2147484699" r:id="rId10"/>
    <p:sldLayoutId id="2147484700" r:id="rId11"/>
  </p:sldLayoutIdLst>
  <p:hf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lumMod val="95000"/>
                <a:lumOff val="5000"/>
              </a:schemeClr>
            </a:gs>
            <a:gs pos="82000">
              <a:schemeClr val="tx1">
                <a:lumMod val="85000"/>
                <a:lumOff val="15000"/>
              </a:schemeClr>
            </a:gs>
            <a:gs pos="99167">
              <a:schemeClr val="tx1">
                <a:lumMod val="95000"/>
                <a:lumOff val="5000"/>
              </a:schemeClr>
            </a:gs>
          </a:gsLst>
          <a:lin ang="5400000" scaled="0"/>
          <a:tileRect/>
        </a:gradFill>
        <a:effectLst/>
      </p:bgPr>
    </p:bg>
    <p:spTree>
      <p:nvGrpSpPr>
        <p:cNvPr id="1" name=""/>
        <p:cNvGrpSpPr/>
        <p:nvPr/>
      </p:nvGrpSpPr>
      <p:grpSpPr>
        <a:xfrm>
          <a:off x="0" y="0"/>
          <a:ext cx="0" cy="0"/>
          <a:chOff x="0" y="0"/>
          <a:chExt cx="0" cy="0"/>
        </a:xfrm>
      </p:grpSpPr>
      <p:sp>
        <p:nvSpPr>
          <p:cNvPr id="10" name="Rectangle 9"/>
          <p:cNvSpPr/>
          <p:nvPr/>
        </p:nvSpPr>
        <p:spPr>
          <a:xfrm>
            <a:off x="7823200" y="3835400"/>
            <a:ext cx="12700000" cy="701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AF44E88-A7E7-48EE-AF3A-73D5754B4227}" type="datetime1">
              <a:rPr lang="en-US" smtClean="0"/>
              <a:t>7/22/2020</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t>‹#›</a:t>
            </a:fld>
            <a:endParaRPr lang="en-US" dirty="0"/>
          </a:p>
        </p:txBody>
      </p:sp>
      <p:sp>
        <p:nvSpPr>
          <p:cNvPr id="3" name="Text Placeholder 2"/>
          <p:cNvSpPr>
            <a:spLocks noGrp="1"/>
          </p:cNvSpPr>
          <p:nvPr>
            <p:ph type="body" idx="1"/>
          </p:nvPr>
        </p:nvSpPr>
        <p:spPr>
          <a:xfrm>
            <a:off x="4165600" y="990600"/>
            <a:ext cx="7518400" cy="5181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2946400" y="177801"/>
            <a:ext cx="8737603" cy="525463"/>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3055607194"/>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56" r:id="rId13"/>
    <p:sldLayoutId id="2147483957" r:id="rId14"/>
    <p:sldLayoutId id="2147483958" r:id="rId15"/>
    <p:sldLayoutId id="2147483959" r:id="rId16"/>
    <p:sldLayoutId id="2147483960" r:id="rId17"/>
    <p:sldLayoutId id="2147483961" r:id="rId18"/>
    <p:sldLayoutId id="2147483962" r:id="rId19"/>
    <p:sldLayoutId id="2147483963" r:id="rId20"/>
    <p:sldLayoutId id="2147483964" r:id="rId21"/>
    <p:sldLayoutId id="2147483965" r:id="rId22"/>
  </p:sldLayoutIdLst>
  <p:hf hdr="0" ftr="0" dt="0"/>
  <p:txStyles>
    <p:titleStyle>
      <a:lvl1pPr algn="r" defTabSz="1219170" rtl="0" eaLnBrk="1" latinLnBrk="0" hangingPunct="1">
        <a:spcBef>
          <a:spcPct val="0"/>
        </a:spcBef>
        <a:buNone/>
        <a:defRPr sz="3733" kern="1200">
          <a:solidFill>
            <a:schemeClr val="bg1">
              <a:lumMod val="95000"/>
            </a:schemeClr>
          </a:solidFill>
          <a:latin typeface="+mj-lt"/>
          <a:ea typeface="+mj-ea"/>
          <a:cs typeface="+mj-cs"/>
        </a:defRPr>
      </a:lvl1pPr>
    </p:titleStyle>
    <p:bodyStyle>
      <a:lvl1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1pPr>
      <a:lvl2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2pPr>
      <a:lvl3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3pPr>
      <a:lvl4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4pPr>
      <a:lvl5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90000"/>
              </a:schemeClr>
            </a:gs>
            <a:gs pos="100000">
              <a:schemeClr val="accent1">
                <a:lumMod val="5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11200" y="-38100"/>
            <a:ext cx="10668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304800" y="990600"/>
            <a:ext cx="11480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4"/>
          </p:nvPr>
        </p:nvSpPr>
        <p:spPr>
          <a:xfrm>
            <a:off x="9356325" y="6570866"/>
            <a:ext cx="2743200" cy="184666"/>
          </a:xfrm>
          <a:prstGeom prst="rect">
            <a:avLst/>
          </a:prstGeom>
        </p:spPr>
        <p:txBody>
          <a:bodyPr vert="horz" lIns="0" tIns="0" rIns="0" bIns="0" rtlCol="0" anchor="ctr">
            <a:spAutoFit/>
          </a:bodyPr>
          <a:lstStyle>
            <a:lvl1pPr algn="r">
              <a:defRPr sz="1200">
                <a:solidFill>
                  <a:schemeClr val="bg1"/>
                </a:solidFill>
              </a:defRPr>
            </a:lvl1pPr>
          </a:lstStyle>
          <a:p>
            <a:fld id="{8E591227-F9EB-4B2B-9432-842143BA1678}" type="slidenum">
              <a:rPr lang="en-US" smtClean="0"/>
              <a:pPr/>
              <a:t>‹#›</a:t>
            </a:fld>
            <a:endParaRPr lang="en-US" dirty="0"/>
          </a:p>
        </p:txBody>
      </p:sp>
    </p:spTree>
    <p:extLst>
      <p:ext uri="{BB962C8B-B14F-4D97-AF65-F5344CB8AC3E}">
        <p14:creationId xmlns:p14="http://schemas.microsoft.com/office/powerpoint/2010/main" val="3919962304"/>
      </p:ext>
    </p:extLst>
  </p:cSld>
  <p:clrMap bg1="lt1" tx1="dk1" bg2="lt2" tx2="dk2" accent1="accent1" accent2="accent2" accent3="accent3" accent4="accent4" accent5="accent5" accent6="accent6" hlink="hlink" folHlink="folHlink"/>
  <p:sldLayoutIdLst>
    <p:sldLayoutId id="2147484055" r:id="rId1"/>
    <p:sldLayoutId id="2147484056" r:id="rId2"/>
    <p:sldLayoutId id="2147484057" r:id="rId3"/>
  </p:sldLayoutIdLst>
  <p:hf hdr="0" ftr="0" dt="0"/>
  <p:txStyles>
    <p:titleStyle>
      <a:lvl1pPr algn="ctr" rtl="0" fontAlgn="base">
        <a:spcBef>
          <a:spcPct val="0"/>
        </a:spcBef>
        <a:spcAft>
          <a:spcPct val="0"/>
        </a:spcAft>
        <a:defRPr sz="2700" kern="1200">
          <a:solidFill>
            <a:schemeClr val="bg1"/>
          </a:solidFill>
          <a:latin typeface="Franklin Gothic Medium" pitchFamily="34" charset="0"/>
          <a:ea typeface="+mj-ea"/>
          <a:cs typeface="+mj-cs"/>
        </a:defRPr>
      </a:lvl1pPr>
      <a:lvl2pPr algn="ctr" rtl="0" fontAlgn="base">
        <a:spcBef>
          <a:spcPct val="0"/>
        </a:spcBef>
        <a:spcAft>
          <a:spcPct val="0"/>
        </a:spcAft>
        <a:defRPr sz="3300">
          <a:solidFill>
            <a:schemeClr val="tx1"/>
          </a:solidFill>
          <a:latin typeface="Impact" pitchFamily="34" charset="0"/>
        </a:defRPr>
      </a:lvl2pPr>
      <a:lvl3pPr algn="ctr" rtl="0" fontAlgn="base">
        <a:spcBef>
          <a:spcPct val="0"/>
        </a:spcBef>
        <a:spcAft>
          <a:spcPct val="0"/>
        </a:spcAft>
        <a:defRPr sz="3300">
          <a:solidFill>
            <a:schemeClr val="tx1"/>
          </a:solidFill>
          <a:latin typeface="Impact" pitchFamily="34" charset="0"/>
        </a:defRPr>
      </a:lvl3pPr>
      <a:lvl4pPr algn="ctr" rtl="0" fontAlgn="base">
        <a:spcBef>
          <a:spcPct val="0"/>
        </a:spcBef>
        <a:spcAft>
          <a:spcPct val="0"/>
        </a:spcAft>
        <a:defRPr sz="3300">
          <a:solidFill>
            <a:schemeClr val="tx1"/>
          </a:solidFill>
          <a:latin typeface="Impact" pitchFamily="34" charset="0"/>
        </a:defRPr>
      </a:lvl4pPr>
      <a:lvl5pPr algn="ctr" rtl="0" fontAlgn="base">
        <a:spcBef>
          <a:spcPct val="0"/>
        </a:spcBef>
        <a:spcAft>
          <a:spcPct val="0"/>
        </a:spcAft>
        <a:defRPr sz="3300">
          <a:solidFill>
            <a:schemeClr val="tx1"/>
          </a:solidFill>
          <a:latin typeface="Impact" pitchFamily="34" charset="0"/>
        </a:defRPr>
      </a:lvl5pPr>
      <a:lvl6pPr marL="342900" algn="ctr" rtl="0" fontAlgn="base">
        <a:spcBef>
          <a:spcPct val="0"/>
        </a:spcBef>
        <a:spcAft>
          <a:spcPct val="0"/>
        </a:spcAft>
        <a:defRPr sz="3300">
          <a:solidFill>
            <a:schemeClr val="tx1"/>
          </a:solidFill>
          <a:latin typeface="Impact" pitchFamily="34" charset="0"/>
        </a:defRPr>
      </a:lvl6pPr>
      <a:lvl7pPr marL="685800" algn="ctr" rtl="0" fontAlgn="base">
        <a:spcBef>
          <a:spcPct val="0"/>
        </a:spcBef>
        <a:spcAft>
          <a:spcPct val="0"/>
        </a:spcAft>
        <a:defRPr sz="3300">
          <a:solidFill>
            <a:schemeClr val="tx1"/>
          </a:solidFill>
          <a:latin typeface="Impact" pitchFamily="34" charset="0"/>
        </a:defRPr>
      </a:lvl7pPr>
      <a:lvl8pPr marL="1028700" algn="ctr" rtl="0" fontAlgn="base">
        <a:spcBef>
          <a:spcPct val="0"/>
        </a:spcBef>
        <a:spcAft>
          <a:spcPct val="0"/>
        </a:spcAft>
        <a:defRPr sz="3300">
          <a:solidFill>
            <a:schemeClr val="tx1"/>
          </a:solidFill>
          <a:latin typeface="Impact" pitchFamily="34" charset="0"/>
        </a:defRPr>
      </a:lvl8pPr>
      <a:lvl9pPr marL="1371600" algn="ctr" rtl="0" fontAlgn="base">
        <a:spcBef>
          <a:spcPct val="0"/>
        </a:spcBef>
        <a:spcAft>
          <a:spcPct val="0"/>
        </a:spcAft>
        <a:defRPr sz="3300">
          <a:solidFill>
            <a:schemeClr val="tx1"/>
          </a:solidFill>
          <a:latin typeface="Impact" pitchFamily="34" charset="0"/>
        </a:defRPr>
      </a:lvl9pPr>
    </p:titleStyle>
    <p:bodyStyle>
      <a:lvl1pPr marL="0" indent="0" algn="l" rtl="0" fontAlgn="base">
        <a:spcBef>
          <a:spcPct val="20000"/>
        </a:spcBef>
        <a:spcAft>
          <a:spcPct val="0"/>
        </a:spcAft>
        <a:buFontTx/>
        <a:buNone/>
        <a:defRPr sz="1500" kern="1200">
          <a:solidFill>
            <a:schemeClr val="tx1"/>
          </a:solidFill>
          <a:latin typeface="Franklin Gothic Medium" pitchFamily="34" charset="0"/>
          <a:ea typeface="+mn-ea"/>
          <a:cs typeface="+mn-cs"/>
        </a:defRPr>
      </a:lvl1pPr>
      <a:lvl2pPr marL="342900" indent="0" algn="l" rtl="0" fontAlgn="base">
        <a:spcBef>
          <a:spcPct val="20000"/>
        </a:spcBef>
        <a:spcAft>
          <a:spcPct val="0"/>
        </a:spcAft>
        <a:buFontTx/>
        <a:buNone/>
        <a:defRPr sz="1500" kern="1200">
          <a:solidFill>
            <a:schemeClr val="tx1"/>
          </a:solidFill>
          <a:latin typeface="Franklin Gothic Medium" pitchFamily="34" charset="0"/>
          <a:ea typeface="+mn-ea"/>
          <a:cs typeface="+mn-cs"/>
        </a:defRPr>
      </a:lvl2pPr>
      <a:lvl3pPr marL="685800" indent="0" algn="l" rtl="0" fontAlgn="base">
        <a:spcBef>
          <a:spcPct val="20000"/>
        </a:spcBef>
        <a:spcAft>
          <a:spcPct val="0"/>
        </a:spcAft>
        <a:buFontTx/>
        <a:buNone/>
        <a:defRPr sz="1500" kern="1200">
          <a:solidFill>
            <a:schemeClr val="tx1"/>
          </a:solidFill>
          <a:latin typeface="Franklin Gothic Medium" pitchFamily="34" charset="0"/>
          <a:ea typeface="+mn-ea"/>
          <a:cs typeface="+mn-cs"/>
        </a:defRPr>
      </a:lvl3pPr>
      <a:lvl4pPr marL="1028700" indent="0" algn="l" rtl="0" fontAlgn="base">
        <a:spcBef>
          <a:spcPct val="20000"/>
        </a:spcBef>
        <a:spcAft>
          <a:spcPct val="0"/>
        </a:spcAft>
        <a:buFontTx/>
        <a:buNone/>
        <a:defRPr sz="1500" kern="1200">
          <a:solidFill>
            <a:schemeClr val="tx1"/>
          </a:solidFill>
          <a:latin typeface="Franklin Gothic Medium" pitchFamily="34" charset="0"/>
          <a:ea typeface="+mn-ea"/>
          <a:cs typeface="+mn-cs"/>
        </a:defRPr>
      </a:lvl4pPr>
      <a:lvl5pPr marL="1371600" indent="0" algn="l" rtl="0" fontAlgn="base">
        <a:spcBef>
          <a:spcPct val="20000"/>
        </a:spcBef>
        <a:spcAft>
          <a:spcPct val="0"/>
        </a:spcAft>
        <a:buFontTx/>
        <a:buNone/>
        <a:defRPr sz="1500" kern="1200">
          <a:solidFill>
            <a:schemeClr val="tx1"/>
          </a:solidFill>
          <a:latin typeface="Franklin Gothic Medium" pitchFamily="34"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85000"/>
              </a:schemeClr>
            </a:gs>
            <a:gs pos="50000">
              <a:schemeClr val="bg1"/>
            </a:gs>
            <a:gs pos="100000">
              <a:schemeClr val="bg1">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5200" y="225807"/>
            <a:ext cx="10515600" cy="443198"/>
          </a:xfrm>
          <a:prstGeom prst="rect">
            <a:avLst/>
          </a:prstGeom>
        </p:spPr>
        <p:txBody>
          <a:bodyPr>
            <a:normAutofit/>
          </a:bodyPr>
          <a:lstStyle/>
          <a:p>
            <a:pPr marL="0" lvl="0"/>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446579"/>
            <a:ext cx="2743200" cy="184666"/>
          </a:xfrm>
          <a:prstGeom prst="rect">
            <a:avLst/>
          </a:prstGeom>
        </p:spPr>
        <p:txBody>
          <a:bodyPr vert="horz" lIns="0" tIns="0" rIns="0" bIns="0" rtlCol="0" anchor="ctr">
            <a:spAutoFit/>
          </a:bodyPr>
          <a:lstStyle>
            <a:lvl1pPr algn="l">
              <a:defRPr sz="1200">
                <a:solidFill>
                  <a:schemeClr val="tx1">
                    <a:tint val="75000"/>
                  </a:schemeClr>
                </a:solidFill>
              </a:defRPr>
            </a:lvl1pPr>
          </a:lstStyle>
          <a:p>
            <a:fld id="{7DD3D5E5-7E66-4285-8154-F5AF193EF8A1}" type="datetime1">
              <a:rPr lang="en-US" smtClean="0"/>
              <a:t>7/22/2020</a:t>
            </a:fld>
            <a:endParaRPr lang="en-US" dirty="0"/>
          </a:p>
        </p:txBody>
      </p:sp>
      <p:sp>
        <p:nvSpPr>
          <p:cNvPr id="5" name="Footer Placeholder 4"/>
          <p:cNvSpPr>
            <a:spLocks noGrp="1"/>
          </p:cNvSpPr>
          <p:nvPr>
            <p:ph type="ftr" sz="quarter" idx="3"/>
          </p:nvPr>
        </p:nvSpPr>
        <p:spPr>
          <a:xfrm>
            <a:off x="4038600" y="6446579"/>
            <a:ext cx="4114800" cy="184666"/>
          </a:xfrm>
          <a:prstGeom prst="rect">
            <a:avLst/>
          </a:prstGeom>
        </p:spPr>
        <p:txBody>
          <a:bodyPr vert="horz" lIns="0" tIns="0" rIns="0" bIns="0" rtlCol="0" anchor="ctr">
            <a:spAutoFit/>
          </a:bodyP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356325" y="6555477"/>
            <a:ext cx="2743200" cy="215444"/>
          </a:xfrm>
          <a:prstGeom prst="rect">
            <a:avLst/>
          </a:prstGeom>
        </p:spPr>
        <p:txBody>
          <a:bodyPr vert="horz" lIns="0" tIns="0" rIns="0" bIns="0" rtlCol="0" anchor="ctr">
            <a:spAutoFit/>
          </a:bodyPr>
          <a:lstStyle>
            <a:lvl1pPr algn="r">
              <a:defRPr sz="1400">
                <a:solidFill>
                  <a:schemeClr val="tx1"/>
                </a:solidFill>
              </a:defRPr>
            </a:lvl1pPr>
          </a:lstStyle>
          <a:p>
            <a:fld id="{8E591227-F9EB-4B2B-9432-842143BA1678}" type="slidenum">
              <a:rPr lang="en-US" smtClean="0"/>
              <a:pPr/>
              <a:t>‹#›</a:t>
            </a:fld>
            <a:endParaRPr lang="en-US" dirty="0"/>
          </a:p>
        </p:txBody>
      </p:sp>
    </p:spTree>
    <p:extLst>
      <p:ext uri="{BB962C8B-B14F-4D97-AF65-F5344CB8AC3E}">
        <p14:creationId xmlns:p14="http://schemas.microsoft.com/office/powerpoint/2010/main" val="2884604515"/>
      </p:ext>
    </p:extLst>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Lst>
  <p:hf hdr="0" ftr="0" dt="0"/>
  <p:txStyles>
    <p:titleStyle>
      <a:lvl1pPr algn="l" defTabSz="914400" rtl="0" eaLnBrk="1" latinLnBrk="0" hangingPunct="1">
        <a:lnSpc>
          <a:spcPct val="90000"/>
        </a:lnSpc>
        <a:spcBef>
          <a:spcPct val="0"/>
        </a:spcBef>
        <a:buNone/>
        <a:defRPr lang="en-US" sz="3200" b="1" kern="1200" dirty="0">
          <a:ln w="9525" cmpd="sng">
            <a:solidFill>
              <a:schemeClr val="accent1">
                <a:tint val="3000"/>
              </a:schemeClr>
            </a:solidFill>
            <a:prstDash val="solid"/>
            <a:miter lim="800000"/>
          </a:ln>
          <a:gradFill>
            <a:gsLst>
              <a:gs pos="21000">
                <a:schemeClr val="tx1">
                  <a:lumMod val="50000"/>
                  <a:lumOff val="50000"/>
                </a:schemeClr>
              </a:gs>
              <a:gs pos="52000">
                <a:schemeClr val="tx1">
                  <a:lumMod val="85000"/>
                  <a:lumOff val="15000"/>
                </a:schemeClr>
              </a:gs>
            </a:gsLst>
            <a:lin ang="5400000"/>
          </a:gradFill>
          <a:effectLst>
            <a:outerShdw blurRad="55000" dist="50800" dir="5400000" algn="tl">
              <a:srgbClr val="000000">
                <a:alpha val="33000"/>
              </a:srgbClr>
            </a:outerShdw>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16CAF5-8A3D-4F2B-83A8-D58466C83D68}" type="datetime1">
              <a:rPr lang="en-US" smtClean="0"/>
              <a:t>7/22/2020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5DEEB0-0D57-4C46-9A3A-CA2E40FA33D3}" type="slidenum">
              <a:rPr lang="en-US" smtClean="0"/>
              <a:t>‹#›</a:t>
            </a:fld>
            <a:endParaRPr lang="en-US" dirty="0"/>
          </a:p>
        </p:txBody>
      </p:sp>
    </p:spTree>
    <p:extLst>
      <p:ext uri="{BB962C8B-B14F-4D97-AF65-F5344CB8AC3E}">
        <p14:creationId xmlns:p14="http://schemas.microsoft.com/office/powerpoint/2010/main" val="1880496516"/>
      </p:ext>
    </p:extLst>
  </p:cSld>
  <p:clrMap bg1="lt1" tx1="dk1" bg2="lt2" tx2="dk2" accent1="accent1" accent2="accent2" accent3="accent3" accent4="accent4" accent5="accent5" accent6="accent6" hlink="hlink" folHlink="folHlink"/>
  <p:sldLayoutIdLst>
    <p:sldLayoutId id="2147484218" r:id="rId1"/>
    <p:sldLayoutId id="2147484219"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40A61C7-EEC9-47C9-B974-1B6D980860E9}" type="datetime1">
              <a:rPr lang="en-US" smtClean="0"/>
              <a:t>7/22/2020</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16E2650-BC37-4579-857D-5F97C7CBFAB1}" type="slidenum">
              <a:rPr lang="en-US" smtClean="0"/>
              <a:t>‹#›</a:t>
            </a:fld>
            <a:endParaRPr lang="en-US" dirty="0"/>
          </a:p>
        </p:txBody>
      </p:sp>
    </p:spTree>
    <p:extLst>
      <p:ext uri="{BB962C8B-B14F-4D97-AF65-F5344CB8AC3E}">
        <p14:creationId xmlns:p14="http://schemas.microsoft.com/office/powerpoint/2010/main" val="1536347429"/>
      </p:ext>
    </p:extLst>
  </p:cSld>
  <p:clrMap bg1="dk1" tx1="lt1" bg2="dk2" tx2="lt2" accent1="accent1" accent2="accent2" accent3="accent3" accent4="accent4" accent5="accent5" accent6="accent6" hlink="hlink" folHlink="folHlink"/>
  <p:sldLayoutIdLst>
    <p:sldLayoutId id="2147484221" r:id="rId1"/>
    <p:sldLayoutId id="2147484222" r:id="rId2"/>
    <p:sldLayoutId id="2147484223" r:id="rId3"/>
    <p:sldLayoutId id="2147484224" r:id="rId4"/>
    <p:sldLayoutId id="2147484225" r:id="rId5"/>
    <p:sldLayoutId id="2147484226" r:id="rId6"/>
    <p:sldLayoutId id="2147484227" r:id="rId7"/>
    <p:sldLayoutId id="2147484228" r:id="rId8"/>
    <p:sldLayoutId id="2147484229" r:id="rId9"/>
    <p:sldLayoutId id="2147484230" r:id="rId10"/>
    <p:sldLayoutId id="2147484231" r:id="rId11"/>
    <p:sldLayoutId id="2147484232" r:id="rId12"/>
    <p:sldLayoutId id="2147484233" r:id="rId13"/>
    <p:sldLayoutId id="2147484234" r:id="rId14"/>
    <p:sldLayoutId id="2147484235" r:id="rId15"/>
    <p:sldLayoutId id="2147484236" r:id="rId16"/>
    <p:sldLayoutId id="2147484237" r:id="rId17"/>
  </p:sldLayoutIdLst>
  <p:hf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44956F-0AEA-40A1-B313-62B0007C4E4D}"/>
              </a:ext>
            </a:extLst>
          </p:cNvPr>
          <p:cNvSpPr/>
          <p:nvPr userDrawn="1"/>
        </p:nvSpPr>
        <p:spPr>
          <a:xfrm>
            <a:off x="0" y="0"/>
            <a:ext cx="12192000"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p:cNvPicPr>
            <a:picLocks noChangeAspect="1"/>
          </p:cNvPicPr>
          <p:nvPr userDrawn="1"/>
        </p:nvPicPr>
        <p:blipFill>
          <a:blip r:embed="rId10" cstate="email">
            <a:alphaModFix amt="26000"/>
            <a:extLst>
              <a:ext uri="{BEBA8EAE-BF5A-486C-A8C5-ECC9F3942E4B}">
                <a14:imgProps xmlns:a14="http://schemas.microsoft.com/office/drawing/2010/main">
                  <a14:imgLayer r:embed="rId11">
                    <a14:imgEffect>
                      <a14:saturation sat="400000"/>
                    </a14:imgEffect>
                  </a14:imgLayer>
                </a14:imgProps>
              </a:ext>
              <a:ext uri="{28A0092B-C50C-407E-A947-70E740481C1C}">
                <a14:useLocalDpi xmlns:a14="http://schemas.microsoft.com/office/drawing/2010/main"/>
              </a:ext>
            </a:extLst>
          </a:blip>
          <a:stretch>
            <a:fillRect/>
          </a:stretch>
        </p:blipFill>
        <p:spPr>
          <a:xfrm>
            <a:off x="-1" y="0"/>
            <a:ext cx="12220487" cy="6858000"/>
          </a:xfrm>
          <a:prstGeom prst="rect">
            <a:avLst/>
          </a:prstGeom>
        </p:spPr>
      </p:pic>
    </p:spTree>
    <p:extLst>
      <p:ext uri="{BB962C8B-B14F-4D97-AF65-F5344CB8AC3E}">
        <p14:creationId xmlns:p14="http://schemas.microsoft.com/office/powerpoint/2010/main" val="1242837780"/>
      </p:ext>
    </p:extLst>
  </p:cSld>
  <p:clrMap bg1="lt1" tx1="dk1" bg2="lt2" tx2="dk2" accent1="accent1" accent2="accent2" accent3="accent3" accent4="accent4" accent5="accent5" accent6="accent6" hlink="hlink" folHlink="folHlink"/>
  <p:sldLayoutIdLst>
    <p:sldLayoutId id="2147484281" r:id="rId1"/>
    <p:sldLayoutId id="2147484282" r:id="rId2"/>
    <p:sldLayoutId id="2147484283" r:id="rId3"/>
    <p:sldLayoutId id="2147484284" r:id="rId4"/>
    <p:sldLayoutId id="2147484286" r:id="rId5"/>
    <p:sldLayoutId id="2147484287" r:id="rId6"/>
    <p:sldLayoutId id="2147484288" r:id="rId7"/>
    <p:sldLayoutId id="2147484289"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10">
          <p15:clr>
            <a:srgbClr val="F26B43"/>
          </p15:clr>
        </p15:guide>
        <p15:guide id="4" orient="horz" pos="663">
          <p15:clr>
            <a:srgbClr val="F26B43"/>
          </p15:clr>
        </p15:guide>
        <p15:guide id="5" pos="6970">
          <p15:clr>
            <a:srgbClr val="F26B43"/>
          </p15:clr>
        </p15:guide>
        <p15:guide id="6" orient="horz" pos="370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600D13-0201-4CA2-9B31-DA287CFE0C86}" type="datetime1">
              <a:rPr lang="en-US" smtClean="0"/>
              <a:t>7/22/2020</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B849D6-A2AF-EB40-A7CE-F623886AC525}" type="slidenum">
              <a:rPr lang="en-US" smtClean="0"/>
              <a:t>‹#›</a:t>
            </a:fld>
            <a:endParaRPr lang="en-US" dirty="0"/>
          </a:p>
        </p:txBody>
      </p:sp>
    </p:spTree>
    <p:extLst>
      <p:ext uri="{BB962C8B-B14F-4D97-AF65-F5344CB8AC3E}">
        <p14:creationId xmlns:p14="http://schemas.microsoft.com/office/powerpoint/2010/main" val="388351208"/>
      </p:ext>
    </p:extLst>
  </p:cSld>
  <p:clrMap bg1="dk1" tx1="lt1" bg2="dk2" tx2="lt2" accent1="accent1" accent2="accent2" accent3="accent3" accent4="accent4" accent5="accent5" accent6="accent6" hlink="hlink" folHlink="folHlink"/>
  <p:sldLayoutIdLst>
    <p:sldLayoutId id="2147484520" r:id="rId1"/>
    <p:sldLayoutId id="2147484521" r:id="rId2"/>
    <p:sldLayoutId id="2147484522" r:id="rId3"/>
    <p:sldLayoutId id="2147484523" r:id="rId4"/>
    <p:sldLayoutId id="2147484524" r:id="rId5"/>
    <p:sldLayoutId id="2147484525" r:id="rId6"/>
    <p:sldLayoutId id="2147484526" r:id="rId7"/>
    <p:sldLayoutId id="2147484527" r:id="rId8"/>
    <p:sldLayoutId id="2147484528" r:id="rId9"/>
    <p:sldLayoutId id="2147484529" r:id="rId10"/>
    <p:sldLayoutId id="2147484530" r:id="rId11"/>
    <p:sldLayoutId id="2147484531" r:id="rId12"/>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74000">
              <a:schemeClr val="bg1">
                <a:lumMod val="85000"/>
              </a:schemeClr>
            </a:gs>
            <a:gs pos="83000">
              <a:schemeClr val="bg1">
                <a:lumMod val="75000"/>
              </a:schemeClr>
            </a:gs>
            <a:gs pos="10000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50B241-59CE-454F-845D-3A124FE9F518}" type="datetime1">
              <a:rPr lang="en-US" smtClean="0"/>
              <a:t>7/22/2020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F22082-53B5-400A-BF90-DE976FD1F1A0}" type="slidenum">
              <a:rPr lang="en-US" smtClean="0"/>
              <a:t>‹#›</a:t>
            </a:fld>
            <a:endParaRPr lang="en-US" dirty="0"/>
          </a:p>
        </p:txBody>
      </p:sp>
    </p:spTree>
    <p:extLst>
      <p:ext uri="{BB962C8B-B14F-4D97-AF65-F5344CB8AC3E}">
        <p14:creationId xmlns:p14="http://schemas.microsoft.com/office/powerpoint/2010/main" val="3887292622"/>
      </p:ext>
    </p:extLst>
  </p:cSld>
  <p:clrMap bg1="lt1" tx1="dk1" bg2="lt2" tx2="dk2" accent1="accent1" accent2="accent2" accent3="accent3" accent4="accent4" accent5="accent5" accent6="accent6" hlink="hlink" folHlink="folHlink"/>
  <p:sldLayoutIdLst>
    <p:sldLayoutId id="2147484533" r:id="rId1"/>
    <p:sldLayoutId id="2147484534" r:id="rId2"/>
    <p:sldLayoutId id="2147484535" r:id="rId3"/>
    <p:sldLayoutId id="2147484536" r:id="rId4"/>
    <p:sldLayoutId id="2147484537" r:id="rId5"/>
    <p:sldLayoutId id="2147484538" r:id="rId6"/>
    <p:sldLayoutId id="2147484539" r:id="rId7"/>
    <p:sldLayoutId id="2147484540" r:id="rId8"/>
    <p:sldLayoutId id="2147484541" r:id="rId9"/>
    <p:sldLayoutId id="2147484542" r:id="rId10"/>
    <p:sldLayoutId id="214748454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g"/><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5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9.xml"/><Relationship Id="rId6" Type="http://schemas.microsoft.com/office/2007/relationships/hdphoto" Target="../media/hdphoto4.wdp"/><Relationship Id="rId5" Type="http://schemas.openxmlformats.org/officeDocument/2006/relationships/image" Target="../media/image47.png"/><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5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137.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41.xml"/><Relationship Id="rId5" Type="http://schemas.openxmlformats.org/officeDocument/2006/relationships/image" Target="../media/image15.jpe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8.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8.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137.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50.xml"/><Relationship Id="rId4" Type="http://schemas.openxmlformats.org/officeDocument/2006/relationships/image" Target="../media/image61.gif"/></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23.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20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03.xml"/><Relationship Id="rId6" Type="http://schemas.openxmlformats.org/officeDocument/2006/relationships/image" Target="../media/image70.png"/><Relationship Id="rId5" Type="http://schemas.openxmlformats.org/officeDocument/2006/relationships/image" Target="../media/image73.png"/><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28.xml"/><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28.xml"/><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28.xml"/><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28.xml"/><Relationship Id="rId4" Type="http://schemas.openxmlformats.org/officeDocument/2006/relationships/image" Target="../media/image86.png"/></Relationships>
</file>

<file path=ppt/slides/_rels/slide4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xml"/><Relationship Id="rId1" Type="http://schemas.openxmlformats.org/officeDocument/2006/relationships/slideLayout" Target="../slideLayouts/slideLayout104.xml"/></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xml"/><Relationship Id="rId1" Type="http://schemas.openxmlformats.org/officeDocument/2006/relationships/slideLayout" Target="../slideLayouts/slideLayout104.xml"/><Relationship Id="rId5" Type="http://schemas.openxmlformats.org/officeDocument/2006/relationships/image" Target="../media/image90.svg"/><Relationship Id="rId4" Type="http://schemas.openxmlformats.org/officeDocument/2006/relationships/image" Target="../media/image89.png"/></Relationships>
</file>

<file path=ppt/slides/_rels/slide4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137.xml"/><Relationship Id="rId5" Type="http://schemas.openxmlformats.org/officeDocument/2006/relationships/image" Target="../media/image94.jpeg"/><Relationship Id="rId4" Type="http://schemas.openxmlformats.org/officeDocument/2006/relationships/image" Target="../media/image9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5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19.xml"/></Relationships>
</file>

<file path=ppt/slides/_rels/slide5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18.xml"/></Relationships>
</file>

<file path=ppt/slides/_rels/slide5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118.xml"/></Relationships>
</file>

<file path=ppt/slides/_rels/slide5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18.xml"/></Relationships>
</file>

<file path=ppt/slides/_rels/slide5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7.jpeg"/><Relationship Id="rId1" Type="http://schemas.openxmlformats.org/officeDocument/2006/relationships/slideLayout" Target="../slideLayouts/slideLayout118.xml"/></Relationships>
</file>

<file path=ppt/slides/_rels/slide5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43.xml"/></Relationships>
</file>

<file path=ppt/slides/_rels/slide5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97.jpeg"/><Relationship Id="rId1" Type="http://schemas.openxmlformats.org/officeDocument/2006/relationships/slideLayout" Target="../slideLayouts/slideLayout118.xml"/></Relationships>
</file>

<file path=ppt/slides/_rels/slide5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18.xml"/></Relationships>
</file>

<file path=ppt/slides/_rels/slide5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18.xml"/></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03.png"/><Relationship Id="rId1" Type="http://schemas.openxmlformats.org/officeDocument/2006/relationships/slideLayout" Target="../slideLayouts/slideLayout115.xml"/><Relationship Id="rId4" Type="http://schemas.openxmlformats.org/officeDocument/2006/relationships/image" Target="../media/image101.png"/></Relationships>
</file>

<file path=ppt/slides/_rels/slide5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15.xml"/><Relationship Id="rId4" Type="http://schemas.openxmlformats.org/officeDocument/2006/relationships/image" Target="../media/image101.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128.xml"/><Relationship Id="rId4" Type="http://schemas.openxmlformats.org/officeDocument/2006/relationships/image" Target="../media/image107.png"/></Relationships>
</file>

<file path=ppt/slides/_rels/slide6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97.jpeg"/><Relationship Id="rId1" Type="http://schemas.openxmlformats.org/officeDocument/2006/relationships/slideLayout" Target="../slideLayouts/slideLayout118.xml"/><Relationship Id="rId4" Type="http://schemas.openxmlformats.org/officeDocument/2006/relationships/image" Target="../media/image109.png"/></Relationships>
</file>

<file path=ppt/slides/_rels/slide62.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18" Type="http://schemas.openxmlformats.org/officeDocument/2006/relationships/image" Target="../media/image124.png"/><Relationship Id="rId3" Type="http://schemas.openxmlformats.org/officeDocument/2006/relationships/image" Target="../media/image108.png"/><Relationship Id="rId21" Type="http://schemas.openxmlformats.org/officeDocument/2006/relationships/image" Target="../media/image109.png"/><Relationship Id="rId7" Type="http://schemas.openxmlformats.org/officeDocument/2006/relationships/image" Target="../media/image113.png"/><Relationship Id="rId12" Type="http://schemas.openxmlformats.org/officeDocument/2006/relationships/image" Target="../media/image118.png"/><Relationship Id="rId17" Type="http://schemas.openxmlformats.org/officeDocument/2006/relationships/image" Target="../media/image123.png"/><Relationship Id="rId2" Type="http://schemas.openxmlformats.org/officeDocument/2006/relationships/image" Target="../media/image97.jpeg"/><Relationship Id="rId16" Type="http://schemas.openxmlformats.org/officeDocument/2006/relationships/image" Target="../media/image122.png"/><Relationship Id="rId20" Type="http://schemas.openxmlformats.org/officeDocument/2006/relationships/image" Target="../media/image126.png"/><Relationship Id="rId1" Type="http://schemas.openxmlformats.org/officeDocument/2006/relationships/slideLayout" Target="../slideLayouts/slideLayout118.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png"/><Relationship Id="rId15" Type="http://schemas.openxmlformats.org/officeDocument/2006/relationships/image" Target="../media/image121.png"/><Relationship Id="rId10" Type="http://schemas.openxmlformats.org/officeDocument/2006/relationships/image" Target="../media/image116.png"/><Relationship Id="rId19" Type="http://schemas.openxmlformats.org/officeDocument/2006/relationships/image" Target="../media/image125.png"/><Relationship Id="rId4" Type="http://schemas.openxmlformats.org/officeDocument/2006/relationships/image" Target="../media/image110.png"/><Relationship Id="rId9" Type="http://schemas.openxmlformats.org/officeDocument/2006/relationships/image" Target="../media/image115.png"/><Relationship Id="rId14" Type="http://schemas.openxmlformats.org/officeDocument/2006/relationships/image" Target="../media/image120.png"/></Relationships>
</file>

<file path=ppt/slides/_rels/slide63.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118.xml"/></Relationships>
</file>

<file path=ppt/slides/_rels/slide64.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118.xml"/></Relationships>
</file>

<file path=ppt/slides/_rels/slide6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97.jpeg"/><Relationship Id="rId1" Type="http://schemas.openxmlformats.org/officeDocument/2006/relationships/slideLayout" Target="../slideLayouts/slideLayout118.xml"/><Relationship Id="rId4" Type="http://schemas.openxmlformats.org/officeDocument/2006/relationships/image" Target="../media/image109.png"/></Relationships>
</file>

<file path=ppt/slides/_rels/slide66.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12" Type="http://schemas.openxmlformats.org/officeDocument/2006/relationships/image" Target="../media/image136.png"/><Relationship Id="rId2" Type="http://schemas.openxmlformats.org/officeDocument/2006/relationships/image" Target="../media/image97.jpeg"/><Relationship Id="rId1" Type="http://schemas.openxmlformats.org/officeDocument/2006/relationships/slideLayout" Target="../slideLayouts/slideLayout118.xml"/><Relationship Id="rId6" Type="http://schemas.openxmlformats.org/officeDocument/2006/relationships/image" Target="../media/image131.png"/><Relationship Id="rId11" Type="http://schemas.openxmlformats.org/officeDocument/2006/relationships/image" Target="../media/image109.png"/><Relationship Id="rId5" Type="http://schemas.openxmlformats.org/officeDocument/2006/relationships/image" Target="../media/image130.png"/><Relationship Id="rId10" Type="http://schemas.openxmlformats.org/officeDocument/2006/relationships/image" Target="../media/image135.png"/><Relationship Id="rId4" Type="http://schemas.openxmlformats.org/officeDocument/2006/relationships/image" Target="../media/image129.png"/><Relationship Id="rId9" Type="http://schemas.openxmlformats.org/officeDocument/2006/relationships/image" Target="../media/image134.png"/></Relationships>
</file>

<file path=ppt/slides/_rels/slide6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97.jpeg"/><Relationship Id="rId1" Type="http://schemas.openxmlformats.org/officeDocument/2006/relationships/slideLayout" Target="../slideLayouts/slideLayout118.xml"/><Relationship Id="rId6" Type="http://schemas.openxmlformats.org/officeDocument/2006/relationships/comments" Target="../comments/comment1.xml"/><Relationship Id="rId5" Type="http://schemas.openxmlformats.org/officeDocument/2006/relationships/image" Target="../media/image139.png"/><Relationship Id="rId4" Type="http://schemas.openxmlformats.org/officeDocument/2006/relationships/image" Target="../media/image138.png"/></Relationships>
</file>

<file path=ppt/slides/_rels/slide6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115.xml"/></Relationships>
</file>

<file path=ppt/slides/_rels/slide69.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42.jpg"/><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1.xml"/></Relationships>
</file>

<file path=ppt/slides/_rels/slide7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28.xml"/></Relationships>
</file>

<file path=ppt/slides/_rels/slide7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55.xml"/><Relationship Id="rId6" Type="http://schemas.openxmlformats.org/officeDocument/2006/relationships/image" Target="../media/image149.jpeg"/><Relationship Id="rId5" Type="http://schemas.openxmlformats.org/officeDocument/2006/relationships/image" Target="../media/image148.png"/><Relationship Id="rId4" Type="http://schemas.openxmlformats.org/officeDocument/2006/relationships/image" Target="../media/image147.png"/></Relationships>
</file>

<file path=ppt/slides/_rels/slide7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55.xml"/><Relationship Id="rId5" Type="http://schemas.openxmlformats.org/officeDocument/2006/relationships/image" Target="../media/image148.png"/><Relationship Id="rId4" Type="http://schemas.openxmlformats.org/officeDocument/2006/relationships/image" Target="../media/image147.png"/></Relationships>
</file>

<file path=ppt/slides/_rels/slide7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png"/><Relationship Id="rId1" Type="http://schemas.openxmlformats.org/officeDocument/2006/relationships/slideLayout" Target="../slideLayouts/slideLayout4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7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50.xml"/></Relationships>
</file>

<file path=ppt/slides/_rels/slide76.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50.xml"/></Relationships>
</file>

<file path=ppt/slides/_rels/slide77.xml.rels><?xml version="1.0" encoding="UTF-8" standalone="yes"?>
<Relationships xmlns="http://schemas.openxmlformats.org/package/2006/relationships"><Relationship Id="rId8" Type="http://schemas.openxmlformats.org/officeDocument/2006/relationships/image" Target="../media/image157.png"/><Relationship Id="rId3" Type="http://schemas.microsoft.com/office/2007/relationships/hdphoto" Target="../media/hdphoto5.wdp"/><Relationship Id="rId7"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1.xml"/><Relationship Id="rId6" Type="http://schemas.openxmlformats.org/officeDocument/2006/relationships/hyperlink" Target="http://www.youtube.com/c/CovenantCalendarClub" TargetMode="External"/><Relationship Id="rId5" Type="http://schemas.openxmlformats.org/officeDocument/2006/relationships/hyperlink" Target="http://www.facebook.com/groups/Covenant" TargetMode="External"/><Relationship Id="rId4" Type="http://schemas.openxmlformats.org/officeDocument/2006/relationships/hyperlink" Target="http://www.facebook.com/covenantcalendarclub" TargetMode="External"/></Relationships>
</file>

<file path=ppt/slides/_rels/slide78.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9.png"/><Relationship Id="rId7" Type="http://schemas.openxmlformats.org/officeDocument/2006/relationships/image" Target="../media/image160.png"/><Relationship Id="rId12" Type="http://schemas.openxmlformats.org/officeDocument/2006/relationships/image" Target="../media/image164.png"/><Relationship Id="rId2" Type="http://schemas.openxmlformats.org/officeDocument/2006/relationships/image" Target="../media/image158.png"/><Relationship Id="rId1" Type="http://schemas.openxmlformats.org/officeDocument/2006/relationships/slideLayout" Target="../slideLayouts/slideLayout1.xml"/><Relationship Id="rId6" Type="http://schemas.openxmlformats.org/officeDocument/2006/relationships/hyperlink" Target="http://www.covenantcalendar.club/" TargetMode="External"/><Relationship Id="rId11" Type="http://schemas.microsoft.com/office/2007/relationships/hdphoto" Target="../media/hdphoto6.wdp"/><Relationship Id="rId5" Type="http://schemas.openxmlformats.org/officeDocument/2006/relationships/hyperlink" Target="http://www.studythecalendar.com/Resources" TargetMode="External"/><Relationship Id="rId10" Type="http://schemas.openxmlformats.org/officeDocument/2006/relationships/image" Target="../media/image163.png"/><Relationship Id="rId4" Type="http://schemas.openxmlformats.org/officeDocument/2006/relationships/hyperlink" Target="mailto:questions@studythecalendar.com" TargetMode="External"/><Relationship Id="rId9" Type="http://schemas.openxmlformats.org/officeDocument/2006/relationships/image" Target="../media/image162.sv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19.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08264" y="6480175"/>
            <a:ext cx="551167" cy="377825"/>
          </a:xfrm>
        </p:spPr>
        <p:txBody>
          <a:bodyPr/>
          <a:lstStyle/>
          <a:p>
            <a:fld id="{C16E2650-BC37-4579-857D-5F97C7CBFAB1}" type="slidenum">
              <a:rPr lang="en-US" smtClean="0">
                <a:solidFill>
                  <a:schemeClr val="accent5">
                    <a:lumMod val="75000"/>
                  </a:schemeClr>
                </a:solidFill>
              </a:rPr>
              <a:t>1</a:t>
            </a:fld>
            <a:endParaRPr lang="en-US" dirty="0">
              <a:solidFill>
                <a:schemeClr val="accent5">
                  <a:lumMod val="75000"/>
                </a:schemeClr>
              </a:solidFill>
            </a:endParaRPr>
          </a:p>
        </p:txBody>
      </p:sp>
    </p:spTree>
    <p:extLst>
      <p:ext uri="{BB962C8B-B14F-4D97-AF65-F5344CB8AC3E}">
        <p14:creationId xmlns:p14="http://schemas.microsoft.com/office/powerpoint/2010/main" val="248260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7AE476-A0AE-49CD-A6C3-667FF252EE68}"/>
              </a:ext>
            </a:extLst>
          </p:cNvPr>
          <p:cNvSpPr/>
          <p:nvPr/>
        </p:nvSpPr>
        <p:spPr>
          <a:xfrm>
            <a:off x="3048000" y="2967335"/>
            <a:ext cx="6096000" cy="369332"/>
          </a:xfrm>
          <a:prstGeom prst="rect">
            <a:avLst/>
          </a:prstGeom>
          <a:scene3d>
            <a:camera prst="orthographicFront"/>
            <a:lightRig rig="threePt" dir="t"/>
          </a:scene3d>
          <a:sp3d>
            <a:bevelT/>
          </a:sp3d>
        </p:spPr>
        <p:txBody>
          <a:bodyPr>
            <a:spAutoFit/>
          </a:bodyPr>
          <a:lstStyle/>
          <a:p>
            <a:endParaRPr lang="en-US" dirty="0"/>
          </a:p>
        </p:txBody>
      </p:sp>
      <p:sp>
        <p:nvSpPr>
          <p:cNvPr id="33" name="Slide Number Placeholder 2"/>
          <p:cNvSpPr txBox="1">
            <a:spLocks/>
          </p:cNvSpPr>
          <p:nvPr/>
        </p:nvSpPr>
        <p:spPr>
          <a:xfrm>
            <a:off x="9330481" y="6500914"/>
            <a:ext cx="2743200" cy="249385"/>
          </a:xfrm>
          <a:prstGeom prst="rect">
            <a:avLst/>
          </a:prstGeom>
          <a:scene3d>
            <a:camera prst="orthographicFront"/>
            <a:lightRig rig="threePt" dir="t"/>
          </a:scene3d>
          <a:sp3d>
            <a:bevelT/>
          </a:sp3d>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8BB047D-A6CD-43AB-96F0-683C726B586B}" type="slidenum">
              <a:rPr lang="en-US" sz="1400" b="1" smtClean="0"/>
              <a:pPr algn="r"/>
              <a:t>10</a:t>
            </a:fld>
            <a:endParaRPr lang="en-US" b="1" dirty="0"/>
          </a:p>
        </p:txBody>
      </p:sp>
      <p:pic>
        <p:nvPicPr>
          <p:cNvPr id="10" name="3D Model 5" descr="Grasshopper">
            <a:extLst>
              <a:ext uri="{FF2B5EF4-FFF2-40B4-BE49-F238E27FC236}">
                <a16:creationId xmlns:a16="http://schemas.microsoft.com/office/drawing/2014/main" id="{FEC27F1A-8630-470A-A395-252956B080BA}"/>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2374232" y="-232094"/>
            <a:ext cx="6721642" cy="6594519"/>
          </a:xfrm>
          <a:prstGeom prst="rect">
            <a:avLst/>
          </a:prstGeom>
          <a:scene3d>
            <a:camera prst="orthographicFront"/>
            <a:lightRig rig="threePt" dir="t"/>
          </a:scene3d>
          <a:sp3d>
            <a:bevelT/>
          </a:sp3d>
        </p:spPr>
      </p:pic>
      <p:sp>
        <p:nvSpPr>
          <p:cNvPr id="11" name="Rectangle 10">
            <a:extLst>
              <a:ext uri="{FF2B5EF4-FFF2-40B4-BE49-F238E27FC236}">
                <a16:creationId xmlns:a16="http://schemas.microsoft.com/office/drawing/2014/main" id="{D07AE476-A0AE-49CD-A6C3-667FF252EE68}"/>
              </a:ext>
            </a:extLst>
          </p:cNvPr>
          <p:cNvSpPr/>
          <p:nvPr/>
        </p:nvSpPr>
        <p:spPr>
          <a:xfrm>
            <a:off x="3048000" y="2967335"/>
            <a:ext cx="6096000" cy="369332"/>
          </a:xfrm>
          <a:prstGeom prst="rect">
            <a:avLst/>
          </a:prstGeom>
          <a:scene3d>
            <a:camera prst="orthographicFront"/>
            <a:lightRig rig="threePt" dir="t"/>
          </a:scene3d>
          <a:sp3d>
            <a:bevelT/>
          </a:sp3d>
        </p:spPr>
        <p:txBody>
          <a:bodyPr>
            <a:spAutoFit/>
          </a:bodyPr>
          <a:lstStyle/>
          <a:p>
            <a:endParaRPr lang="en-US" dirty="0"/>
          </a:p>
        </p:txBody>
      </p:sp>
      <p:sp>
        <p:nvSpPr>
          <p:cNvPr id="12" name="Slide Number Placeholder 2"/>
          <p:cNvSpPr txBox="1">
            <a:spLocks/>
          </p:cNvSpPr>
          <p:nvPr/>
        </p:nvSpPr>
        <p:spPr>
          <a:xfrm>
            <a:off x="9330481" y="6500914"/>
            <a:ext cx="2743200" cy="249385"/>
          </a:xfrm>
          <a:prstGeom prst="rect">
            <a:avLst/>
          </a:prstGeom>
          <a:scene3d>
            <a:camera prst="orthographicFront"/>
            <a:lightRig rig="threePt" dir="t"/>
          </a:scene3d>
          <a:sp3d>
            <a:bevelT/>
          </a:sp3d>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8BB047D-A6CD-43AB-96F0-683C726B586B}" type="slidenum">
              <a:rPr lang="en-US" sz="1400" smtClean="0"/>
              <a:pPr algn="r"/>
              <a:t>10</a:t>
            </a:fld>
            <a:endParaRPr lang="en-US" dirty="0"/>
          </a:p>
        </p:txBody>
      </p:sp>
      <p:grpSp>
        <p:nvGrpSpPr>
          <p:cNvPr id="16" name="Group 15">
            <a:extLst>
              <a:ext uri="{FF2B5EF4-FFF2-40B4-BE49-F238E27FC236}">
                <a16:creationId xmlns:a16="http://schemas.microsoft.com/office/drawing/2014/main" id="{DCE3F596-5BC7-4E81-ADFC-D05FC9405071}"/>
              </a:ext>
            </a:extLst>
          </p:cNvPr>
          <p:cNvGrpSpPr/>
          <p:nvPr/>
        </p:nvGrpSpPr>
        <p:grpSpPr>
          <a:xfrm>
            <a:off x="4280822" y="258694"/>
            <a:ext cx="3257085" cy="1618232"/>
            <a:chOff x="1989411" y="138586"/>
            <a:chExt cx="3257085" cy="2346157"/>
          </a:xfrm>
        </p:grpSpPr>
        <p:sp>
          <p:nvSpPr>
            <p:cNvPr id="17" name="Callout: Line 14">
              <a:extLst>
                <a:ext uri="{FF2B5EF4-FFF2-40B4-BE49-F238E27FC236}">
                  <a16:creationId xmlns:a16="http://schemas.microsoft.com/office/drawing/2014/main" id="{31044C9C-0E63-4491-8EE4-4B00AC266932}"/>
                </a:ext>
              </a:extLst>
            </p:cNvPr>
            <p:cNvSpPr/>
            <p:nvPr/>
          </p:nvSpPr>
          <p:spPr>
            <a:xfrm>
              <a:off x="1989949" y="138586"/>
              <a:ext cx="3256547" cy="2346157"/>
            </a:xfrm>
            <a:prstGeom prst="borderCallout1">
              <a:avLst>
                <a:gd name="adj1" fmla="val 100801"/>
                <a:gd name="adj2" fmla="val 14326"/>
                <a:gd name="adj3" fmla="val 147930"/>
                <a:gd name="adj4" fmla="val 41470"/>
              </a:avLst>
            </a:prstGeom>
            <a:solidFill>
              <a:srgbClr val="EECAB2">
                <a:alpha val="62000"/>
              </a:srgbClr>
            </a:solidFill>
            <a:ln>
              <a:solidFill>
                <a:schemeClr val="bg1"/>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US" dirty="0"/>
            </a:p>
          </p:txBody>
        </p:sp>
        <p:sp>
          <p:nvSpPr>
            <p:cNvPr id="18" name="Rectangle 17">
              <a:extLst>
                <a:ext uri="{FF2B5EF4-FFF2-40B4-BE49-F238E27FC236}">
                  <a16:creationId xmlns:a16="http://schemas.microsoft.com/office/drawing/2014/main" id="{0FA4A240-22A5-43F4-B390-02995D0631A7}"/>
                </a:ext>
              </a:extLst>
            </p:cNvPr>
            <p:cNvSpPr/>
            <p:nvPr/>
          </p:nvSpPr>
          <p:spPr>
            <a:xfrm>
              <a:off x="1989411" y="271864"/>
              <a:ext cx="3203432" cy="2141872"/>
            </a:xfrm>
            <a:prstGeom prst="rect">
              <a:avLst/>
            </a:prstGeom>
            <a:scene3d>
              <a:camera prst="orthographicFront"/>
              <a:lightRig rig="threePt" dir="t"/>
            </a:scene3d>
            <a:sp3d>
              <a:bevelT/>
            </a:sp3d>
          </p:spPr>
          <p:txBody>
            <a:bodyPr wrap="square">
              <a:spAutoFit/>
              <a:sp3d extrusionH="57150">
                <a:bevelT w="38100" h="38100"/>
              </a:sp3d>
            </a:bodyPr>
            <a:lstStyle/>
            <a:p>
              <a:pPr algn="ctr"/>
              <a:r>
                <a:rPr lang="en-US" b="1" dirty="0">
                  <a:solidFill>
                    <a:schemeClr val="accent2">
                      <a:lumMod val="50000"/>
                    </a:schemeClr>
                  </a:solidFill>
                  <a:latin typeface="Lato"/>
                </a:rPr>
                <a:t>“Solitary Desert Locust adults usually fly at night whereas ~ </a:t>
              </a:r>
              <a:br>
                <a:rPr lang="en-US" b="1" dirty="0">
                  <a:solidFill>
                    <a:schemeClr val="accent2">
                      <a:lumMod val="50000"/>
                    </a:schemeClr>
                  </a:solidFill>
                  <a:latin typeface="Lato"/>
                </a:rPr>
              </a:br>
              <a:r>
                <a:rPr lang="en-US" b="1" dirty="0">
                  <a:solidFill>
                    <a:schemeClr val="bg2">
                      <a:lumMod val="50000"/>
                    </a:schemeClr>
                  </a:solidFill>
                  <a:latin typeface="Lato"/>
                </a:rPr>
                <a:t>gregarious adults (swarms) </a:t>
              </a:r>
            </a:p>
            <a:p>
              <a:pPr algn="ctr"/>
              <a:r>
                <a:rPr lang="en-US" b="1" dirty="0">
                  <a:solidFill>
                    <a:schemeClr val="bg2">
                      <a:lumMod val="50000"/>
                    </a:schemeClr>
                  </a:solidFill>
                  <a:latin typeface="Lato"/>
                </a:rPr>
                <a:t>fly during the day.”</a:t>
              </a:r>
              <a:r>
                <a:rPr lang="en-US" b="1" dirty="0">
                  <a:solidFill>
                    <a:schemeClr val="accent2">
                      <a:lumMod val="50000"/>
                    </a:schemeClr>
                  </a:solidFill>
                  <a:latin typeface="Lato"/>
                </a:rPr>
                <a:t> </a:t>
              </a:r>
              <a:r>
                <a:rPr lang="en-US" b="1" dirty="0">
                  <a:solidFill>
                    <a:schemeClr val="bg1"/>
                  </a:solidFill>
                  <a:latin typeface="Lato"/>
                </a:rPr>
                <a:t>            </a:t>
              </a:r>
            </a:p>
          </p:txBody>
        </p:sp>
      </p:grpSp>
      <p:grpSp>
        <p:nvGrpSpPr>
          <p:cNvPr id="19" name="Group 18">
            <a:extLst>
              <a:ext uri="{FF2B5EF4-FFF2-40B4-BE49-F238E27FC236}">
                <a16:creationId xmlns:a16="http://schemas.microsoft.com/office/drawing/2014/main" id="{A4FA3F52-45EC-49C2-9931-978ADF6E2619}"/>
              </a:ext>
            </a:extLst>
          </p:cNvPr>
          <p:cNvGrpSpPr/>
          <p:nvPr/>
        </p:nvGrpSpPr>
        <p:grpSpPr>
          <a:xfrm>
            <a:off x="200366" y="220194"/>
            <a:ext cx="2927845" cy="3071765"/>
            <a:chOff x="1325145" y="202802"/>
            <a:chExt cx="3256547" cy="2524528"/>
          </a:xfrm>
        </p:grpSpPr>
        <p:sp>
          <p:nvSpPr>
            <p:cNvPr id="20" name="Callout: Line 17">
              <a:extLst>
                <a:ext uri="{FF2B5EF4-FFF2-40B4-BE49-F238E27FC236}">
                  <a16:creationId xmlns:a16="http://schemas.microsoft.com/office/drawing/2014/main" id="{B7792F1E-4C50-477D-800C-3AD30CAA8979}"/>
                </a:ext>
              </a:extLst>
            </p:cNvPr>
            <p:cNvSpPr/>
            <p:nvPr/>
          </p:nvSpPr>
          <p:spPr>
            <a:xfrm>
              <a:off x="1325145" y="202802"/>
              <a:ext cx="3256547" cy="2524528"/>
            </a:xfrm>
            <a:prstGeom prst="borderCallout1">
              <a:avLst>
                <a:gd name="adj1" fmla="val 99986"/>
                <a:gd name="adj2" fmla="val 47165"/>
                <a:gd name="adj3" fmla="val 110567"/>
                <a:gd name="adj4" fmla="val 99329"/>
              </a:avLst>
            </a:prstGeom>
            <a:solidFill>
              <a:srgbClr val="EECAB2">
                <a:alpha val="62000"/>
              </a:srgbClr>
            </a:solidFill>
            <a:ln>
              <a:solidFill>
                <a:schemeClr val="bg1"/>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US" dirty="0"/>
            </a:p>
          </p:txBody>
        </p:sp>
        <p:sp>
          <p:nvSpPr>
            <p:cNvPr id="21" name="Rectangle 20">
              <a:extLst>
                <a:ext uri="{FF2B5EF4-FFF2-40B4-BE49-F238E27FC236}">
                  <a16:creationId xmlns:a16="http://schemas.microsoft.com/office/drawing/2014/main" id="{BA3584D7-6D20-40DC-ACB0-E30655D0ED1C}"/>
                </a:ext>
              </a:extLst>
            </p:cNvPr>
            <p:cNvSpPr/>
            <p:nvPr/>
          </p:nvSpPr>
          <p:spPr>
            <a:xfrm>
              <a:off x="1361446" y="234025"/>
              <a:ext cx="3203432" cy="2352397"/>
            </a:xfrm>
            <a:prstGeom prst="rect">
              <a:avLst/>
            </a:prstGeom>
            <a:scene3d>
              <a:camera prst="orthographicFront"/>
              <a:lightRig rig="threePt" dir="t"/>
            </a:scene3d>
            <a:sp3d>
              <a:bevelT/>
            </a:sp3d>
          </p:spPr>
          <p:txBody>
            <a:bodyPr wrap="square">
              <a:spAutoFit/>
              <a:sp3d extrusionH="57150">
                <a:bevelT w="38100" h="38100"/>
              </a:sp3d>
            </a:bodyPr>
            <a:lstStyle/>
            <a:p>
              <a:pPr algn="ctr"/>
              <a:r>
                <a:rPr lang="en-US" b="1" dirty="0">
                  <a:solidFill>
                    <a:srgbClr val="3333FF"/>
                  </a:solidFill>
                  <a:latin typeface="Lato"/>
                </a:rPr>
                <a:t>Yahuah</a:t>
              </a:r>
              <a:r>
                <a:rPr lang="en-US" b="1" dirty="0">
                  <a:solidFill>
                    <a:schemeClr val="accent2">
                      <a:lumMod val="50000"/>
                    </a:schemeClr>
                  </a:solidFill>
                  <a:latin typeface="Lato"/>
                </a:rPr>
                <a:t> says, “I will give you back what you lost to the swarming locusts, </a:t>
              </a:r>
              <a:br>
                <a:rPr lang="en-US" b="1" dirty="0">
                  <a:solidFill>
                    <a:schemeClr val="accent2">
                      <a:lumMod val="50000"/>
                    </a:schemeClr>
                  </a:solidFill>
                  <a:latin typeface="Lato"/>
                </a:rPr>
              </a:br>
              <a:r>
                <a:rPr lang="en-US" b="1" dirty="0">
                  <a:solidFill>
                    <a:schemeClr val="accent2">
                      <a:lumMod val="50000"/>
                    </a:schemeClr>
                  </a:solidFill>
                  <a:latin typeface="Lato"/>
                </a:rPr>
                <a:t>the hopping locusts, </a:t>
              </a:r>
              <a:br>
                <a:rPr lang="en-US" b="1" dirty="0">
                  <a:solidFill>
                    <a:schemeClr val="accent2">
                      <a:lumMod val="50000"/>
                    </a:schemeClr>
                  </a:solidFill>
                  <a:latin typeface="Lato"/>
                </a:rPr>
              </a:br>
              <a:r>
                <a:rPr lang="en-US" b="1" dirty="0">
                  <a:solidFill>
                    <a:schemeClr val="accent2">
                      <a:lumMod val="50000"/>
                    </a:schemeClr>
                  </a:solidFill>
                  <a:latin typeface="Lato"/>
                </a:rPr>
                <a:t>the stripping locusts, and the cutting locusts. </a:t>
              </a:r>
              <a:br>
                <a:rPr lang="en-US" b="1" dirty="0">
                  <a:solidFill>
                    <a:schemeClr val="accent2">
                      <a:lumMod val="50000"/>
                    </a:schemeClr>
                  </a:solidFill>
                  <a:latin typeface="Lato"/>
                </a:rPr>
              </a:br>
              <a:r>
                <a:rPr lang="en-US" b="1" dirty="0">
                  <a:solidFill>
                    <a:schemeClr val="accent2">
                      <a:lumMod val="50000"/>
                    </a:schemeClr>
                  </a:solidFill>
                  <a:latin typeface="Lato"/>
                </a:rPr>
                <a:t>It was I who sent this great destroying </a:t>
              </a:r>
              <a:br>
                <a:rPr lang="en-US" b="1" dirty="0">
                  <a:solidFill>
                    <a:schemeClr val="accent2">
                      <a:lumMod val="50000"/>
                    </a:schemeClr>
                  </a:solidFill>
                  <a:latin typeface="Lato"/>
                </a:rPr>
              </a:br>
              <a:r>
                <a:rPr lang="en-US" b="1" dirty="0">
                  <a:solidFill>
                    <a:schemeClr val="accent2">
                      <a:lumMod val="50000"/>
                    </a:schemeClr>
                  </a:solidFill>
                  <a:latin typeface="Lato"/>
                </a:rPr>
                <a:t>army against you. </a:t>
              </a:r>
            </a:p>
            <a:p>
              <a:pPr algn="ctr"/>
              <a:r>
                <a:rPr lang="en-US" b="1" dirty="0">
                  <a:solidFill>
                    <a:schemeClr val="accent2">
                      <a:lumMod val="50000"/>
                    </a:schemeClr>
                  </a:solidFill>
                  <a:latin typeface="Lato"/>
                </a:rPr>
                <a:t>Joel 2:25 </a:t>
              </a:r>
              <a:r>
                <a:rPr lang="en-US" sz="1400" b="1" i="1" dirty="0">
                  <a:solidFill>
                    <a:schemeClr val="accent2">
                      <a:lumMod val="50000"/>
                    </a:schemeClr>
                  </a:solidFill>
                  <a:latin typeface="Lato"/>
                </a:rPr>
                <a:t>(NLT)</a:t>
              </a:r>
              <a:endParaRPr lang="en-US" sz="1400" dirty="0">
                <a:solidFill>
                  <a:schemeClr val="bg1"/>
                </a:solidFill>
                <a:effectLst>
                  <a:outerShdw blurRad="38100" dist="38100" dir="2700000" algn="tl">
                    <a:srgbClr val="000000">
                      <a:alpha val="43137"/>
                    </a:srgbClr>
                  </a:outerShdw>
                </a:effectLst>
                <a:latin typeface="Lato"/>
              </a:endParaRPr>
            </a:p>
          </p:txBody>
        </p:sp>
      </p:grpSp>
      <p:grpSp>
        <p:nvGrpSpPr>
          <p:cNvPr id="22" name="Group 21">
            <a:extLst>
              <a:ext uri="{FF2B5EF4-FFF2-40B4-BE49-F238E27FC236}">
                <a16:creationId xmlns:a16="http://schemas.microsoft.com/office/drawing/2014/main" id="{A40D27AA-571A-48A4-B97A-BE88B6A25FE5}"/>
              </a:ext>
            </a:extLst>
          </p:cNvPr>
          <p:cNvGrpSpPr/>
          <p:nvPr/>
        </p:nvGrpSpPr>
        <p:grpSpPr>
          <a:xfrm>
            <a:off x="8895348" y="3590118"/>
            <a:ext cx="3121038" cy="2814032"/>
            <a:chOff x="8895348" y="3778069"/>
            <a:chExt cx="3121038" cy="2867392"/>
          </a:xfrm>
        </p:grpSpPr>
        <p:grpSp>
          <p:nvGrpSpPr>
            <p:cNvPr id="23" name="Group 22">
              <a:extLst>
                <a:ext uri="{FF2B5EF4-FFF2-40B4-BE49-F238E27FC236}">
                  <a16:creationId xmlns:a16="http://schemas.microsoft.com/office/drawing/2014/main" id="{FAF3A672-C678-4447-9ED4-FC9F2840DA56}"/>
                </a:ext>
              </a:extLst>
            </p:cNvPr>
            <p:cNvGrpSpPr/>
            <p:nvPr/>
          </p:nvGrpSpPr>
          <p:grpSpPr>
            <a:xfrm>
              <a:off x="8895348" y="3778069"/>
              <a:ext cx="3121038" cy="2867392"/>
              <a:chOff x="1831561" y="953175"/>
              <a:chExt cx="3162966" cy="2346157"/>
            </a:xfrm>
          </p:grpSpPr>
          <p:sp>
            <p:nvSpPr>
              <p:cNvPr id="25" name="Callout: Line 8">
                <a:extLst>
                  <a:ext uri="{FF2B5EF4-FFF2-40B4-BE49-F238E27FC236}">
                    <a16:creationId xmlns:a16="http://schemas.microsoft.com/office/drawing/2014/main" id="{8B5B13DD-E4F9-4CCD-AC55-B922E98EDC0C}"/>
                  </a:ext>
                </a:extLst>
              </p:cNvPr>
              <p:cNvSpPr/>
              <p:nvPr/>
            </p:nvSpPr>
            <p:spPr>
              <a:xfrm>
                <a:off x="1831561" y="953175"/>
                <a:ext cx="3153937" cy="2346157"/>
              </a:xfrm>
              <a:prstGeom prst="borderCallout1">
                <a:avLst>
                  <a:gd name="adj1" fmla="val 63383"/>
                  <a:gd name="adj2" fmla="val 258"/>
                  <a:gd name="adj3" fmla="val 25660"/>
                  <a:gd name="adj4" fmla="val -42832"/>
                </a:avLst>
              </a:prstGeom>
              <a:solidFill>
                <a:srgbClr val="EECAB2">
                  <a:alpha val="62000"/>
                </a:srgbClr>
              </a:solidFill>
              <a:ln>
                <a:solidFill>
                  <a:schemeClr val="bg1"/>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US" dirty="0"/>
              </a:p>
            </p:txBody>
          </p:sp>
          <p:sp>
            <p:nvSpPr>
              <p:cNvPr id="26" name="Rectangle 25">
                <a:extLst>
                  <a:ext uri="{FF2B5EF4-FFF2-40B4-BE49-F238E27FC236}">
                    <a16:creationId xmlns:a16="http://schemas.microsoft.com/office/drawing/2014/main" id="{B8586F1B-7821-4C65-82CC-4F0EB1C2D518}"/>
                  </a:ext>
                </a:extLst>
              </p:cNvPr>
              <p:cNvSpPr/>
              <p:nvPr/>
            </p:nvSpPr>
            <p:spPr>
              <a:xfrm>
                <a:off x="1840591" y="975773"/>
                <a:ext cx="3153936" cy="525566"/>
              </a:xfrm>
              <a:prstGeom prst="rect">
                <a:avLst/>
              </a:prstGeom>
              <a:scene3d>
                <a:camera prst="orthographicFront"/>
                <a:lightRig rig="threePt" dir="t"/>
              </a:scene3d>
              <a:sp3d>
                <a:bevelT/>
              </a:sp3d>
            </p:spPr>
            <p:txBody>
              <a:bodyPr wrap="square">
                <a:spAutoFit/>
                <a:sp3d extrusionH="57150">
                  <a:bevelT w="38100" h="38100"/>
                </a:sp3d>
              </a:bodyPr>
              <a:lstStyle/>
              <a:p>
                <a:pPr algn="ctr"/>
                <a:endParaRPr lang="en-US" dirty="0">
                  <a:solidFill>
                    <a:schemeClr val="bg1"/>
                  </a:solidFill>
                  <a:effectLst>
                    <a:outerShdw blurRad="38100" dist="38100" dir="2700000" algn="tl">
                      <a:srgbClr val="000000">
                        <a:alpha val="43137"/>
                      </a:srgbClr>
                    </a:outerShdw>
                  </a:effectLst>
                  <a:latin typeface="Lato"/>
                </a:endParaRPr>
              </a:p>
            </p:txBody>
          </p:sp>
        </p:grpSp>
        <p:sp>
          <p:nvSpPr>
            <p:cNvPr id="24" name="Rectangle 23">
              <a:extLst>
                <a:ext uri="{FF2B5EF4-FFF2-40B4-BE49-F238E27FC236}">
                  <a16:creationId xmlns:a16="http://schemas.microsoft.com/office/drawing/2014/main" id="{2B5278B5-B899-4B48-9028-2F8F303F0740}"/>
                </a:ext>
              </a:extLst>
            </p:cNvPr>
            <p:cNvSpPr/>
            <p:nvPr/>
          </p:nvSpPr>
          <p:spPr>
            <a:xfrm>
              <a:off x="8957306" y="3920760"/>
              <a:ext cx="2972212" cy="2585323"/>
            </a:xfrm>
            <a:prstGeom prst="rect">
              <a:avLst/>
            </a:prstGeom>
            <a:scene3d>
              <a:camera prst="orthographicFront"/>
              <a:lightRig rig="threePt" dir="t"/>
            </a:scene3d>
            <a:sp3d>
              <a:bevelT/>
            </a:sp3d>
          </p:spPr>
          <p:txBody>
            <a:bodyPr wrap="square">
              <a:spAutoFit/>
              <a:sp3d extrusionH="57150">
                <a:bevelT w="38100" h="38100"/>
              </a:sp3d>
            </a:bodyPr>
            <a:lstStyle/>
            <a:p>
              <a:pPr algn="ctr"/>
              <a:r>
                <a:rPr lang="en-US" b="1" dirty="0">
                  <a:solidFill>
                    <a:schemeClr val="accent2">
                      <a:lumMod val="50000"/>
                    </a:schemeClr>
                  </a:solidFill>
                  <a:latin typeface="Lato"/>
                </a:rPr>
                <a:t>Nah 3:17 Your guards are like locusts, your officials like swarms of locusts that settle in the walls on a cold day-</a:t>
              </a:r>
            </a:p>
            <a:p>
              <a:pPr algn="ctr"/>
              <a:r>
                <a:rPr lang="en-US" b="1" dirty="0">
                  <a:solidFill>
                    <a:schemeClr val="bg2">
                      <a:lumMod val="50000"/>
                    </a:schemeClr>
                  </a:solidFill>
                  <a:latin typeface="Lato"/>
                </a:rPr>
                <a:t>but when the sun appears, they fly away;</a:t>
              </a:r>
              <a:r>
                <a:rPr lang="en-US" b="1" dirty="0">
                  <a:solidFill>
                    <a:schemeClr val="accent2">
                      <a:lumMod val="50000"/>
                    </a:schemeClr>
                  </a:solidFill>
                  <a:latin typeface="Lato"/>
                </a:rPr>
                <a:t> </a:t>
              </a:r>
            </a:p>
            <a:p>
              <a:pPr algn="ctr"/>
              <a:r>
                <a:rPr lang="en-US" b="1" dirty="0">
                  <a:solidFill>
                    <a:schemeClr val="accent2">
                      <a:lumMod val="50000"/>
                    </a:schemeClr>
                  </a:solidFill>
                  <a:latin typeface="Lato"/>
                </a:rPr>
                <a:t>and no one knows where. </a:t>
              </a:r>
              <a:r>
                <a:rPr lang="en-US" sz="1600" b="1" i="1" dirty="0">
                  <a:solidFill>
                    <a:schemeClr val="accent2">
                      <a:lumMod val="50000"/>
                    </a:schemeClr>
                  </a:solidFill>
                  <a:latin typeface="Lato"/>
                </a:rPr>
                <a:t>(NIV)</a:t>
              </a:r>
            </a:p>
          </p:txBody>
        </p:sp>
      </p:grpSp>
      <p:grpSp>
        <p:nvGrpSpPr>
          <p:cNvPr id="27" name="Group 26">
            <a:extLst>
              <a:ext uri="{FF2B5EF4-FFF2-40B4-BE49-F238E27FC236}">
                <a16:creationId xmlns:a16="http://schemas.microsoft.com/office/drawing/2014/main" id="{DB7C4FC8-6D5E-4BB2-B5AA-1F28D3E78CDA}"/>
              </a:ext>
            </a:extLst>
          </p:cNvPr>
          <p:cNvGrpSpPr/>
          <p:nvPr/>
        </p:nvGrpSpPr>
        <p:grpSpPr>
          <a:xfrm>
            <a:off x="8932084" y="11037"/>
            <a:ext cx="3042190" cy="2862322"/>
            <a:chOff x="8932084" y="11037"/>
            <a:chExt cx="3042190" cy="2862322"/>
          </a:xfrm>
        </p:grpSpPr>
        <p:grpSp>
          <p:nvGrpSpPr>
            <p:cNvPr id="28" name="Group 27">
              <a:extLst>
                <a:ext uri="{FF2B5EF4-FFF2-40B4-BE49-F238E27FC236}">
                  <a16:creationId xmlns:a16="http://schemas.microsoft.com/office/drawing/2014/main" id="{70C40973-0DBD-4E35-8EB1-D1D1FAC60DB7}"/>
                </a:ext>
              </a:extLst>
            </p:cNvPr>
            <p:cNvGrpSpPr/>
            <p:nvPr/>
          </p:nvGrpSpPr>
          <p:grpSpPr>
            <a:xfrm>
              <a:off x="8932084" y="258694"/>
              <a:ext cx="3042190" cy="2614665"/>
              <a:chOff x="1617785" y="864539"/>
              <a:chExt cx="3462021" cy="2611771"/>
            </a:xfrm>
          </p:grpSpPr>
          <p:sp>
            <p:nvSpPr>
              <p:cNvPr id="30" name="Callout: Line 11">
                <a:extLst>
                  <a:ext uri="{FF2B5EF4-FFF2-40B4-BE49-F238E27FC236}">
                    <a16:creationId xmlns:a16="http://schemas.microsoft.com/office/drawing/2014/main" id="{7639B10B-C4E1-43E7-98F7-17B86210D4CB}"/>
                  </a:ext>
                </a:extLst>
              </p:cNvPr>
              <p:cNvSpPr/>
              <p:nvPr/>
            </p:nvSpPr>
            <p:spPr>
              <a:xfrm>
                <a:off x="1617785" y="864539"/>
                <a:ext cx="3256547" cy="2611771"/>
              </a:xfrm>
              <a:prstGeom prst="borderCallout1">
                <a:avLst>
                  <a:gd name="adj1" fmla="val 79065"/>
                  <a:gd name="adj2" fmla="val -868"/>
                  <a:gd name="adj3" fmla="val 108913"/>
                  <a:gd name="adj4" fmla="val -30223"/>
                </a:avLst>
              </a:prstGeom>
              <a:solidFill>
                <a:srgbClr val="EECAB2">
                  <a:alpha val="62000"/>
                </a:srgbClr>
              </a:solidFill>
              <a:ln>
                <a:solidFill>
                  <a:schemeClr val="bg1"/>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AB04380E-EEBA-48E8-995B-6BDD4F1BEC6E}"/>
                  </a:ext>
                </a:extLst>
              </p:cNvPr>
              <p:cNvSpPr/>
              <p:nvPr/>
            </p:nvSpPr>
            <p:spPr>
              <a:xfrm>
                <a:off x="1876374" y="1047497"/>
                <a:ext cx="3203432" cy="241850"/>
              </a:xfrm>
              <a:prstGeom prst="rect">
                <a:avLst/>
              </a:prstGeom>
              <a:scene3d>
                <a:camera prst="orthographicFront"/>
                <a:lightRig rig="threePt" dir="t"/>
              </a:scene3d>
              <a:sp3d>
                <a:bevelT/>
              </a:sp3d>
            </p:spPr>
            <p:txBody>
              <a:bodyPr wrap="square">
                <a:spAutoFit/>
              </a:bodyPr>
              <a:lstStyle/>
              <a:p>
                <a:pPr algn="ctr"/>
                <a:endParaRPr lang="en-US" dirty="0">
                  <a:solidFill>
                    <a:schemeClr val="bg1"/>
                  </a:solidFill>
                  <a:effectLst>
                    <a:outerShdw blurRad="38100" dist="38100" dir="2700000" algn="tl">
                      <a:srgbClr val="000000">
                        <a:alpha val="43137"/>
                      </a:srgbClr>
                    </a:outerShdw>
                  </a:effectLst>
                  <a:latin typeface="Lato"/>
                </a:endParaRPr>
              </a:p>
            </p:txBody>
          </p:sp>
        </p:grpSp>
        <p:sp>
          <p:nvSpPr>
            <p:cNvPr id="29" name="Rectangle 28">
              <a:extLst>
                <a:ext uri="{FF2B5EF4-FFF2-40B4-BE49-F238E27FC236}">
                  <a16:creationId xmlns:a16="http://schemas.microsoft.com/office/drawing/2014/main" id="{D623A2BE-24AC-4A12-9AAD-15C52F4E414B}"/>
                </a:ext>
              </a:extLst>
            </p:cNvPr>
            <p:cNvSpPr/>
            <p:nvPr/>
          </p:nvSpPr>
          <p:spPr>
            <a:xfrm>
              <a:off x="8957306" y="11037"/>
              <a:ext cx="2753035" cy="2585323"/>
            </a:xfrm>
            <a:prstGeom prst="rect">
              <a:avLst/>
            </a:prstGeom>
            <a:scene3d>
              <a:camera prst="orthographicFront"/>
              <a:lightRig rig="threePt" dir="t"/>
            </a:scene3d>
            <a:sp3d>
              <a:bevelT/>
            </a:sp3d>
          </p:spPr>
          <p:txBody>
            <a:bodyPr wrap="square">
              <a:spAutoFit/>
              <a:sp3d extrusionH="57150">
                <a:bevelT w="38100" h="38100"/>
              </a:sp3d>
            </a:bodyPr>
            <a:lstStyle/>
            <a:p>
              <a:pPr algn="ctr"/>
              <a:endParaRPr lang="en-US" dirty="0">
                <a:solidFill>
                  <a:schemeClr val="bg1"/>
                </a:solidFill>
                <a:effectLst>
                  <a:outerShdw blurRad="38100" dist="38100" dir="2700000" algn="tl">
                    <a:srgbClr val="000000">
                      <a:alpha val="43137"/>
                    </a:srgbClr>
                  </a:outerShdw>
                </a:effectLst>
              </a:endParaRPr>
            </a:p>
            <a:p>
              <a:pPr algn="ctr"/>
              <a:r>
                <a:rPr lang="en-US" b="1" dirty="0">
                  <a:solidFill>
                    <a:schemeClr val="accent2">
                      <a:lumMod val="50000"/>
                    </a:schemeClr>
                  </a:solidFill>
                  <a:latin typeface="Lato"/>
                </a:rPr>
                <a:t>Locusts are instruments of the wrath of </a:t>
              </a:r>
              <a:r>
                <a:rPr lang="en-US" b="1" dirty="0">
                  <a:solidFill>
                    <a:srgbClr val="3333FF"/>
                  </a:solidFill>
                  <a:latin typeface="Lato"/>
                </a:rPr>
                <a:t>Yahuah </a:t>
              </a:r>
              <a:r>
                <a:rPr lang="en-US" b="1" dirty="0">
                  <a:solidFill>
                    <a:schemeClr val="accent2">
                      <a:lumMod val="50000"/>
                    </a:schemeClr>
                  </a:solidFill>
                  <a:latin typeface="Lato"/>
                </a:rPr>
                <a:t>and His judgement (Exo10:4-19; </a:t>
              </a:r>
              <a:br>
                <a:rPr lang="en-US" b="1" dirty="0">
                  <a:solidFill>
                    <a:schemeClr val="accent2">
                      <a:lumMod val="50000"/>
                    </a:schemeClr>
                  </a:solidFill>
                  <a:latin typeface="Lato"/>
                </a:rPr>
              </a:br>
              <a:r>
                <a:rPr lang="en-US" b="1" dirty="0">
                  <a:solidFill>
                    <a:schemeClr val="accent2">
                      <a:lumMod val="50000"/>
                    </a:schemeClr>
                  </a:solidFill>
                  <a:latin typeface="Lato"/>
                </a:rPr>
                <a:t>Deut 28:38,42; </a:t>
              </a:r>
            </a:p>
            <a:p>
              <a:pPr algn="ctr"/>
              <a:r>
                <a:rPr lang="en-US" b="1" dirty="0">
                  <a:solidFill>
                    <a:schemeClr val="accent2">
                      <a:lumMod val="50000"/>
                    </a:schemeClr>
                  </a:solidFill>
                  <a:latin typeface="Lato"/>
                </a:rPr>
                <a:t>2 Chron 7:13; </a:t>
              </a:r>
              <a:br>
                <a:rPr lang="en-US" b="1" dirty="0">
                  <a:solidFill>
                    <a:schemeClr val="accent2">
                      <a:lumMod val="50000"/>
                    </a:schemeClr>
                  </a:solidFill>
                  <a:latin typeface="Lato"/>
                </a:rPr>
              </a:br>
              <a:r>
                <a:rPr lang="en-US" b="1" dirty="0" err="1">
                  <a:solidFill>
                    <a:schemeClr val="accent2">
                      <a:lumMod val="50000"/>
                    </a:schemeClr>
                  </a:solidFill>
                  <a:latin typeface="Lato"/>
                </a:rPr>
                <a:t>Psa</a:t>
              </a:r>
              <a:r>
                <a:rPr lang="en-US" b="1" dirty="0">
                  <a:solidFill>
                    <a:schemeClr val="accent2">
                      <a:lumMod val="50000"/>
                    </a:schemeClr>
                  </a:solidFill>
                  <a:latin typeface="Lato"/>
                </a:rPr>
                <a:t> 78:46; 105:34; </a:t>
              </a:r>
              <a:br>
                <a:rPr lang="en-US" b="1" dirty="0">
                  <a:solidFill>
                    <a:schemeClr val="accent2">
                      <a:lumMod val="50000"/>
                    </a:schemeClr>
                  </a:solidFill>
                  <a:latin typeface="Lato"/>
                </a:rPr>
              </a:br>
              <a:r>
                <a:rPr lang="en-US" b="1" dirty="0">
                  <a:solidFill>
                    <a:schemeClr val="accent2">
                      <a:lumMod val="50000"/>
                    </a:schemeClr>
                  </a:solidFill>
                  <a:latin typeface="Lato"/>
                </a:rPr>
                <a:t>Nah 3:15-17).</a:t>
              </a:r>
            </a:p>
          </p:txBody>
        </p:sp>
      </p:grpSp>
      <p:grpSp>
        <p:nvGrpSpPr>
          <p:cNvPr id="32" name="Group 31">
            <a:extLst>
              <a:ext uri="{FF2B5EF4-FFF2-40B4-BE49-F238E27FC236}">
                <a16:creationId xmlns:a16="http://schemas.microsoft.com/office/drawing/2014/main" id="{D8CD4413-4A08-444E-8869-F7B8D45DD2AC}"/>
              </a:ext>
            </a:extLst>
          </p:cNvPr>
          <p:cNvGrpSpPr/>
          <p:nvPr/>
        </p:nvGrpSpPr>
        <p:grpSpPr>
          <a:xfrm>
            <a:off x="155805" y="3577213"/>
            <a:ext cx="2617540" cy="2927529"/>
            <a:chOff x="155805" y="3778070"/>
            <a:chExt cx="2436588" cy="2744259"/>
          </a:xfrm>
        </p:grpSpPr>
        <p:grpSp>
          <p:nvGrpSpPr>
            <p:cNvPr id="34" name="Group 33">
              <a:extLst>
                <a:ext uri="{FF2B5EF4-FFF2-40B4-BE49-F238E27FC236}">
                  <a16:creationId xmlns:a16="http://schemas.microsoft.com/office/drawing/2014/main" id="{30BC0A99-06BD-41F1-9C60-AE1BAA7A5DA5}"/>
                </a:ext>
              </a:extLst>
            </p:cNvPr>
            <p:cNvGrpSpPr/>
            <p:nvPr/>
          </p:nvGrpSpPr>
          <p:grpSpPr>
            <a:xfrm>
              <a:off x="155805" y="3778070"/>
              <a:ext cx="2436588" cy="2744259"/>
              <a:chOff x="-7282086" y="4929149"/>
              <a:chExt cx="13017138" cy="1590441"/>
            </a:xfrm>
          </p:grpSpPr>
          <p:grpSp>
            <p:nvGrpSpPr>
              <p:cNvPr id="36" name="Group 35">
                <a:extLst>
                  <a:ext uri="{FF2B5EF4-FFF2-40B4-BE49-F238E27FC236}">
                    <a16:creationId xmlns:a16="http://schemas.microsoft.com/office/drawing/2014/main" id="{2CE97E62-625C-4F52-9187-C1E5754FA295}"/>
                  </a:ext>
                </a:extLst>
              </p:cNvPr>
              <p:cNvGrpSpPr/>
              <p:nvPr/>
            </p:nvGrpSpPr>
            <p:grpSpPr>
              <a:xfrm>
                <a:off x="-7282086" y="4929149"/>
                <a:ext cx="13017138" cy="1590441"/>
                <a:chOff x="-3037144" y="975773"/>
                <a:chExt cx="8031671" cy="2441985"/>
              </a:xfrm>
            </p:grpSpPr>
            <p:sp>
              <p:nvSpPr>
                <p:cNvPr id="38" name="Callout: Line 29">
                  <a:extLst>
                    <a:ext uri="{FF2B5EF4-FFF2-40B4-BE49-F238E27FC236}">
                      <a16:creationId xmlns:a16="http://schemas.microsoft.com/office/drawing/2014/main" id="{61F7BB8A-A25C-4B21-B051-AC38ACCE7768}"/>
                    </a:ext>
                  </a:extLst>
                </p:cNvPr>
                <p:cNvSpPr/>
                <p:nvPr/>
              </p:nvSpPr>
              <p:spPr>
                <a:xfrm>
                  <a:off x="-3037144" y="1071601"/>
                  <a:ext cx="8006946" cy="2346157"/>
                </a:xfrm>
                <a:prstGeom prst="borderCallout1">
                  <a:avLst>
                    <a:gd name="adj1" fmla="val 80456"/>
                    <a:gd name="adj2" fmla="val 99142"/>
                    <a:gd name="adj3" fmla="val 61109"/>
                    <a:gd name="adj4" fmla="val 149236"/>
                  </a:avLst>
                </a:prstGeom>
                <a:solidFill>
                  <a:srgbClr val="EECAB2">
                    <a:alpha val="62000"/>
                  </a:srgbClr>
                </a:solidFill>
                <a:ln>
                  <a:solidFill>
                    <a:schemeClr val="bg1"/>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US" dirty="0"/>
                </a:p>
              </p:txBody>
            </p:sp>
            <p:sp>
              <p:nvSpPr>
                <p:cNvPr id="39" name="Rectangle 38">
                  <a:extLst>
                    <a:ext uri="{FF2B5EF4-FFF2-40B4-BE49-F238E27FC236}">
                      <a16:creationId xmlns:a16="http://schemas.microsoft.com/office/drawing/2014/main" id="{26570AC3-88E4-4241-91DC-0769C416BB24}"/>
                    </a:ext>
                  </a:extLst>
                </p:cNvPr>
                <p:cNvSpPr/>
                <p:nvPr/>
              </p:nvSpPr>
              <p:spPr>
                <a:xfrm>
                  <a:off x="1840591" y="975773"/>
                  <a:ext cx="3153936" cy="525566"/>
                </a:xfrm>
                <a:prstGeom prst="rect">
                  <a:avLst/>
                </a:prstGeom>
                <a:scene3d>
                  <a:camera prst="orthographicFront"/>
                  <a:lightRig rig="threePt" dir="t"/>
                </a:scene3d>
                <a:sp3d>
                  <a:bevelT/>
                </a:sp3d>
              </p:spPr>
              <p:txBody>
                <a:bodyPr wrap="square">
                  <a:spAutoFit/>
                  <a:sp3d extrusionH="57150">
                    <a:bevelT w="38100" h="38100"/>
                  </a:sp3d>
                </a:bodyPr>
                <a:lstStyle/>
                <a:p>
                  <a:pPr algn="ctr"/>
                  <a:endParaRPr lang="en-US" dirty="0">
                    <a:solidFill>
                      <a:schemeClr val="bg1"/>
                    </a:solidFill>
                    <a:effectLst>
                      <a:outerShdw blurRad="38100" dist="38100" dir="2700000" algn="tl">
                        <a:srgbClr val="000000">
                          <a:alpha val="43137"/>
                        </a:srgbClr>
                      </a:outerShdw>
                    </a:effectLst>
                    <a:latin typeface="Lato"/>
                  </a:endParaRPr>
                </a:p>
              </p:txBody>
            </p:sp>
          </p:grpSp>
          <p:sp>
            <p:nvSpPr>
              <p:cNvPr id="37" name="Rectangle 36">
                <a:extLst>
                  <a:ext uri="{FF2B5EF4-FFF2-40B4-BE49-F238E27FC236}">
                    <a16:creationId xmlns:a16="http://schemas.microsoft.com/office/drawing/2014/main" id="{6A1E7A2B-0BB1-49A2-89A9-6A1EF0410B68}"/>
                  </a:ext>
                </a:extLst>
              </p:cNvPr>
              <p:cNvSpPr/>
              <p:nvPr/>
            </p:nvSpPr>
            <p:spPr>
              <a:xfrm>
                <a:off x="-7207673" y="5012813"/>
                <a:ext cx="12912049" cy="188406"/>
              </a:xfrm>
              <a:prstGeom prst="rect">
                <a:avLst/>
              </a:prstGeom>
              <a:scene3d>
                <a:camera prst="orthographicFront"/>
                <a:lightRig rig="threePt" dir="t"/>
              </a:scene3d>
              <a:sp3d>
                <a:bevelT/>
              </a:sp3d>
            </p:spPr>
            <p:txBody>
              <a:bodyPr wrap="square">
                <a:spAutoFit/>
                <a:sp3d extrusionH="57150">
                  <a:bevelT w="38100" h="38100"/>
                </a:sp3d>
              </a:bodyPr>
              <a:lstStyle/>
              <a:p>
                <a:pPr algn="ctr"/>
                <a:r>
                  <a:rPr lang="en-US" dirty="0">
                    <a:solidFill>
                      <a:schemeClr val="bg1"/>
                    </a:solidFill>
                    <a:effectLst>
                      <a:outerShdw blurRad="38100" dist="38100" dir="2700000" algn="tl">
                        <a:srgbClr val="000000">
                          <a:alpha val="43137"/>
                        </a:srgbClr>
                      </a:outerShdw>
                    </a:effectLst>
                    <a:latin typeface="Lato"/>
                  </a:rPr>
                  <a:t> </a:t>
                </a:r>
                <a:endParaRPr lang="en-US" dirty="0"/>
              </a:p>
            </p:txBody>
          </p:sp>
        </p:grpSp>
        <p:sp>
          <p:nvSpPr>
            <p:cNvPr id="35" name="Rectangle 34">
              <a:extLst>
                <a:ext uri="{FF2B5EF4-FFF2-40B4-BE49-F238E27FC236}">
                  <a16:creationId xmlns:a16="http://schemas.microsoft.com/office/drawing/2014/main" id="{20DA5C93-6C99-4720-A65E-B500122C6FDB}"/>
                </a:ext>
              </a:extLst>
            </p:cNvPr>
            <p:cNvSpPr/>
            <p:nvPr/>
          </p:nvSpPr>
          <p:spPr>
            <a:xfrm>
              <a:off x="251043" y="4004559"/>
              <a:ext cx="2281850" cy="2423475"/>
            </a:xfrm>
            <a:prstGeom prst="rect">
              <a:avLst/>
            </a:prstGeom>
            <a:scene3d>
              <a:camera prst="orthographicFront"/>
              <a:lightRig rig="threePt" dir="t"/>
            </a:scene3d>
            <a:sp3d>
              <a:bevelT/>
            </a:sp3d>
          </p:spPr>
          <p:txBody>
            <a:bodyPr wrap="square">
              <a:spAutoFit/>
              <a:sp3d extrusionH="57150">
                <a:bevelT w="38100" h="38100"/>
              </a:sp3d>
            </a:bodyPr>
            <a:lstStyle/>
            <a:p>
              <a:pPr algn="ctr"/>
              <a:r>
                <a:rPr lang="en-US" b="1" dirty="0">
                  <a:solidFill>
                    <a:srgbClr val="3333FF"/>
                  </a:solidFill>
                  <a:latin typeface="Lato"/>
                </a:rPr>
                <a:t>Yahuah</a:t>
              </a:r>
              <a:r>
                <a:rPr lang="en-US" b="1" dirty="0">
                  <a:solidFill>
                    <a:schemeClr val="accent2">
                      <a:lumMod val="50000"/>
                    </a:schemeClr>
                  </a:solidFill>
                  <a:latin typeface="Lato"/>
                </a:rPr>
                <a:t> must deal with sin, but when His people repent, they find abundant blessings that more than compensate for what was lost in </a:t>
              </a:r>
              <a:br>
                <a:rPr lang="en-US" b="1" dirty="0">
                  <a:solidFill>
                    <a:schemeClr val="accent2">
                      <a:lumMod val="50000"/>
                    </a:schemeClr>
                  </a:solidFill>
                  <a:latin typeface="Lato"/>
                </a:rPr>
              </a:br>
              <a:r>
                <a:rPr lang="en-US" b="1" dirty="0">
                  <a:solidFill>
                    <a:schemeClr val="accent2">
                      <a:lumMod val="50000"/>
                    </a:schemeClr>
                  </a:solidFill>
                  <a:latin typeface="Lato"/>
                </a:rPr>
                <a:t>the judgment. </a:t>
              </a:r>
              <a:br>
                <a:rPr lang="en-US" b="1" dirty="0">
                  <a:solidFill>
                    <a:schemeClr val="accent2">
                      <a:lumMod val="50000"/>
                    </a:schemeClr>
                  </a:solidFill>
                  <a:latin typeface="Lato"/>
                </a:rPr>
              </a:br>
              <a:r>
                <a:rPr lang="en-US" b="1" dirty="0">
                  <a:solidFill>
                    <a:schemeClr val="accent2">
                      <a:lumMod val="50000"/>
                    </a:schemeClr>
                  </a:solidFill>
                  <a:latin typeface="Lato"/>
                </a:rPr>
                <a:t>His grace abounds.</a:t>
              </a:r>
            </a:p>
          </p:txBody>
        </p:sp>
      </p:grpSp>
    </p:spTree>
    <p:extLst>
      <p:ext uri="{BB962C8B-B14F-4D97-AF65-F5344CB8AC3E}">
        <p14:creationId xmlns:p14="http://schemas.microsoft.com/office/powerpoint/2010/main" val="1345045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9" presetClass="emph" presetSubtype="2" fill="hold" nodeType="afterEffect">
                                  <p:stCondLst>
                                    <p:cond delay="0"/>
                                  </p:stCondLst>
                                  <p:childTnLst>
                                    <p:anim calcmode="lin" valueType="num">
                                      <p:cBhvr additive="sum">
                                        <p:cTn id="12" dur="1250" fill="hold"/>
                                        <p:tgtEl>
                                          <p:spTgt spid="10"/>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13" dur="1250" fill="hold"/>
                                        <p:tgtEl>
                                          <p:spTgt spid="10"/>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14" dur="1250" fill="hold"/>
                                        <p:tgtEl>
                                          <p:spTgt spid="10"/>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5" dur="1250" fill="hold"/>
                                        <p:tgtEl>
                                          <p:spTgt spid="10"/>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6" dur="1250" fill="hold"/>
                                        <p:tgtEl>
                                          <p:spTgt spid="10"/>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par>
                          <p:cTn id="17" fill="hold">
                            <p:stCondLst>
                              <p:cond delay="2250"/>
                            </p:stCondLst>
                            <p:childTnLst>
                              <p:par>
                                <p:cTn id="18" presetID="37" presetClass="emph" presetSubtype="2" repeatCount="indefinite" fill="hold" nodeType="afterEffect">
                                  <p:stCondLst>
                                    <p:cond delay="0"/>
                                  </p:stCondLst>
                                  <p:childTnLst>
                                    <p:animRot by="21600000">
                                      <p:cBhvr>
                                        <p:cTn id="19" dur="3000" fill="hold"/>
                                        <p:tgtEl>
                                          <p:spTgt spid="10"/>
                                        </p:tgtEl>
                                        <p:attrNameLst>
                                          <p:attrName>3d.object.rotation.y</p:attrName>
                                        </p:attrNameLst>
                                      </p:cBhvr>
                                    </p:animRo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1000"/>
                                        <p:tgtEl>
                                          <p:spTgt spid="22"/>
                                        </p:tgtEl>
                                      </p:cBhvr>
                                    </p:animEffect>
                                    <p:anim calcmode="lin" valueType="num">
                                      <p:cBhvr>
                                        <p:cTn id="39" dur="1000" fill="hold"/>
                                        <p:tgtEl>
                                          <p:spTgt spid="22"/>
                                        </p:tgtEl>
                                        <p:attrNameLst>
                                          <p:attrName>ppt_x</p:attrName>
                                        </p:attrNameLst>
                                      </p:cBhvr>
                                      <p:tavLst>
                                        <p:tav tm="0">
                                          <p:val>
                                            <p:strVal val="#ppt_x"/>
                                          </p:val>
                                        </p:tav>
                                        <p:tav tm="100000">
                                          <p:val>
                                            <p:strVal val="#ppt_x"/>
                                          </p:val>
                                        </p:tav>
                                      </p:tavLst>
                                    </p:anim>
                                    <p:anim calcmode="lin" valueType="num">
                                      <p:cBhvr>
                                        <p:cTn id="4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16E2650-BC37-4579-857D-5F97C7CBFAB1}" type="slidenum">
              <a:rPr lang="en-US" smtClean="0"/>
              <a:t>11</a:t>
            </a:fld>
            <a:endParaRPr lang="en-US" dirty="0"/>
          </a:p>
        </p:txBody>
      </p:sp>
      <p:pic>
        <p:nvPicPr>
          <p:cNvPr id="3" name="Picture 2">
            <a:extLst>
              <a:ext uri="{FF2B5EF4-FFF2-40B4-BE49-F238E27FC236}">
                <a16:creationId xmlns:a16="http://schemas.microsoft.com/office/drawing/2014/main" id="{A571E5E6-D3A1-43C1-A697-35F0E86674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6346817">
            <a:off x="-822581" y="1568299"/>
            <a:ext cx="2603218" cy="2725148"/>
          </a:xfrm>
          <a:prstGeom prst="rect">
            <a:avLst/>
          </a:prstGeom>
        </p:spPr>
      </p:pic>
      <p:pic>
        <p:nvPicPr>
          <p:cNvPr id="4" name="Picture 3">
            <a:extLst>
              <a:ext uri="{FF2B5EF4-FFF2-40B4-BE49-F238E27FC236}">
                <a16:creationId xmlns:a16="http://schemas.microsoft.com/office/drawing/2014/main" id="{913E8B47-A0BC-4D8F-B091-6D4308225C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44110" y="888898"/>
            <a:ext cx="2603218" cy="2725148"/>
          </a:xfrm>
          <a:prstGeom prst="rect">
            <a:avLst/>
          </a:prstGeom>
        </p:spPr>
      </p:pic>
      <p:pic>
        <p:nvPicPr>
          <p:cNvPr id="5" name="Picture 4">
            <a:extLst>
              <a:ext uri="{FF2B5EF4-FFF2-40B4-BE49-F238E27FC236}">
                <a16:creationId xmlns:a16="http://schemas.microsoft.com/office/drawing/2014/main" id="{8D47A294-70BE-410E-A2AC-571E1186FD7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5135868" y="2894376"/>
            <a:ext cx="2603218" cy="2725148"/>
          </a:xfrm>
          <a:prstGeom prst="rect">
            <a:avLst/>
          </a:prstGeom>
        </p:spPr>
      </p:pic>
      <p:pic>
        <p:nvPicPr>
          <p:cNvPr id="6" name="Picture 5">
            <a:extLst>
              <a:ext uri="{FF2B5EF4-FFF2-40B4-BE49-F238E27FC236}">
                <a16:creationId xmlns:a16="http://schemas.microsoft.com/office/drawing/2014/main" id="{614A32E8-ECD1-421B-B59C-5F8DC2651E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3384" y="-105418"/>
            <a:ext cx="2597683" cy="2724626"/>
          </a:xfrm>
          <a:prstGeom prst="rect">
            <a:avLst/>
          </a:prstGeom>
        </p:spPr>
      </p:pic>
      <p:pic>
        <p:nvPicPr>
          <p:cNvPr id="7" name="Picture 6">
            <a:extLst>
              <a:ext uri="{FF2B5EF4-FFF2-40B4-BE49-F238E27FC236}">
                <a16:creationId xmlns:a16="http://schemas.microsoft.com/office/drawing/2014/main" id="{1A304FD3-9DFE-45D4-8058-474A5D26E97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962523">
            <a:off x="5680930" y="811899"/>
            <a:ext cx="3451661" cy="3416320"/>
          </a:xfrm>
          <a:prstGeom prst="rect">
            <a:avLst/>
          </a:prstGeom>
        </p:spPr>
      </p:pic>
      <p:pic>
        <p:nvPicPr>
          <p:cNvPr id="8" name="Picture 7">
            <a:extLst>
              <a:ext uri="{FF2B5EF4-FFF2-40B4-BE49-F238E27FC236}">
                <a16:creationId xmlns:a16="http://schemas.microsoft.com/office/drawing/2014/main" id="{8C2851C9-789C-4FBF-A095-A004B1405A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607726">
            <a:off x="213217" y="3552736"/>
            <a:ext cx="2603218" cy="2725148"/>
          </a:xfrm>
          <a:prstGeom prst="rect">
            <a:avLst/>
          </a:prstGeom>
        </p:spPr>
      </p:pic>
      <p:pic>
        <p:nvPicPr>
          <p:cNvPr id="9" name="Picture 8">
            <a:extLst>
              <a:ext uri="{FF2B5EF4-FFF2-40B4-BE49-F238E27FC236}">
                <a16:creationId xmlns:a16="http://schemas.microsoft.com/office/drawing/2014/main" id="{D372E115-7A05-42A2-908A-46ED1C1B6C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85520" y="3243876"/>
            <a:ext cx="4096867" cy="4127350"/>
          </a:xfrm>
          <a:prstGeom prst="rect">
            <a:avLst/>
          </a:prstGeom>
        </p:spPr>
      </p:pic>
      <p:pic>
        <p:nvPicPr>
          <p:cNvPr id="10" name="Picture 9">
            <a:extLst>
              <a:ext uri="{FF2B5EF4-FFF2-40B4-BE49-F238E27FC236}">
                <a16:creationId xmlns:a16="http://schemas.microsoft.com/office/drawing/2014/main" id="{3FE366EF-1CF6-4C07-BEB4-ABF3D8EF397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9577490">
            <a:off x="8892969" y="3101878"/>
            <a:ext cx="4096867" cy="4127350"/>
          </a:xfrm>
          <a:prstGeom prst="rect">
            <a:avLst/>
          </a:prstGeom>
        </p:spPr>
      </p:pic>
      <p:pic>
        <p:nvPicPr>
          <p:cNvPr id="11" name="Picture 10">
            <a:extLst>
              <a:ext uri="{FF2B5EF4-FFF2-40B4-BE49-F238E27FC236}">
                <a16:creationId xmlns:a16="http://schemas.microsoft.com/office/drawing/2014/main" id="{F57345F0-C013-49F3-908C-88008F419D8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98274" y="-975479"/>
            <a:ext cx="3773751" cy="3773751"/>
          </a:xfrm>
          <a:prstGeom prst="rect">
            <a:avLst/>
          </a:prstGeom>
        </p:spPr>
      </p:pic>
      <p:pic>
        <p:nvPicPr>
          <p:cNvPr id="12" name="Picture 11">
            <a:extLst>
              <a:ext uri="{FF2B5EF4-FFF2-40B4-BE49-F238E27FC236}">
                <a16:creationId xmlns:a16="http://schemas.microsoft.com/office/drawing/2014/main" id="{CE95CBF2-45ED-4DB5-9001-871EE86A121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94435" y="4192252"/>
            <a:ext cx="3773751" cy="3773751"/>
          </a:xfrm>
          <a:prstGeom prst="rect">
            <a:avLst/>
          </a:prstGeom>
        </p:spPr>
      </p:pic>
      <p:pic>
        <p:nvPicPr>
          <p:cNvPr id="13" name="Picture 12">
            <a:extLst>
              <a:ext uri="{FF2B5EF4-FFF2-40B4-BE49-F238E27FC236}">
                <a16:creationId xmlns:a16="http://schemas.microsoft.com/office/drawing/2014/main" id="{7DDD1268-7554-4601-B241-C506D3E4ABD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82823" y="-13916"/>
            <a:ext cx="3773751" cy="3773751"/>
          </a:xfrm>
          <a:prstGeom prst="rect">
            <a:avLst/>
          </a:prstGeom>
        </p:spPr>
      </p:pic>
      <p:sp>
        <p:nvSpPr>
          <p:cNvPr id="14" name="Rectangle 13">
            <a:extLst>
              <a:ext uri="{FF2B5EF4-FFF2-40B4-BE49-F238E27FC236}">
                <a16:creationId xmlns:a16="http://schemas.microsoft.com/office/drawing/2014/main" id="{79D2421F-22B8-44A9-85C8-A4C3BF5E72AA}"/>
              </a:ext>
            </a:extLst>
          </p:cNvPr>
          <p:cNvSpPr/>
          <p:nvPr/>
        </p:nvSpPr>
        <p:spPr>
          <a:xfrm>
            <a:off x="-555585" y="-409073"/>
            <a:ext cx="13402913" cy="7531496"/>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5" name="Content Placeholder 4"/>
          <p:cNvSpPr txBox="1">
            <a:spLocks/>
          </p:cNvSpPr>
          <p:nvPr/>
        </p:nvSpPr>
        <p:spPr>
          <a:xfrm>
            <a:off x="307579" y="4890965"/>
            <a:ext cx="11433236" cy="1562100"/>
          </a:xfrm>
          <a:prstGeom prst="rect">
            <a:avLst/>
          </a:prstGeom>
        </p:spPr>
        <p:txBody>
          <a:bodyPr vert="horz" lIns="91440" tIns="45720" rIns="91440" bIns="45720" numCol="1" rtlCol="0" anchor="ctr">
            <a:prstTxWarp prst="textDoubleWave1">
              <a:avLst/>
            </a:prstTxWarp>
            <a:normAutofit fontScale="92500"/>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defPPr>
              <a:defRPr lang="en-US"/>
            </a:defPPr>
            <a:lvl1pPr marL="0" algn="r" defTabSz="914400" rtl="0" eaLnBrk="1" latinLnBrk="0" hangingPunct="1">
              <a:defRPr sz="1000" b="0" i="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600" b="1" spc="300" dirty="0">
                <a:ln/>
                <a:solidFill>
                  <a:srgbClr val="BC5126"/>
                </a:solidFill>
                <a:effectLst>
                  <a:glow rad="127000">
                    <a:srgbClr val="512020"/>
                  </a:glow>
                </a:effectLst>
                <a:latin typeface="Forte" pitchFamily="66" charset="0"/>
              </a:rPr>
              <a:t>Myriads</a:t>
            </a:r>
            <a:r>
              <a:rPr lang="en-US" sz="6600" b="1" spc="300" dirty="0">
                <a:ln/>
                <a:solidFill>
                  <a:schemeClr val="accent3"/>
                </a:solidFill>
                <a:effectLst>
                  <a:glow rad="127000">
                    <a:srgbClr val="512020"/>
                  </a:glow>
                </a:effectLst>
                <a:latin typeface="Forte" pitchFamily="66" charset="0"/>
              </a:rPr>
              <a:t> </a:t>
            </a:r>
            <a:r>
              <a:rPr lang="en-US" sz="6600" b="1" spc="300" dirty="0">
                <a:ln/>
                <a:solidFill>
                  <a:srgbClr val="BC5126"/>
                </a:solidFill>
                <a:effectLst>
                  <a:glow rad="127000">
                    <a:srgbClr val="512020"/>
                  </a:glow>
                </a:effectLst>
                <a:latin typeface="Forte" pitchFamily="66" charset="0"/>
              </a:rPr>
              <a:t>of Ravaging Locusts </a:t>
            </a:r>
          </a:p>
        </p:txBody>
      </p:sp>
      <p:sp>
        <p:nvSpPr>
          <p:cNvPr id="16" name="Rectangle 15"/>
          <p:cNvSpPr/>
          <p:nvPr/>
        </p:nvSpPr>
        <p:spPr>
          <a:xfrm>
            <a:off x="3592366" y="299484"/>
            <a:ext cx="8579659" cy="4247317"/>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cmpd="sng">
                  <a:solidFill>
                    <a:srgbClr val="96004B">
                      <a:alpha val="55000"/>
                    </a:srgbClr>
                  </a:solidFill>
                  <a:prstDash val="solid"/>
                </a:ln>
                <a:solidFill>
                  <a:srgbClr val="A24040">
                    <a:lumMod val="75000"/>
                  </a:srgbClr>
                </a:solidFill>
                <a:effectLst>
                  <a:glow rad="139700">
                    <a:srgbClr val="0072FF">
                      <a:satMod val="175000"/>
                      <a:alpha val="40000"/>
                    </a:srgbClr>
                  </a:glow>
                  <a:innerShdw blurRad="101600" dist="76200" dir="5400000">
                    <a:srgbClr val="0072FF">
                      <a:satMod val="190000"/>
                      <a:tint val="100000"/>
                      <a:alpha val="74000"/>
                    </a:srgbClr>
                  </a:innerShdw>
                </a:effectLst>
                <a:uLnTx/>
                <a:uFillTx/>
                <a:latin typeface="Matura MT Script Capitals" pitchFamily="66" charset="0"/>
              </a:rPr>
              <a:t>In preparation</a:t>
            </a:r>
            <a:r>
              <a:rPr kumimoji="0" lang="en-US" sz="5400" b="1" i="0" u="none" strike="noStrike" kern="1200" cap="none" spc="0" normalizeH="0" noProof="0" dirty="0">
                <a:ln w="28575" cmpd="sng">
                  <a:solidFill>
                    <a:srgbClr val="96004B">
                      <a:alpha val="55000"/>
                    </a:srgbClr>
                  </a:solidFill>
                  <a:prstDash val="solid"/>
                </a:ln>
                <a:solidFill>
                  <a:srgbClr val="A24040">
                    <a:lumMod val="75000"/>
                  </a:srgbClr>
                </a:solidFill>
                <a:effectLst>
                  <a:glow rad="139700">
                    <a:srgbClr val="0072FF">
                      <a:satMod val="175000"/>
                      <a:alpha val="40000"/>
                    </a:srgbClr>
                  </a:glow>
                  <a:innerShdw blurRad="101600" dist="76200" dir="5400000">
                    <a:srgbClr val="0072FF">
                      <a:satMod val="190000"/>
                      <a:tint val="100000"/>
                      <a:alpha val="74000"/>
                    </a:srgbClr>
                  </a:innerShdw>
                </a:effectLst>
                <a:uLnTx/>
                <a:uFillTx/>
                <a:latin typeface="Matura MT Script Capitals" pitchFamily="66" charset="0"/>
              </a:rPr>
              <a:t> for </a:t>
            </a:r>
            <a:r>
              <a:rPr kumimoji="0" lang="en-US" sz="5400" b="1" i="0" u="none" strike="noStrike" kern="1200" cap="none" spc="0" normalizeH="0" baseline="0" noProof="0" dirty="0">
                <a:ln w="28575" cmpd="sng">
                  <a:solidFill>
                    <a:srgbClr val="96004B">
                      <a:alpha val="55000"/>
                    </a:srgbClr>
                  </a:solidFill>
                  <a:prstDash val="solid"/>
                </a:ln>
                <a:solidFill>
                  <a:srgbClr val="A24040">
                    <a:lumMod val="60000"/>
                    <a:lumOff val="40000"/>
                  </a:srgbClr>
                </a:solidFill>
                <a:effectLst>
                  <a:glow rad="139700">
                    <a:srgbClr val="0072FF">
                      <a:satMod val="175000"/>
                      <a:alpha val="40000"/>
                    </a:srgbClr>
                  </a:glow>
                  <a:innerShdw blurRad="101600" dist="76200" dir="5400000">
                    <a:srgbClr val="0072FF">
                      <a:satMod val="190000"/>
                      <a:tint val="100000"/>
                      <a:alpha val="74000"/>
                    </a:srgbClr>
                  </a:innerShdw>
                </a:effectLst>
                <a:uLnTx/>
                <a:uFillTx/>
                <a:latin typeface="Matura MT Script Capitals" pitchFamily="66" charset="0"/>
              </a:rPr>
              <a:t>Part 2</a:t>
            </a:r>
            <a:r>
              <a:rPr kumimoji="0" lang="en-US" sz="5400" b="1" i="0" u="none" strike="noStrike" kern="1200" cap="none" spc="0" normalizeH="0" baseline="0" noProof="0" dirty="0">
                <a:ln w="28575" cmpd="sng">
                  <a:solidFill>
                    <a:srgbClr val="96004B">
                      <a:alpha val="55000"/>
                    </a:srgbClr>
                  </a:solidFill>
                  <a:prstDash val="solid"/>
                </a:ln>
                <a:solidFill>
                  <a:srgbClr val="A24040">
                    <a:lumMod val="75000"/>
                  </a:srgbClr>
                </a:solidFill>
                <a:effectLst>
                  <a:glow rad="139700">
                    <a:srgbClr val="0072FF">
                      <a:satMod val="175000"/>
                      <a:alpha val="40000"/>
                    </a:srgbClr>
                  </a:glow>
                  <a:innerShdw blurRad="101600" dist="76200" dir="5400000">
                    <a:srgbClr val="0072FF">
                      <a:satMod val="190000"/>
                      <a:tint val="100000"/>
                      <a:alpha val="74000"/>
                    </a:srgbClr>
                  </a:innerShdw>
                </a:effectLst>
                <a:uLnTx/>
                <a:uFillTx/>
                <a:latin typeface="Matura MT Script Capitals" pitchFamily="66" charset="0"/>
              </a:rPr>
              <a:t> </a:t>
            </a:r>
            <a:br>
              <a:rPr kumimoji="0" lang="en-US" sz="5400" b="1" i="0" u="none" strike="noStrike" kern="1200" cap="none" spc="0" normalizeH="0" baseline="0" noProof="0" dirty="0">
                <a:ln w="28575" cmpd="sng">
                  <a:solidFill>
                    <a:srgbClr val="96004B">
                      <a:alpha val="55000"/>
                    </a:srgbClr>
                  </a:solidFill>
                  <a:prstDash val="solid"/>
                </a:ln>
                <a:solidFill>
                  <a:srgbClr val="A24040">
                    <a:lumMod val="75000"/>
                  </a:srgbClr>
                </a:solidFill>
                <a:effectLst>
                  <a:glow rad="139700">
                    <a:srgbClr val="0072FF">
                      <a:satMod val="175000"/>
                      <a:alpha val="40000"/>
                    </a:srgbClr>
                  </a:glow>
                  <a:innerShdw blurRad="101600" dist="76200" dir="5400000">
                    <a:srgbClr val="0072FF">
                      <a:satMod val="190000"/>
                      <a:tint val="100000"/>
                      <a:alpha val="74000"/>
                    </a:srgbClr>
                  </a:innerShdw>
                </a:effectLst>
                <a:uLnTx/>
                <a:uFillTx/>
                <a:latin typeface="Matura MT Script Capitals" pitchFamily="66" charset="0"/>
              </a:rPr>
            </a:br>
            <a:r>
              <a:rPr lang="en-US" sz="5400" b="1" dirty="0">
                <a:ln w="28575" cmpd="sng">
                  <a:solidFill>
                    <a:srgbClr val="96004B">
                      <a:alpha val="55000"/>
                    </a:srgbClr>
                  </a:solidFill>
                  <a:prstDash val="solid"/>
                </a:ln>
                <a:solidFill>
                  <a:srgbClr val="A24040">
                    <a:lumMod val="75000"/>
                  </a:srgbClr>
                </a:solidFill>
                <a:effectLst>
                  <a:glow rad="139700">
                    <a:srgbClr val="0072FF">
                      <a:satMod val="175000"/>
                      <a:alpha val="40000"/>
                    </a:srgbClr>
                  </a:glow>
                  <a:innerShdw blurRad="101600" dist="76200" dir="5400000">
                    <a:srgbClr val="0072FF">
                      <a:satMod val="190000"/>
                      <a:tint val="100000"/>
                      <a:alpha val="74000"/>
                    </a:srgbClr>
                  </a:innerShdw>
                </a:effectLst>
                <a:latin typeface="Matura MT Script Capitals" pitchFamily="66" charset="0"/>
              </a:rPr>
              <a:t>let’s review </a:t>
            </a:r>
            <a:r>
              <a:rPr kumimoji="0" lang="en-US" sz="5400" b="1" i="0" u="none" strike="noStrike" kern="1200" cap="none" spc="0" normalizeH="0" baseline="0" noProof="0" dirty="0">
                <a:ln w="28575" cmpd="sng">
                  <a:solidFill>
                    <a:srgbClr val="96004B">
                      <a:alpha val="55000"/>
                    </a:srgbClr>
                  </a:solidFill>
                  <a:prstDash val="solid"/>
                </a:ln>
                <a:solidFill>
                  <a:srgbClr val="A24040">
                    <a:lumMod val="75000"/>
                  </a:srgbClr>
                </a:solidFill>
                <a:effectLst>
                  <a:glow rad="139700">
                    <a:srgbClr val="0072FF">
                      <a:satMod val="175000"/>
                      <a:alpha val="40000"/>
                    </a:srgbClr>
                  </a:glow>
                  <a:innerShdw blurRad="101600" dist="76200" dir="5400000">
                    <a:srgbClr val="0072FF">
                      <a:satMod val="190000"/>
                      <a:tint val="100000"/>
                      <a:alpha val="74000"/>
                    </a:srgbClr>
                  </a:innerShdw>
                </a:effectLst>
                <a:uLnTx/>
                <a:uFillTx/>
                <a:latin typeface="Matura MT Script Capitals" pitchFamily="66" charset="0"/>
              </a:rPr>
              <a:t>Exodus 10:1-14 </a:t>
            </a:r>
            <a:br>
              <a:rPr kumimoji="0" lang="en-US" sz="5400" b="1" i="0" u="none" strike="noStrike" kern="1200" cap="none" spc="0" normalizeH="0" baseline="0" noProof="0" dirty="0">
                <a:ln w="28575" cmpd="sng">
                  <a:solidFill>
                    <a:srgbClr val="96004B">
                      <a:alpha val="55000"/>
                    </a:srgbClr>
                  </a:solidFill>
                  <a:prstDash val="solid"/>
                </a:ln>
                <a:solidFill>
                  <a:srgbClr val="A24040">
                    <a:lumMod val="75000"/>
                  </a:srgbClr>
                </a:solidFill>
                <a:effectLst>
                  <a:glow rad="139700">
                    <a:srgbClr val="0072FF">
                      <a:satMod val="175000"/>
                      <a:alpha val="40000"/>
                    </a:srgbClr>
                  </a:glow>
                  <a:innerShdw blurRad="101600" dist="76200" dir="5400000">
                    <a:srgbClr val="0072FF">
                      <a:satMod val="190000"/>
                      <a:tint val="100000"/>
                      <a:alpha val="74000"/>
                    </a:srgbClr>
                  </a:innerShdw>
                </a:effectLst>
                <a:uLnTx/>
                <a:uFillTx/>
                <a:latin typeface="Matura MT Script Capitals" pitchFamily="66" charset="0"/>
              </a:rPr>
            </a:br>
            <a:r>
              <a:rPr kumimoji="0" lang="en-US" sz="5400" b="1" i="0" u="none" strike="noStrike" kern="1200" cap="none" spc="0" normalizeH="0" baseline="0" noProof="0" dirty="0">
                <a:ln w="28575" cmpd="sng">
                  <a:solidFill>
                    <a:srgbClr val="96004B">
                      <a:alpha val="55000"/>
                    </a:srgbClr>
                  </a:solidFill>
                  <a:prstDash val="solid"/>
                </a:ln>
                <a:solidFill>
                  <a:srgbClr val="A24040">
                    <a:lumMod val="75000"/>
                  </a:srgbClr>
                </a:solidFill>
                <a:effectLst>
                  <a:glow rad="139700">
                    <a:srgbClr val="0072FF">
                      <a:satMod val="175000"/>
                      <a:alpha val="40000"/>
                    </a:srgbClr>
                  </a:glow>
                  <a:innerShdw blurRad="101600" dist="76200" dir="5400000">
                    <a:srgbClr val="0072FF">
                      <a:satMod val="190000"/>
                      <a:tint val="100000"/>
                      <a:alpha val="74000"/>
                    </a:srgbClr>
                  </a:innerShdw>
                </a:effectLst>
                <a:uLnTx/>
                <a:uFillTx/>
                <a:latin typeface="Matura MT Script Capitals" pitchFamily="66" charset="0"/>
              </a:rPr>
              <a:t>remembering</a:t>
            </a:r>
            <a:r>
              <a:rPr kumimoji="0" lang="en-US" sz="5400" b="1" i="0" u="none" strike="noStrike" kern="1200" cap="none" spc="0" normalizeH="0" noProof="0" dirty="0">
                <a:ln w="28575" cmpd="sng">
                  <a:solidFill>
                    <a:srgbClr val="96004B">
                      <a:alpha val="55000"/>
                    </a:srgbClr>
                  </a:solidFill>
                  <a:prstDash val="solid"/>
                </a:ln>
                <a:solidFill>
                  <a:srgbClr val="A24040">
                    <a:lumMod val="75000"/>
                  </a:srgbClr>
                </a:solidFill>
                <a:effectLst>
                  <a:glow rad="139700">
                    <a:srgbClr val="0072FF">
                      <a:satMod val="175000"/>
                      <a:alpha val="40000"/>
                    </a:srgbClr>
                  </a:glow>
                  <a:innerShdw blurRad="101600" dist="76200" dir="5400000">
                    <a:srgbClr val="0072FF">
                      <a:satMod val="190000"/>
                      <a:tint val="100000"/>
                      <a:alpha val="74000"/>
                    </a:srgbClr>
                  </a:innerShdw>
                </a:effectLst>
                <a:uLnTx/>
                <a:uFillTx/>
                <a:latin typeface="Matura MT Script Capitals" pitchFamily="66" charset="0"/>
              </a:rPr>
              <a:t> the</a:t>
            </a:r>
            <a:br>
              <a:rPr kumimoji="0" lang="en-US" sz="5400" b="1" i="0" u="none" strike="noStrike" kern="1200" cap="none" spc="0" normalizeH="0" noProof="0" dirty="0">
                <a:ln w="28575" cmpd="sng">
                  <a:solidFill>
                    <a:srgbClr val="96004B">
                      <a:alpha val="55000"/>
                    </a:srgbClr>
                  </a:solidFill>
                  <a:prstDash val="solid"/>
                </a:ln>
                <a:solidFill>
                  <a:srgbClr val="A24040">
                    <a:lumMod val="75000"/>
                  </a:srgbClr>
                </a:solidFill>
                <a:effectLst>
                  <a:glow rad="139700">
                    <a:srgbClr val="0072FF">
                      <a:satMod val="175000"/>
                      <a:alpha val="40000"/>
                    </a:srgbClr>
                  </a:glow>
                  <a:innerShdw blurRad="101600" dist="76200" dir="5400000">
                    <a:srgbClr val="0072FF">
                      <a:satMod val="190000"/>
                      <a:tint val="100000"/>
                      <a:alpha val="74000"/>
                    </a:srgbClr>
                  </a:innerShdw>
                </a:effectLst>
                <a:uLnTx/>
                <a:uFillTx/>
                <a:latin typeface="Matura MT Script Capitals" pitchFamily="66" charset="0"/>
              </a:rPr>
            </a:br>
            <a:r>
              <a:rPr kumimoji="0" lang="en-US" sz="5400" b="1" i="0" u="none" strike="noStrike" kern="1200" cap="none" spc="0" normalizeH="0" noProof="0" dirty="0">
                <a:ln w="28575" cmpd="sng">
                  <a:solidFill>
                    <a:srgbClr val="96004B">
                      <a:alpha val="55000"/>
                    </a:srgbClr>
                  </a:solidFill>
                  <a:prstDash val="solid"/>
                </a:ln>
                <a:solidFill>
                  <a:srgbClr val="A24040">
                    <a:lumMod val="75000"/>
                  </a:srgbClr>
                </a:solidFill>
                <a:effectLst>
                  <a:glow rad="139700">
                    <a:srgbClr val="0072FF">
                      <a:satMod val="175000"/>
                      <a:alpha val="40000"/>
                    </a:srgbClr>
                  </a:glow>
                  <a:innerShdw blurRad="101600" dist="76200" dir="5400000">
                    <a:srgbClr val="0072FF">
                      <a:satMod val="190000"/>
                      <a:tint val="100000"/>
                      <a:alpha val="74000"/>
                    </a:srgbClr>
                  </a:innerShdw>
                </a:effectLst>
                <a:uLnTx/>
                <a:uFillTx/>
                <a:latin typeface="Matura MT Script Capitals" pitchFamily="66" charset="0"/>
              </a:rPr>
              <a:t>words of the</a:t>
            </a:r>
            <a:br>
              <a:rPr kumimoji="0" lang="en-US" sz="5400" b="1" i="0" u="none" strike="noStrike" kern="1200" cap="none" spc="0" normalizeH="0" noProof="0" dirty="0">
                <a:ln w="28575" cmpd="sng">
                  <a:solidFill>
                    <a:srgbClr val="96004B">
                      <a:alpha val="55000"/>
                    </a:srgbClr>
                  </a:solidFill>
                  <a:prstDash val="solid"/>
                </a:ln>
                <a:solidFill>
                  <a:srgbClr val="A24040">
                    <a:lumMod val="75000"/>
                  </a:srgbClr>
                </a:solidFill>
                <a:effectLst>
                  <a:glow rad="139700">
                    <a:srgbClr val="0072FF">
                      <a:satMod val="175000"/>
                      <a:alpha val="40000"/>
                    </a:srgbClr>
                  </a:glow>
                  <a:innerShdw blurRad="101600" dist="76200" dir="5400000">
                    <a:srgbClr val="0072FF">
                      <a:satMod val="190000"/>
                      <a:tint val="100000"/>
                      <a:alpha val="74000"/>
                    </a:srgbClr>
                  </a:innerShdw>
                </a:effectLst>
                <a:uLnTx/>
                <a:uFillTx/>
                <a:latin typeface="Matura MT Script Capitals" pitchFamily="66" charset="0"/>
              </a:rPr>
            </a:br>
            <a:r>
              <a:rPr kumimoji="0" lang="en-US" sz="5400" b="1" i="0" u="none" strike="noStrike" kern="1200" cap="none" spc="0" normalizeH="0" noProof="0" dirty="0">
                <a:ln w="28575" cmpd="sng">
                  <a:solidFill>
                    <a:srgbClr val="96004B">
                      <a:alpha val="55000"/>
                    </a:srgbClr>
                  </a:solidFill>
                  <a:prstDash val="solid"/>
                </a:ln>
                <a:solidFill>
                  <a:srgbClr val="A24040">
                    <a:lumMod val="75000"/>
                  </a:srgbClr>
                </a:solidFill>
                <a:effectLst>
                  <a:glow rad="139700">
                    <a:srgbClr val="0072FF">
                      <a:satMod val="175000"/>
                      <a:alpha val="40000"/>
                    </a:srgbClr>
                  </a:glow>
                  <a:innerShdw blurRad="101600" dist="76200" dir="5400000">
                    <a:srgbClr val="0072FF">
                      <a:satMod val="190000"/>
                      <a:tint val="100000"/>
                      <a:alpha val="74000"/>
                    </a:srgbClr>
                  </a:innerShdw>
                </a:effectLst>
                <a:uLnTx/>
                <a:uFillTx/>
                <a:latin typeface="Matura MT Script Capitals" pitchFamily="66" charset="0"/>
              </a:rPr>
              <a:t>prophets!</a:t>
            </a:r>
            <a:endParaRPr kumimoji="0" lang="en-US" sz="3200" b="1" i="0" u="none" strike="noStrike" kern="1200" cap="none" spc="0" normalizeH="0" baseline="0" noProof="0" dirty="0">
              <a:ln w="1905"/>
              <a:solidFill>
                <a:srgbClr val="A24040">
                  <a:lumMod val="75000"/>
                </a:srgbClr>
              </a:solidFill>
              <a:effectLst>
                <a:glow rad="127000">
                  <a:prstClr val="white"/>
                </a:glow>
                <a:innerShdw blurRad="69850" dist="43180" dir="5400000">
                  <a:srgbClr val="000000">
                    <a:alpha val="65000"/>
                  </a:srgbClr>
                </a:innerShdw>
              </a:effectLst>
              <a:uLnTx/>
              <a:uFillTx/>
              <a:latin typeface="Matura MT Script Capitals" pitchFamily="66" charset="0"/>
              <a:ea typeface="+mn-ea"/>
              <a:cs typeface="+mn-cs"/>
            </a:endParaRPr>
          </a:p>
        </p:txBody>
      </p:sp>
      <p:pic>
        <p:nvPicPr>
          <p:cNvPr id="17" name="Picture 16" descr="A sign above a body of water&#10;&#10;Description automatically generated">
            <a:extLst>
              <a:ext uri="{FF2B5EF4-FFF2-40B4-BE49-F238E27FC236}">
                <a16:creationId xmlns:a16="http://schemas.microsoft.com/office/drawing/2014/main" id="{61F50413-CA1B-430A-8705-CE699B66114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5864" y="344661"/>
            <a:ext cx="2889888" cy="288988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8" name="Picture 17">
            <a:extLst>
              <a:ext uri="{FF2B5EF4-FFF2-40B4-BE49-F238E27FC236}">
                <a16:creationId xmlns:a16="http://schemas.microsoft.com/office/drawing/2014/main" id="{09970C70-C17A-4F50-A667-62FFCC0D8D6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6144811">
            <a:off x="7167704" y="1614758"/>
            <a:ext cx="4571437" cy="4595753"/>
          </a:xfrm>
          <a:prstGeom prst="rect">
            <a:avLst/>
          </a:prstGeom>
        </p:spPr>
      </p:pic>
      <p:sp>
        <p:nvSpPr>
          <p:cNvPr id="19" name="Slide Number Placeholder 3">
            <a:extLst>
              <a:ext uri="{FF2B5EF4-FFF2-40B4-BE49-F238E27FC236}">
                <a16:creationId xmlns:a16="http://schemas.microsoft.com/office/drawing/2014/main" id="{5464E492-9803-43A0-A125-0FD43DFD586A}"/>
              </a:ext>
            </a:extLst>
          </p:cNvPr>
          <p:cNvSpPr txBox="1">
            <a:spLocks/>
          </p:cNvSpPr>
          <p:nvPr/>
        </p:nvSpPr>
        <p:spPr>
          <a:xfrm>
            <a:off x="9271000" y="6482255"/>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9AA8B-2E7A-4BBC-8FDE-CA7CF71DD330}" type="slidenum">
              <a:rPr lang="en-US" sz="1200" smtClean="0">
                <a:solidFill>
                  <a:schemeClr val="bg1"/>
                </a:solidFill>
              </a:rPr>
              <a:pPr/>
              <a:t>11</a:t>
            </a:fld>
            <a:endParaRPr lang="en-US" dirty="0">
              <a:solidFill>
                <a:schemeClr val="bg1"/>
              </a:solidFill>
            </a:endParaRPr>
          </a:p>
        </p:txBody>
      </p:sp>
    </p:spTree>
    <p:extLst>
      <p:ext uri="{BB962C8B-B14F-4D97-AF65-F5344CB8AC3E}">
        <p14:creationId xmlns:p14="http://schemas.microsoft.com/office/powerpoint/2010/main" val="40842449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265501" y="6412912"/>
            <a:ext cx="2844800" cy="365125"/>
          </a:xfrm>
        </p:spPr>
        <p:txBody>
          <a:bodyPr/>
          <a:lstStyle/>
          <a:p>
            <a:fld id="{6950B854-3127-4811-8AD8-B45371E5F2FF}" type="slidenum">
              <a:rPr lang="en-US" smtClean="0">
                <a:solidFill>
                  <a:schemeClr val="bg1"/>
                </a:solidFill>
              </a:rPr>
              <a:pPr/>
              <a:t>12</a:t>
            </a:fld>
            <a:endParaRPr lang="en-US" dirty="0">
              <a:solidFill>
                <a:schemeClr val="bg1"/>
              </a:solidFill>
            </a:endParaRPr>
          </a:p>
        </p:txBody>
      </p:sp>
      <p:sp>
        <p:nvSpPr>
          <p:cNvPr id="3" name="Rectangle 2"/>
          <p:cNvSpPr/>
          <p:nvPr/>
        </p:nvSpPr>
        <p:spPr>
          <a:xfrm>
            <a:off x="982980" y="1045190"/>
            <a:ext cx="10309860" cy="2831544"/>
          </a:xfrm>
          <a:prstGeom prst="rect">
            <a:avLst/>
          </a:prstGeom>
        </p:spPr>
        <p:txBody>
          <a:bodyPr wrap="square">
            <a:spAutoFit/>
            <a:scene3d>
              <a:camera prst="orthographicFront"/>
              <a:lightRig rig="threePt" dir="t"/>
            </a:scene3d>
            <a:sp3d extrusionH="57150">
              <a:bevelT w="38100" h="38100"/>
            </a:sp3d>
          </a:bodyPr>
          <a:lstStyle/>
          <a:p>
            <a:r>
              <a:rPr lang="en-US" sz="4000" dirty="0">
                <a:solidFill>
                  <a:srgbClr val="00FFFF"/>
                </a:solidFill>
                <a:latin typeface="Arial Rounded MT Bold" pitchFamily="34" charset="0"/>
              </a:rPr>
              <a:t>1</a:t>
            </a:r>
            <a:r>
              <a:rPr lang="en-US" sz="4000" dirty="0">
                <a:solidFill>
                  <a:schemeClr val="bg1"/>
                </a:solidFill>
                <a:latin typeface="Arial Rounded MT Bold" pitchFamily="34" charset="0"/>
              </a:rPr>
              <a:t>  And Yahuah said unto Moses, Go in unto Pharaoh:  for I have hardened his heart, and the heart of his servants, that I might </a:t>
            </a:r>
            <a:r>
              <a:rPr lang="en-US" sz="4000" dirty="0" err="1">
                <a:solidFill>
                  <a:schemeClr val="bg1"/>
                </a:solidFill>
                <a:latin typeface="Arial Rounded MT Bold" pitchFamily="34" charset="0"/>
              </a:rPr>
              <a:t>shew</a:t>
            </a:r>
            <a:r>
              <a:rPr lang="en-US" sz="4000" dirty="0">
                <a:solidFill>
                  <a:schemeClr val="bg1"/>
                </a:solidFill>
                <a:latin typeface="Arial Rounded MT Bold" pitchFamily="34" charset="0"/>
              </a:rPr>
              <a:t> these my signs before him:</a:t>
            </a:r>
          </a:p>
          <a:p>
            <a:endParaRPr lang="en-US" dirty="0"/>
          </a:p>
        </p:txBody>
      </p:sp>
      <p:sp>
        <p:nvSpPr>
          <p:cNvPr id="5" name="Rectangle 4"/>
          <p:cNvSpPr/>
          <p:nvPr/>
        </p:nvSpPr>
        <p:spPr>
          <a:xfrm>
            <a:off x="885998" y="121860"/>
            <a:ext cx="384111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a:ln/>
                <a:solidFill>
                  <a:srgbClr val="FFC000"/>
                </a:solidFill>
                <a:effectLst/>
                <a:latin typeface="Lucida Calligraphy" pitchFamily="66" charset="0"/>
              </a:rPr>
              <a:t>Exodus 10</a:t>
            </a:r>
          </a:p>
        </p:txBody>
      </p:sp>
    </p:spTree>
    <p:extLst>
      <p:ext uri="{BB962C8B-B14F-4D97-AF65-F5344CB8AC3E}">
        <p14:creationId xmlns:p14="http://schemas.microsoft.com/office/powerpoint/2010/main" val="1761116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265501" y="6412912"/>
            <a:ext cx="2844800" cy="365125"/>
          </a:xfrm>
        </p:spPr>
        <p:txBody>
          <a:bodyPr/>
          <a:lstStyle/>
          <a:p>
            <a:fld id="{6950B854-3127-4811-8AD8-B45371E5F2FF}" type="slidenum">
              <a:rPr lang="en-US" smtClean="0">
                <a:solidFill>
                  <a:schemeClr val="bg1"/>
                </a:solidFill>
              </a:rPr>
              <a:pPr/>
              <a:t>13</a:t>
            </a:fld>
            <a:endParaRPr lang="en-US" dirty="0">
              <a:solidFill>
                <a:schemeClr val="bg1"/>
              </a:solidFill>
            </a:endParaRPr>
          </a:p>
        </p:txBody>
      </p:sp>
      <p:sp>
        <p:nvSpPr>
          <p:cNvPr id="5" name="Rectangle 4"/>
          <p:cNvSpPr/>
          <p:nvPr/>
        </p:nvSpPr>
        <p:spPr>
          <a:xfrm>
            <a:off x="846646" y="1058138"/>
            <a:ext cx="10744200" cy="3170099"/>
          </a:xfrm>
          <a:prstGeom prst="rect">
            <a:avLst/>
          </a:prstGeom>
        </p:spPr>
        <p:txBody>
          <a:bodyPr wrap="square">
            <a:spAutoFit/>
            <a:scene3d>
              <a:camera prst="orthographicFront"/>
              <a:lightRig rig="threePt" dir="t"/>
            </a:scene3d>
            <a:sp3d extrusionH="57150">
              <a:bevelT w="38100" h="38100"/>
            </a:sp3d>
          </a:bodyPr>
          <a:lstStyle/>
          <a:p>
            <a:r>
              <a:rPr lang="en-US" sz="4000" dirty="0">
                <a:solidFill>
                  <a:srgbClr val="00FFFF"/>
                </a:solidFill>
                <a:latin typeface="Arial Rounded MT Bold" pitchFamily="34" charset="0"/>
              </a:rPr>
              <a:t>2</a:t>
            </a:r>
            <a:r>
              <a:rPr lang="en-US" sz="4000" dirty="0">
                <a:solidFill>
                  <a:schemeClr val="tx1">
                    <a:lumMod val="75000"/>
                    <a:lumOff val="25000"/>
                  </a:schemeClr>
                </a:solidFill>
                <a:latin typeface="Arial Rounded MT Bold" pitchFamily="34" charset="0"/>
              </a:rPr>
              <a:t>  And that thou </a:t>
            </a:r>
            <a:r>
              <a:rPr lang="en-US" sz="4000" dirty="0" err="1">
                <a:solidFill>
                  <a:schemeClr val="tx1">
                    <a:lumMod val="75000"/>
                    <a:lumOff val="25000"/>
                  </a:schemeClr>
                </a:solidFill>
                <a:latin typeface="Arial Rounded MT Bold" pitchFamily="34" charset="0"/>
              </a:rPr>
              <a:t>mayest</a:t>
            </a:r>
            <a:r>
              <a:rPr lang="en-US" sz="4000" dirty="0">
                <a:solidFill>
                  <a:schemeClr val="tx1">
                    <a:lumMod val="75000"/>
                    <a:lumOff val="25000"/>
                  </a:schemeClr>
                </a:solidFill>
                <a:latin typeface="Arial Rounded MT Bold" pitchFamily="34" charset="0"/>
              </a:rPr>
              <a:t> tell in the ears of thy son, and of thy son's son, what things </a:t>
            </a:r>
            <a:br>
              <a:rPr lang="en-US" sz="4000" dirty="0">
                <a:solidFill>
                  <a:schemeClr val="tx1">
                    <a:lumMod val="75000"/>
                    <a:lumOff val="25000"/>
                  </a:schemeClr>
                </a:solidFill>
                <a:latin typeface="Arial Rounded MT Bold" pitchFamily="34" charset="0"/>
              </a:rPr>
            </a:br>
            <a:r>
              <a:rPr lang="en-US" sz="4000" dirty="0">
                <a:solidFill>
                  <a:schemeClr val="tx1">
                    <a:lumMod val="75000"/>
                    <a:lumOff val="25000"/>
                  </a:schemeClr>
                </a:solidFill>
                <a:latin typeface="Arial Rounded MT Bold" pitchFamily="34" charset="0"/>
              </a:rPr>
              <a:t>I have wrought in Egypt, and my </a:t>
            </a:r>
            <a:r>
              <a:rPr lang="en-US" sz="4000" dirty="0">
                <a:solidFill>
                  <a:srgbClr val="3333FF"/>
                </a:solidFill>
                <a:latin typeface="Arial Rounded MT Bold" pitchFamily="34" charset="0"/>
              </a:rPr>
              <a:t>signs</a:t>
            </a:r>
            <a:r>
              <a:rPr lang="en-US" sz="4000" dirty="0">
                <a:solidFill>
                  <a:schemeClr val="tx1">
                    <a:lumMod val="75000"/>
                    <a:lumOff val="25000"/>
                  </a:schemeClr>
                </a:solidFill>
                <a:latin typeface="Arial Rounded MT Bold" pitchFamily="34" charset="0"/>
              </a:rPr>
              <a:t> which I have done among them; that ye may know how that I am Elohim.</a:t>
            </a:r>
          </a:p>
        </p:txBody>
      </p:sp>
      <p:sp>
        <p:nvSpPr>
          <p:cNvPr id="6" name="Rectangle 5"/>
          <p:cNvSpPr/>
          <p:nvPr/>
        </p:nvSpPr>
        <p:spPr>
          <a:xfrm>
            <a:off x="885998" y="121860"/>
            <a:ext cx="384111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a:ln>
                  <a:solidFill>
                    <a:srgbClr val="FFC000"/>
                  </a:solidFill>
                </a:ln>
                <a:solidFill>
                  <a:srgbClr val="FFC000"/>
                </a:solidFill>
                <a:effectLst/>
                <a:latin typeface="Lucida Calligraphy" pitchFamily="66" charset="0"/>
              </a:rPr>
              <a:t>Exodus 10</a:t>
            </a:r>
          </a:p>
        </p:txBody>
      </p:sp>
    </p:spTree>
    <p:extLst>
      <p:ext uri="{BB962C8B-B14F-4D97-AF65-F5344CB8AC3E}">
        <p14:creationId xmlns:p14="http://schemas.microsoft.com/office/powerpoint/2010/main" val="7351265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265501" y="6412912"/>
            <a:ext cx="2844800" cy="365125"/>
          </a:xfrm>
        </p:spPr>
        <p:txBody>
          <a:bodyPr/>
          <a:lstStyle/>
          <a:p>
            <a:fld id="{6950B854-3127-4811-8AD8-B45371E5F2FF}" type="slidenum">
              <a:rPr lang="en-US" smtClean="0">
                <a:solidFill>
                  <a:schemeClr val="bg1"/>
                </a:solidFill>
              </a:rPr>
              <a:pPr/>
              <a:t>14</a:t>
            </a:fld>
            <a:endParaRPr lang="en-US" dirty="0">
              <a:solidFill>
                <a:schemeClr val="bg1"/>
              </a:solidFill>
            </a:endParaRPr>
          </a:p>
        </p:txBody>
      </p:sp>
      <p:sp>
        <p:nvSpPr>
          <p:cNvPr id="5" name="Rectangle 4"/>
          <p:cNvSpPr/>
          <p:nvPr/>
        </p:nvSpPr>
        <p:spPr>
          <a:xfrm>
            <a:off x="570630" y="1252380"/>
            <a:ext cx="11177672" cy="4616648"/>
          </a:xfrm>
          <a:prstGeom prst="rect">
            <a:avLst/>
          </a:prstGeom>
        </p:spPr>
        <p:txBody>
          <a:bodyPr wrap="square">
            <a:spAutoFit/>
            <a:scene3d>
              <a:camera prst="orthographicFront"/>
              <a:lightRig rig="threePt" dir="t"/>
            </a:scene3d>
            <a:sp3d extrusionH="57150">
              <a:bevelT w="38100" h="38100"/>
            </a:sp3d>
          </a:bodyPr>
          <a:lstStyle/>
          <a:p>
            <a:endParaRPr lang="en-US" dirty="0">
              <a:latin typeface="Arial Rounded MT Bold" pitchFamily="34" charset="0"/>
            </a:endParaRPr>
          </a:p>
          <a:p>
            <a:endParaRPr lang="en-US" dirty="0">
              <a:latin typeface="Arial Rounded MT Bold" pitchFamily="34" charset="0"/>
            </a:endParaRPr>
          </a:p>
          <a:p>
            <a:pPr marL="742950" indent="-742950">
              <a:buClr>
                <a:srgbClr val="00FFFF"/>
              </a:buClr>
              <a:buAutoNum type="arabicPlain" startAt="3"/>
            </a:pPr>
            <a:r>
              <a:rPr lang="en-US" sz="4000" dirty="0">
                <a:solidFill>
                  <a:schemeClr val="bg1"/>
                </a:solidFill>
                <a:effectLst>
                  <a:glow rad="127000">
                    <a:srgbClr val="512020"/>
                  </a:glow>
                </a:effectLst>
                <a:latin typeface="Arial Rounded MT Bold" pitchFamily="34" charset="0"/>
              </a:rPr>
              <a:t>And Moses and Aaron came in </a:t>
            </a:r>
            <a:br>
              <a:rPr lang="en-US" sz="4000" dirty="0">
                <a:solidFill>
                  <a:schemeClr val="bg1"/>
                </a:solidFill>
                <a:effectLst>
                  <a:glow rad="127000">
                    <a:srgbClr val="512020"/>
                  </a:glow>
                </a:effectLst>
                <a:latin typeface="Arial Rounded MT Bold" pitchFamily="34" charset="0"/>
              </a:rPr>
            </a:br>
            <a:r>
              <a:rPr lang="en-US" sz="4000" dirty="0">
                <a:solidFill>
                  <a:schemeClr val="bg1"/>
                </a:solidFill>
                <a:effectLst>
                  <a:glow rad="127000">
                    <a:srgbClr val="512020"/>
                  </a:glow>
                </a:effectLst>
                <a:latin typeface="Arial Rounded MT Bold" pitchFamily="34" charset="0"/>
              </a:rPr>
              <a:t>unto Pharaoh, and said unto him,</a:t>
            </a:r>
            <a:br>
              <a:rPr lang="en-US" sz="4000" dirty="0">
                <a:solidFill>
                  <a:schemeClr val="bg1"/>
                </a:solidFill>
                <a:effectLst>
                  <a:glow rad="127000">
                    <a:srgbClr val="512020"/>
                  </a:glow>
                </a:effectLst>
                <a:latin typeface="Arial Rounded MT Bold" pitchFamily="34" charset="0"/>
              </a:rPr>
            </a:br>
            <a:r>
              <a:rPr lang="en-US" dirty="0">
                <a:solidFill>
                  <a:schemeClr val="bg1"/>
                </a:solidFill>
                <a:effectLst>
                  <a:glow rad="127000">
                    <a:srgbClr val="512020"/>
                  </a:glow>
                </a:effectLst>
                <a:latin typeface="Arial Rounded MT Bold" pitchFamily="34" charset="0"/>
              </a:rPr>
              <a:t> </a:t>
            </a:r>
            <a:br>
              <a:rPr lang="en-US" sz="4000" dirty="0">
                <a:solidFill>
                  <a:schemeClr val="bg1"/>
                </a:solidFill>
                <a:effectLst>
                  <a:glow rad="127000">
                    <a:srgbClr val="512020"/>
                  </a:glow>
                </a:effectLst>
                <a:latin typeface="Arial Rounded MT Bold" pitchFamily="34" charset="0"/>
              </a:rPr>
            </a:br>
            <a:r>
              <a:rPr lang="en-US" sz="4000" dirty="0">
                <a:solidFill>
                  <a:schemeClr val="bg1"/>
                </a:solidFill>
                <a:effectLst>
                  <a:glow rad="127000">
                    <a:srgbClr val="512020"/>
                  </a:glow>
                </a:effectLst>
                <a:latin typeface="Arial Rounded MT Bold" pitchFamily="34" charset="0"/>
              </a:rPr>
              <a:t>Thus saith </a:t>
            </a:r>
            <a:r>
              <a:rPr lang="en-US" sz="4000" dirty="0">
                <a:solidFill>
                  <a:srgbClr val="3333FF"/>
                </a:solidFill>
                <a:effectLst>
                  <a:glow rad="127000">
                    <a:schemeClr val="accent4">
                      <a:lumMod val="20000"/>
                      <a:lumOff val="80000"/>
                    </a:schemeClr>
                  </a:glow>
                </a:effectLst>
                <a:latin typeface="Arial Rounded MT Bold" pitchFamily="34" charset="0"/>
              </a:rPr>
              <a:t>Yahuah</a:t>
            </a:r>
            <a:r>
              <a:rPr lang="en-US" sz="4000" dirty="0">
                <a:solidFill>
                  <a:schemeClr val="bg1"/>
                </a:solidFill>
                <a:effectLst>
                  <a:glow rad="127000">
                    <a:srgbClr val="512020"/>
                  </a:glow>
                </a:effectLst>
                <a:latin typeface="Arial Rounded MT Bold" pitchFamily="34" charset="0"/>
              </a:rPr>
              <a:t> Elohim of the Hebrews, How long wilt thou refuse </a:t>
            </a:r>
            <a:br>
              <a:rPr lang="en-US" sz="4000" dirty="0">
                <a:solidFill>
                  <a:schemeClr val="bg1"/>
                </a:solidFill>
                <a:effectLst>
                  <a:glow rad="127000">
                    <a:srgbClr val="512020"/>
                  </a:glow>
                </a:effectLst>
                <a:latin typeface="Arial Rounded MT Bold" pitchFamily="34" charset="0"/>
              </a:rPr>
            </a:br>
            <a:r>
              <a:rPr lang="en-US" sz="4000" dirty="0">
                <a:solidFill>
                  <a:schemeClr val="bg1"/>
                </a:solidFill>
                <a:effectLst>
                  <a:glow rad="127000">
                    <a:srgbClr val="512020"/>
                  </a:glow>
                </a:effectLst>
                <a:latin typeface="Arial Rounded MT Bold" pitchFamily="34" charset="0"/>
              </a:rPr>
              <a:t>to humble thyself before me? </a:t>
            </a:r>
            <a:br>
              <a:rPr lang="en-US" sz="4000" dirty="0">
                <a:solidFill>
                  <a:schemeClr val="bg1"/>
                </a:solidFill>
                <a:effectLst>
                  <a:glow rad="127000">
                    <a:srgbClr val="512020"/>
                  </a:glow>
                </a:effectLst>
                <a:latin typeface="Arial Rounded MT Bold" pitchFamily="34" charset="0"/>
              </a:rPr>
            </a:br>
            <a:r>
              <a:rPr lang="en-US" sz="4000" dirty="0">
                <a:solidFill>
                  <a:schemeClr val="bg1"/>
                </a:solidFill>
                <a:effectLst>
                  <a:glow rad="127000">
                    <a:srgbClr val="512020"/>
                  </a:glow>
                </a:effectLst>
                <a:latin typeface="Arial Rounded MT Bold" pitchFamily="34" charset="0"/>
              </a:rPr>
              <a:t>let my people go, that they may serve me.</a:t>
            </a:r>
          </a:p>
        </p:txBody>
      </p:sp>
      <p:sp>
        <p:nvSpPr>
          <p:cNvPr id="6" name="Rectangle 5"/>
          <p:cNvSpPr/>
          <p:nvPr/>
        </p:nvSpPr>
        <p:spPr>
          <a:xfrm>
            <a:off x="885998" y="295596"/>
            <a:ext cx="384111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a:ln/>
                <a:solidFill>
                  <a:srgbClr val="FFC000"/>
                </a:solidFill>
                <a:effectLst/>
                <a:latin typeface="Lucida Calligraphy" pitchFamily="66" charset="0"/>
              </a:rPr>
              <a:t>Exodus 10</a:t>
            </a:r>
          </a:p>
        </p:txBody>
      </p:sp>
    </p:spTree>
    <p:extLst>
      <p:ext uri="{BB962C8B-B14F-4D97-AF65-F5344CB8AC3E}">
        <p14:creationId xmlns:p14="http://schemas.microsoft.com/office/powerpoint/2010/main" val="34785251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265501" y="6412912"/>
            <a:ext cx="2844800" cy="365125"/>
          </a:xfrm>
        </p:spPr>
        <p:txBody>
          <a:bodyPr/>
          <a:lstStyle/>
          <a:p>
            <a:fld id="{6950B854-3127-4811-8AD8-B45371E5F2FF}" type="slidenum">
              <a:rPr lang="en-US" smtClean="0">
                <a:solidFill>
                  <a:schemeClr val="bg1"/>
                </a:solidFill>
              </a:rPr>
              <a:pPr/>
              <a:t>15</a:t>
            </a:fld>
            <a:endParaRPr lang="en-US" dirty="0">
              <a:solidFill>
                <a:schemeClr val="bg1"/>
              </a:solidFill>
            </a:endParaRPr>
          </a:p>
        </p:txBody>
      </p:sp>
      <p:sp>
        <p:nvSpPr>
          <p:cNvPr id="5" name="Rectangle 4"/>
          <p:cNvSpPr/>
          <p:nvPr/>
        </p:nvSpPr>
        <p:spPr>
          <a:xfrm>
            <a:off x="5463540" y="467647"/>
            <a:ext cx="6804660" cy="3139321"/>
          </a:xfrm>
          <a:prstGeom prst="rect">
            <a:avLst/>
          </a:prstGeom>
        </p:spPr>
        <p:txBody>
          <a:bodyPr wrap="square">
            <a:spAutoFit/>
            <a:scene3d>
              <a:camera prst="orthographicFront"/>
              <a:lightRig rig="threePt" dir="t"/>
            </a:scene3d>
            <a:sp3d extrusionH="57150">
              <a:bevelT w="38100" h="38100"/>
            </a:sp3d>
          </a:bodyPr>
          <a:lstStyle/>
          <a:p>
            <a:endParaRPr lang="en-US" sz="3600" dirty="0">
              <a:solidFill>
                <a:schemeClr val="bg1"/>
              </a:solidFill>
              <a:latin typeface="Arial Rounded MT Bold" pitchFamily="34" charset="0"/>
            </a:endParaRPr>
          </a:p>
          <a:p>
            <a:r>
              <a:rPr lang="en-US" sz="3600" dirty="0">
                <a:solidFill>
                  <a:srgbClr val="00FFFF"/>
                </a:solidFill>
                <a:latin typeface="Arial Rounded MT Bold" pitchFamily="34" charset="0"/>
              </a:rPr>
              <a:t>4</a:t>
            </a:r>
            <a:r>
              <a:rPr lang="en-US" sz="3600" dirty="0">
                <a:solidFill>
                  <a:schemeClr val="bg1"/>
                </a:solidFill>
                <a:latin typeface="Arial Rounded MT Bold" pitchFamily="34" charset="0"/>
              </a:rPr>
              <a:t>  Else, if thou refuse to </a:t>
            </a:r>
            <a:br>
              <a:rPr lang="en-US" sz="3600" dirty="0">
                <a:solidFill>
                  <a:schemeClr val="bg1"/>
                </a:solidFill>
                <a:latin typeface="Arial Rounded MT Bold" pitchFamily="34" charset="0"/>
              </a:rPr>
            </a:br>
            <a:r>
              <a:rPr lang="en-US" sz="3600" dirty="0">
                <a:solidFill>
                  <a:schemeClr val="bg1"/>
                </a:solidFill>
                <a:latin typeface="Arial Rounded MT Bold" pitchFamily="34" charset="0"/>
              </a:rPr>
              <a:t>let my people go, behold, </a:t>
            </a:r>
            <a:br>
              <a:rPr lang="en-US" sz="3600" dirty="0">
                <a:solidFill>
                  <a:schemeClr val="bg1"/>
                </a:solidFill>
                <a:latin typeface="Arial Rounded MT Bold" pitchFamily="34" charset="0"/>
              </a:rPr>
            </a:br>
            <a:r>
              <a:rPr lang="en-US" sz="3600" u="sng" dirty="0">
                <a:ln>
                  <a:solidFill>
                    <a:srgbClr val="3333FF"/>
                  </a:solidFill>
                </a:ln>
                <a:solidFill>
                  <a:schemeClr val="accent3"/>
                </a:solidFill>
                <a:effectLst>
                  <a:glow rad="127000">
                    <a:srgbClr val="66FF33"/>
                  </a:glow>
                </a:effectLst>
                <a:latin typeface="Arial Rounded MT Bold" pitchFamily="34" charset="0"/>
              </a:rPr>
              <a:t>to</a:t>
            </a:r>
            <a:r>
              <a:rPr lang="en-US" sz="3600" dirty="0">
                <a:ln>
                  <a:solidFill>
                    <a:srgbClr val="3333FF"/>
                  </a:solidFill>
                </a:ln>
                <a:solidFill>
                  <a:schemeClr val="accent3"/>
                </a:solidFill>
                <a:effectLst>
                  <a:glow rad="127000">
                    <a:srgbClr val="66FF33"/>
                  </a:glow>
                </a:effectLst>
                <a:latin typeface="Arial Rounded MT Bold" pitchFamily="34" charset="0"/>
              </a:rPr>
              <a:t> </a:t>
            </a:r>
            <a:r>
              <a:rPr lang="en-US" sz="3600" u="sng" dirty="0">
                <a:ln>
                  <a:solidFill>
                    <a:srgbClr val="3333FF"/>
                  </a:solidFill>
                </a:ln>
                <a:solidFill>
                  <a:schemeClr val="accent3"/>
                </a:solidFill>
                <a:effectLst>
                  <a:glow rad="127000">
                    <a:srgbClr val="66FF33"/>
                  </a:glow>
                </a:effectLst>
                <a:latin typeface="Arial Rounded MT Bold" pitchFamily="34" charset="0"/>
              </a:rPr>
              <a:t>morrow</a:t>
            </a:r>
            <a:r>
              <a:rPr lang="en-US" sz="3600" dirty="0">
                <a:ln>
                  <a:solidFill>
                    <a:srgbClr val="3333FF"/>
                  </a:solidFill>
                </a:ln>
                <a:solidFill>
                  <a:schemeClr val="accent3"/>
                </a:solidFill>
                <a:effectLst>
                  <a:glow rad="127000">
                    <a:srgbClr val="66FF33"/>
                  </a:glow>
                </a:effectLst>
                <a:latin typeface="Arial Rounded MT Bold" pitchFamily="34" charset="0"/>
              </a:rPr>
              <a:t> </a:t>
            </a:r>
            <a:r>
              <a:rPr lang="en-US" sz="3600" dirty="0">
                <a:solidFill>
                  <a:schemeClr val="bg1"/>
                </a:solidFill>
                <a:latin typeface="Arial Rounded MT Bold" pitchFamily="34" charset="0"/>
              </a:rPr>
              <a:t>will </a:t>
            </a:r>
            <a:r>
              <a:rPr lang="en-US" sz="3600" dirty="0">
                <a:solidFill>
                  <a:schemeClr val="accent3"/>
                </a:solidFill>
                <a:latin typeface="Arial Rounded MT Bold" pitchFamily="34" charset="0"/>
              </a:rPr>
              <a:t>I bring the locusts</a:t>
            </a:r>
            <a:r>
              <a:rPr lang="en-US" sz="3600" dirty="0">
                <a:solidFill>
                  <a:schemeClr val="bg1"/>
                </a:solidFill>
                <a:latin typeface="Arial Rounded MT Bold" pitchFamily="34" charset="0"/>
              </a:rPr>
              <a:t> into thy coast:</a:t>
            </a:r>
          </a:p>
          <a:p>
            <a:endParaRPr lang="en-US" dirty="0">
              <a:latin typeface="Arial Rounded MT Bold" pitchFamily="34" charset="0"/>
            </a:endParaRPr>
          </a:p>
        </p:txBody>
      </p:sp>
      <p:sp>
        <p:nvSpPr>
          <p:cNvPr id="6" name="Rectangle 5"/>
          <p:cNvSpPr/>
          <p:nvPr/>
        </p:nvSpPr>
        <p:spPr>
          <a:xfrm>
            <a:off x="522437" y="254064"/>
            <a:ext cx="384111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a:ln/>
                <a:solidFill>
                  <a:srgbClr val="FFC000"/>
                </a:solidFill>
                <a:effectLst/>
                <a:latin typeface="Lucida Calligraphy" pitchFamily="66" charset="0"/>
              </a:rPr>
              <a:t>Exodus 10</a:t>
            </a:r>
          </a:p>
        </p:txBody>
      </p:sp>
    </p:spTree>
    <p:extLst>
      <p:ext uri="{BB962C8B-B14F-4D97-AF65-F5344CB8AC3E}">
        <p14:creationId xmlns:p14="http://schemas.microsoft.com/office/powerpoint/2010/main" val="16399222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265501" y="6412912"/>
            <a:ext cx="2844800" cy="365125"/>
          </a:xfrm>
        </p:spPr>
        <p:txBody>
          <a:bodyPr/>
          <a:lstStyle/>
          <a:p>
            <a:fld id="{6950B854-3127-4811-8AD8-B45371E5F2FF}" type="slidenum">
              <a:rPr lang="en-US" smtClean="0">
                <a:solidFill>
                  <a:schemeClr val="bg1"/>
                </a:solidFill>
              </a:rPr>
              <a:pPr/>
              <a:t>16</a:t>
            </a:fld>
            <a:endParaRPr lang="en-US" dirty="0">
              <a:solidFill>
                <a:schemeClr val="bg1"/>
              </a:solidFill>
            </a:endParaRPr>
          </a:p>
        </p:txBody>
      </p:sp>
      <p:sp>
        <p:nvSpPr>
          <p:cNvPr id="5" name="Rectangle 4"/>
          <p:cNvSpPr/>
          <p:nvPr/>
        </p:nvSpPr>
        <p:spPr>
          <a:xfrm>
            <a:off x="761266" y="1136630"/>
            <a:ext cx="10835640" cy="4062651"/>
          </a:xfrm>
          <a:prstGeom prst="rect">
            <a:avLst/>
          </a:prstGeom>
        </p:spPr>
        <p:txBody>
          <a:bodyPr wrap="square">
            <a:spAutoFit/>
            <a:scene3d>
              <a:camera prst="orthographicFront"/>
              <a:lightRig rig="threePt" dir="t"/>
            </a:scene3d>
            <a:sp3d extrusionH="57150">
              <a:bevelT w="38100" h="38100"/>
            </a:sp3d>
          </a:bodyPr>
          <a:lstStyle/>
          <a:p>
            <a:endParaRPr lang="en-US" dirty="0">
              <a:latin typeface="Arial Rounded MT Bold" pitchFamily="34" charset="0"/>
            </a:endParaRPr>
          </a:p>
          <a:p>
            <a:r>
              <a:rPr lang="en-US" sz="4000" dirty="0">
                <a:solidFill>
                  <a:srgbClr val="00FFFF"/>
                </a:solidFill>
                <a:effectLst>
                  <a:glow rad="127000">
                    <a:srgbClr val="512020"/>
                  </a:glow>
                </a:effectLst>
                <a:latin typeface="Arial Rounded MT Bold" pitchFamily="34" charset="0"/>
              </a:rPr>
              <a:t>5</a:t>
            </a:r>
            <a:r>
              <a:rPr lang="en-US" sz="4000" dirty="0">
                <a:solidFill>
                  <a:schemeClr val="bg1"/>
                </a:solidFill>
                <a:effectLst>
                  <a:glow rad="127000">
                    <a:srgbClr val="512020"/>
                  </a:glow>
                </a:effectLst>
                <a:latin typeface="Arial Rounded MT Bold" pitchFamily="34" charset="0"/>
              </a:rPr>
              <a:t>  And they shall cover the face of the earth, that one cannot be able to see the earth: and they shall eat the residue of that which is escaped, which </a:t>
            </a:r>
            <a:r>
              <a:rPr lang="en-US" sz="4000" dirty="0" err="1">
                <a:solidFill>
                  <a:schemeClr val="bg1"/>
                </a:solidFill>
                <a:effectLst>
                  <a:glow rad="127000">
                    <a:srgbClr val="512020"/>
                  </a:glow>
                </a:effectLst>
                <a:latin typeface="Arial Rounded MT Bold" pitchFamily="34" charset="0"/>
              </a:rPr>
              <a:t>remaineth</a:t>
            </a:r>
            <a:r>
              <a:rPr lang="en-US" sz="4000" dirty="0">
                <a:solidFill>
                  <a:schemeClr val="bg1"/>
                </a:solidFill>
                <a:effectLst>
                  <a:glow rad="127000">
                    <a:srgbClr val="512020"/>
                  </a:glow>
                </a:effectLst>
                <a:latin typeface="Arial Rounded MT Bold" pitchFamily="34" charset="0"/>
              </a:rPr>
              <a:t> unto you from the hail, and shall eat every tree which </a:t>
            </a:r>
            <a:r>
              <a:rPr lang="en-US" sz="4000" dirty="0" err="1">
                <a:solidFill>
                  <a:schemeClr val="bg1"/>
                </a:solidFill>
                <a:effectLst>
                  <a:glow rad="127000">
                    <a:srgbClr val="512020"/>
                  </a:glow>
                </a:effectLst>
                <a:latin typeface="Arial Rounded MT Bold" pitchFamily="34" charset="0"/>
              </a:rPr>
              <a:t>groweth</a:t>
            </a:r>
            <a:r>
              <a:rPr lang="en-US" sz="4000" dirty="0">
                <a:solidFill>
                  <a:schemeClr val="bg1"/>
                </a:solidFill>
                <a:effectLst>
                  <a:glow rad="127000">
                    <a:srgbClr val="512020"/>
                  </a:glow>
                </a:effectLst>
                <a:latin typeface="Arial Rounded MT Bold" pitchFamily="34" charset="0"/>
              </a:rPr>
              <a:t> for you out of the field:</a:t>
            </a:r>
          </a:p>
        </p:txBody>
      </p:sp>
      <p:sp>
        <p:nvSpPr>
          <p:cNvPr id="6" name="Rectangle 5"/>
          <p:cNvSpPr/>
          <p:nvPr/>
        </p:nvSpPr>
        <p:spPr>
          <a:xfrm>
            <a:off x="885998" y="204156"/>
            <a:ext cx="384111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a:ln/>
                <a:solidFill>
                  <a:srgbClr val="FFC000"/>
                </a:solidFill>
                <a:effectLst/>
                <a:latin typeface="Lucida Calligraphy" pitchFamily="66" charset="0"/>
              </a:rPr>
              <a:t>Exodus 10</a:t>
            </a:r>
          </a:p>
        </p:txBody>
      </p:sp>
    </p:spTree>
    <p:extLst>
      <p:ext uri="{BB962C8B-B14F-4D97-AF65-F5344CB8AC3E}">
        <p14:creationId xmlns:p14="http://schemas.microsoft.com/office/powerpoint/2010/main" val="25657856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265501" y="6412912"/>
            <a:ext cx="2844800" cy="365125"/>
          </a:xfrm>
        </p:spPr>
        <p:txBody>
          <a:bodyPr/>
          <a:lstStyle/>
          <a:p>
            <a:fld id="{6950B854-3127-4811-8AD8-B45371E5F2FF}" type="slidenum">
              <a:rPr lang="en-US" smtClean="0">
                <a:solidFill>
                  <a:schemeClr val="bg1"/>
                </a:solidFill>
              </a:rPr>
              <a:pPr/>
              <a:t>17</a:t>
            </a:fld>
            <a:endParaRPr lang="en-US" dirty="0">
              <a:solidFill>
                <a:schemeClr val="bg1"/>
              </a:solidFill>
            </a:endParaRPr>
          </a:p>
        </p:txBody>
      </p:sp>
      <p:sp>
        <p:nvSpPr>
          <p:cNvPr id="5" name="Rectangle 4"/>
          <p:cNvSpPr/>
          <p:nvPr/>
        </p:nvSpPr>
        <p:spPr>
          <a:xfrm>
            <a:off x="640080" y="1136630"/>
            <a:ext cx="10835640" cy="4401205"/>
          </a:xfrm>
          <a:prstGeom prst="rect">
            <a:avLst/>
          </a:prstGeom>
        </p:spPr>
        <p:txBody>
          <a:bodyPr wrap="square">
            <a:spAutoFit/>
            <a:scene3d>
              <a:camera prst="orthographicFront"/>
              <a:lightRig rig="threePt" dir="t"/>
            </a:scene3d>
            <a:sp3d extrusionH="57150">
              <a:bevelT w="38100" h="38100"/>
            </a:sp3d>
          </a:bodyPr>
          <a:lstStyle/>
          <a:p>
            <a:r>
              <a:rPr lang="en-US" sz="4000" dirty="0">
                <a:solidFill>
                  <a:srgbClr val="00FFFF"/>
                </a:solidFill>
                <a:effectLst>
                  <a:glow rad="127000">
                    <a:srgbClr val="512020"/>
                  </a:glow>
                </a:effectLst>
                <a:latin typeface="Arial Rounded MT Bold" pitchFamily="34" charset="0"/>
              </a:rPr>
              <a:t>6</a:t>
            </a:r>
            <a:r>
              <a:rPr lang="en-US" sz="4000" dirty="0">
                <a:solidFill>
                  <a:schemeClr val="bg1"/>
                </a:solidFill>
                <a:effectLst>
                  <a:glow rad="127000">
                    <a:srgbClr val="512020"/>
                  </a:glow>
                </a:effectLst>
                <a:latin typeface="Arial Rounded MT Bold" pitchFamily="34" charset="0"/>
              </a:rPr>
              <a:t>  And they shall fill thy houses, and the houses of all thy servants, and the houses of all the Egyptians; which neither thy fathers, nor thy fathers' fathers have seen, since the day that they were upon the earth unto this day.  And he turned himself, and went out from Pharaoh.</a:t>
            </a:r>
          </a:p>
        </p:txBody>
      </p:sp>
      <p:sp>
        <p:nvSpPr>
          <p:cNvPr id="6" name="Rectangle 5"/>
          <p:cNvSpPr/>
          <p:nvPr/>
        </p:nvSpPr>
        <p:spPr>
          <a:xfrm>
            <a:off x="885998" y="121860"/>
            <a:ext cx="384111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a:ln/>
                <a:solidFill>
                  <a:srgbClr val="FFC000"/>
                </a:solidFill>
                <a:effectLst/>
                <a:latin typeface="Lucida Calligraphy" pitchFamily="66" charset="0"/>
              </a:rPr>
              <a:t>Exodus 10</a:t>
            </a:r>
          </a:p>
        </p:txBody>
      </p:sp>
    </p:spTree>
    <p:extLst>
      <p:ext uri="{BB962C8B-B14F-4D97-AF65-F5344CB8AC3E}">
        <p14:creationId xmlns:p14="http://schemas.microsoft.com/office/powerpoint/2010/main" val="29064402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265501" y="6412912"/>
            <a:ext cx="2844800" cy="365125"/>
          </a:xfrm>
        </p:spPr>
        <p:txBody>
          <a:bodyPr/>
          <a:lstStyle/>
          <a:p>
            <a:fld id="{6950B854-3127-4811-8AD8-B45371E5F2FF}" type="slidenum">
              <a:rPr lang="en-US" smtClean="0">
                <a:solidFill>
                  <a:schemeClr val="bg1"/>
                </a:solidFill>
              </a:rPr>
              <a:pPr/>
              <a:t>18</a:t>
            </a:fld>
            <a:endParaRPr lang="en-US" dirty="0">
              <a:solidFill>
                <a:schemeClr val="bg1"/>
              </a:solidFill>
            </a:endParaRPr>
          </a:p>
        </p:txBody>
      </p:sp>
      <p:sp>
        <p:nvSpPr>
          <p:cNvPr id="5" name="Rectangle 4"/>
          <p:cNvSpPr/>
          <p:nvPr/>
        </p:nvSpPr>
        <p:spPr>
          <a:xfrm>
            <a:off x="3866922" y="797313"/>
            <a:ext cx="7851171" cy="4678204"/>
          </a:xfrm>
          <a:prstGeom prst="rect">
            <a:avLst/>
          </a:prstGeom>
        </p:spPr>
        <p:txBody>
          <a:bodyPr wrap="square">
            <a:spAutoFit/>
            <a:scene3d>
              <a:camera prst="orthographicFront"/>
              <a:lightRig rig="threePt" dir="t"/>
            </a:scene3d>
            <a:sp3d extrusionH="57150">
              <a:bevelT w="38100" h="38100"/>
            </a:sp3d>
          </a:bodyPr>
          <a:lstStyle/>
          <a:p>
            <a:endParaRPr lang="en-US" dirty="0">
              <a:latin typeface="Arial Rounded MT Bold" pitchFamily="34" charset="0"/>
            </a:endParaRPr>
          </a:p>
          <a:p>
            <a:r>
              <a:rPr lang="en-US" sz="4000" dirty="0">
                <a:solidFill>
                  <a:srgbClr val="00FFFF"/>
                </a:solidFill>
                <a:latin typeface="Arial Rounded MT Bold" pitchFamily="34" charset="0"/>
              </a:rPr>
              <a:t>7</a:t>
            </a:r>
            <a:r>
              <a:rPr lang="en-US" sz="4000" dirty="0">
                <a:solidFill>
                  <a:schemeClr val="tx1">
                    <a:lumMod val="75000"/>
                    <a:lumOff val="25000"/>
                  </a:schemeClr>
                </a:solidFill>
                <a:latin typeface="Arial Rounded MT Bold" pitchFamily="34" charset="0"/>
              </a:rPr>
              <a:t>  And Pharaoh's servants said unto him, How long shall this man be a snare unto us? </a:t>
            </a:r>
            <a:br>
              <a:rPr lang="en-US" sz="4000" dirty="0">
                <a:solidFill>
                  <a:schemeClr val="tx1">
                    <a:lumMod val="75000"/>
                    <a:lumOff val="25000"/>
                  </a:schemeClr>
                </a:solidFill>
                <a:latin typeface="Arial Rounded MT Bold" pitchFamily="34" charset="0"/>
              </a:rPr>
            </a:br>
            <a:r>
              <a:rPr lang="en-US" sz="4000" dirty="0">
                <a:solidFill>
                  <a:schemeClr val="tx1">
                    <a:lumMod val="75000"/>
                    <a:lumOff val="25000"/>
                  </a:schemeClr>
                </a:solidFill>
                <a:latin typeface="Arial Rounded MT Bold" pitchFamily="34" charset="0"/>
              </a:rPr>
              <a:t>let the men go, that they may serve </a:t>
            </a:r>
            <a:r>
              <a:rPr lang="en-US" sz="4000" dirty="0">
                <a:solidFill>
                  <a:srgbClr val="3333FF"/>
                </a:solidFill>
                <a:latin typeface="Arial Rounded MT Bold" pitchFamily="34" charset="0"/>
              </a:rPr>
              <a:t>Yahuah</a:t>
            </a:r>
            <a:r>
              <a:rPr lang="en-US" sz="4000" dirty="0">
                <a:solidFill>
                  <a:schemeClr val="tx1">
                    <a:lumMod val="75000"/>
                    <a:lumOff val="25000"/>
                  </a:schemeClr>
                </a:solidFill>
                <a:latin typeface="Arial Rounded MT Bold" pitchFamily="34" charset="0"/>
              </a:rPr>
              <a:t> their Elohim: </a:t>
            </a:r>
            <a:r>
              <a:rPr lang="en-US" sz="4000" dirty="0" err="1">
                <a:solidFill>
                  <a:schemeClr val="tx1">
                    <a:lumMod val="75000"/>
                    <a:lumOff val="25000"/>
                  </a:schemeClr>
                </a:solidFill>
                <a:latin typeface="Arial Rounded MT Bold" pitchFamily="34" charset="0"/>
              </a:rPr>
              <a:t>knowest</a:t>
            </a:r>
            <a:r>
              <a:rPr lang="en-US" sz="4000" dirty="0">
                <a:solidFill>
                  <a:schemeClr val="tx1">
                    <a:lumMod val="75000"/>
                    <a:lumOff val="25000"/>
                  </a:schemeClr>
                </a:solidFill>
                <a:latin typeface="Arial Rounded MT Bold" pitchFamily="34" charset="0"/>
              </a:rPr>
              <a:t> thou not yet that Egypt is destroyed?</a:t>
            </a:r>
          </a:p>
        </p:txBody>
      </p:sp>
      <p:sp>
        <p:nvSpPr>
          <p:cNvPr id="6" name="Rectangle 5"/>
          <p:cNvSpPr/>
          <p:nvPr/>
        </p:nvSpPr>
        <p:spPr>
          <a:xfrm>
            <a:off x="885998" y="121860"/>
            <a:ext cx="384111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a:ln w="3175">
                  <a:solidFill>
                    <a:srgbClr val="512020"/>
                  </a:solidFill>
                </a:ln>
                <a:solidFill>
                  <a:schemeClr val="accent3"/>
                </a:solidFill>
                <a:effectLst/>
                <a:latin typeface="Lucida Calligraphy" pitchFamily="66" charset="0"/>
              </a:rPr>
              <a:t>Exodus 10</a:t>
            </a:r>
          </a:p>
        </p:txBody>
      </p:sp>
    </p:spTree>
    <p:extLst>
      <p:ext uri="{BB962C8B-B14F-4D97-AF65-F5344CB8AC3E}">
        <p14:creationId xmlns:p14="http://schemas.microsoft.com/office/powerpoint/2010/main" val="8458695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265501" y="6412912"/>
            <a:ext cx="2844800" cy="365125"/>
          </a:xfrm>
        </p:spPr>
        <p:txBody>
          <a:bodyPr/>
          <a:lstStyle/>
          <a:p>
            <a:fld id="{6950B854-3127-4811-8AD8-B45371E5F2FF}" type="slidenum">
              <a:rPr lang="en-US" smtClean="0">
                <a:solidFill>
                  <a:schemeClr val="bg1"/>
                </a:solidFill>
              </a:rPr>
              <a:pPr/>
              <a:t>19</a:t>
            </a:fld>
            <a:endParaRPr lang="en-US" dirty="0">
              <a:solidFill>
                <a:schemeClr val="bg1"/>
              </a:solidFill>
            </a:endParaRPr>
          </a:p>
        </p:txBody>
      </p:sp>
      <p:sp>
        <p:nvSpPr>
          <p:cNvPr id="5" name="Rectangle 4"/>
          <p:cNvSpPr/>
          <p:nvPr/>
        </p:nvSpPr>
        <p:spPr>
          <a:xfrm>
            <a:off x="822960" y="938510"/>
            <a:ext cx="10835640" cy="2831544"/>
          </a:xfrm>
          <a:prstGeom prst="rect">
            <a:avLst/>
          </a:prstGeom>
        </p:spPr>
        <p:txBody>
          <a:bodyPr wrap="square">
            <a:spAutoFit/>
            <a:scene3d>
              <a:camera prst="orthographicFront"/>
              <a:lightRig rig="threePt" dir="t"/>
            </a:scene3d>
            <a:sp3d extrusionH="57150">
              <a:bevelT w="38100" h="38100"/>
            </a:sp3d>
          </a:bodyPr>
          <a:lstStyle/>
          <a:p>
            <a:endParaRPr lang="en-US" dirty="0">
              <a:latin typeface="Arial Rounded MT Bold" pitchFamily="34" charset="0"/>
            </a:endParaRPr>
          </a:p>
          <a:p>
            <a:r>
              <a:rPr lang="en-US" sz="4000" dirty="0">
                <a:solidFill>
                  <a:srgbClr val="00FFFF"/>
                </a:solidFill>
                <a:effectLst>
                  <a:glow rad="127000">
                    <a:srgbClr val="512020"/>
                  </a:glow>
                </a:effectLst>
                <a:latin typeface="Arial Rounded MT Bold" pitchFamily="34" charset="0"/>
              </a:rPr>
              <a:t>8</a:t>
            </a:r>
            <a:r>
              <a:rPr lang="en-US" sz="4000" dirty="0">
                <a:solidFill>
                  <a:schemeClr val="bg1"/>
                </a:solidFill>
                <a:effectLst>
                  <a:glow rad="127000">
                    <a:srgbClr val="512020"/>
                  </a:glow>
                </a:effectLst>
                <a:latin typeface="Arial Rounded MT Bold" pitchFamily="34" charset="0"/>
              </a:rPr>
              <a:t>  And Moses and Aaron were brought again unto Pharaoh: and he said unto them, Go, serve </a:t>
            </a:r>
            <a:r>
              <a:rPr lang="en-US" sz="4000" dirty="0">
                <a:solidFill>
                  <a:srgbClr val="3333FF"/>
                </a:solidFill>
                <a:effectLst>
                  <a:glow rad="127000">
                    <a:schemeClr val="accent4">
                      <a:lumMod val="20000"/>
                      <a:lumOff val="80000"/>
                    </a:schemeClr>
                  </a:glow>
                </a:effectLst>
                <a:latin typeface="Arial Rounded MT Bold" pitchFamily="34" charset="0"/>
              </a:rPr>
              <a:t>Yahuah</a:t>
            </a:r>
            <a:r>
              <a:rPr lang="en-US" sz="4000" dirty="0">
                <a:solidFill>
                  <a:schemeClr val="bg1"/>
                </a:solidFill>
                <a:effectLst>
                  <a:glow rad="127000">
                    <a:srgbClr val="512020"/>
                  </a:glow>
                </a:effectLst>
                <a:latin typeface="Arial Rounded MT Bold" pitchFamily="34" charset="0"/>
              </a:rPr>
              <a:t> your Elohim: but who are they that shall go?</a:t>
            </a:r>
          </a:p>
        </p:txBody>
      </p:sp>
      <p:sp>
        <p:nvSpPr>
          <p:cNvPr id="6" name="Rectangle 5"/>
          <p:cNvSpPr/>
          <p:nvPr/>
        </p:nvSpPr>
        <p:spPr>
          <a:xfrm>
            <a:off x="885998" y="289500"/>
            <a:ext cx="384111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a:ln/>
                <a:solidFill>
                  <a:srgbClr val="FFC000"/>
                </a:solidFill>
                <a:effectLst/>
                <a:latin typeface="Lucida Calligraphy" pitchFamily="66" charset="0"/>
              </a:rPr>
              <a:t>Exodus 10</a:t>
            </a:r>
          </a:p>
        </p:txBody>
      </p:sp>
    </p:spTree>
    <p:extLst>
      <p:ext uri="{BB962C8B-B14F-4D97-AF65-F5344CB8AC3E}">
        <p14:creationId xmlns:p14="http://schemas.microsoft.com/office/powerpoint/2010/main" val="39228596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542769" y="6480175"/>
            <a:ext cx="551167" cy="377825"/>
          </a:xfrm>
        </p:spPr>
        <p:txBody>
          <a:bodyPr/>
          <a:lstStyle/>
          <a:p>
            <a:fld id="{C16E2650-BC37-4579-857D-5F97C7CBFAB1}" type="slidenum">
              <a:rPr lang="en-US" smtClean="0">
                <a:solidFill>
                  <a:schemeClr val="bg1"/>
                </a:solidFill>
              </a:rPr>
              <a:t>2</a:t>
            </a:fld>
            <a:endParaRPr lang="en-US" dirty="0">
              <a:solidFill>
                <a:schemeClr val="bg1"/>
              </a:solidFill>
            </a:endParaRPr>
          </a:p>
        </p:txBody>
      </p:sp>
    </p:spTree>
    <p:extLst>
      <p:ext uri="{BB962C8B-B14F-4D97-AF65-F5344CB8AC3E}">
        <p14:creationId xmlns:p14="http://schemas.microsoft.com/office/powerpoint/2010/main" val="6753351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265501" y="6412912"/>
            <a:ext cx="2844800" cy="365125"/>
          </a:xfrm>
        </p:spPr>
        <p:txBody>
          <a:bodyPr/>
          <a:lstStyle/>
          <a:p>
            <a:fld id="{6950B854-3127-4811-8AD8-B45371E5F2FF}" type="slidenum">
              <a:rPr lang="en-US" smtClean="0">
                <a:solidFill>
                  <a:schemeClr val="tx1">
                    <a:lumMod val="65000"/>
                    <a:lumOff val="35000"/>
                  </a:schemeClr>
                </a:solidFill>
              </a:rPr>
              <a:pPr/>
              <a:t>20</a:t>
            </a:fld>
            <a:endParaRPr lang="en-US" dirty="0">
              <a:solidFill>
                <a:schemeClr val="tx1">
                  <a:lumMod val="65000"/>
                  <a:lumOff val="35000"/>
                </a:schemeClr>
              </a:solidFill>
            </a:endParaRPr>
          </a:p>
        </p:txBody>
      </p:sp>
      <p:sp>
        <p:nvSpPr>
          <p:cNvPr id="5" name="Rectangle 4"/>
          <p:cNvSpPr/>
          <p:nvPr/>
        </p:nvSpPr>
        <p:spPr>
          <a:xfrm>
            <a:off x="1874520" y="336530"/>
            <a:ext cx="10081260" cy="3170099"/>
          </a:xfrm>
          <a:prstGeom prst="rect">
            <a:avLst/>
          </a:prstGeom>
        </p:spPr>
        <p:txBody>
          <a:bodyPr wrap="square">
            <a:spAutoFit/>
            <a:scene3d>
              <a:camera prst="orthographicFront"/>
              <a:lightRig rig="threePt" dir="t"/>
            </a:scene3d>
            <a:sp3d extrusionH="57150">
              <a:bevelT w="38100" h="38100"/>
            </a:sp3d>
          </a:bodyPr>
          <a:lstStyle/>
          <a:p>
            <a:r>
              <a:rPr lang="en-US" sz="4000" dirty="0">
                <a:solidFill>
                  <a:srgbClr val="00FFFF"/>
                </a:solidFill>
                <a:effectLst>
                  <a:glow rad="127000">
                    <a:srgbClr val="512020"/>
                  </a:glow>
                </a:effectLst>
                <a:latin typeface="Arial Rounded MT Bold" pitchFamily="34" charset="0"/>
              </a:rPr>
              <a:t>9  </a:t>
            </a:r>
            <a:r>
              <a:rPr lang="en-US" sz="4000" dirty="0">
                <a:solidFill>
                  <a:schemeClr val="accent2">
                    <a:lumMod val="20000"/>
                    <a:lumOff val="80000"/>
                  </a:schemeClr>
                </a:solidFill>
                <a:effectLst>
                  <a:glow rad="127000">
                    <a:srgbClr val="512020"/>
                  </a:glow>
                </a:effectLst>
                <a:latin typeface="Arial Rounded MT Bold" pitchFamily="34" charset="0"/>
              </a:rPr>
              <a:t>And Moses said, We will go with our young and with our old, with our sons and with our daughters, with our flocks and with our herds will we go; for we must hold a feast unto </a:t>
            </a:r>
            <a:r>
              <a:rPr lang="en-US" sz="4000" dirty="0">
                <a:solidFill>
                  <a:srgbClr val="3333FF"/>
                </a:solidFill>
                <a:effectLst>
                  <a:glow rad="127000">
                    <a:schemeClr val="accent4">
                      <a:lumMod val="20000"/>
                      <a:lumOff val="80000"/>
                    </a:schemeClr>
                  </a:glow>
                </a:effectLst>
                <a:latin typeface="Arial Rounded MT Bold" pitchFamily="34" charset="0"/>
              </a:rPr>
              <a:t>Yahuah.</a:t>
            </a:r>
          </a:p>
        </p:txBody>
      </p:sp>
      <p:sp>
        <p:nvSpPr>
          <p:cNvPr id="6" name="Rectangle 5"/>
          <p:cNvSpPr/>
          <p:nvPr/>
        </p:nvSpPr>
        <p:spPr>
          <a:xfrm>
            <a:off x="456882" y="5410140"/>
            <a:ext cx="384111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a:ln/>
                <a:solidFill>
                  <a:srgbClr val="FFC000"/>
                </a:solidFill>
                <a:effectLst/>
                <a:latin typeface="Lucida Calligraphy" pitchFamily="66" charset="0"/>
              </a:rPr>
              <a:t>Exodus 10</a:t>
            </a:r>
          </a:p>
        </p:txBody>
      </p:sp>
    </p:spTree>
    <p:extLst>
      <p:ext uri="{BB962C8B-B14F-4D97-AF65-F5344CB8AC3E}">
        <p14:creationId xmlns:p14="http://schemas.microsoft.com/office/powerpoint/2010/main" val="37473339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265501" y="6412912"/>
            <a:ext cx="2844800" cy="365125"/>
          </a:xfrm>
        </p:spPr>
        <p:txBody>
          <a:bodyPr/>
          <a:lstStyle/>
          <a:p>
            <a:fld id="{6950B854-3127-4811-8AD8-B45371E5F2FF}" type="slidenum">
              <a:rPr lang="en-US" smtClean="0">
                <a:solidFill>
                  <a:schemeClr val="tx1">
                    <a:lumMod val="65000"/>
                    <a:lumOff val="35000"/>
                  </a:schemeClr>
                </a:solidFill>
              </a:rPr>
              <a:pPr/>
              <a:t>21</a:t>
            </a:fld>
            <a:endParaRPr lang="en-US" dirty="0">
              <a:solidFill>
                <a:schemeClr val="tx1">
                  <a:lumMod val="65000"/>
                  <a:lumOff val="35000"/>
                </a:schemeClr>
              </a:solidFill>
            </a:endParaRPr>
          </a:p>
        </p:txBody>
      </p:sp>
      <p:sp>
        <p:nvSpPr>
          <p:cNvPr id="5" name="Rectangle 4"/>
          <p:cNvSpPr/>
          <p:nvPr/>
        </p:nvSpPr>
        <p:spPr>
          <a:xfrm>
            <a:off x="4084320" y="1045190"/>
            <a:ext cx="7543800" cy="3170099"/>
          </a:xfrm>
          <a:prstGeom prst="rect">
            <a:avLst/>
          </a:prstGeom>
        </p:spPr>
        <p:txBody>
          <a:bodyPr wrap="square">
            <a:spAutoFit/>
            <a:scene3d>
              <a:camera prst="orthographicFront"/>
              <a:lightRig rig="threePt" dir="t"/>
            </a:scene3d>
            <a:sp3d extrusionH="57150">
              <a:bevelT w="38100" h="38100"/>
            </a:sp3d>
          </a:bodyPr>
          <a:lstStyle/>
          <a:p>
            <a:r>
              <a:rPr lang="en-US" sz="4000" dirty="0">
                <a:solidFill>
                  <a:srgbClr val="00FFFF"/>
                </a:solidFill>
                <a:latin typeface="Arial Rounded MT Bold" pitchFamily="34" charset="0"/>
              </a:rPr>
              <a:t>10</a:t>
            </a:r>
            <a:r>
              <a:rPr lang="en-US" sz="4000" dirty="0">
                <a:solidFill>
                  <a:schemeClr val="tx1">
                    <a:lumMod val="75000"/>
                    <a:lumOff val="25000"/>
                  </a:schemeClr>
                </a:solidFill>
                <a:latin typeface="Arial Rounded MT Bold" pitchFamily="34" charset="0"/>
              </a:rPr>
              <a:t>  And he said unto them, Let </a:t>
            </a:r>
            <a:r>
              <a:rPr lang="en-US" sz="4000" dirty="0">
                <a:solidFill>
                  <a:srgbClr val="3333FF"/>
                </a:solidFill>
                <a:latin typeface="Arial Rounded MT Bold" pitchFamily="34" charset="0"/>
              </a:rPr>
              <a:t>Yahuah</a:t>
            </a:r>
            <a:r>
              <a:rPr lang="en-US" sz="4000" dirty="0">
                <a:solidFill>
                  <a:schemeClr val="tx1">
                    <a:lumMod val="75000"/>
                    <a:lumOff val="25000"/>
                  </a:schemeClr>
                </a:solidFill>
                <a:latin typeface="Arial Rounded MT Bold" pitchFamily="34" charset="0"/>
              </a:rPr>
              <a:t> be so with you, </a:t>
            </a:r>
            <a:br>
              <a:rPr lang="en-US" sz="4000" dirty="0">
                <a:solidFill>
                  <a:schemeClr val="tx1">
                    <a:lumMod val="75000"/>
                    <a:lumOff val="25000"/>
                  </a:schemeClr>
                </a:solidFill>
                <a:latin typeface="Arial Rounded MT Bold" pitchFamily="34" charset="0"/>
              </a:rPr>
            </a:br>
            <a:r>
              <a:rPr lang="en-US" sz="4000" dirty="0">
                <a:solidFill>
                  <a:schemeClr val="tx1">
                    <a:lumMod val="75000"/>
                    <a:lumOff val="25000"/>
                  </a:schemeClr>
                </a:solidFill>
                <a:latin typeface="Arial Rounded MT Bold" pitchFamily="34" charset="0"/>
              </a:rPr>
              <a:t>as I will let you go, and your little ones: look to it; </a:t>
            </a:r>
            <a:r>
              <a:rPr lang="en-US" sz="4000" dirty="0">
                <a:ln>
                  <a:solidFill>
                    <a:sysClr val="windowText" lastClr="000000"/>
                  </a:solidFill>
                </a:ln>
                <a:solidFill>
                  <a:srgbClr val="FF0000"/>
                </a:solidFill>
                <a:latin typeface="Arial Rounded MT Bold" pitchFamily="34" charset="0"/>
              </a:rPr>
              <a:t>for evil </a:t>
            </a:r>
            <a:br>
              <a:rPr lang="en-US" sz="4000" dirty="0">
                <a:ln>
                  <a:solidFill>
                    <a:sysClr val="windowText" lastClr="000000"/>
                  </a:solidFill>
                </a:ln>
                <a:solidFill>
                  <a:srgbClr val="FF0000"/>
                </a:solidFill>
                <a:latin typeface="Arial Rounded MT Bold" pitchFamily="34" charset="0"/>
              </a:rPr>
            </a:br>
            <a:r>
              <a:rPr lang="en-US" sz="4000" dirty="0">
                <a:ln>
                  <a:solidFill>
                    <a:sysClr val="windowText" lastClr="000000"/>
                  </a:solidFill>
                </a:ln>
                <a:solidFill>
                  <a:srgbClr val="FF0000"/>
                </a:solidFill>
                <a:latin typeface="Arial Rounded MT Bold" pitchFamily="34" charset="0"/>
              </a:rPr>
              <a:t>is before you.</a:t>
            </a:r>
          </a:p>
        </p:txBody>
      </p:sp>
      <p:sp>
        <p:nvSpPr>
          <p:cNvPr id="6" name="Rectangle 5"/>
          <p:cNvSpPr/>
          <p:nvPr/>
        </p:nvSpPr>
        <p:spPr>
          <a:xfrm>
            <a:off x="504998" y="304740"/>
            <a:ext cx="384111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a:ln/>
                <a:solidFill>
                  <a:srgbClr val="FFC000"/>
                </a:solidFill>
                <a:effectLst/>
                <a:latin typeface="Lucida Calligraphy" pitchFamily="66" charset="0"/>
              </a:rPr>
              <a:t>Exodus 10</a:t>
            </a:r>
          </a:p>
        </p:txBody>
      </p:sp>
    </p:spTree>
    <p:extLst>
      <p:ext uri="{BB962C8B-B14F-4D97-AF65-F5344CB8AC3E}">
        <p14:creationId xmlns:p14="http://schemas.microsoft.com/office/powerpoint/2010/main" val="17841460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265501" y="6412912"/>
            <a:ext cx="2844800" cy="365125"/>
          </a:xfrm>
        </p:spPr>
        <p:txBody>
          <a:bodyPr/>
          <a:lstStyle/>
          <a:p>
            <a:fld id="{6950B854-3127-4811-8AD8-B45371E5F2FF}" type="slidenum">
              <a:rPr lang="en-US" smtClean="0">
                <a:solidFill>
                  <a:schemeClr val="bg1"/>
                </a:solidFill>
              </a:rPr>
              <a:pPr/>
              <a:t>22</a:t>
            </a:fld>
            <a:endParaRPr lang="en-US" dirty="0">
              <a:solidFill>
                <a:schemeClr val="bg1"/>
              </a:solidFill>
            </a:endParaRPr>
          </a:p>
        </p:txBody>
      </p:sp>
      <p:sp>
        <p:nvSpPr>
          <p:cNvPr id="5" name="Rectangle 4"/>
          <p:cNvSpPr/>
          <p:nvPr/>
        </p:nvSpPr>
        <p:spPr>
          <a:xfrm>
            <a:off x="624840" y="3300710"/>
            <a:ext cx="11186160" cy="2800767"/>
          </a:xfrm>
          <a:prstGeom prst="rect">
            <a:avLst/>
          </a:prstGeom>
        </p:spPr>
        <p:txBody>
          <a:bodyPr wrap="square">
            <a:spAutoFit/>
            <a:scene3d>
              <a:camera prst="orthographicFront"/>
              <a:lightRig rig="threePt" dir="t"/>
            </a:scene3d>
            <a:sp3d extrusionH="57150">
              <a:bevelT w="38100" h="38100"/>
            </a:sp3d>
          </a:bodyPr>
          <a:lstStyle/>
          <a:p>
            <a:r>
              <a:rPr lang="en-US" sz="4400" dirty="0">
                <a:solidFill>
                  <a:srgbClr val="00FFFF"/>
                </a:solidFill>
                <a:effectLst>
                  <a:glow rad="127000">
                    <a:srgbClr val="512020"/>
                  </a:glow>
                </a:effectLst>
                <a:latin typeface="Arial Rounded MT Bold" pitchFamily="34" charset="0"/>
              </a:rPr>
              <a:t>11</a:t>
            </a:r>
            <a:r>
              <a:rPr lang="en-US" sz="4400" dirty="0">
                <a:solidFill>
                  <a:schemeClr val="accent3">
                    <a:lumMod val="20000"/>
                    <a:lumOff val="80000"/>
                  </a:schemeClr>
                </a:solidFill>
                <a:effectLst>
                  <a:glow rad="127000">
                    <a:srgbClr val="512020"/>
                  </a:glow>
                </a:effectLst>
                <a:latin typeface="Arial Rounded MT Bold" pitchFamily="34" charset="0"/>
              </a:rPr>
              <a:t>  Not so: go now ye that are men, </a:t>
            </a:r>
            <a:br>
              <a:rPr lang="en-US" sz="4400" dirty="0">
                <a:solidFill>
                  <a:schemeClr val="accent3">
                    <a:lumMod val="20000"/>
                    <a:lumOff val="80000"/>
                  </a:schemeClr>
                </a:solidFill>
                <a:effectLst>
                  <a:glow rad="127000">
                    <a:srgbClr val="512020"/>
                  </a:glow>
                </a:effectLst>
                <a:latin typeface="Arial Rounded MT Bold" pitchFamily="34" charset="0"/>
              </a:rPr>
            </a:br>
            <a:r>
              <a:rPr lang="en-US" sz="4400" dirty="0">
                <a:solidFill>
                  <a:schemeClr val="accent3">
                    <a:lumMod val="20000"/>
                    <a:lumOff val="80000"/>
                  </a:schemeClr>
                </a:solidFill>
                <a:effectLst>
                  <a:glow rad="127000">
                    <a:srgbClr val="512020"/>
                  </a:glow>
                </a:effectLst>
                <a:latin typeface="Arial Rounded MT Bold" pitchFamily="34" charset="0"/>
              </a:rPr>
              <a:t>and serve </a:t>
            </a:r>
            <a:r>
              <a:rPr lang="en-US" sz="4400" dirty="0">
                <a:solidFill>
                  <a:srgbClr val="3333FF"/>
                </a:solidFill>
                <a:effectLst>
                  <a:glow rad="127000">
                    <a:schemeClr val="accent4">
                      <a:lumMod val="20000"/>
                      <a:lumOff val="80000"/>
                    </a:schemeClr>
                  </a:glow>
                </a:effectLst>
                <a:latin typeface="Arial Rounded MT Bold" pitchFamily="34" charset="0"/>
              </a:rPr>
              <a:t>Yahuah;</a:t>
            </a:r>
            <a:r>
              <a:rPr lang="en-US" sz="4400" dirty="0">
                <a:solidFill>
                  <a:schemeClr val="accent3">
                    <a:lumMod val="20000"/>
                    <a:lumOff val="80000"/>
                  </a:schemeClr>
                </a:solidFill>
                <a:effectLst>
                  <a:glow rad="127000">
                    <a:srgbClr val="512020"/>
                  </a:glow>
                </a:effectLst>
                <a:latin typeface="Arial Rounded MT Bold" pitchFamily="34" charset="0"/>
              </a:rPr>
              <a:t> for that ye did desire. </a:t>
            </a:r>
            <a:br>
              <a:rPr lang="en-US" sz="4400" dirty="0">
                <a:solidFill>
                  <a:schemeClr val="accent3">
                    <a:lumMod val="20000"/>
                    <a:lumOff val="80000"/>
                  </a:schemeClr>
                </a:solidFill>
                <a:effectLst>
                  <a:glow rad="127000">
                    <a:srgbClr val="512020"/>
                  </a:glow>
                </a:effectLst>
                <a:latin typeface="Arial Rounded MT Bold" pitchFamily="34" charset="0"/>
              </a:rPr>
            </a:br>
            <a:r>
              <a:rPr lang="en-US" sz="4400" dirty="0">
                <a:solidFill>
                  <a:schemeClr val="accent3">
                    <a:lumMod val="20000"/>
                    <a:lumOff val="80000"/>
                  </a:schemeClr>
                </a:solidFill>
                <a:effectLst>
                  <a:glow rad="127000">
                    <a:srgbClr val="512020"/>
                  </a:glow>
                </a:effectLst>
                <a:latin typeface="Arial Rounded MT Bold" pitchFamily="34" charset="0"/>
              </a:rPr>
              <a:t>And they were driven out from Pharaoh's presence.</a:t>
            </a:r>
          </a:p>
        </p:txBody>
      </p:sp>
      <p:sp>
        <p:nvSpPr>
          <p:cNvPr id="6" name="Rectangle 5"/>
          <p:cNvSpPr/>
          <p:nvPr/>
        </p:nvSpPr>
        <p:spPr>
          <a:xfrm>
            <a:off x="885998" y="121860"/>
            <a:ext cx="384111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a:ln/>
                <a:solidFill>
                  <a:srgbClr val="FFC000"/>
                </a:solidFill>
                <a:effectLst/>
                <a:latin typeface="Lucida Calligraphy" pitchFamily="66" charset="0"/>
              </a:rPr>
              <a:t>Exodus 10</a:t>
            </a:r>
          </a:p>
        </p:txBody>
      </p:sp>
    </p:spTree>
    <p:extLst>
      <p:ext uri="{BB962C8B-B14F-4D97-AF65-F5344CB8AC3E}">
        <p14:creationId xmlns:p14="http://schemas.microsoft.com/office/powerpoint/2010/main" val="36879526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265501" y="6412912"/>
            <a:ext cx="2844800" cy="365125"/>
          </a:xfrm>
        </p:spPr>
        <p:txBody>
          <a:bodyPr/>
          <a:lstStyle/>
          <a:p>
            <a:fld id="{6950B854-3127-4811-8AD8-B45371E5F2FF}" type="slidenum">
              <a:rPr lang="en-US" smtClean="0">
                <a:solidFill>
                  <a:schemeClr val="bg1"/>
                </a:solidFill>
              </a:rPr>
              <a:pPr/>
              <a:t>23</a:t>
            </a:fld>
            <a:endParaRPr lang="en-US" dirty="0">
              <a:solidFill>
                <a:schemeClr val="bg1"/>
              </a:solidFill>
            </a:endParaRPr>
          </a:p>
        </p:txBody>
      </p:sp>
      <p:sp>
        <p:nvSpPr>
          <p:cNvPr id="5" name="Rectangle 4"/>
          <p:cNvSpPr/>
          <p:nvPr/>
        </p:nvSpPr>
        <p:spPr>
          <a:xfrm>
            <a:off x="640080" y="450830"/>
            <a:ext cx="10835640" cy="4401205"/>
          </a:xfrm>
          <a:prstGeom prst="rect">
            <a:avLst/>
          </a:prstGeom>
        </p:spPr>
        <p:txBody>
          <a:bodyPr wrap="square">
            <a:spAutoFit/>
            <a:scene3d>
              <a:camera prst="orthographicFront"/>
              <a:lightRig rig="threePt" dir="t"/>
            </a:scene3d>
            <a:sp3d extrusionH="57150">
              <a:bevelT w="38100" h="38100"/>
            </a:sp3d>
          </a:bodyPr>
          <a:lstStyle/>
          <a:p>
            <a:r>
              <a:rPr lang="en-US" sz="4000" dirty="0">
                <a:solidFill>
                  <a:srgbClr val="00FFFF"/>
                </a:solidFill>
                <a:effectLst>
                  <a:glow rad="127000">
                    <a:srgbClr val="512020"/>
                  </a:glow>
                </a:effectLst>
                <a:latin typeface="Arial Rounded MT Bold" pitchFamily="34" charset="0"/>
              </a:rPr>
              <a:t>12</a:t>
            </a:r>
            <a:r>
              <a:rPr lang="en-US" sz="4000" dirty="0">
                <a:solidFill>
                  <a:schemeClr val="accent3">
                    <a:lumMod val="20000"/>
                    <a:lumOff val="80000"/>
                  </a:schemeClr>
                </a:solidFill>
                <a:effectLst>
                  <a:glow rad="127000">
                    <a:srgbClr val="512020"/>
                  </a:glow>
                </a:effectLst>
                <a:latin typeface="Arial Rounded MT Bold" pitchFamily="34" charset="0"/>
              </a:rPr>
              <a:t>  And </a:t>
            </a:r>
            <a:r>
              <a:rPr lang="en-US" sz="4000" dirty="0">
                <a:solidFill>
                  <a:srgbClr val="3333FF"/>
                </a:solidFill>
                <a:effectLst>
                  <a:glow rad="127000">
                    <a:schemeClr val="accent4">
                      <a:lumMod val="20000"/>
                      <a:lumOff val="80000"/>
                    </a:schemeClr>
                  </a:glow>
                </a:effectLst>
                <a:latin typeface="Arial Rounded MT Bold" pitchFamily="34" charset="0"/>
              </a:rPr>
              <a:t>Yahuah</a:t>
            </a:r>
            <a:r>
              <a:rPr lang="en-US" sz="4000" dirty="0">
                <a:solidFill>
                  <a:schemeClr val="accent3">
                    <a:lumMod val="20000"/>
                    <a:lumOff val="80000"/>
                  </a:schemeClr>
                </a:solidFill>
                <a:effectLst>
                  <a:glow rad="127000">
                    <a:srgbClr val="512020"/>
                  </a:glow>
                </a:effectLst>
                <a:latin typeface="Arial Rounded MT Bold" pitchFamily="34" charset="0"/>
              </a:rPr>
              <a:t> said unto Moses, Stretch out thine hand over the land of Egypt for the locusts, that they may come up upon the land of Egypt, and eat every herb of </a:t>
            </a:r>
            <a:br>
              <a:rPr lang="en-US" sz="4000" dirty="0">
                <a:solidFill>
                  <a:schemeClr val="accent3">
                    <a:lumMod val="20000"/>
                    <a:lumOff val="80000"/>
                  </a:schemeClr>
                </a:solidFill>
                <a:effectLst>
                  <a:glow rad="127000">
                    <a:srgbClr val="512020"/>
                  </a:glow>
                </a:effectLst>
                <a:latin typeface="Arial Rounded MT Bold" pitchFamily="34" charset="0"/>
              </a:rPr>
            </a:br>
            <a:r>
              <a:rPr lang="en-US" sz="4000" dirty="0">
                <a:solidFill>
                  <a:schemeClr val="accent3">
                    <a:lumMod val="20000"/>
                    <a:lumOff val="80000"/>
                  </a:schemeClr>
                </a:solidFill>
                <a:effectLst>
                  <a:glow rad="127000">
                    <a:srgbClr val="512020"/>
                  </a:glow>
                </a:effectLst>
                <a:latin typeface="Arial Rounded MT Bold" pitchFamily="34" charset="0"/>
              </a:rPr>
              <a:t>the land, even all that the hail hath left.</a:t>
            </a:r>
            <a:br>
              <a:rPr lang="en-US" sz="4000" dirty="0">
                <a:solidFill>
                  <a:schemeClr val="accent3">
                    <a:lumMod val="20000"/>
                    <a:lumOff val="80000"/>
                  </a:schemeClr>
                </a:solidFill>
                <a:effectLst>
                  <a:glow rad="127000">
                    <a:srgbClr val="512020"/>
                  </a:glow>
                </a:effectLst>
                <a:latin typeface="Arial Rounded MT Bold" pitchFamily="34" charset="0"/>
              </a:rPr>
            </a:br>
            <a:br>
              <a:rPr lang="en-US" sz="4000" dirty="0">
                <a:solidFill>
                  <a:schemeClr val="accent3">
                    <a:lumMod val="20000"/>
                    <a:lumOff val="80000"/>
                  </a:schemeClr>
                </a:solidFill>
                <a:effectLst>
                  <a:glow rad="127000">
                    <a:srgbClr val="512020"/>
                  </a:glow>
                </a:effectLst>
                <a:latin typeface="Arial Rounded MT Bold" pitchFamily="34" charset="0"/>
              </a:rPr>
            </a:br>
            <a:r>
              <a:rPr lang="en-US" sz="4000" dirty="0">
                <a:solidFill>
                  <a:schemeClr val="accent3">
                    <a:lumMod val="20000"/>
                    <a:lumOff val="80000"/>
                  </a:schemeClr>
                </a:solidFill>
                <a:effectLst>
                  <a:glow rad="127000">
                    <a:srgbClr val="512020"/>
                  </a:glow>
                </a:effectLst>
                <a:latin typeface="Arial Rounded MT Bold" pitchFamily="34" charset="0"/>
              </a:rPr>
              <a:t>         (Notice what happens next!)</a:t>
            </a:r>
          </a:p>
        </p:txBody>
      </p:sp>
      <p:sp>
        <p:nvSpPr>
          <p:cNvPr id="6" name="Rectangle 5"/>
          <p:cNvSpPr/>
          <p:nvPr/>
        </p:nvSpPr>
        <p:spPr>
          <a:xfrm>
            <a:off x="3004358" y="5593020"/>
            <a:ext cx="384111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a:ln/>
                <a:solidFill>
                  <a:srgbClr val="FFC000"/>
                </a:solidFill>
                <a:effectLst/>
                <a:latin typeface="Lucida Calligraphy" pitchFamily="66" charset="0"/>
              </a:rPr>
              <a:t>Exodus 10</a:t>
            </a:r>
          </a:p>
        </p:txBody>
      </p:sp>
    </p:spTree>
    <p:extLst>
      <p:ext uri="{BB962C8B-B14F-4D97-AF65-F5344CB8AC3E}">
        <p14:creationId xmlns:p14="http://schemas.microsoft.com/office/powerpoint/2010/main" val="41534047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17947" y="6481421"/>
            <a:ext cx="2844800" cy="365125"/>
          </a:xfrm>
        </p:spPr>
        <p:txBody>
          <a:bodyPr/>
          <a:lstStyle/>
          <a:p>
            <a:fld id="{6950B854-3127-4811-8AD8-B45371E5F2FF}" type="slidenum">
              <a:rPr lang="en-US" b="1" smtClean="0">
                <a:solidFill>
                  <a:schemeClr val="tx1">
                    <a:lumMod val="65000"/>
                    <a:lumOff val="35000"/>
                  </a:schemeClr>
                </a:solidFill>
              </a:rPr>
              <a:pPr/>
              <a:t>24</a:t>
            </a:fld>
            <a:endParaRPr lang="en-US" b="1" dirty="0">
              <a:solidFill>
                <a:schemeClr val="tx1">
                  <a:lumMod val="65000"/>
                  <a:lumOff val="35000"/>
                </a:schemeClr>
              </a:solidFill>
            </a:endParaRPr>
          </a:p>
        </p:txBody>
      </p:sp>
      <p:sp>
        <p:nvSpPr>
          <p:cNvPr id="5" name="Rectangle 4"/>
          <p:cNvSpPr/>
          <p:nvPr/>
        </p:nvSpPr>
        <p:spPr>
          <a:xfrm>
            <a:off x="314960" y="135589"/>
            <a:ext cx="11791222" cy="5632311"/>
          </a:xfrm>
          <a:prstGeom prst="rect">
            <a:avLst/>
          </a:prstGeom>
        </p:spPr>
        <p:txBody>
          <a:bodyPr wrap="square">
            <a:spAutoFit/>
            <a:scene3d>
              <a:camera prst="orthographicFront"/>
              <a:lightRig rig="threePt" dir="t"/>
            </a:scene3d>
            <a:sp3d extrusionH="57150">
              <a:bevelT w="38100" h="38100"/>
            </a:sp3d>
          </a:bodyPr>
          <a:lstStyle/>
          <a:p>
            <a:pPr>
              <a:lnSpc>
                <a:spcPct val="150000"/>
              </a:lnSpc>
            </a:pPr>
            <a:r>
              <a:rPr lang="en-US" sz="4000" dirty="0">
                <a:solidFill>
                  <a:srgbClr val="00FFFF"/>
                </a:solidFill>
                <a:effectLst>
                  <a:glow rad="127000">
                    <a:srgbClr val="512020"/>
                  </a:glow>
                </a:effectLst>
                <a:latin typeface="Arial Rounded MT Bold" pitchFamily="34" charset="0"/>
              </a:rPr>
              <a:t>13</a:t>
            </a:r>
            <a:r>
              <a:rPr lang="en-US" sz="4000" dirty="0">
                <a:solidFill>
                  <a:schemeClr val="accent3">
                    <a:lumMod val="20000"/>
                    <a:lumOff val="80000"/>
                  </a:schemeClr>
                </a:solidFill>
                <a:effectLst>
                  <a:glow rad="127000">
                    <a:srgbClr val="512020"/>
                  </a:glow>
                </a:effectLst>
                <a:latin typeface="Arial Rounded MT Bold" pitchFamily="34" charset="0"/>
              </a:rPr>
              <a:t>  And Moses </a:t>
            </a:r>
            <a:r>
              <a:rPr lang="en-US" sz="4000" u="sng" dirty="0">
                <a:solidFill>
                  <a:schemeClr val="accent3">
                    <a:lumMod val="20000"/>
                    <a:lumOff val="80000"/>
                  </a:schemeClr>
                </a:solidFill>
                <a:effectLst>
                  <a:glow rad="127000">
                    <a:srgbClr val="512020"/>
                  </a:glow>
                </a:effectLst>
                <a:latin typeface="Arial Rounded MT Bold" pitchFamily="34" charset="0"/>
              </a:rPr>
              <a:t>stretched forth his rod</a:t>
            </a:r>
            <a:r>
              <a:rPr lang="en-US" sz="4000" dirty="0">
                <a:solidFill>
                  <a:schemeClr val="accent3">
                    <a:lumMod val="20000"/>
                    <a:lumOff val="80000"/>
                  </a:schemeClr>
                </a:solidFill>
                <a:effectLst>
                  <a:glow rad="127000">
                    <a:srgbClr val="512020"/>
                  </a:glow>
                </a:effectLst>
                <a:latin typeface="Arial Rounded MT Bold" pitchFamily="34" charset="0"/>
              </a:rPr>
              <a:t> over the land of Egypt, and </a:t>
            </a:r>
            <a:r>
              <a:rPr lang="en-US" sz="4000" dirty="0">
                <a:solidFill>
                  <a:srgbClr val="3333FF"/>
                </a:solidFill>
                <a:effectLst>
                  <a:glow rad="127000">
                    <a:schemeClr val="accent4">
                      <a:lumMod val="20000"/>
                      <a:lumOff val="80000"/>
                    </a:schemeClr>
                  </a:glow>
                </a:effectLst>
                <a:latin typeface="Arial Rounded MT Bold" pitchFamily="34" charset="0"/>
              </a:rPr>
              <a:t>Yahuah</a:t>
            </a:r>
            <a:r>
              <a:rPr lang="en-US" sz="4000" dirty="0">
                <a:solidFill>
                  <a:schemeClr val="accent3">
                    <a:lumMod val="20000"/>
                    <a:lumOff val="80000"/>
                  </a:schemeClr>
                </a:solidFill>
                <a:effectLst>
                  <a:glow rad="127000">
                    <a:srgbClr val="512020"/>
                  </a:glow>
                </a:effectLst>
                <a:latin typeface="Arial Rounded MT Bold" pitchFamily="34" charset="0"/>
              </a:rPr>
              <a:t> brought an east wind upon the land </a:t>
            </a:r>
            <a:br>
              <a:rPr lang="en-US" sz="4000" dirty="0">
                <a:solidFill>
                  <a:schemeClr val="accent3">
                    <a:lumMod val="20000"/>
                    <a:lumOff val="80000"/>
                  </a:schemeClr>
                </a:solidFill>
                <a:effectLst>
                  <a:glow rad="127000">
                    <a:srgbClr val="512020"/>
                  </a:glow>
                </a:effectLst>
                <a:latin typeface="Arial Rounded MT Bold" pitchFamily="34" charset="0"/>
              </a:rPr>
            </a:br>
            <a:r>
              <a:rPr lang="en-US" sz="4000" dirty="0">
                <a:solidFill>
                  <a:schemeClr val="accent3">
                    <a:lumMod val="20000"/>
                    <a:lumOff val="80000"/>
                  </a:schemeClr>
                </a:solidFill>
                <a:effectLst>
                  <a:glow rad="127000">
                    <a:srgbClr val="512020"/>
                  </a:glow>
                </a:effectLst>
                <a:latin typeface="Arial Rounded MT Bold" pitchFamily="34" charset="0"/>
              </a:rPr>
              <a:t>   </a:t>
            </a:r>
            <a:r>
              <a:rPr lang="en-US" sz="4000" u="sng" dirty="0">
                <a:solidFill>
                  <a:schemeClr val="accent1">
                    <a:lumMod val="60000"/>
                    <a:lumOff val="40000"/>
                  </a:schemeClr>
                </a:solidFill>
                <a:effectLst>
                  <a:glow rad="127000">
                    <a:srgbClr val="512020"/>
                  </a:glow>
                </a:effectLst>
                <a:latin typeface="Arial Rounded MT Bold" pitchFamily="34" charset="0"/>
              </a:rPr>
              <a:t>all that da</a:t>
            </a:r>
            <a:r>
              <a:rPr lang="en-US" sz="4000" dirty="0">
                <a:solidFill>
                  <a:schemeClr val="accent1">
                    <a:lumMod val="60000"/>
                    <a:lumOff val="40000"/>
                  </a:schemeClr>
                </a:solidFill>
                <a:effectLst>
                  <a:glow rad="127000">
                    <a:srgbClr val="512020"/>
                  </a:glow>
                </a:effectLst>
                <a:latin typeface="Arial Rounded MT Bold" pitchFamily="34" charset="0"/>
              </a:rPr>
              <a:t>y, </a:t>
            </a:r>
            <a:br>
              <a:rPr lang="en-US" sz="4000" dirty="0">
                <a:solidFill>
                  <a:schemeClr val="accent1">
                    <a:lumMod val="60000"/>
                    <a:lumOff val="40000"/>
                  </a:schemeClr>
                </a:solidFill>
                <a:effectLst>
                  <a:glow rad="127000">
                    <a:srgbClr val="512020"/>
                  </a:glow>
                </a:effectLst>
                <a:latin typeface="Arial Rounded MT Bold" pitchFamily="34" charset="0"/>
              </a:rPr>
            </a:br>
            <a:r>
              <a:rPr lang="en-US" sz="4000" dirty="0">
                <a:solidFill>
                  <a:schemeClr val="accent1">
                    <a:lumMod val="60000"/>
                    <a:lumOff val="40000"/>
                  </a:schemeClr>
                </a:solidFill>
                <a:effectLst>
                  <a:glow rad="127000">
                    <a:srgbClr val="512020"/>
                  </a:glow>
                </a:effectLst>
                <a:latin typeface="Arial Rounded MT Bold" pitchFamily="34" charset="0"/>
              </a:rPr>
              <a:t>	</a:t>
            </a:r>
            <a:r>
              <a:rPr lang="en-US" sz="4000" dirty="0">
                <a:solidFill>
                  <a:schemeClr val="accent3">
                    <a:lumMod val="20000"/>
                    <a:lumOff val="80000"/>
                  </a:schemeClr>
                </a:solidFill>
                <a:effectLst>
                  <a:glow rad="127000">
                    <a:srgbClr val="512020"/>
                  </a:glow>
                </a:effectLst>
                <a:latin typeface="Arial Rounded MT Bold" pitchFamily="34" charset="0"/>
              </a:rPr>
              <a:t>and</a:t>
            </a:r>
            <a:r>
              <a:rPr lang="en-US" sz="4000" dirty="0">
                <a:effectLst>
                  <a:glow rad="127000">
                    <a:srgbClr val="512020"/>
                  </a:glow>
                </a:effectLst>
                <a:latin typeface="Arial Rounded MT Bold" pitchFamily="34" charset="0"/>
              </a:rPr>
              <a:t> </a:t>
            </a:r>
            <a:r>
              <a:rPr lang="en-US" sz="4000" u="sng" dirty="0">
                <a:solidFill>
                  <a:srgbClr val="002060"/>
                </a:solidFill>
                <a:effectLst>
                  <a:glow rad="127000">
                    <a:srgbClr val="00FFCC"/>
                  </a:glow>
                </a:effectLst>
                <a:latin typeface="Arial Rounded MT Bold" pitchFamily="34" charset="0"/>
              </a:rPr>
              <a:t>all that ni</a:t>
            </a:r>
            <a:r>
              <a:rPr lang="en-US" sz="4000" dirty="0">
                <a:solidFill>
                  <a:srgbClr val="002060"/>
                </a:solidFill>
                <a:effectLst>
                  <a:glow rad="127000">
                    <a:srgbClr val="00FFCC"/>
                  </a:glow>
                </a:effectLst>
                <a:latin typeface="Arial Rounded MT Bold" pitchFamily="34" charset="0"/>
              </a:rPr>
              <a:t>g</a:t>
            </a:r>
            <a:r>
              <a:rPr lang="en-US" sz="4000" u="sng" dirty="0">
                <a:solidFill>
                  <a:srgbClr val="002060"/>
                </a:solidFill>
                <a:effectLst>
                  <a:glow rad="127000">
                    <a:srgbClr val="00FFCC"/>
                  </a:glow>
                </a:effectLst>
                <a:latin typeface="Arial Rounded MT Bold" pitchFamily="34" charset="0"/>
              </a:rPr>
              <a:t>ht</a:t>
            </a:r>
            <a:r>
              <a:rPr lang="en-US" sz="4000" dirty="0">
                <a:solidFill>
                  <a:srgbClr val="002060"/>
                </a:solidFill>
                <a:effectLst>
                  <a:glow rad="127000">
                    <a:srgbClr val="00FFCC"/>
                  </a:glow>
                </a:effectLst>
                <a:latin typeface="Arial Rounded MT Bold" pitchFamily="34" charset="0"/>
              </a:rPr>
              <a:t>; </a:t>
            </a:r>
            <a:br>
              <a:rPr lang="en-US" sz="4000" dirty="0">
                <a:solidFill>
                  <a:srgbClr val="002060"/>
                </a:solidFill>
                <a:effectLst>
                  <a:glow rad="127000">
                    <a:schemeClr val="accent3">
                      <a:lumMod val="20000"/>
                      <a:lumOff val="80000"/>
                    </a:schemeClr>
                  </a:glow>
                </a:effectLst>
                <a:latin typeface="Arial Rounded MT Bold" pitchFamily="34" charset="0"/>
              </a:rPr>
            </a:br>
            <a:r>
              <a:rPr lang="en-US" sz="4000" dirty="0">
                <a:solidFill>
                  <a:srgbClr val="002060"/>
                </a:solidFill>
                <a:effectLst>
                  <a:glow rad="127000">
                    <a:schemeClr val="accent3">
                      <a:lumMod val="20000"/>
                      <a:lumOff val="80000"/>
                    </a:schemeClr>
                  </a:glow>
                </a:effectLst>
                <a:latin typeface="Arial Rounded MT Bold" pitchFamily="34" charset="0"/>
              </a:rPr>
              <a:t>		</a:t>
            </a:r>
            <a:endParaRPr lang="en-US" sz="4000" dirty="0">
              <a:solidFill>
                <a:schemeClr val="accent3">
                  <a:lumMod val="20000"/>
                  <a:lumOff val="80000"/>
                </a:schemeClr>
              </a:solidFill>
              <a:effectLst>
                <a:glow rad="127000">
                  <a:srgbClr val="512020"/>
                </a:glow>
              </a:effectLst>
              <a:latin typeface="Arial Rounded MT Bold" pitchFamily="34" charset="0"/>
            </a:endParaRPr>
          </a:p>
        </p:txBody>
      </p:sp>
      <p:sp>
        <p:nvSpPr>
          <p:cNvPr id="6" name="Rectangle 5"/>
          <p:cNvSpPr/>
          <p:nvPr/>
        </p:nvSpPr>
        <p:spPr>
          <a:xfrm>
            <a:off x="107926" y="5682106"/>
            <a:ext cx="2350323" cy="584775"/>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cap="none" spc="0" dirty="0">
                <a:ln>
                  <a:solidFill>
                    <a:srgbClr val="002060"/>
                  </a:solidFill>
                </a:ln>
                <a:solidFill>
                  <a:srgbClr val="FFC000"/>
                </a:solidFill>
                <a:effectLst/>
                <a:latin typeface="Lucida Calligraphy" pitchFamily="66" charset="0"/>
              </a:rPr>
              <a:t>Exodus 10</a:t>
            </a:r>
          </a:p>
        </p:txBody>
      </p:sp>
      <p:sp>
        <p:nvSpPr>
          <p:cNvPr id="7" name="Rectangle 6"/>
          <p:cNvSpPr/>
          <p:nvPr/>
        </p:nvSpPr>
        <p:spPr>
          <a:xfrm>
            <a:off x="1490121" y="4678272"/>
            <a:ext cx="10570680" cy="2087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lvl="0">
              <a:lnSpc>
                <a:spcPct val="150000"/>
              </a:lnSpc>
            </a:pPr>
            <a:r>
              <a:rPr lang="en-US" sz="4000" dirty="0">
                <a:solidFill>
                  <a:srgbClr val="83A603">
                    <a:lumMod val="20000"/>
                    <a:lumOff val="80000"/>
                  </a:srgbClr>
                </a:solidFill>
                <a:effectLst>
                  <a:glow rad="127000">
                    <a:srgbClr val="512020"/>
                  </a:glow>
                </a:effectLst>
                <a:latin typeface="Arial Rounded MT Bold" pitchFamily="34" charset="0"/>
              </a:rPr>
              <a:t>     and</a:t>
            </a:r>
            <a:r>
              <a:rPr lang="en-US" sz="4000" dirty="0">
                <a:solidFill>
                  <a:prstClr val="black"/>
                </a:solidFill>
                <a:effectLst>
                  <a:glow rad="127000">
                    <a:srgbClr val="512020"/>
                  </a:glow>
                </a:effectLst>
                <a:latin typeface="Arial Rounded MT Bold" pitchFamily="34" charset="0"/>
              </a:rPr>
              <a:t> </a:t>
            </a:r>
            <a:r>
              <a:rPr lang="en-US" sz="4000" u="sng" dirty="0">
                <a:solidFill>
                  <a:srgbClr val="D60093"/>
                </a:solidFill>
                <a:effectLst>
                  <a:glow rad="127000">
                    <a:srgbClr val="83A603">
                      <a:lumMod val="20000"/>
                      <a:lumOff val="80000"/>
                    </a:srgbClr>
                  </a:glow>
                </a:effectLst>
                <a:latin typeface="Arial Rounded MT Bold" pitchFamily="34" charset="0"/>
              </a:rPr>
              <a:t>when it was </a:t>
            </a:r>
            <a:r>
              <a:rPr lang="en-US" sz="4000" u="sng" dirty="0">
                <a:ln>
                  <a:solidFill>
                    <a:srgbClr val="3333FF"/>
                  </a:solidFill>
                </a:ln>
                <a:solidFill>
                  <a:srgbClr val="00FFCC"/>
                </a:solidFill>
                <a:effectLst>
                  <a:glow rad="127000">
                    <a:srgbClr val="83A603">
                      <a:lumMod val="20000"/>
                      <a:lumOff val="80000"/>
                    </a:srgbClr>
                  </a:glow>
                </a:effectLst>
                <a:latin typeface="Arial Rounded MT Bold" pitchFamily="34" charset="0"/>
              </a:rPr>
              <a:t>mornin</a:t>
            </a:r>
            <a:r>
              <a:rPr lang="en-US" sz="4000" dirty="0">
                <a:ln>
                  <a:solidFill>
                    <a:srgbClr val="3333FF"/>
                  </a:solidFill>
                </a:ln>
                <a:solidFill>
                  <a:srgbClr val="00FFCC"/>
                </a:solidFill>
                <a:effectLst>
                  <a:glow rad="127000">
                    <a:srgbClr val="83A603">
                      <a:lumMod val="20000"/>
                      <a:lumOff val="80000"/>
                    </a:srgbClr>
                  </a:glow>
                </a:effectLst>
                <a:latin typeface="Arial Rounded MT Bold" pitchFamily="34" charset="0"/>
              </a:rPr>
              <a:t>g,</a:t>
            </a:r>
            <a:r>
              <a:rPr lang="en-US" sz="4000" dirty="0">
                <a:solidFill>
                  <a:srgbClr val="D60093"/>
                </a:solidFill>
                <a:effectLst>
                  <a:glow rad="127000">
                    <a:srgbClr val="83A603">
                      <a:lumMod val="20000"/>
                      <a:lumOff val="80000"/>
                    </a:srgbClr>
                  </a:glow>
                </a:effectLst>
                <a:latin typeface="Arial Rounded MT Bold" pitchFamily="34" charset="0"/>
              </a:rPr>
              <a:t> </a:t>
            </a:r>
            <a:br>
              <a:rPr lang="en-US" sz="4000" dirty="0">
                <a:solidFill>
                  <a:srgbClr val="D60093"/>
                </a:solidFill>
                <a:effectLst>
                  <a:glow rad="127000">
                    <a:srgbClr val="512020"/>
                  </a:glow>
                </a:effectLst>
                <a:latin typeface="Arial Rounded MT Bold" pitchFamily="34" charset="0"/>
              </a:rPr>
            </a:br>
            <a:r>
              <a:rPr lang="en-US" sz="4000" dirty="0">
                <a:solidFill>
                  <a:srgbClr val="D60093"/>
                </a:solidFill>
                <a:effectLst>
                  <a:glow rad="127000">
                    <a:srgbClr val="512020"/>
                  </a:glow>
                </a:effectLst>
                <a:latin typeface="Arial Rounded MT Bold" pitchFamily="34" charset="0"/>
              </a:rPr>
              <a:t>  		</a:t>
            </a:r>
            <a:r>
              <a:rPr lang="en-US" sz="4000" dirty="0">
                <a:solidFill>
                  <a:srgbClr val="83A603">
                    <a:lumMod val="20000"/>
                    <a:lumOff val="80000"/>
                  </a:srgbClr>
                </a:solidFill>
                <a:effectLst>
                  <a:glow rad="127000">
                    <a:srgbClr val="512020"/>
                  </a:glow>
                </a:effectLst>
                <a:latin typeface="Arial Rounded MT Bold" pitchFamily="34" charset="0"/>
              </a:rPr>
              <a:t>the east wind brought the locusts.</a:t>
            </a:r>
          </a:p>
        </p:txBody>
      </p:sp>
    </p:spTree>
    <p:extLst>
      <p:ext uri="{BB962C8B-B14F-4D97-AF65-F5344CB8AC3E}">
        <p14:creationId xmlns:p14="http://schemas.microsoft.com/office/powerpoint/2010/main" val="149709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4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265501" y="6412912"/>
            <a:ext cx="2844800" cy="365125"/>
          </a:xfrm>
        </p:spPr>
        <p:txBody>
          <a:bodyPr/>
          <a:lstStyle/>
          <a:p>
            <a:fld id="{6950B854-3127-4811-8AD8-B45371E5F2FF}" type="slidenum">
              <a:rPr lang="en-US" smtClean="0">
                <a:solidFill>
                  <a:schemeClr val="bg1"/>
                </a:solidFill>
              </a:rPr>
              <a:pPr/>
              <a:t>25</a:t>
            </a:fld>
            <a:endParaRPr lang="en-US" dirty="0">
              <a:solidFill>
                <a:schemeClr val="bg1"/>
              </a:solidFill>
            </a:endParaRPr>
          </a:p>
        </p:txBody>
      </p:sp>
      <p:sp>
        <p:nvSpPr>
          <p:cNvPr id="5" name="Rectangle 4"/>
          <p:cNvSpPr/>
          <p:nvPr/>
        </p:nvSpPr>
        <p:spPr>
          <a:xfrm>
            <a:off x="640080" y="2809428"/>
            <a:ext cx="10835640" cy="3724096"/>
          </a:xfrm>
          <a:prstGeom prst="rect">
            <a:avLst/>
          </a:prstGeom>
        </p:spPr>
        <p:txBody>
          <a:bodyPr wrap="square">
            <a:spAutoFit/>
            <a:scene3d>
              <a:camera prst="orthographicFront"/>
              <a:lightRig rig="threePt" dir="t"/>
            </a:scene3d>
            <a:sp3d extrusionH="57150">
              <a:bevelT w="38100" h="38100"/>
            </a:sp3d>
          </a:bodyPr>
          <a:lstStyle/>
          <a:p>
            <a:endParaRPr lang="en-US" dirty="0">
              <a:latin typeface="Arial Rounded MT Bold" pitchFamily="34" charset="0"/>
            </a:endParaRPr>
          </a:p>
          <a:p>
            <a:endParaRPr lang="en-US" dirty="0">
              <a:latin typeface="Arial Rounded MT Bold" pitchFamily="34" charset="0"/>
            </a:endParaRPr>
          </a:p>
          <a:p>
            <a:r>
              <a:rPr lang="en-US" sz="4000" dirty="0">
                <a:solidFill>
                  <a:srgbClr val="00FFFF"/>
                </a:solidFill>
                <a:effectLst>
                  <a:glow rad="127000">
                    <a:srgbClr val="002060"/>
                  </a:glow>
                </a:effectLst>
                <a:latin typeface="Arial Rounded MT Bold" pitchFamily="34" charset="0"/>
              </a:rPr>
              <a:t>14</a:t>
            </a:r>
            <a:r>
              <a:rPr lang="en-US" sz="4000" dirty="0">
                <a:solidFill>
                  <a:schemeClr val="bg1"/>
                </a:solidFill>
                <a:effectLst>
                  <a:glow rad="127000">
                    <a:srgbClr val="002060"/>
                  </a:glow>
                </a:effectLst>
                <a:latin typeface="Arial Rounded MT Bold" pitchFamily="34" charset="0"/>
              </a:rPr>
              <a:t>  And the locusts went up over all the land of Egypt, and rested in all the </a:t>
            </a:r>
            <a:br>
              <a:rPr lang="en-US" sz="4000" dirty="0">
                <a:solidFill>
                  <a:schemeClr val="bg1"/>
                </a:solidFill>
                <a:effectLst>
                  <a:glow rad="127000">
                    <a:srgbClr val="002060"/>
                  </a:glow>
                </a:effectLst>
                <a:latin typeface="Arial Rounded MT Bold" pitchFamily="34" charset="0"/>
              </a:rPr>
            </a:br>
            <a:r>
              <a:rPr lang="en-US" sz="4000" dirty="0">
                <a:solidFill>
                  <a:schemeClr val="bg1"/>
                </a:solidFill>
                <a:effectLst>
                  <a:glow rad="127000">
                    <a:srgbClr val="002060"/>
                  </a:glow>
                </a:effectLst>
                <a:latin typeface="Arial Rounded MT Bold" pitchFamily="34" charset="0"/>
              </a:rPr>
              <a:t>coasts of Egypt: very grievous were they; </a:t>
            </a:r>
            <a:br>
              <a:rPr lang="en-US" sz="4000" dirty="0">
                <a:solidFill>
                  <a:schemeClr val="bg1"/>
                </a:solidFill>
                <a:effectLst>
                  <a:glow rad="127000">
                    <a:srgbClr val="002060"/>
                  </a:glow>
                </a:effectLst>
                <a:latin typeface="Arial Rounded MT Bold" pitchFamily="34" charset="0"/>
              </a:rPr>
            </a:br>
            <a:r>
              <a:rPr lang="en-US" sz="4000" dirty="0">
                <a:solidFill>
                  <a:schemeClr val="bg1"/>
                </a:solidFill>
                <a:effectLst>
                  <a:glow rad="127000">
                    <a:srgbClr val="002060"/>
                  </a:glow>
                </a:effectLst>
                <a:latin typeface="Arial Rounded MT Bold" pitchFamily="34" charset="0"/>
              </a:rPr>
              <a:t>before them there were no such locusts </a:t>
            </a:r>
            <a:br>
              <a:rPr lang="en-US" sz="4000" dirty="0">
                <a:solidFill>
                  <a:schemeClr val="bg1"/>
                </a:solidFill>
                <a:effectLst>
                  <a:glow rad="127000">
                    <a:srgbClr val="002060"/>
                  </a:glow>
                </a:effectLst>
                <a:latin typeface="Arial Rounded MT Bold" pitchFamily="34" charset="0"/>
              </a:rPr>
            </a:br>
            <a:r>
              <a:rPr lang="en-US" sz="4000" dirty="0">
                <a:solidFill>
                  <a:schemeClr val="bg1"/>
                </a:solidFill>
                <a:effectLst>
                  <a:glow rad="127000">
                    <a:srgbClr val="002060"/>
                  </a:glow>
                </a:effectLst>
                <a:latin typeface="Arial Rounded MT Bold" pitchFamily="34" charset="0"/>
              </a:rPr>
              <a:t>as they, neither after them shall be such.</a:t>
            </a:r>
          </a:p>
        </p:txBody>
      </p:sp>
      <p:sp>
        <p:nvSpPr>
          <p:cNvPr id="6" name="Rectangle 5"/>
          <p:cNvSpPr/>
          <p:nvPr/>
        </p:nvSpPr>
        <p:spPr>
          <a:xfrm>
            <a:off x="733598" y="335220"/>
            <a:ext cx="384111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a:ln/>
                <a:solidFill>
                  <a:srgbClr val="FFC000"/>
                </a:solidFill>
                <a:effectLst/>
                <a:latin typeface="Lucida Calligraphy" pitchFamily="66" charset="0"/>
              </a:rPr>
              <a:t>Exodus 10</a:t>
            </a:r>
          </a:p>
        </p:txBody>
      </p:sp>
    </p:spTree>
    <p:extLst>
      <p:ext uri="{BB962C8B-B14F-4D97-AF65-F5344CB8AC3E}">
        <p14:creationId xmlns:p14="http://schemas.microsoft.com/office/powerpoint/2010/main" val="26014695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347200" y="6420359"/>
            <a:ext cx="2844800" cy="365125"/>
          </a:xfrm>
        </p:spPr>
        <p:txBody>
          <a:bodyPr/>
          <a:lstStyle/>
          <a:p>
            <a:fld id="{6950B854-3127-4811-8AD8-B45371E5F2FF}" type="slidenum">
              <a:rPr lang="en-US" smtClean="0">
                <a:solidFill>
                  <a:schemeClr val="bg1"/>
                </a:solidFill>
              </a:rPr>
              <a:pPr/>
              <a:t>26</a:t>
            </a:fld>
            <a:endParaRPr lang="en-US" dirty="0">
              <a:solidFill>
                <a:schemeClr val="bg1"/>
              </a:solidFill>
            </a:endParaRPr>
          </a:p>
        </p:txBody>
      </p:sp>
      <p:pic>
        <p:nvPicPr>
          <p:cNvPr id="3" name="Picture 2">
            <a:extLst>
              <a:ext uri="{FF2B5EF4-FFF2-40B4-BE49-F238E27FC236}">
                <a16:creationId xmlns:a16="http://schemas.microsoft.com/office/drawing/2014/main" id="{D16842A0-7E59-474F-B628-879A6FAB96EE}"/>
              </a:ext>
            </a:extLst>
          </p:cNvPr>
          <p:cNvPicPr>
            <a:picLocks noChangeAspect="1"/>
          </p:cNvPicPr>
          <p:nvPr/>
        </p:nvPicPr>
        <p:blipFill>
          <a:blip r:embed="rId2"/>
          <a:stretch>
            <a:fillRect/>
          </a:stretch>
        </p:blipFill>
        <p:spPr>
          <a:xfrm>
            <a:off x="3758074" y="2705142"/>
            <a:ext cx="6660419" cy="3700233"/>
          </a:xfrm>
          <a:prstGeom prst="ellipse">
            <a:avLst/>
          </a:prstGeom>
          <a:ln w="63500" cap="rnd">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TextBox 3">
            <a:extLst>
              <a:ext uri="{FF2B5EF4-FFF2-40B4-BE49-F238E27FC236}">
                <a16:creationId xmlns:a16="http://schemas.microsoft.com/office/drawing/2014/main" id="{87FBC997-4F95-4EB1-880C-6AE73A753742}"/>
              </a:ext>
            </a:extLst>
          </p:cNvPr>
          <p:cNvSpPr txBox="1"/>
          <p:nvPr/>
        </p:nvSpPr>
        <p:spPr>
          <a:xfrm>
            <a:off x="92598" y="135174"/>
            <a:ext cx="11378210" cy="2185214"/>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lumMod val="75000"/>
                    <a:lumOff val="25000"/>
                  </a:prstClr>
                </a:solidFill>
                <a:effectLst/>
                <a:uLnTx/>
                <a:uFillTx/>
                <a:latin typeface="Nouvelle Vague" pitchFamily="2" charset="0"/>
                <a:ea typeface="Nouvelle Vague" pitchFamily="2" charset="0"/>
              </a:rPr>
              <a:t>Beginning the thorough </a:t>
            </a:r>
            <a:br>
              <a:rPr kumimoji="0" lang="en-US" sz="4400" b="1" i="0" u="none" strike="noStrike" kern="1200" cap="none" spc="0" normalizeH="0" baseline="0" noProof="0" dirty="0">
                <a:ln>
                  <a:noFill/>
                </a:ln>
                <a:solidFill>
                  <a:prstClr val="black">
                    <a:lumMod val="75000"/>
                    <a:lumOff val="25000"/>
                  </a:prstClr>
                </a:solidFill>
                <a:effectLst/>
                <a:uLnTx/>
                <a:uFillTx/>
                <a:latin typeface="Nouvelle Vague" pitchFamily="2" charset="0"/>
                <a:ea typeface="Nouvelle Vague" pitchFamily="2" charset="0"/>
              </a:rPr>
            </a:br>
            <a:r>
              <a:rPr kumimoji="0" lang="en-US" sz="4400" b="1" i="0" u="none" strike="noStrike" kern="1200" cap="none" spc="0" normalizeH="0" baseline="0" noProof="0" dirty="0">
                <a:ln>
                  <a:noFill/>
                </a:ln>
                <a:solidFill>
                  <a:prstClr val="black">
                    <a:lumMod val="75000"/>
                    <a:lumOff val="25000"/>
                  </a:prstClr>
                </a:solidFill>
                <a:effectLst/>
                <a:uLnTx/>
                <a:uFillTx/>
                <a:latin typeface="Nouvelle Vague" pitchFamily="2" charset="0"/>
                <a:ea typeface="Nouvelle Vague" pitchFamily="2" charset="0"/>
              </a:rPr>
              <a:t>investigation</a:t>
            </a:r>
            <a:r>
              <a:rPr kumimoji="0" lang="en-US" sz="4400" b="1" i="0" u="none" strike="noStrike" kern="1200" cap="none" spc="0" normalizeH="0" noProof="0" dirty="0">
                <a:ln>
                  <a:noFill/>
                </a:ln>
                <a:solidFill>
                  <a:prstClr val="black">
                    <a:lumMod val="75000"/>
                    <a:lumOff val="25000"/>
                  </a:prstClr>
                </a:solidFill>
                <a:effectLst/>
                <a:uLnTx/>
                <a:uFillTx/>
                <a:latin typeface="Nouvelle Vague" pitchFamily="2" charset="0"/>
                <a:ea typeface="Nouvelle Vague" pitchFamily="2" charset="0"/>
              </a:rPr>
              <a:t> of the       </a:t>
            </a:r>
            <a:r>
              <a:rPr kumimoji="0" lang="en-US" sz="4400" b="1" i="0" u="none" strike="noStrike" kern="1200" cap="none" spc="0" normalizeH="0" baseline="0" noProof="0" dirty="0">
                <a:ln>
                  <a:noFill/>
                </a:ln>
                <a:solidFill>
                  <a:prstClr val="black">
                    <a:lumMod val="75000"/>
                    <a:lumOff val="25000"/>
                  </a:prstClr>
                </a:solidFill>
                <a:effectLst/>
                <a:uLnTx/>
                <a:uFillTx/>
                <a:latin typeface="Nouvelle Vague" pitchFamily="2" charset="0"/>
                <a:ea typeface="Nouvelle Vague" pitchFamily="2" charset="0"/>
              </a:rPr>
              <a:t>Plague: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black">
                    <a:lumMod val="75000"/>
                    <a:lumOff val="25000"/>
                  </a:prstClr>
                </a:solidFill>
                <a:latin typeface="Nouvelle Vague" pitchFamily="2" charset="0"/>
                <a:ea typeface="Nouvelle Vague" pitchFamily="2" charset="0"/>
              </a:rPr>
              <a:t>  </a:t>
            </a:r>
            <a:r>
              <a:rPr lang="en-US" sz="4800" b="1" dirty="0">
                <a:solidFill>
                  <a:schemeClr val="accent6"/>
                </a:solidFill>
                <a:latin typeface="Nouvelle Vague" pitchFamily="2" charset="0"/>
                <a:ea typeface="Nouvelle Vague" pitchFamily="2" charset="0"/>
              </a:rPr>
              <a:t>Just what do the </a:t>
            </a:r>
            <a:r>
              <a:rPr kumimoji="0" lang="en-US" sz="4800" b="1" i="0" u="none" strike="noStrike" kern="1200" cap="none" spc="0" normalizeH="0" baseline="0" noProof="0" dirty="0">
                <a:ln>
                  <a:solidFill>
                    <a:schemeClr val="accent5">
                      <a:lumMod val="10000"/>
                    </a:schemeClr>
                  </a:solidFill>
                </a:ln>
                <a:solidFill>
                  <a:schemeClr val="accent6">
                    <a:lumMod val="60000"/>
                    <a:lumOff val="40000"/>
                  </a:schemeClr>
                </a:solidFill>
                <a:effectLst/>
                <a:uLnTx/>
                <a:uFillTx/>
                <a:latin typeface="Nouvelle Vague" pitchFamily="2" charset="0"/>
                <a:ea typeface="Nouvelle Vague" pitchFamily="2" charset="0"/>
              </a:rPr>
              <a:t>Locusts</a:t>
            </a:r>
            <a:r>
              <a:rPr kumimoji="0" lang="en-US" sz="4800" b="1" i="0" u="none" strike="noStrike" kern="1200" cap="none" spc="0" normalizeH="0" baseline="0" noProof="0" dirty="0">
                <a:ln>
                  <a:noFill/>
                </a:ln>
                <a:solidFill>
                  <a:schemeClr val="accent6"/>
                </a:solidFill>
                <a:effectLst/>
                <a:uLnTx/>
                <a:uFillTx/>
                <a:latin typeface="Nouvelle Vague" pitchFamily="2" charset="0"/>
                <a:ea typeface="Nouvelle Vague" pitchFamily="2" charset="0"/>
              </a:rPr>
              <a:t> know</a:t>
            </a:r>
            <a:r>
              <a:rPr kumimoji="0" lang="en-US" sz="4800" b="1" i="0" u="none" strike="noStrike" kern="1200" cap="none" spc="0" normalizeH="0" baseline="0" noProof="0" dirty="0">
                <a:ln>
                  <a:noFill/>
                </a:ln>
                <a:solidFill>
                  <a:prstClr val="black">
                    <a:lumMod val="75000"/>
                    <a:lumOff val="25000"/>
                  </a:prstClr>
                </a:solidFill>
                <a:effectLst/>
                <a:uLnTx/>
                <a:uFillTx/>
                <a:latin typeface="Nouvelle Vague" pitchFamily="2" charset="0"/>
                <a:ea typeface="Nouvelle Vague" pitchFamily="2" charset="0"/>
              </a:rPr>
              <a:t>?</a:t>
            </a:r>
            <a:endParaRPr kumimoji="0" lang="id-ID" sz="6000" b="1" i="0" u="none" strike="noStrike" kern="1200" cap="none" spc="0" normalizeH="0" baseline="0" noProof="0" dirty="0">
              <a:ln>
                <a:noFill/>
              </a:ln>
              <a:solidFill>
                <a:prstClr val="black">
                  <a:lumMod val="75000"/>
                  <a:lumOff val="25000"/>
                </a:prstClr>
              </a:solidFill>
              <a:effectLst/>
              <a:uLnTx/>
              <a:uFillTx/>
              <a:latin typeface="Nouvelle Vague" pitchFamily="2" charset="0"/>
              <a:ea typeface="Nouvelle Vague" pitchFamily="2" charset="0"/>
            </a:endParaRPr>
          </a:p>
        </p:txBody>
      </p:sp>
      <p:grpSp>
        <p:nvGrpSpPr>
          <p:cNvPr id="6" name="Group 5"/>
          <p:cNvGrpSpPr/>
          <p:nvPr/>
        </p:nvGrpSpPr>
        <p:grpSpPr>
          <a:xfrm>
            <a:off x="10162386" y="403444"/>
            <a:ext cx="1793307" cy="2056435"/>
            <a:chOff x="-2707707" y="1377003"/>
            <a:chExt cx="2707707" cy="2890197"/>
          </a:xfrm>
        </p:grpSpPr>
        <p:pic>
          <p:nvPicPr>
            <p:cNvPr id="7" name="Picture 7" descr="C:\Users\Rae\Desktop\Art on Desktop\white man clip art\3d white people\ques mark gold.jpg"/>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2707707" y="1559493"/>
              <a:ext cx="2707707" cy="27077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Rae\Desktop\black hat clear.jpg"/>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1441638" y="1377003"/>
              <a:ext cx="679638" cy="61081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p:cNvSpPr/>
          <p:nvPr/>
        </p:nvSpPr>
        <p:spPr>
          <a:xfrm>
            <a:off x="6900122" y="739975"/>
            <a:ext cx="1155848" cy="92333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5400" b="1" dirty="0">
                <a:ln w="1905">
                  <a:solidFill>
                    <a:schemeClr val="accent5">
                      <a:lumMod val="10000"/>
                    </a:schemeClr>
                  </a:solidFill>
                </a:ln>
                <a:solidFill>
                  <a:schemeClr val="accent6">
                    <a:lumMod val="60000"/>
                    <a:lumOff val="40000"/>
                  </a:schemeClr>
                </a:solidFill>
                <a:effectLst>
                  <a:innerShdw blurRad="69850" dist="43180" dir="5400000">
                    <a:srgbClr val="000000">
                      <a:alpha val="65000"/>
                    </a:srgbClr>
                  </a:innerShdw>
                </a:effectLst>
                <a:latin typeface="Bodoni MT Black" pitchFamily="18" charset="0"/>
                <a:ea typeface="Nouvelle Vague" pitchFamily="2" charset="0"/>
              </a:rPr>
              <a:t>8</a:t>
            </a:r>
            <a:r>
              <a:rPr lang="en-US" sz="5400" b="1" baseline="30000" dirty="0">
                <a:ln w="1905">
                  <a:solidFill>
                    <a:schemeClr val="accent5">
                      <a:lumMod val="10000"/>
                    </a:schemeClr>
                  </a:solidFill>
                </a:ln>
                <a:solidFill>
                  <a:schemeClr val="accent6">
                    <a:lumMod val="60000"/>
                    <a:lumOff val="40000"/>
                  </a:schemeClr>
                </a:solidFill>
                <a:effectLst>
                  <a:innerShdw blurRad="69850" dist="43180" dir="5400000">
                    <a:srgbClr val="000000">
                      <a:alpha val="65000"/>
                    </a:srgbClr>
                  </a:innerShdw>
                </a:effectLst>
                <a:latin typeface="Bodoni MT Black" pitchFamily="18" charset="0"/>
                <a:ea typeface="Nouvelle Vague" pitchFamily="2" charset="0"/>
              </a:rPr>
              <a:t>th</a:t>
            </a:r>
            <a:r>
              <a:rPr lang="en-US" sz="5400" b="1" dirty="0">
                <a:ln w="1905">
                  <a:solidFill>
                    <a:schemeClr val="accent5">
                      <a:lumMod val="10000"/>
                    </a:schemeClr>
                  </a:solidFill>
                </a:ln>
                <a:solidFill>
                  <a:schemeClr val="accent6">
                    <a:lumMod val="60000"/>
                    <a:lumOff val="40000"/>
                  </a:schemeClr>
                </a:solidFill>
                <a:effectLst>
                  <a:innerShdw blurRad="69850" dist="43180" dir="5400000">
                    <a:srgbClr val="000000">
                      <a:alpha val="65000"/>
                    </a:srgbClr>
                  </a:innerShdw>
                </a:effectLst>
                <a:latin typeface="Bodoni MT Black" pitchFamily="18" charset="0"/>
                <a:ea typeface="Nouvelle Vague" pitchFamily="2" charset="0"/>
              </a:rPr>
              <a:t> </a:t>
            </a:r>
            <a:endParaRPr lang="en-US" sz="5400" b="1" cap="none" spc="0" dirty="0">
              <a:ln w="1905">
                <a:solidFill>
                  <a:schemeClr val="accent5">
                    <a:lumMod val="10000"/>
                  </a:schemeClr>
                </a:solidFill>
              </a:ln>
              <a:solidFill>
                <a:schemeClr val="accent6">
                  <a:lumMod val="60000"/>
                  <a:lumOff val="40000"/>
                </a:schemeClr>
              </a:solidFill>
              <a:effectLst>
                <a:innerShdw blurRad="69850" dist="43180" dir="5400000">
                  <a:srgbClr val="000000">
                    <a:alpha val="65000"/>
                  </a:srgbClr>
                </a:innerShdw>
              </a:effectLst>
              <a:latin typeface="Bodoni MT Black" pitchFamily="18" charset="0"/>
              <a:ea typeface="Nouvelle Vague" pitchFamily="2" charset="0"/>
            </a:endParaRPr>
          </a:p>
        </p:txBody>
      </p:sp>
    </p:spTree>
    <p:extLst>
      <p:ext uri="{BB962C8B-B14F-4D97-AF65-F5344CB8AC3E}">
        <p14:creationId xmlns:p14="http://schemas.microsoft.com/office/powerpoint/2010/main" val="31815328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Group 106"/>
          <p:cNvGrpSpPr>
            <a:grpSpLocks noChangeAspect="1"/>
          </p:cNvGrpSpPr>
          <p:nvPr/>
        </p:nvGrpSpPr>
        <p:grpSpPr bwMode="auto">
          <a:xfrm>
            <a:off x="4346" y="2697027"/>
            <a:ext cx="12266818" cy="946324"/>
            <a:chOff x="1357" y="1936"/>
            <a:chExt cx="4931" cy="448"/>
          </a:xfrm>
        </p:grpSpPr>
        <p:sp>
          <p:nvSpPr>
            <p:cNvPr id="108" name="Rectangle 107"/>
            <p:cNvSpPr>
              <a:spLocks noChangeArrowheads="1"/>
            </p:cNvSpPr>
            <p:nvPr/>
          </p:nvSpPr>
          <p:spPr bwMode="auto">
            <a:xfrm>
              <a:off x="1357" y="1936"/>
              <a:ext cx="4896" cy="448"/>
            </a:xfrm>
            <a:prstGeom prst="rect">
              <a:avLst/>
            </a:prstGeom>
            <a:solidFill>
              <a:srgbClr val="58595B">
                <a:alpha val="20000"/>
              </a:srgbClr>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9" name="Rectangle 108"/>
            <p:cNvSpPr>
              <a:spLocks noChangeArrowheads="1"/>
            </p:cNvSpPr>
            <p:nvPr/>
          </p:nvSpPr>
          <p:spPr bwMode="auto">
            <a:xfrm>
              <a:off x="1636" y="2148"/>
              <a:ext cx="468" cy="24"/>
            </a:xfrm>
            <a:prstGeom prst="rect">
              <a:avLst/>
            </a:prstGeom>
            <a:solidFill>
              <a:srgbClr val="E6E7E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0" name="Rectangle 109"/>
            <p:cNvSpPr>
              <a:spLocks noChangeArrowheads="1"/>
            </p:cNvSpPr>
            <p:nvPr/>
          </p:nvSpPr>
          <p:spPr bwMode="auto">
            <a:xfrm>
              <a:off x="2424" y="2148"/>
              <a:ext cx="468" cy="24"/>
            </a:xfrm>
            <a:prstGeom prst="rect">
              <a:avLst/>
            </a:prstGeom>
            <a:solidFill>
              <a:srgbClr val="E6E7E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 name="Rectangle 110"/>
            <p:cNvSpPr>
              <a:spLocks noChangeArrowheads="1"/>
            </p:cNvSpPr>
            <p:nvPr/>
          </p:nvSpPr>
          <p:spPr bwMode="auto">
            <a:xfrm>
              <a:off x="3212" y="2148"/>
              <a:ext cx="468" cy="24"/>
            </a:xfrm>
            <a:prstGeom prst="rect">
              <a:avLst/>
            </a:prstGeom>
            <a:solidFill>
              <a:srgbClr val="E6E7E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 name="Rectangle 111"/>
            <p:cNvSpPr>
              <a:spLocks noChangeArrowheads="1"/>
            </p:cNvSpPr>
            <p:nvPr/>
          </p:nvSpPr>
          <p:spPr bwMode="auto">
            <a:xfrm>
              <a:off x="4000" y="2148"/>
              <a:ext cx="468" cy="24"/>
            </a:xfrm>
            <a:prstGeom prst="rect">
              <a:avLst/>
            </a:prstGeom>
            <a:solidFill>
              <a:srgbClr val="E6E7E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3" name="Rectangle 112"/>
            <p:cNvSpPr>
              <a:spLocks noChangeArrowheads="1"/>
            </p:cNvSpPr>
            <p:nvPr/>
          </p:nvSpPr>
          <p:spPr bwMode="auto">
            <a:xfrm>
              <a:off x="4788" y="2148"/>
              <a:ext cx="468" cy="24"/>
            </a:xfrm>
            <a:prstGeom prst="rect">
              <a:avLst/>
            </a:prstGeom>
            <a:solidFill>
              <a:srgbClr val="E6E7E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4" name="Rectangle 113"/>
            <p:cNvSpPr>
              <a:spLocks noChangeArrowheads="1"/>
            </p:cNvSpPr>
            <p:nvPr/>
          </p:nvSpPr>
          <p:spPr bwMode="auto">
            <a:xfrm>
              <a:off x="5576" y="2148"/>
              <a:ext cx="468" cy="24"/>
            </a:xfrm>
            <a:prstGeom prst="rect">
              <a:avLst/>
            </a:prstGeom>
            <a:solidFill>
              <a:srgbClr val="E6E7E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 name="Rectangle 114"/>
            <p:cNvSpPr>
              <a:spLocks noChangeArrowheads="1"/>
            </p:cNvSpPr>
            <p:nvPr/>
          </p:nvSpPr>
          <p:spPr bwMode="auto">
            <a:xfrm>
              <a:off x="1392" y="1962"/>
              <a:ext cx="4896" cy="24"/>
            </a:xfrm>
            <a:prstGeom prst="rect">
              <a:avLst/>
            </a:prstGeom>
            <a:solidFill>
              <a:srgbClr val="E6E7E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6" name="Rectangle 115"/>
            <p:cNvSpPr>
              <a:spLocks noChangeArrowheads="1"/>
            </p:cNvSpPr>
            <p:nvPr/>
          </p:nvSpPr>
          <p:spPr bwMode="auto">
            <a:xfrm>
              <a:off x="1392" y="2334"/>
              <a:ext cx="4896" cy="24"/>
            </a:xfrm>
            <a:prstGeom prst="rect">
              <a:avLst/>
            </a:prstGeom>
            <a:solidFill>
              <a:srgbClr val="E6E7E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3" name="Rectangle 52"/>
          <p:cNvSpPr/>
          <p:nvPr/>
        </p:nvSpPr>
        <p:spPr>
          <a:xfrm>
            <a:off x="-10484" y="-47124"/>
            <a:ext cx="12211831" cy="1378536"/>
          </a:xfrm>
          <a:prstGeom prst="rect">
            <a:avLst/>
          </a:prstGeom>
          <a:solidFill>
            <a:schemeClr val="tx1">
              <a:lumMod val="75000"/>
              <a:lumOff val="2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640080" rIns="5486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4" name="Group 53"/>
          <p:cNvGrpSpPr>
            <a:grpSpLocks noChangeAspect="1"/>
          </p:cNvGrpSpPr>
          <p:nvPr/>
        </p:nvGrpSpPr>
        <p:grpSpPr bwMode="auto">
          <a:xfrm>
            <a:off x="-8583" y="5465067"/>
            <a:ext cx="12279747" cy="1392933"/>
            <a:chOff x="1392" y="1936"/>
            <a:chExt cx="4896" cy="448"/>
          </a:xfrm>
        </p:grpSpPr>
        <p:sp>
          <p:nvSpPr>
            <p:cNvPr id="55" name="Rectangle 54"/>
            <p:cNvSpPr>
              <a:spLocks noChangeArrowheads="1"/>
            </p:cNvSpPr>
            <p:nvPr/>
          </p:nvSpPr>
          <p:spPr bwMode="auto">
            <a:xfrm>
              <a:off x="1392" y="1936"/>
              <a:ext cx="4896" cy="448"/>
            </a:xfrm>
            <a:prstGeom prst="rect">
              <a:avLst/>
            </a:prstGeom>
            <a:solidFill>
              <a:srgbClr val="58595B"/>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Rectangle 55"/>
            <p:cNvSpPr>
              <a:spLocks noChangeArrowheads="1"/>
            </p:cNvSpPr>
            <p:nvPr/>
          </p:nvSpPr>
          <p:spPr bwMode="auto">
            <a:xfrm>
              <a:off x="1636" y="2148"/>
              <a:ext cx="468" cy="24"/>
            </a:xfrm>
            <a:prstGeom prst="rect">
              <a:avLst/>
            </a:prstGeom>
            <a:solidFill>
              <a:srgbClr val="E6E7E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Rectangle 56"/>
            <p:cNvSpPr>
              <a:spLocks noChangeArrowheads="1"/>
            </p:cNvSpPr>
            <p:nvPr/>
          </p:nvSpPr>
          <p:spPr bwMode="auto">
            <a:xfrm>
              <a:off x="2424" y="2148"/>
              <a:ext cx="468" cy="24"/>
            </a:xfrm>
            <a:prstGeom prst="rect">
              <a:avLst/>
            </a:prstGeom>
            <a:solidFill>
              <a:srgbClr val="E6E7E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Rectangle 57"/>
            <p:cNvSpPr>
              <a:spLocks noChangeArrowheads="1"/>
            </p:cNvSpPr>
            <p:nvPr/>
          </p:nvSpPr>
          <p:spPr bwMode="auto">
            <a:xfrm>
              <a:off x="3212" y="2148"/>
              <a:ext cx="468" cy="24"/>
            </a:xfrm>
            <a:prstGeom prst="rect">
              <a:avLst/>
            </a:prstGeom>
            <a:solidFill>
              <a:srgbClr val="E6E7E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Rectangle 58"/>
            <p:cNvSpPr>
              <a:spLocks noChangeArrowheads="1"/>
            </p:cNvSpPr>
            <p:nvPr/>
          </p:nvSpPr>
          <p:spPr bwMode="auto">
            <a:xfrm>
              <a:off x="4000" y="2148"/>
              <a:ext cx="468" cy="24"/>
            </a:xfrm>
            <a:prstGeom prst="rect">
              <a:avLst/>
            </a:prstGeom>
            <a:solidFill>
              <a:srgbClr val="E6E7E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 name="Rectangle 59"/>
            <p:cNvSpPr>
              <a:spLocks noChangeArrowheads="1"/>
            </p:cNvSpPr>
            <p:nvPr/>
          </p:nvSpPr>
          <p:spPr bwMode="auto">
            <a:xfrm>
              <a:off x="4788" y="2148"/>
              <a:ext cx="468" cy="24"/>
            </a:xfrm>
            <a:prstGeom prst="rect">
              <a:avLst/>
            </a:prstGeom>
            <a:solidFill>
              <a:srgbClr val="E6E7E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Rectangle 60"/>
            <p:cNvSpPr>
              <a:spLocks noChangeArrowheads="1"/>
            </p:cNvSpPr>
            <p:nvPr/>
          </p:nvSpPr>
          <p:spPr bwMode="auto">
            <a:xfrm>
              <a:off x="5576" y="2148"/>
              <a:ext cx="468" cy="24"/>
            </a:xfrm>
            <a:prstGeom prst="rect">
              <a:avLst/>
            </a:prstGeom>
            <a:solidFill>
              <a:srgbClr val="E6E7E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 name="Rectangle 61"/>
            <p:cNvSpPr>
              <a:spLocks noChangeArrowheads="1"/>
            </p:cNvSpPr>
            <p:nvPr/>
          </p:nvSpPr>
          <p:spPr bwMode="auto">
            <a:xfrm>
              <a:off x="1392" y="1962"/>
              <a:ext cx="4896" cy="24"/>
            </a:xfrm>
            <a:prstGeom prst="rect">
              <a:avLst/>
            </a:prstGeom>
            <a:solidFill>
              <a:srgbClr val="E6E7E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Rectangle 62"/>
            <p:cNvSpPr>
              <a:spLocks noChangeArrowheads="1"/>
            </p:cNvSpPr>
            <p:nvPr/>
          </p:nvSpPr>
          <p:spPr bwMode="auto">
            <a:xfrm>
              <a:off x="1392" y="2334"/>
              <a:ext cx="4896" cy="24"/>
            </a:xfrm>
            <a:prstGeom prst="rect">
              <a:avLst/>
            </a:prstGeom>
            <a:solidFill>
              <a:srgbClr val="E6E7E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43" name="Group 42">
            <a:extLst>
              <a:ext uri="{FF2B5EF4-FFF2-40B4-BE49-F238E27FC236}">
                <a16:creationId xmlns:a16="http://schemas.microsoft.com/office/drawing/2014/main" id="{CEBFD869-696F-4764-BC1A-AD0E176F8778}"/>
              </a:ext>
            </a:extLst>
          </p:cNvPr>
          <p:cNvGrpSpPr/>
          <p:nvPr/>
        </p:nvGrpSpPr>
        <p:grpSpPr>
          <a:xfrm>
            <a:off x="610938" y="753308"/>
            <a:ext cx="7306213" cy="2302443"/>
            <a:chOff x="4573336" y="753308"/>
            <a:chExt cx="7306213" cy="2302443"/>
          </a:xfrm>
        </p:grpSpPr>
        <p:grpSp>
          <p:nvGrpSpPr>
            <p:cNvPr id="117" name="Group 116"/>
            <p:cNvGrpSpPr/>
            <p:nvPr/>
          </p:nvGrpSpPr>
          <p:grpSpPr>
            <a:xfrm>
              <a:off x="4573336" y="753308"/>
              <a:ext cx="7306213" cy="2302443"/>
              <a:chOff x="4573336" y="753308"/>
              <a:chExt cx="7306213" cy="2302443"/>
            </a:xfrm>
          </p:grpSpPr>
          <p:grpSp>
            <p:nvGrpSpPr>
              <p:cNvPr id="64" name="Group 45"/>
              <p:cNvGrpSpPr>
                <a:grpSpLocks noChangeAspect="1"/>
              </p:cNvGrpSpPr>
              <p:nvPr/>
            </p:nvGrpSpPr>
            <p:grpSpPr bwMode="auto">
              <a:xfrm>
                <a:off x="4573336" y="960171"/>
                <a:ext cx="7306213" cy="2095580"/>
                <a:chOff x="1064" y="1030"/>
                <a:chExt cx="1806" cy="518"/>
              </a:xfrm>
            </p:grpSpPr>
            <p:sp>
              <p:nvSpPr>
                <p:cNvPr id="65" name="Freeform 46"/>
                <p:cNvSpPr>
                  <a:spLocks noEditPoints="1"/>
                </p:cNvSpPr>
                <p:nvPr/>
              </p:nvSpPr>
              <p:spPr bwMode="auto">
                <a:xfrm>
                  <a:off x="1080" y="1166"/>
                  <a:ext cx="930" cy="328"/>
                </a:xfrm>
                <a:custGeom>
                  <a:avLst/>
                  <a:gdLst>
                    <a:gd name="T0" fmla="*/ 570 w 930"/>
                    <a:gd name="T1" fmla="*/ 236 h 328"/>
                    <a:gd name="T2" fmla="*/ 568 w 930"/>
                    <a:gd name="T3" fmla="*/ 242 h 328"/>
                    <a:gd name="T4" fmla="*/ 560 w 930"/>
                    <a:gd name="T5" fmla="*/ 252 h 328"/>
                    <a:gd name="T6" fmla="*/ 250 w 930"/>
                    <a:gd name="T7" fmla="*/ 252 h 328"/>
                    <a:gd name="T8" fmla="*/ 244 w 930"/>
                    <a:gd name="T9" fmla="*/ 252 h 328"/>
                    <a:gd name="T10" fmla="*/ 226 w 930"/>
                    <a:gd name="T11" fmla="*/ 248 h 328"/>
                    <a:gd name="T12" fmla="*/ 212 w 930"/>
                    <a:gd name="T13" fmla="*/ 234 h 328"/>
                    <a:gd name="T14" fmla="*/ 186 w 930"/>
                    <a:gd name="T15" fmla="*/ 218 h 328"/>
                    <a:gd name="T16" fmla="*/ 166 w 930"/>
                    <a:gd name="T17" fmla="*/ 214 h 328"/>
                    <a:gd name="T18" fmla="*/ 154 w 930"/>
                    <a:gd name="T19" fmla="*/ 214 h 328"/>
                    <a:gd name="T20" fmla="*/ 134 w 930"/>
                    <a:gd name="T21" fmla="*/ 216 h 328"/>
                    <a:gd name="T22" fmla="*/ 114 w 930"/>
                    <a:gd name="T23" fmla="*/ 222 h 328"/>
                    <a:gd name="T24" fmla="*/ 84 w 930"/>
                    <a:gd name="T25" fmla="*/ 248 h 328"/>
                    <a:gd name="T26" fmla="*/ 0 w 930"/>
                    <a:gd name="T27" fmla="*/ 244 h 328"/>
                    <a:gd name="T28" fmla="*/ 20 w 930"/>
                    <a:gd name="T29" fmla="*/ 242 h 328"/>
                    <a:gd name="T30" fmla="*/ 30 w 930"/>
                    <a:gd name="T31" fmla="*/ 236 h 328"/>
                    <a:gd name="T32" fmla="*/ 36 w 930"/>
                    <a:gd name="T33" fmla="*/ 230 h 328"/>
                    <a:gd name="T34" fmla="*/ 40 w 930"/>
                    <a:gd name="T35" fmla="*/ 220 h 328"/>
                    <a:gd name="T36" fmla="*/ 36 w 930"/>
                    <a:gd name="T37" fmla="*/ 218 h 328"/>
                    <a:gd name="T38" fmla="*/ 0 w 930"/>
                    <a:gd name="T39" fmla="*/ 218 h 328"/>
                    <a:gd name="T40" fmla="*/ 234 w 930"/>
                    <a:gd name="T41" fmla="*/ 208 h 328"/>
                    <a:gd name="T42" fmla="*/ 570 w 930"/>
                    <a:gd name="T43" fmla="*/ 208 h 328"/>
                    <a:gd name="T44" fmla="*/ 250 w 930"/>
                    <a:gd name="T45" fmla="*/ 0 h 328"/>
                    <a:gd name="T46" fmla="*/ 248 w 930"/>
                    <a:gd name="T47" fmla="*/ 0 h 328"/>
                    <a:gd name="T48" fmla="*/ 218 w 930"/>
                    <a:gd name="T49" fmla="*/ 0 h 328"/>
                    <a:gd name="T50" fmla="*/ 206 w 930"/>
                    <a:gd name="T51" fmla="*/ 18 h 328"/>
                    <a:gd name="T52" fmla="*/ 152 w 930"/>
                    <a:gd name="T53" fmla="*/ 110 h 328"/>
                    <a:gd name="T54" fmla="*/ 18 w 930"/>
                    <a:gd name="T55" fmla="*/ 144 h 328"/>
                    <a:gd name="T56" fmla="*/ 376 w 930"/>
                    <a:gd name="T57" fmla="*/ 144 h 328"/>
                    <a:gd name="T58" fmla="*/ 570 w 930"/>
                    <a:gd name="T59" fmla="*/ 16 h 328"/>
                    <a:gd name="T60" fmla="*/ 568 w 930"/>
                    <a:gd name="T61" fmla="*/ 10 h 328"/>
                    <a:gd name="T62" fmla="*/ 560 w 930"/>
                    <a:gd name="T63" fmla="*/ 2 h 328"/>
                    <a:gd name="T64" fmla="*/ 554 w 930"/>
                    <a:gd name="T65" fmla="*/ 0 h 328"/>
                    <a:gd name="T66" fmla="*/ 930 w 930"/>
                    <a:gd name="T67" fmla="*/ 302 h 328"/>
                    <a:gd name="T68" fmla="*/ 930 w 930"/>
                    <a:gd name="T69" fmla="*/ 308 h 328"/>
                    <a:gd name="T70" fmla="*/ 922 w 930"/>
                    <a:gd name="T71" fmla="*/ 316 h 328"/>
                    <a:gd name="T72" fmla="*/ 556 w 930"/>
                    <a:gd name="T73" fmla="*/ 318 h 328"/>
                    <a:gd name="T74" fmla="*/ 914 w 930"/>
                    <a:gd name="T75" fmla="*/ 246 h 328"/>
                    <a:gd name="T76" fmla="*/ 922 w 930"/>
                    <a:gd name="T77" fmla="*/ 248 h 328"/>
                    <a:gd name="T78" fmla="*/ 930 w 930"/>
                    <a:gd name="T79" fmla="*/ 256 h 328"/>
                    <a:gd name="T80" fmla="*/ 930 w 930"/>
                    <a:gd name="T81" fmla="*/ 262 h 328"/>
                    <a:gd name="T82" fmla="*/ 244 w 930"/>
                    <a:gd name="T83" fmla="*/ 304 h 328"/>
                    <a:gd name="T84" fmla="*/ 242 w 930"/>
                    <a:gd name="T85" fmla="*/ 328 h 328"/>
                    <a:gd name="T86" fmla="*/ 376 w 930"/>
                    <a:gd name="T87" fmla="*/ 248 h 328"/>
                    <a:gd name="T88" fmla="*/ 226 w 930"/>
                    <a:gd name="T89" fmla="*/ 248 h 328"/>
                    <a:gd name="T90" fmla="*/ 240 w 930"/>
                    <a:gd name="T91" fmla="*/ 274 h 328"/>
                    <a:gd name="T92" fmla="*/ 244 w 930"/>
                    <a:gd name="T93" fmla="*/ 304 h 328"/>
                    <a:gd name="T94" fmla="*/ 84 w 930"/>
                    <a:gd name="T95" fmla="*/ 248 h 328"/>
                    <a:gd name="T96" fmla="*/ 0 w 930"/>
                    <a:gd name="T97" fmla="*/ 328 h 328"/>
                    <a:gd name="T98" fmla="*/ 68 w 930"/>
                    <a:gd name="T99" fmla="*/ 328 h 328"/>
                    <a:gd name="T100" fmla="*/ 64 w 930"/>
                    <a:gd name="T101" fmla="*/ 304 h 328"/>
                    <a:gd name="T102" fmla="*/ 66 w 930"/>
                    <a:gd name="T103" fmla="*/ 288 h 328"/>
                    <a:gd name="T104" fmla="*/ 76 w 930"/>
                    <a:gd name="T105" fmla="*/ 260 h 328"/>
                    <a:gd name="T106" fmla="*/ 84 w 930"/>
                    <a:gd name="T107" fmla="*/ 24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30" h="328">
                      <a:moveTo>
                        <a:pt x="570" y="208"/>
                      </a:moveTo>
                      <a:lnTo>
                        <a:pt x="570" y="236"/>
                      </a:lnTo>
                      <a:lnTo>
                        <a:pt x="570" y="236"/>
                      </a:lnTo>
                      <a:lnTo>
                        <a:pt x="568" y="242"/>
                      </a:lnTo>
                      <a:lnTo>
                        <a:pt x="564" y="248"/>
                      </a:lnTo>
                      <a:lnTo>
                        <a:pt x="560" y="252"/>
                      </a:lnTo>
                      <a:lnTo>
                        <a:pt x="554" y="252"/>
                      </a:lnTo>
                      <a:lnTo>
                        <a:pt x="250" y="252"/>
                      </a:lnTo>
                      <a:lnTo>
                        <a:pt x="250" y="252"/>
                      </a:lnTo>
                      <a:lnTo>
                        <a:pt x="244" y="252"/>
                      </a:lnTo>
                      <a:lnTo>
                        <a:pt x="238" y="248"/>
                      </a:lnTo>
                      <a:lnTo>
                        <a:pt x="226" y="248"/>
                      </a:lnTo>
                      <a:lnTo>
                        <a:pt x="226" y="248"/>
                      </a:lnTo>
                      <a:lnTo>
                        <a:pt x="212" y="234"/>
                      </a:lnTo>
                      <a:lnTo>
                        <a:pt x="196" y="222"/>
                      </a:lnTo>
                      <a:lnTo>
                        <a:pt x="186" y="218"/>
                      </a:lnTo>
                      <a:lnTo>
                        <a:pt x="176" y="216"/>
                      </a:lnTo>
                      <a:lnTo>
                        <a:pt x="166" y="214"/>
                      </a:lnTo>
                      <a:lnTo>
                        <a:pt x="154" y="214"/>
                      </a:lnTo>
                      <a:lnTo>
                        <a:pt x="154" y="214"/>
                      </a:lnTo>
                      <a:lnTo>
                        <a:pt x="144" y="214"/>
                      </a:lnTo>
                      <a:lnTo>
                        <a:pt x="134" y="216"/>
                      </a:lnTo>
                      <a:lnTo>
                        <a:pt x="124" y="218"/>
                      </a:lnTo>
                      <a:lnTo>
                        <a:pt x="114" y="222"/>
                      </a:lnTo>
                      <a:lnTo>
                        <a:pt x="98" y="234"/>
                      </a:lnTo>
                      <a:lnTo>
                        <a:pt x="84" y="248"/>
                      </a:lnTo>
                      <a:lnTo>
                        <a:pt x="0" y="248"/>
                      </a:lnTo>
                      <a:lnTo>
                        <a:pt x="0" y="244"/>
                      </a:lnTo>
                      <a:lnTo>
                        <a:pt x="0" y="244"/>
                      </a:lnTo>
                      <a:lnTo>
                        <a:pt x="20" y="242"/>
                      </a:lnTo>
                      <a:lnTo>
                        <a:pt x="26" y="240"/>
                      </a:lnTo>
                      <a:lnTo>
                        <a:pt x="30" y="236"/>
                      </a:lnTo>
                      <a:lnTo>
                        <a:pt x="30" y="236"/>
                      </a:lnTo>
                      <a:lnTo>
                        <a:pt x="36" y="230"/>
                      </a:lnTo>
                      <a:lnTo>
                        <a:pt x="40" y="224"/>
                      </a:lnTo>
                      <a:lnTo>
                        <a:pt x="40" y="220"/>
                      </a:lnTo>
                      <a:lnTo>
                        <a:pt x="40" y="218"/>
                      </a:lnTo>
                      <a:lnTo>
                        <a:pt x="36" y="218"/>
                      </a:lnTo>
                      <a:lnTo>
                        <a:pt x="36" y="218"/>
                      </a:lnTo>
                      <a:lnTo>
                        <a:pt x="0" y="218"/>
                      </a:lnTo>
                      <a:lnTo>
                        <a:pt x="0" y="208"/>
                      </a:lnTo>
                      <a:lnTo>
                        <a:pt x="234" y="208"/>
                      </a:lnTo>
                      <a:lnTo>
                        <a:pt x="376" y="208"/>
                      </a:lnTo>
                      <a:lnTo>
                        <a:pt x="570" y="208"/>
                      </a:lnTo>
                      <a:close/>
                      <a:moveTo>
                        <a:pt x="554" y="0"/>
                      </a:moveTo>
                      <a:lnTo>
                        <a:pt x="250" y="0"/>
                      </a:lnTo>
                      <a:lnTo>
                        <a:pt x="250" y="0"/>
                      </a:lnTo>
                      <a:lnTo>
                        <a:pt x="248" y="0"/>
                      </a:lnTo>
                      <a:lnTo>
                        <a:pt x="218" y="0"/>
                      </a:lnTo>
                      <a:lnTo>
                        <a:pt x="218" y="0"/>
                      </a:lnTo>
                      <a:lnTo>
                        <a:pt x="214" y="6"/>
                      </a:lnTo>
                      <a:lnTo>
                        <a:pt x="206" y="18"/>
                      </a:lnTo>
                      <a:lnTo>
                        <a:pt x="182" y="56"/>
                      </a:lnTo>
                      <a:lnTo>
                        <a:pt x="152" y="110"/>
                      </a:lnTo>
                      <a:lnTo>
                        <a:pt x="152" y="110"/>
                      </a:lnTo>
                      <a:lnTo>
                        <a:pt x="18" y="144"/>
                      </a:lnTo>
                      <a:lnTo>
                        <a:pt x="234" y="144"/>
                      </a:lnTo>
                      <a:lnTo>
                        <a:pt x="376" y="144"/>
                      </a:lnTo>
                      <a:lnTo>
                        <a:pt x="570" y="144"/>
                      </a:lnTo>
                      <a:lnTo>
                        <a:pt x="570" y="16"/>
                      </a:lnTo>
                      <a:lnTo>
                        <a:pt x="570" y="16"/>
                      </a:lnTo>
                      <a:lnTo>
                        <a:pt x="568" y="10"/>
                      </a:lnTo>
                      <a:lnTo>
                        <a:pt x="564" y="6"/>
                      </a:lnTo>
                      <a:lnTo>
                        <a:pt x="560" y="2"/>
                      </a:lnTo>
                      <a:lnTo>
                        <a:pt x="554" y="0"/>
                      </a:lnTo>
                      <a:lnTo>
                        <a:pt x="554" y="0"/>
                      </a:lnTo>
                      <a:close/>
                      <a:moveTo>
                        <a:pt x="930" y="262"/>
                      </a:moveTo>
                      <a:lnTo>
                        <a:pt x="930" y="302"/>
                      </a:lnTo>
                      <a:lnTo>
                        <a:pt x="930" y="302"/>
                      </a:lnTo>
                      <a:lnTo>
                        <a:pt x="930" y="308"/>
                      </a:lnTo>
                      <a:lnTo>
                        <a:pt x="926" y="314"/>
                      </a:lnTo>
                      <a:lnTo>
                        <a:pt x="922" y="316"/>
                      </a:lnTo>
                      <a:lnTo>
                        <a:pt x="914" y="318"/>
                      </a:lnTo>
                      <a:lnTo>
                        <a:pt x="556" y="318"/>
                      </a:lnTo>
                      <a:lnTo>
                        <a:pt x="556" y="246"/>
                      </a:lnTo>
                      <a:lnTo>
                        <a:pt x="914" y="246"/>
                      </a:lnTo>
                      <a:lnTo>
                        <a:pt x="914" y="246"/>
                      </a:lnTo>
                      <a:lnTo>
                        <a:pt x="922" y="248"/>
                      </a:lnTo>
                      <a:lnTo>
                        <a:pt x="926" y="250"/>
                      </a:lnTo>
                      <a:lnTo>
                        <a:pt x="930" y="256"/>
                      </a:lnTo>
                      <a:lnTo>
                        <a:pt x="930" y="262"/>
                      </a:lnTo>
                      <a:lnTo>
                        <a:pt x="930" y="262"/>
                      </a:lnTo>
                      <a:close/>
                      <a:moveTo>
                        <a:pt x="244" y="304"/>
                      </a:moveTo>
                      <a:lnTo>
                        <a:pt x="244" y="304"/>
                      </a:lnTo>
                      <a:lnTo>
                        <a:pt x="244" y="316"/>
                      </a:lnTo>
                      <a:lnTo>
                        <a:pt x="242" y="328"/>
                      </a:lnTo>
                      <a:lnTo>
                        <a:pt x="376" y="328"/>
                      </a:lnTo>
                      <a:lnTo>
                        <a:pt x="376" y="248"/>
                      </a:lnTo>
                      <a:lnTo>
                        <a:pt x="226" y="248"/>
                      </a:lnTo>
                      <a:lnTo>
                        <a:pt x="226" y="248"/>
                      </a:lnTo>
                      <a:lnTo>
                        <a:pt x="234" y="260"/>
                      </a:lnTo>
                      <a:lnTo>
                        <a:pt x="240" y="274"/>
                      </a:lnTo>
                      <a:lnTo>
                        <a:pt x="244" y="288"/>
                      </a:lnTo>
                      <a:lnTo>
                        <a:pt x="244" y="304"/>
                      </a:lnTo>
                      <a:lnTo>
                        <a:pt x="244" y="304"/>
                      </a:lnTo>
                      <a:close/>
                      <a:moveTo>
                        <a:pt x="84" y="248"/>
                      </a:moveTo>
                      <a:lnTo>
                        <a:pt x="0" y="248"/>
                      </a:lnTo>
                      <a:lnTo>
                        <a:pt x="0" y="328"/>
                      </a:lnTo>
                      <a:lnTo>
                        <a:pt x="68" y="328"/>
                      </a:lnTo>
                      <a:lnTo>
                        <a:pt x="68" y="328"/>
                      </a:lnTo>
                      <a:lnTo>
                        <a:pt x="66" y="316"/>
                      </a:lnTo>
                      <a:lnTo>
                        <a:pt x="64" y="304"/>
                      </a:lnTo>
                      <a:lnTo>
                        <a:pt x="64" y="304"/>
                      </a:lnTo>
                      <a:lnTo>
                        <a:pt x="66" y="288"/>
                      </a:lnTo>
                      <a:lnTo>
                        <a:pt x="70" y="274"/>
                      </a:lnTo>
                      <a:lnTo>
                        <a:pt x="76" y="260"/>
                      </a:lnTo>
                      <a:lnTo>
                        <a:pt x="84" y="248"/>
                      </a:lnTo>
                      <a:lnTo>
                        <a:pt x="84" y="248"/>
                      </a:lnTo>
                      <a:close/>
                    </a:path>
                  </a:pathLst>
                </a:custGeom>
                <a:solidFill>
                  <a:schemeClr val="accent2">
                    <a:lumMod val="75000"/>
                  </a:schemeClr>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 name="Freeform 47"/>
                <p:cNvSpPr>
                  <a:spLocks/>
                </p:cNvSpPr>
                <p:nvPr/>
              </p:nvSpPr>
              <p:spPr bwMode="auto">
                <a:xfrm>
                  <a:off x="1080" y="1310"/>
                  <a:ext cx="570" cy="64"/>
                </a:xfrm>
                <a:custGeom>
                  <a:avLst/>
                  <a:gdLst>
                    <a:gd name="T0" fmla="*/ 376 w 570"/>
                    <a:gd name="T1" fmla="*/ 0 h 64"/>
                    <a:gd name="T2" fmla="*/ 234 w 570"/>
                    <a:gd name="T3" fmla="*/ 0 h 64"/>
                    <a:gd name="T4" fmla="*/ 18 w 570"/>
                    <a:gd name="T5" fmla="*/ 0 h 64"/>
                    <a:gd name="T6" fmla="*/ 18 w 570"/>
                    <a:gd name="T7" fmla="*/ 0 h 64"/>
                    <a:gd name="T8" fmla="*/ 14 w 570"/>
                    <a:gd name="T9" fmla="*/ 0 h 64"/>
                    <a:gd name="T10" fmla="*/ 14 w 570"/>
                    <a:gd name="T11" fmla="*/ 0 h 64"/>
                    <a:gd name="T12" fmla="*/ 4 w 570"/>
                    <a:gd name="T13" fmla="*/ 4 h 64"/>
                    <a:gd name="T14" fmla="*/ 2 w 570"/>
                    <a:gd name="T15" fmla="*/ 8 h 64"/>
                    <a:gd name="T16" fmla="*/ 0 w 570"/>
                    <a:gd name="T17" fmla="*/ 12 h 64"/>
                    <a:gd name="T18" fmla="*/ 0 w 570"/>
                    <a:gd name="T19" fmla="*/ 64 h 64"/>
                    <a:gd name="T20" fmla="*/ 234 w 570"/>
                    <a:gd name="T21" fmla="*/ 64 h 64"/>
                    <a:gd name="T22" fmla="*/ 376 w 570"/>
                    <a:gd name="T23" fmla="*/ 64 h 64"/>
                    <a:gd name="T24" fmla="*/ 570 w 570"/>
                    <a:gd name="T25" fmla="*/ 64 h 64"/>
                    <a:gd name="T26" fmla="*/ 570 w 570"/>
                    <a:gd name="T27" fmla="*/ 0 h 64"/>
                    <a:gd name="T28" fmla="*/ 376 w 570"/>
                    <a:gd name="T2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0" h="64">
                      <a:moveTo>
                        <a:pt x="376" y="0"/>
                      </a:moveTo>
                      <a:lnTo>
                        <a:pt x="234" y="0"/>
                      </a:lnTo>
                      <a:lnTo>
                        <a:pt x="18" y="0"/>
                      </a:lnTo>
                      <a:lnTo>
                        <a:pt x="18" y="0"/>
                      </a:lnTo>
                      <a:lnTo>
                        <a:pt x="14" y="0"/>
                      </a:lnTo>
                      <a:lnTo>
                        <a:pt x="14" y="0"/>
                      </a:lnTo>
                      <a:lnTo>
                        <a:pt x="4" y="4"/>
                      </a:lnTo>
                      <a:lnTo>
                        <a:pt x="2" y="8"/>
                      </a:lnTo>
                      <a:lnTo>
                        <a:pt x="0" y="12"/>
                      </a:lnTo>
                      <a:lnTo>
                        <a:pt x="0" y="64"/>
                      </a:lnTo>
                      <a:lnTo>
                        <a:pt x="234" y="64"/>
                      </a:lnTo>
                      <a:lnTo>
                        <a:pt x="376" y="64"/>
                      </a:lnTo>
                      <a:lnTo>
                        <a:pt x="570" y="64"/>
                      </a:lnTo>
                      <a:lnTo>
                        <a:pt x="570" y="0"/>
                      </a:lnTo>
                      <a:lnTo>
                        <a:pt x="376" y="0"/>
                      </a:lnTo>
                      <a:close/>
                    </a:path>
                  </a:pathLst>
                </a:custGeom>
                <a:solidFill>
                  <a:schemeClr val="accent2">
                    <a:lumMod val="50000"/>
                  </a:schemeClr>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 name="Rectangle 48"/>
                <p:cNvSpPr>
                  <a:spLocks noChangeArrowheads="1"/>
                </p:cNvSpPr>
                <p:nvPr/>
              </p:nvSpPr>
              <p:spPr bwMode="auto">
                <a:xfrm>
                  <a:off x="1860" y="1356"/>
                  <a:ext cx="40" cy="58"/>
                </a:xfrm>
                <a:prstGeom prst="rect">
                  <a:avLst/>
                </a:prstGeom>
                <a:solidFill>
                  <a:schemeClr val="tx1">
                    <a:lumMod val="75000"/>
                    <a:lumOff val="25000"/>
                  </a:schemeClr>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Freeform 49"/>
                <p:cNvSpPr>
                  <a:spLocks/>
                </p:cNvSpPr>
                <p:nvPr/>
              </p:nvSpPr>
              <p:spPr bwMode="auto">
                <a:xfrm>
                  <a:off x="2090" y="1348"/>
                  <a:ext cx="224" cy="84"/>
                </a:xfrm>
                <a:custGeom>
                  <a:avLst/>
                  <a:gdLst>
                    <a:gd name="T0" fmla="*/ 224 w 224"/>
                    <a:gd name="T1" fmla="*/ 68 h 84"/>
                    <a:gd name="T2" fmla="*/ 224 w 224"/>
                    <a:gd name="T3" fmla="*/ 68 h 84"/>
                    <a:gd name="T4" fmla="*/ 222 w 224"/>
                    <a:gd name="T5" fmla="*/ 74 h 84"/>
                    <a:gd name="T6" fmla="*/ 218 w 224"/>
                    <a:gd name="T7" fmla="*/ 80 h 84"/>
                    <a:gd name="T8" fmla="*/ 214 w 224"/>
                    <a:gd name="T9" fmla="*/ 82 h 84"/>
                    <a:gd name="T10" fmla="*/ 208 w 224"/>
                    <a:gd name="T11" fmla="*/ 84 h 84"/>
                    <a:gd name="T12" fmla="*/ 16 w 224"/>
                    <a:gd name="T13" fmla="*/ 84 h 84"/>
                    <a:gd name="T14" fmla="*/ 16 w 224"/>
                    <a:gd name="T15" fmla="*/ 84 h 84"/>
                    <a:gd name="T16" fmla="*/ 10 w 224"/>
                    <a:gd name="T17" fmla="*/ 82 h 84"/>
                    <a:gd name="T18" fmla="*/ 6 w 224"/>
                    <a:gd name="T19" fmla="*/ 80 h 84"/>
                    <a:gd name="T20" fmla="*/ 2 w 224"/>
                    <a:gd name="T21" fmla="*/ 74 h 84"/>
                    <a:gd name="T22" fmla="*/ 0 w 224"/>
                    <a:gd name="T23" fmla="*/ 68 h 84"/>
                    <a:gd name="T24" fmla="*/ 0 w 224"/>
                    <a:gd name="T25" fmla="*/ 16 h 84"/>
                    <a:gd name="T26" fmla="*/ 0 w 224"/>
                    <a:gd name="T27" fmla="*/ 16 h 84"/>
                    <a:gd name="T28" fmla="*/ 2 w 224"/>
                    <a:gd name="T29" fmla="*/ 10 h 84"/>
                    <a:gd name="T30" fmla="*/ 6 w 224"/>
                    <a:gd name="T31" fmla="*/ 4 h 84"/>
                    <a:gd name="T32" fmla="*/ 10 w 224"/>
                    <a:gd name="T33" fmla="*/ 2 h 84"/>
                    <a:gd name="T34" fmla="*/ 16 w 224"/>
                    <a:gd name="T35" fmla="*/ 0 h 84"/>
                    <a:gd name="T36" fmla="*/ 208 w 224"/>
                    <a:gd name="T37" fmla="*/ 0 h 84"/>
                    <a:gd name="T38" fmla="*/ 208 w 224"/>
                    <a:gd name="T39" fmla="*/ 0 h 84"/>
                    <a:gd name="T40" fmla="*/ 214 w 224"/>
                    <a:gd name="T41" fmla="*/ 2 h 84"/>
                    <a:gd name="T42" fmla="*/ 218 w 224"/>
                    <a:gd name="T43" fmla="*/ 4 h 84"/>
                    <a:gd name="T44" fmla="*/ 222 w 224"/>
                    <a:gd name="T45" fmla="*/ 10 h 84"/>
                    <a:gd name="T46" fmla="*/ 224 w 224"/>
                    <a:gd name="T47" fmla="*/ 16 h 84"/>
                    <a:gd name="T48" fmla="*/ 224 w 224"/>
                    <a:gd name="T49" fmla="*/ 6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4" h="84">
                      <a:moveTo>
                        <a:pt x="224" y="68"/>
                      </a:moveTo>
                      <a:lnTo>
                        <a:pt x="224" y="68"/>
                      </a:lnTo>
                      <a:lnTo>
                        <a:pt x="222" y="74"/>
                      </a:lnTo>
                      <a:lnTo>
                        <a:pt x="218" y="80"/>
                      </a:lnTo>
                      <a:lnTo>
                        <a:pt x="214" y="82"/>
                      </a:lnTo>
                      <a:lnTo>
                        <a:pt x="208" y="84"/>
                      </a:lnTo>
                      <a:lnTo>
                        <a:pt x="16" y="84"/>
                      </a:lnTo>
                      <a:lnTo>
                        <a:pt x="16" y="84"/>
                      </a:lnTo>
                      <a:lnTo>
                        <a:pt x="10" y="82"/>
                      </a:lnTo>
                      <a:lnTo>
                        <a:pt x="6" y="80"/>
                      </a:lnTo>
                      <a:lnTo>
                        <a:pt x="2" y="74"/>
                      </a:lnTo>
                      <a:lnTo>
                        <a:pt x="0" y="68"/>
                      </a:lnTo>
                      <a:lnTo>
                        <a:pt x="0" y="16"/>
                      </a:lnTo>
                      <a:lnTo>
                        <a:pt x="0" y="16"/>
                      </a:lnTo>
                      <a:lnTo>
                        <a:pt x="2" y="10"/>
                      </a:lnTo>
                      <a:lnTo>
                        <a:pt x="6" y="4"/>
                      </a:lnTo>
                      <a:lnTo>
                        <a:pt x="10" y="2"/>
                      </a:lnTo>
                      <a:lnTo>
                        <a:pt x="16" y="0"/>
                      </a:lnTo>
                      <a:lnTo>
                        <a:pt x="208" y="0"/>
                      </a:lnTo>
                      <a:lnTo>
                        <a:pt x="208" y="0"/>
                      </a:lnTo>
                      <a:lnTo>
                        <a:pt x="214" y="2"/>
                      </a:lnTo>
                      <a:lnTo>
                        <a:pt x="218" y="4"/>
                      </a:lnTo>
                      <a:lnTo>
                        <a:pt x="222" y="10"/>
                      </a:lnTo>
                      <a:lnTo>
                        <a:pt x="224" y="16"/>
                      </a:lnTo>
                      <a:lnTo>
                        <a:pt x="224" y="68"/>
                      </a:lnTo>
                      <a:close/>
                    </a:path>
                  </a:pathLst>
                </a:custGeom>
                <a:solidFill>
                  <a:srgbClr val="ABADB0"/>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Freeform 50"/>
                <p:cNvSpPr>
                  <a:spLocks/>
                </p:cNvSpPr>
                <p:nvPr/>
              </p:nvSpPr>
              <p:spPr bwMode="auto">
                <a:xfrm>
                  <a:off x="2456" y="1348"/>
                  <a:ext cx="414" cy="84"/>
                </a:xfrm>
                <a:custGeom>
                  <a:avLst/>
                  <a:gdLst>
                    <a:gd name="T0" fmla="*/ 414 w 414"/>
                    <a:gd name="T1" fmla="*/ 68 h 84"/>
                    <a:gd name="T2" fmla="*/ 414 w 414"/>
                    <a:gd name="T3" fmla="*/ 68 h 84"/>
                    <a:gd name="T4" fmla="*/ 412 w 414"/>
                    <a:gd name="T5" fmla="*/ 74 h 84"/>
                    <a:gd name="T6" fmla="*/ 410 w 414"/>
                    <a:gd name="T7" fmla="*/ 80 h 84"/>
                    <a:gd name="T8" fmla="*/ 404 w 414"/>
                    <a:gd name="T9" fmla="*/ 82 h 84"/>
                    <a:gd name="T10" fmla="*/ 398 w 414"/>
                    <a:gd name="T11" fmla="*/ 84 h 84"/>
                    <a:gd name="T12" fmla="*/ 16 w 414"/>
                    <a:gd name="T13" fmla="*/ 84 h 84"/>
                    <a:gd name="T14" fmla="*/ 16 w 414"/>
                    <a:gd name="T15" fmla="*/ 84 h 84"/>
                    <a:gd name="T16" fmla="*/ 10 w 414"/>
                    <a:gd name="T17" fmla="*/ 82 h 84"/>
                    <a:gd name="T18" fmla="*/ 4 w 414"/>
                    <a:gd name="T19" fmla="*/ 80 h 84"/>
                    <a:gd name="T20" fmla="*/ 0 w 414"/>
                    <a:gd name="T21" fmla="*/ 74 h 84"/>
                    <a:gd name="T22" fmla="*/ 0 w 414"/>
                    <a:gd name="T23" fmla="*/ 68 h 84"/>
                    <a:gd name="T24" fmla="*/ 0 w 414"/>
                    <a:gd name="T25" fmla="*/ 16 h 84"/>
                    <a:gd name="T26" fmla="*/ 0 w 414"/>
                    <a:gd name="T27" fmla="*/ 16 h 84"/>
                    <a:gd name="T28" fmla="*/ 0 w 414"/>
                    <a:gd name="T29" fmla="*/ 10 h 84"/>
                    <a:gd name="T30" fmla="*/ 4 w 414"/>
                    <a:gd name="T31" fmla="*/ 4 h 84"/>
                    <a:gd name="T32" fmla="*/ 10 w 414"/>
                    <a:gd name="T33" fmla="*/ 2 h 84"/>
                    <a:gd name="T34" fmla="*/ 16 w 414"/>
                    <a:gd name="T35" fmla="*/ 0 h 84"/>
                    <a:gd name="T36" fmla="*/ 398 w 414"/>
                    <a:gd name="T37" fmla="*/ 0 h 84"/>
                    <a:gd name="T38" fmla="*/ 398 w 414"/>
                    <a:gd name="T39" fmla="*/ 0 h 84"/>
                    <a:gd name="T40" fmla="*/ 404 w 414"/>
                    <a:gd name="T41" fmla="*/ 2 h 84"/>
                    <a:gd name="T42" fmla="*/ 410 w 414"/>
                    <a:gd name="T43" fmla="*/ 4 h 84"/>
                    <a:gd name="T44" fmla="*/ 412 w 414"/>
                    <a:gd name="T45" fmla="*/ 10 h 84"/>
                    <a:gd name="T46" fmla="*/ 414 w 414"/>
                    <a:gd name="T47" fmla="*/ 16 h 84"/>
                    <a:gd name="T48" fmla="*/ 414 w 414"/>
                    <a:gd name="T49" fmla="*/ 6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4" h="84">
                      <a:moveTo>
                        <a:pt x="414" y="68"/>
                      </a:moveTo>
                      <a:lnTo>
                        <a:pt x="414" y="68"/>
                      </a:lnTo>
                      <a:lnTo>
                        <a:pt x="412" y="74"/>
                      </a:lnTo>
                      <a:lnTo>
                        <a:pt x="410" y="80"/>
                      </a:lnTo>
                      <a:lnTo>
                        <a:pt x="404" y="82"/>
                      </a:lnTo>
                      <a:lnTo>
                        <a:pt x="398" y="84"/>
                      </a:lnTo>
                      <a:lnTo>
                        <a:pt x="16" y="84"/>
                      </a:lnTo>
                      <a:lnTo>
                        <a:pt x="16" y="84"/>
                      </a:lnTo>
                      <a:lnTo>
                        <a:pt x="10" y="82"/>
                      </a:lnTo>
                      <a:lnTo>
                        <a:pt x="4" y="80"/>
                      </a:lnTo>
                      <a:lnTo>
                        <a:pt x="0" y="74"/>
                      </a:lnTo>
                      <a:lnTo>
                        <a:pt x="0" y="68"/>
                      </a:lnTo>
                      <a:lnTo>
                        <a:pt x="0" y="16"/>
                      </a:lnTo>
                      <a:lnTo>
                        <a:pt x="0" y="16"/>
                      </a:lnTo>
                      <a:lnTo>
                        <a:pt x="0" y="10"/>
                      </a:lnTo>
                      <a:lnTo>
                        <a:pt x="4" y="4"/>
                      </a:lnTo>
                      <a:lnTo>
                        <a:pt x="10" y="2"/>
                      </a:lnTo>
                      <a:lnTo>
                        <a:pt x="16" y="0"/>
                      </a:lnTo>
                      <a:lnTo>
                        <a:pt x="398" y="0"/>
                      </a:lnTo>
                      <a:lnTo>
                        <a:pt x="398" y="0"/>
                      </a:lnTo>
                      <a:lnTo>
                        <a:pt x="404" y="2"/>
                      </a:lnTo>
                      <a:lnTo>
                        <a:pt x="410" y="4"/>
                      </a:lnTo>
                      <a:lnTo>
                        <a:pt x="412" y="10"/>
                      </a:lnTo>
                      <a:lnTo>
                        <a:pt x="414" y="16"/>
                      </a:lnTo>
                      <a:lnTo>
                        <a:pt x="414" y="68"/>
                      </a:lnTo>
                      <a:close/>
                    </a:path>
                  </a:pathLst>
                </a:custGeom>
                <a:solidFill>
                  <a:srgbClr val="ABADB0"/>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 name="Freeform 51"/>
                <p:cNvSpPr>
                  <a:spLocks/>
                </p:cNvSpPr>
                <p:nvPr/>
              </p:nvSpPr>
              <p:spPr bwMode="auto">
                <a:xfrm>
                  <a:off x="2504" y="1390"/>
                  <a:ext cx="158" cy="158"/>
                </a:xfrm>
                <a:custGeom>
                  <a:avLst/>
                  <a:gdLst>
                    <a:gd name="T0" fmla="*/ 158 w 158"/>
                    <a:gd name="T1" fmla="*/ 80 h 158"/>
                    <a:gd name="T2" fmla="*/ 158 w 158"/>
                    <a:gd name="T3" fmla="*/ 80 h 158"/>
                    <a:gd name="T4" fmla="*/ 156 w 158"/>
                    <a:gd name="T5" fmla="*/ 64 h 158"/>
                    <a:gd name="T6" fmla="*/ 152 w 158"/>
                    <a:gd name="T7" fmla="*/ 48 h 158"/>
                    <a:gd name="T8" fmla="*/ 144 w 158"/>
                    <a:gd name="T9" fmla="*/ 36 h 158"/>
                    <a:gd name="T10" fmla="*/ 134 w 158"/>
                    <a:gd name="T11" fmla="*/ 24 h 158"/>
                    <a:gd name="T12" fmla="*/ 124 w 158"/>
                    <a:gd name="T13" fmla="*/ 14 h 158"/>
                    <a:gd name="T14" fmla="*/ 110 w 158"/>
                    <a:gd name="T15" fmla="*/ 6 h 158"/>
                    <a:gd name="T16" fmla="*/ 96 w 158"/>
                    <a:gd name="T17" fmla="*/ 2 h 158"/>
                    <a:gd name="T18" fmla="*/ 80 w 158"/>
                    <a:gd name="T19" fmla="*/ 0 h 158"/>
                    <a:gd name="T20" fmla="*/ 80 w 158"/>
                    <a:gd name="T21" fmla="*/ 0 h 158"/>
                    <a:gd name="T22" fmla="*/ 64 w 158"/>
                    <a:gd name="T23" fmla="*/ 2 h 158"/>
                    <a:gd name="T24" fmla="*/ 48 w 158"/>
                    <a:gd name="T25" fmla="*/ 6 h 158"/>
                    <a:gd name="T26" fmla="*/ 36 w 158"/>
                    <a:gd name="T27" fmla="*/ 14 h 158"/>
                    <a:gd name="T28" fmla="*/ 24 w 158"/>
                    <a:gd name="T29" fmla="*/ 24 h 158"/>
                    <a:gd name="T30" fmla="*/ 14 w 158"/>
                    <a:gd name="T31" fmla="*/ 36 h 158"/>
                    <a:gd name="T32" fmla="*/ 6 w 158"/>
                    <a:gd name="T33" fmla="*/ 48 h 158"/>
                    <a:gd name="T34" fmla="*/ 2 w 158"/>
                    <a:gd name="T35" fmla="*/ 64 h 158"/>
                    <a:gd name="T36" fmla="*/ 0 w 158"/>
                    <a:gd name="T37" fmla="*/ 80 h 158"/>
                    <a:gd name="T38" fmla="*/ 0 w 158"/>
                    <a:gd name="T39" fmla="*/ 80 h 158"/>
                    <a:gd name="T40" fmla="*/ 2 w 158"/>
                    <a:gd name="T41" fmla="*/ 96 h 158"/>
                    <a:gd name="T42" fmla="*/ 6 w 158"/>
                    <a:gd name="T43" fmla="*/ 110 h 158"/>
                    <a:gd name="T44" fmla="*/ 14 w 158"/>
                    <a:gd name="T45" fmla="*/ 124 h 158"/>
                    <a:gd name="T46" fmla="*/ 24 w 158"/>
                    <a:gd name="T47" fmla="*/ 136 h 158"/>
                    <a:gd name="T48" fmla="*/ 36 w 158"/>
                    <a:gd name="T49" fmla="*/ 144 h 158"/>
                    <a:gd name="T50" fmla="*/ 48 w 158"/>
                    <a:gd name="T51" fmla="*/ 152 h 158"/>
                    <a:gd name="T52" fmla="*/ 64 w 158"/>
                    <a:gd name="T53" fmla="*/ 156 h 158"/>
                    <a:gd name="T54" fmla="*/ 80 w 158"/>
                    <a:gd name="T55" fmla="*/ 158 h 158"/>
                    <a:gd name="T56" fmla="*/ 80 w 158"/>
                    <a:gd name="T57" fmla="*/ 158 h 158"/>
                    <a:gd name="T58" fmla="*/ 96 w 158"/>
                    <a:gd name="T59" fmla="*/ 156 h 158"/>
                    <a:gd name="T60" fmla="*/ 110 w 158"/>
                    <a:gd name="T61" fmla="*/ 152 h 158"/>
                    <a:gd name="T62" fmla="*/ 124 w 158"/>
                    <a:gd name="T63" fmla="*/ 144 h 158"/>
                    <a:gd name="T64" fmla="*/ 134 w 158"/>
                    <a:gd name="T65" fmla="*/ 136 h 158"/>
                    <a:gd name="T66" fmla="*/ 144 w 158"/>
                    <a:gd name="T67" fmla="*/ 124 h 158"/>
                    <a:gd name="T68" fmla="*/ 152 w 158"/>
                    <a:gd name="T69" fmla="*/ 110 h 158"/>
                    <a:gd name="T70" fmla="*/ 156 w 158"/>
                    <a:gd name="T71" fmla="*/ 96 h 158"/>
                    <a:gd name="T72" fmla="*/ 158 w 158"/>
                    <a:gd name="T73" fmla="*/ 80 h 158"/>
                    <a:gd name="T74" fmla="*/ 158 w 158"/>
                    <a:gd name="T75" fmla="*/ 8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8" h="158">
                      <a:moveTo>
                        <a:pt x="158" y="80"/>
                      </a:moveTo>
                      <a:lnTo>
                        <a:pt x="158" y="80"/>
                      </a:lnTo>
                      <a:lnTo>
                        <a:pt x="156" y="64"/>
                      </a:lnTo>
                      <a:lnTo>
                        <a:pt x="152" y="48"/>
                      </a:lnTo>
                      <a:lnTo>
                        <a:pt x="144" y="36"/>
                      </a:lnTo>
                      <a:lnTo>
                        <a:pt x="134" y="24"/>
                      </a:lnTo>
                      <a:lnTo>
                        <a:pt x="124" y="14"/>
                      </a:lnTo>
                      <a:lnTo>
                        <a:pt x="110" y="6"/>
                      </a:lnTo>
                      <a:lnTo>
                        <a:pt x="96" y="2"/>
                      </a:lnTo>
                      <a:lnTo>
                        <a:pt x="80" y="0"/>
                      </a:lnTo>
                      <a:lnTo>
                        <a:pt x="80" y="0"/>
                      </a:lnTo>
                      <a:lnTo>
                        <a:pt x="64" y="2"/>
                      </a:lnTo>
                      <a:lnTo>
                        <a:pt x="48" y="6"/>
                      </a:lnTo>
                      <a:lnTo>
                        <a:pt x="36" y="14"/>
                      </a:lnTo>
                      <a:lnTo>
                        <a:pt x="24" y="24"/>
                      </a:lnTo>
                      <a:lnTo>
                        <a:pt x="14" y="36"/>
                      </a:lnTo>
                      <a:lnTo>
                        <a:pt x="6" y="48"/>
                      </a:lnTo>
                      <a:lnTo>
                        <a:pt x="2" y="64"/>
                      </a:lnTo>
                      <a:lnTo>
                        <a:pt x="0" y="80"/>
                      </a:lnTo>
                      <a:lnTo>
                        <a:pt x="0" y="80"/>
                      </a:lnTo>
                      <a:lnTo>
                        <a:pt x="2" y="96"/>
                      </a:lnTo>
                      <a:lnTo>
                        <a:pt x="6" y="110"/>
                      </a:lnTo>
                      <a:lnTo>
                        <a:pt x="14" y="124"/>
                      </a:lnTo>
                      <a:lnTo>
                        <a:pt x="24" y="136"/>
                      </a:lnTo>
                      <a:lnTo>
                        <a:pt x="36" y="144"/>
                      </a:lnTo>
                      <a:lnTo>
                        <a:pt x="48" y="152"/>
                      </a:lnTo>
                      <a:lnTo>
                        <a:pt x="64" y="156"/>
                      </a:lnTo>
                      <a:lnTo>
                        <a:pt x="80" y="158"/>
                      </a:lnTo>
                      <a:lnTo>
                        <a:pt x="80" y="158"/>
                      </a:lnTo>
                      <a:lnTo>
                        <a:pt x="96" y="156"/>
                      </a:lnTo>
                      <a:lnTo>
                        <a:pt x="110" y="152"/>
                      </a:lnTo>
                      <a:lnTo>
                        <a:pt x="124" y="144"/>
                      </a:lnTo>
                      <a:lnTo>
                        <a:pt x="134" y="136"/>
                      </a:lnTo>
                      <a:lnTo>
                        <a:pt x="144" y="124"/>
                      </a:lnTo>
                      <a:lnTo>
                        <a:pt x="152" y="110"/>
                      </a:lnTo>
                      <a:lnTo>
                        <a:pt x="156" y="96"/>
                      </a:lnTo>
                      <a:lnTo>
                        <a:pt x="158" y="80"/>
                      </a:lnTo>
                      <a:lnTo>
                        <a:pt x="158" y="80"/>
                      </a:lnTo>
                      <a:close/>
                    </a:path>
                  </a:pathLst>
                </a:custGeom>
                <a:solidFill>
                  <a:srgbClr val="000000"/>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 name="Freeform 52"/>
                <p:cNvSpPr>
                  <a:spLocks/>
                </p:cNvSpPr>
                <p:nvPr/>
              </p:nvSpPr>
              <p:spPr bwMode="auto">
                <a:xfrm>
                  <a:off x="2544" y="1430"/>
                  <a:ext cx="80" cy="80"/>
                </a:xfrm>
                <a:custGeom>
                  <a:avLst/>
                  <a:gdLst>
                    <a:gd name="T0" fmla="*/ 80 w 80"/>
                    <a:gd name="T1" fmla="*/ 40 h 80"/>
                    <a:gd name="T2" fmla="*/ 80 w 80"/>
                    <a:gd name="T3" fmla="*/ 40 h 80"/>
                    <a:gd name="T4" fmla="*/ 78 w 80"/>
                    <a:gd name="T5" fmla="*/ 32 h 80"/>
                    <a:gd name="T6" fmla="*/ 76 w 80"/>
                    <a:gd name="T7" fmla="*/ 24 h 80"/>
                    <a:gd name="T8" fmla="*/ 72 w 80"/>
                    <a:gd name="T9" fmla="*/ 18 h 80"/>
                    <a:gd name="T10" fmla="*/ 68 w 80"/>
                    <a:gd name="T11" fmla="*/ 12 h 80"/>
                    <a:gd name="T12" fmla="*/ 62 w 80"/>
                    <a:gd name="T13" fmla="*/ 6 h 80"/>
                    <a:gd name="T14" fmla="*/ 54 w 80"/>
                    <a:gd name="T15" fmla="*/ 2 h 80"/>
                    <a:gd name="T16" fmla="*/ 48 w 80"/>
                    <a:gd name="T17" fmla="*/ 0 h 80"/>
                    <a:gd name="T18" fmla="*/ 40 w 80"/>
                    <a:gd name="T19" fmla="*/ 0 h 80"/>
                    <a:gd name="T20" fmla="*/ 40 w 80"/>
                    <a:gd name="T21" fmla="*/ 0 h 80"/>
                    <a:gd name="T22" fmla="*/ 32 w 80"/>
                    <a:gd name="T23" fmla="*/ 0 h 80"/>
                    <a:gd name="T24" fmla="*/ 24 w 80"/>
                    <a:gd name="T25" fmla="*/ 2 h 80"/>
                    <a:gd name="T26" fmla="*/ 16 w 80"/>
                    <a:gd name="T27" fmla="*/ 6 h 80"/>
                    <a:gd name="T28" fmla="*/ 12 w 80"/>
                    <a:gd name="T29" fmla="*/ 12 h 80"/>
                    <a:gd name="T30" fmla="*/ 6 w 80"/>
                    <a:gd name="T31" fmla="*/ 18 h 80"/>
                    <a:gd name="T32" fmla="*/ 2 w 80"/>
                    <a:gd name="T33" fmla="*/ 24 h 80"/>
                    <a:gd name="T34" fmla="*/ 0 w 80"/>
                    <a:gd name="T35" fmla="*/ 32 h 80"/>
                    <a:gd name="T36" fmla="*/ 0 w 80"/>
                    <a:gd name="T37" fmla="*/ 40 h 80"/>
                    <a:gd name="T38" fmla="*/ 0 w 80"/>
                    <a:gd name="T39" fmla="*/ 40 h 80"/>
                    <a:gd name="T40" fmla="*/ 0 w 80"/>
                    <a:gd name="T41" fmla="*/ 48 h 80"/>
                    <a:gd name="T42" fmla="*/ 2 w 80"/>
                    <a:gd name="T43" fmla="*/ 56 h 80"/>
                    <a:gd name="T44" fmla="*/ 6 w 80"/>
                    <a:gd name="T45" fmla="*/ 62 h 80"/>
                    <a:gd name="T46" fmla="*/ 12 w 80"/>
                    <a:gd name="T47" fmla="*/ 68 h 80"/>
                    <a:gd name="T48" fmla="*/ 16 w 80"/>
                    <a:gd name="T49" fmla="*/ 72 h 80"/>
                    <a:gd name="T50" fmla="*/ 24 w 80"/>
                    <a:gd name="T51" fmla="*/ 76 h 80"/>
                    <a:gd name="T52" fmla="*/ 32 w 80"/>
                    <a:gd name="T53" fmla="*/ 78 h 80"/>
                    <a:gd name="T54" fmla="*/ 40 w 80"/>
                    <a:gd name="T55" fmla="*/ 80 h 80"/>
                    <a:gd name="T56" fmla="*/ 40 w 80"/>
                    <a:gd name="T57" fmla="*/ 80 h 80"/>
                    <a:gd name="T58" fmla="*/ 48 w 80"/>
                    <a:gd name="T59" fmla="*/ 78 h 80"/>
                    <a:gd name="T60" fmla="*/ 54 w 80"/>
                    <a:gd name="T61" fmla="*/ 76 h 80"/>
                    <a:gd name="T62" fmla="*/ 62 w 80"/>
                    <a:gd name="T63" fmla="*/ 72 h 80"/>
                    <a:gd name="T64" fmla="*/ 68 w 80"/>
                    <a:gd name="T65" fmla="*/ 68 h 80"/>
                    <a:gd name="T66" fmla="*/ 72 w 80"/>
                    <a:gd name="T67" fmla="*/ 62 h 80"/>
                    <a:gd name="T68" fmla="*/ 76 w 80"/>
                    <a:gd name="T69" fmla="*/ 56 h 80"/>
                    <a:gd name="T70" fmla="*/ 78 w 80"/>
                    <a:gd name="T71" fmla="*/ 48 h 80"/>
                    <a:gd name="T72" fmla="*/ 80 w 80"/>
                    <a:gd name="T73" fmla="*/ 40 h 80"/>
                    <a:gd name="T74" fmla="*/ 80 w 80"/>
                    <a:gd name="T75" fmla="*/ 4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0">
                      <a:moveTo>
                        <a:pt x="80" y="40"/>
                      </a:moveTo>
                      <a:lnTo>
                        <a:pt x="80" y="40"/>
                      </a:lnTo>
                      <a:lnTo>
                        <a:pt x="78" y="32"/>
                      </a:lnTo>
                      <a:lnTo>
                        <a:pt x="76" y="24"/>
                      </a:lnTo>
                      <a:lnTo>
                        <a:pt x="72" y="18"/>
                      </a:lnTo>
                      <a:lnTo>
                        <a:pt x="68" y="12"/>
                      </a:lnTo>
                      <a:lnTo>
                        <a:pt x="62" y="6"/>
                      </a:lnTo>
                      <a:lnTo>
                        <a:pt x="54" y="2"/>
                      </a:lnTo>
                      <a:lnTo>
                        <a:pt x="48" y="0"/>
                      </a:lnTo>
                      <a:lnTo>
                        <a:pt x="40" y="0"/>
                      </a:lnTo>
                      <a:lnTo>
                        <a:pt x="40" y="0"/>
                      </a:lnTo>
                      <a:lnTo>
                        <a:pt x="32" y="0"/>
                      </a:lnTo>
                      <a:lnTo>
                        <a:pt x="24" y="2"/>
                      </a:lnTo>
                      <a:lnTo>
                        <a:pt x="16" y="6"/>
                      </a:lnTo>
                      <a:lnTo>
                        <a:pt x="12" y="12"/>
                      </a:lnTo>
                      <a:lnTo>
                        <a:pt x="6" y="18"/>
                      </a:lnTo>
                      <a:lnTo>
                        <a:pt x="2" y="24"/>
                      </a:lnTo>
                      <a:lnTo>
                        <a:pt x="0" y="32"/>
                      </a:lnTo>
                      <a:lnTo>
                        <a:pt x="0" y="40"/>
                      </a:lnTo>
                      <a:lnTo>
                        <a:pt x="0" y="40"/>
                      </a:lnTo>
                      <a:lnTo>
                        <a:pt x="0" y="48"/>
                      </a:lnTo>
                      <a:lnTo>
                        <a:pt x="2" y="56"/>
                      </a:lnTo>
                      <a:lnTo>
                        <a:pt x="6" y="62"/>
                      </a:lnTo>
                      <a:lnTo>
                        <a:pt x="12" y="68"/>
                      </a:lnTo>
                      <a:lnTo>
                        <a:pt x="16" y="72"/>
                      </a:lnTo>
                      <a:lnTo>
                        <a:pt x="24" y="76"/>
                      </a:lnTo>
                      <a:lnTo>
                        <a:pt x="32" y="78"/>
                      </a:lnTo>
                      <a:lnTo>
                        <a:pt x="40" y="80"/>
                      </a:lnTo>
                      <a:lnTo>
                        <a:pt x="40" y="80"/>
                      </a:lnTo>
                      <a:lnTo>
                        <a:pt x="48" y="78"/>
                      </a:lnTo>
                      <a:lnTo>
                        <a:pt x="54" y="76"/>
                      </a:lnTo>
                      <a:lnTo>
                        <a:pt x="62" y="72"/>
                      </a:lnTo>
                      <a:lnTo>
                        <a:pt x="68" y="68"/>
                      </a:lnTo>
                      <a:lnTo>
                        <a:pt x="72" y="62"/>
                      </a:lnTo>
                      <a:lnTo>
                        <a:pt x="76" y="56"/>
                      </a:lnTo>
                      <a:lnTo>
                        <a:pt x="78" y="48"/>
                      </a:lnTo>
                      <a:lnTo>
                        <a:pt x="80" y="40"/>
                      </a:lnTo>
                      <a:lnTo>
                        <a:pt x="80" y="40"/>
                      </a:lnTo>
                      <a:close/>
                    </a:path>
                  </a:pathLst>
                </a:custGeom>
                <a:solidFill>
                  <a:srgbClr val="A1A3A6"/>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 name="Freeform 53"/>
                <p:cNvSpPr>
                  <a:spLocks/>
                </p:cNvSpPr>
                <p:nvPr/>
              </p:nvSpPr>
              <p:spPr bwMode="auto">
                <a:xfrm>
                  <a:off x="2560" y="1446"/>
                  <a:ext cx="48" cy="48"/>
                </a:xfrm>
                <a:custGeom>
                  <a:avLst/>
                  <a:gdLst>
                    <a:gd name="T0" fmla="*/ 48 w 48"/>
                    <a:gd name="T1" fmla="*/ 24 h 48"/>
                    <a:gd name="T2" fmla="*/ 48 w 48"/>
                    <a:gd name="T3" fmla="*/ 24 h 48"/>
                    <a:gd name="T4" fmla="*/ 46 w 48"/>
                    <a:gd name="T5" fmla="*/ 14 h 48"/>
                    <a:gd name="T6" fmla="*/ 40 w 48"/>
                    <a:gd name="T7" fmla="*/ 6 h 48"/>
                    <a:gd name="T8" fmla="*/ 32 w 48"/>
                    <a:gd name="T9" fmla="*/ 2 h 48"/>
                    <a:gd name="T10" fmla="*/ 24 w 48"/>
                    <a:gd name="T11" fmla="*/ 0 h 48"/>
                    <a:gd name="T12" fmla="*/ 24 w 48"/>
                    <a:gd name="T13" fmla="*/ 0 h 48"/>
                    <a:gd name="T14" fmla="*/ 14 w 48"/>
                    <a:gd name="T15" fmla="*/ 2 h 48"/>
                    <a:gd name="T16" fmla="*/ 6 w 48"/>
                    <a:gd name="T17" fmla="*/ 6 h 48"/>
                    <a:gd name="T18" fmla="*/ 2 w 48"/>
                    <a:gd name="T19" fmla="*/ 14 h 48"/>
                    <a:gd name="T20" fmla="*/ 0 w 48"/>
                    <a:gd name="T21" fmla="*/ 24 h 48"/>
                    <a:gd name="T22" fmla="*/ 0 w 48"/>
                    <a:gd name="T23" fmla="*/ 24 h 48"/>
                    <a:gd name="T24" fmla="*/ 2 w 48"/>
                    <a:gd name="T25" fmla="*/ 32 h 48"/>
                    <a:gd name="T26" fmla="*/ 6 w 48"/>
                    <a:gd name="T27" fmla="*/ 40 h 48"/>
                    <a:gd name="T28" fmla="*/ 14 w 48"/>
                    <a:gd name="T29" fmla="*/ 46 h 48"/>
                    <a:gd name="T30" fmla="*/ 24 w 48"/>
                    <a:gd name="T31" fmla="*/ 48 h 48"/>
                    <a:gd name="T32" fmla="*/ 24 w 48"/>
                    <a:gd name="T33" fmla="*/ 48 h 48"/>
                    <a:gd name="T34" fmla="*/ 32 w 48"/>
                    <a:gd name="T35" fmla="*/ 46 h 48"/>
                    <a:gd name="T36" fmla="*/ 40 w 48"/>
                    <a:gd name="T37" fmla="*/ 40 h 48"/>
                    <a:gd name="T38" fmla="*/ 46 w 48"/>
                    <a:gd name="T39" fmla="*/ 32 h 48"/>
                    <a:gd name="T40" fmla="*/ 48 w 48"/>
                    <a:gd name="T41" fmla="*/ 24 h 48"/>
                    <a:gd name="T42" fmla="*/ 48 w 48"/>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48">
                      <a:moveTo>
                        <a:pt x="48" y="24"/>
                      </a:moveTo>
                      <a:lnTo>
                        <a:pt x="48" y="24"/>
                      </a:lnTo>
                      <a:lnTo>
                        <a:pt x="46" y="14"/>
                      </a:lnTo>
                      <a:lnTo>
                        <a:pt x="40" y="6"/>
                      </a:lnTo>
                      <a:lnTo>
                        <a:pt x="32" y="2"/>
                      </a:lnTo>
                      <a:lnTo>
                        <a:pt x="24" y="0"/>
                      </a:lnTo>
                      <a:lnTo>
                        <a:pt x="24" y="0"/>
                      </a:lnTo>
                      <a:lnTo>
                        <a:pt x="14" y="2"/>
                      </a:lnTo>
                      <a:lnTo>
                        <a:pt x="6" y="6"/>
                      </a:lnTo>
                      <a:lnTo>
                        <a:pt x="2" y="14"/>
                      </a:lnTo>
                      <a:lnTo>
                        <a:pt x="0" y="24"/>
                      </a:lnTo>
                      <a:lnTo>
                        <a:pt x="0" y="24"/>
                      </a:lnTo>
                      <a:lnTo>
                        <a:pt x="2" y="32"/>
                      </a:lnTo>
                      <a:lnTo>
                        <a:pt x="6" y="40"/>
                      </a:lnTo>
                      <a:lnTo>
                        <a:pt x="14" y="46"/>
                      </a:lnTo>
                      <a:lnTo>
                        <a:pt x="24" y="48"/>
                      </a:lnTo>
                      <a:lnTo>
                        <a:pt x="24" y="48"/>
                      </a:lnTo>
                      <a:lnTo>
                        <a:pt x="32" y="46"/>
                      </a:lnTo>
                      <a:lnTo>
                        <a:pt x="40" y="40"/>
                      </a:lnTo>
                      <a:lnTo>
                        <a:pt x="46" y="32"/>
                      </a:lnTo>
                      <a:lnTo>
                        <a:pt x="48" y="24"/>
                      </a:lnTo>
                      <a:lnTo>
                        <a:pt x="48" y="24"/>
                      </a:lnTo>
                      <a:close/>
                    </a:path>
                  </a:pathLst>
                </a:custGeom>
                <a:solidFill>
                  <a:srgbClr val="D5D7D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3" name="Freeform 54"/>
                <p:cNvSpPr>
                  <a:spLocks/>
                </p:cNvSpPr>
                <p:nvPr/>
              </p:nvSpPr>
              <p:spPr bwMode="auto">
                <a:xfrm>
                  <a:off x="2670" y="1390"/>
                  <a:ext cx="158" cy="158"/>
                </a:xfrm>
                <a:custGeom>
                  <a:avLst/>
                  <a:gdLst>
                    <a:gd name="T0" fmla="*/ 158 w 158"/>
                    <a:gd name="T1" fmla="*/ 80 h 158"/>
                    <a:gd name="T2" fmla="*/ 158 w 158"/>
                    <a:gd name="T3" fmla="*/ 80 h 158"/>
                    <a:gd name="T4" fmla="*/ 156 w 158"/>
                    <a:gd name="T5" fmla="*/ 64 h 158"/>
                    <a:gd name="T6" fmla="*/ 152 w 158"/>
                    <a:gd name="T7" fmla="*/ 48 h 158"/>
                    <a:gd name="T8" fmla="*/ 144 w 158"/>
                    <a:gd name="T9" fmla="*/ 36 h 158"/>
                    <a:gd name="T10" fmla="*/ 134 w 158"/>
                    <a:gd name="T11" fmla="*/ 24 h 158"/>
                    <a:gd name="T12" fmla="*/ 122 w 158"/>
                    <a:gd name="T13" fmla="*/ 14 h 158"/>
                    <a:gd name="T14" fmla="*/ 110 w 158"/>
                    <a:gd name="T15" fmla="*/ 6 h 158"/>
                    <a:gd name="T16" fmla="*/ 94 w 158"/>
                    <a:gd name="T17" fmla="*/ 2 h 158"/>
                    <a:gd name="T18" fmla="*/ 78 w 158"/>
                    <a:gd name="T19" fmla="*/ 0 h 158"/>
                    <a:gd name="T20" fmla="*/ 78 w 158"/>
                    <a:gd name="T21" fmla="*/ 0 h 158"/>
                    <a:gd name="T22" fmla="*/ 62 w 158"/>
                    <a:gd name="T23" fmla="*/ 2 h 158"/>
                    <a:gd name="T24" fmla="*/ 48 w 158"/>
                    <a:gd name="T25" fmla="*/ 6 h 158"/>
                    <a:gd name="T26" fmla="*/ 34 w 158"/>
                    <a:gd name="T27" fmla="*/ 14 h 158"/>
                    <a:gd name="T28" fmla="*/ 24 w 158"/>
                    <a:gd name="T29" fmla="*/ 24 h 158"/>
                    <a:gd name="T30" fmla="*/ 14 w 158"/>
                    <a:gd name="T31" fmla="*/ 36 h 158"/>
                    <a:gd name="T32" fmla="*/ 6 w 158"/>
                    <a:gd name="T33" fmla="*/ 48 h 158"/>
                    <a:gd name="T34" fmla="*/ 2 w 158"/>
                    <a:gd name="T35" fmla="*/ 64 h 158"/>
                    <a:gd name="T36" fmla="*/ 0 w 158"/>
                    <a:gd name="T37" fmla="*/ 80 h 158"/>
                    <a:gd name="T38" fmla="*/ 0 w 158"/>
                    <a:gd name="T39" fmla="*/ 80 h 158"/>
                    <a:gd name="T40" fmla="*/ 2 w 158"/>
                    <a:gd name="T41" fmla="*/ 96 h 158"/>
                    <a:gd name="T42" fmla="*/ 6 w 158"/>
                    <a:gd name="T43" fmla="*/ 110 h 158"/>
                    <a:gd name="T44" fmla="*/ 14 w 158"/>
                    <a:gd name="T45" fmla="*/ 124 h 158"/>
                    <a:gd name="T46" fmla="*/ 24 w 158"/>
                    <a:gd name="T47" fmla="*/ 136 h 158"/>
                    <a:gd name="T48" fmla="*/ 34 w 158"/>
                    <a:gd name="T49" fmla="*/ 144 h 158"/>
                    <a:gd name="T50" fmla="*/ 48 w 158"/>
                    <a:gd name="T51" fmla="*/ 152 h 158"/>
                    <a:gd name="T52" fmla="*/ 62 w 158"/>
                    <a:gd name="T53" fmla="*/ 156 h 158"/>
                    <a:gd name="T54" fmla="*/ 78 w 158"/>
                    <a:gd name="T55" fmla="*/ 158 h 158"/>
                    <a:gd name="T56" fmla="*/ 78 w 158"/>
                    <a:gd name="T57" fmla="*/ 158 h 158"/>
                    <a:gd name="T58" fmla="*/ 94 w 158"/>
                    <a:gd name="T59" fmla="*/ 156 h 158"/>
                    <a:gd name="T60" fmla="*/ 110 w 158"/>
                    <a:gd name="T61" fmla="*/ 152 h 158"/>
                    <a:gd name="T62" fmla="*/ 122 w 158"/>
                    <a:gd name="T63" fmla="*/ 144 h 158"/>
                    <a:gd name="T64" fmla="*/ 134 w 158"/>
                    <a:gd name="T65" fmla="*/ 136 h 158"/>
                    <a:gd name="T66" fmla="*/ 144 w 158"/>
                    <a:gd name="T67" fmla="*/ 124 h 158"/>
                    <a:gd name="T68" fmla="*/ 152 w 158"/>
                    <a:gd name="T69" fmla="*/ 110 h 158"/>
                    <a:gd name="T70" fmla="*/ 156 w 158"/>
                    <a:gd name="T71" fmla="*/ 96 h 158"/>
                    <a:gd name="T72" fmla="*/ 158 w 158"/>
                    <a:gd name="T73" fmla="*/ 80 h 158"/>
                    <a:gd name="T74" fmla="*/ 158 w 158"/>
                    <a:gd name="T75" fmla="*/ 8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8" h="158">
                      <a:moveTo>
                        <a:pt x="158" y="80"/>
                      </a:moveTo>
                      <a:lnTo>
                        <a:pt x="158" y="80"/>
                      </a:lnTo>
                      <a:lnTo>
                        <a:pt x="156" y="64"/>
                      </a:lnTo>
                      <a:lnTo>
                        <a:pt x="152" y="48"/>
                      </a:lnTo>
                      <a:lnTo>
                        <a:pt x="144" y="36"/>
                      </a:lnTo>
                      <a:lnTo>
                        <a:pt x="134" y="24"/>
                      </a:lnTo>
                      <a:lnTo>
                        <a:pt x="122" y="14"/>
                      </a:lnTo>
                      <a:lnTo>
                        <a:pt x="110" y="6"/>
                      </a:lnTo>
                      <a:lnTo>
                        <a:pt x="94" y="2"/>
                      </a:lnTo>
                      <a:lnTo>
                        <a:pt x="78" y="0"/>
                      </a:lnTo>
                      <a:lnTo>
                        <a:pt x="78" y="0"/>
                      </a:lnTo>
                      <a:lnTo>
                        <a:pt x="62" y="2"/>
                      </a:lnTo>
                      <a:lnTo>
                        <a:pt x="48" y="6"/>
                      </a:lnTo>
                      <a:lnTo>
                        <a:pt x="34" y="14"/>
                      </a:lnTo>
                      <a:lnTo>
                        <a:pt x="24" y="24"/>
                      </a:lnTo>
                      <a:lnTo>
                        <a:pt x="14" y="36"/>
                      </a:lnTo>
                      <a:lnTo>
                        <a:pt x="6" y="48"/>
                      </a:lnTo>
                      <a:lnTo>
                        <a:pt x="2" y="64"/>
                      </a:lnTo>
                      <a:lnTo>
                        <a:pt x="0" y="80"/>
                      </a:lnTo>
                      <a:lnTo>
                        <a:pt x="0" y="80"/>
                      </a:lnTo>
                      <a:lnTo>
                        <a:pt x="2" y="96"/>
                      </a:lnTo>
                      <a:lnTo>
                        <a:pt x="6" y="110"/>
                      </a:lnTo>
                      <a:lnTo>
                        <a:pt x="14" y="124"/>
                      </a:lnTo>
                      <a:lnTo>
                        <a:pt x="24" y="136"/>
                      </a:lnTo>
                      <a:lnTo>
                        <a:pt x="34" y="144"/>
                      </a:lnTo>
                      <a:lnTo>
                        <a:pt x="48" y="152"/>
                      </a:lnTo>
                      <a:lnTo>
                        <a:pt x="62" y="156"/>
                      </a:lnTo>
                      <a:lnTo>
                        <a:pt x="78" y="158"/>
                      </a:lnTo>
                      <a:lnTo>
                        <a:pt x="78" y="158"/>
                      </a:lnTo>
                      <a:lnTo>
                        <a:pt x="94" y="156"/>
                      </a:lnTo>
                      <a:lnTo>
                        <a:pt x="110" y="152"/>
                      </a:lnTo>
                      <a:lnTo>
                        <a:pt x="122" y="144"/>
                      </a:lnTo>
                      <a:lnTo>
                        <a:pt x="134" y="136"/>
                      </a:lnTo>
                      <a:lnTo>
                        <a:pt x="144" y="124"/>
                      </a:lnTo>
                      <a:lnTo>
                        <a:pt x="152" y="110"/>
                      </a:lnTo>
                      <a:lnTo>
                        <a:pt x="156" y="96"/>
                      </a:lnTo>
                      <a:lnTo>
                        <a:pt x="158" y="80"/>
                      </a:lnTo>
                      <a:lnTo>
                        <a:pt x="158" y="80"/>
                      </a:lnTo>
                      <a:close/>
                    </a:path>
                  </a:pathLst>
                </a:custGeom>
                <a:solidFill>
                  <a:srgbClr val="000000"/>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 name="Freeform 55"/>
                <p:cNvSpPr>
                  <a:spLocks/>
                </p:cNvSpPr>
                <p:nvPr/>
              </p:nvSpPr>
              <p:spPr bwMode="auto">
                <a:xfrm>
                  <a:off x="2708" y="1430"/>
                  <a:ext cx="80" cy="80"/>
                </a:xfrm>
                <a:custGeom>
                  <a:avLst/>
                  <a:gdLst>
                    <a:gd name="T0" fmla="*/ 80 w 80"/>
                    <a:gd name="T1" fmla="*/ 40 h 80"/>
                    <a:gd name="T2" fmla="*/ 80 w 80"/>
                    <a:gd name="T3" fmla="*/ 40 h 80"/>
                    <a:gd name="T4" fmla="*/ 80 w 80"/>
                    <a:gd name="T5" fmla="*/ 32 h 80"/>
                    <a:gd name="T6" fmla="*/ 78 w 80"/>
                    <a:gd name="T7" fmla="*/ 24 h 80"/>
                    <a:gd name="T8" fmla="*/ 74 w 80"/>
                    <a:gd name="T9" fmla="*/ 18 h 80"/>
                    <a:gd name="T10" fmla="*/ 68 w 80"/>
                    <a:gd name="T11" fmla="*/ 12 h 80"/>
                    <a:gd name="T12" fmla="*/ 64 w 80"/>
                    <a:gd name="T13" fmla="*/ 6 h 80"/>
                    <a:gd name="T14" fmla="*/ 56 w 80"/>
                    <a:gd name="T15" fmla="*/ 2 h 80"/>
                    <a:gd name="T16" fmla="*/ 48 w 80"/>
                    <a:gd name="T17" fmla="*/ 0 h 80"/>
                    <a:gd name="T18" fmla="*/ 40 w 80"/>
                    <a:gd name="T19" fmla="*/ 0 h 80"/>
                    <a:gd name="T20" fmla="*/ 40 w 80"/>
                    <a:gd name="T21" fmla="*/ 0 h 80"/>
                    <a:gd name="T22" fmla="*/ 32 w 80"/>
                    <a:gd name="T23" fmla="*/ 0 h 80"/>
                    <a:gd name="T24" fmla="*/ 26 w 80"/>
                    <a:gd name="T25" fmla="*/ 2 h 80"/>
                    <a:gd name="T26" fmla="*/ 18 w 80"/>
                    <a:gd name="T27" fmla="*/ 6 h 80"/>
                    <a:gd name="T28" fmla="*/ 12 w 80"/>
                    <a:gd name="T29" fmla="*/ 12 h 80"/>
                    <a:gd name="T30" fmla="*/ 8 w 80"/>
                    <a:gd name="T31" fmla="*/ 18 h 80"/>
                    <a:gd name="T32" fmla="*/ 4 w 80"/>
                    <a:gd name="T33" fmla="*/ 24 h 80"/>
                    <a:gd name="T34" fmla="*/ 2 w 80"/>
                    <a:gd name="T35" fmla="*/ 32 h 80"/>
                    <a:gd name="T36" fmla="*/ 0 w 80"/>
                    <a:gd name="T37" fmla="*/ 40 h 80"/>
                    <a:gd name="T38" fmla="*/ 0 w 80"/>
                    <a:gd name="T39" fmla="*/ 40 h 80"/>
                    <a:gd name="T40" fmla="*/ 2 w 80"/>
                    <a:gd name="T41" fmla="*/ 48 h 80"/>
                    <a:gd name="T42" fmla="*/ 4 w 80"/>
                    <a:gd name="T43" fmla="*/ 56 h 80"/>
                    <a:gd name="T44" fmla="*/ 8 w 80"/>
                    <a:gd name="T45" fmla="*/ 62 h 80"/>
                    <a:gd name="T46" fmla="*/ 12 w 80"/>
                    <a:gd name="T47" fmla="*/ 68 h 80"/>
                    <a:gd name="T48" fmla="*/ 18 w 80"/>
                    <a:gd name="T49" fmla="*/ 72 h 80"/>
                    <a:gd name="T50" fmla="*/ 26 w 80"/>
                    <a:gd name="T51" fmla="*/ 76 h 80"/>
                    <a:gd name="T52" fmla="*/ 32 w 80"/>
                    <a:gd name="T53" fmla="*/ 78 h 80"/>
                    <a:gd name="T54" fmla="*/ 40 w 80"/>
                    <a:gd name="T55" fmla="*/ 80 h 80"/>
                    <a:gd name="T56" fmla="*/ 40 w 80"/>
                    <a:gd name="T57" fmla="*/ 80 h 80"/>
                    <a:gd name="T58" fmla="*/ 48 w 80"/>
                    <a:gd name="T59" fmla="*/ 78 h 80"/>
                    <a:gd name="T60" fmla="*/ 56 w 80"/>
                    <a:gd name="T61" fmla="*/ 76 h 80"/>
                    <a:gd name="T62" fmla="*/ 64 w 80"/>
                    <a:gd name="T63" fmla="*/ 72 h 80"/>
                    <a:gd name="T64" fmla="*/ 68 w 80"/>
                    <a:gd name="T65" fmla="*/ 68 h 80"/>
                    <a:gd name="T66" fmla="*/ 74 w 80"/>
                    <a:gd name="T67" fmla="*/ 62 h 80"/>
                    <a:gd name="T68" fmla="*/ 78 w 80"/>
                    <a:gd name="T69" fmla="*/ 56 h 80"/>
                    <a:gd name="T70" fmla="*/ 80 w 80"/>
                    <a:gd name="T71" fmla="*/ 48 h 80"/>
                    <a:gd name="T72" fmla="*/ 80 w 80"/>
                    <a:gd name="T73" fmla="*/ 40 h 80"/>
                    <a:gd name="T74" fmla="*/ 80 w 80"/>
                    <a:gd name="T75" fmla="*/ 4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0">
                      <a:moveTo>
                        <a:pt x="80" y="40"/>
                      </a:moveTo>
                      <a:lnTo>
                        <a:pt x="80" y="40"/>
                      </a:lnTo>
                      <a:lnTo>
                        <a:pt x="80" y="32"/>
                      </a:lnTo>
                      <a:lnTo>
                        <a:pt x="78" y="24"/>
                      </a:lnTo>
                      <a:lnTo>
                        <a:pt x="74" y="18"/>
                      </a:lnTo>
                      <a:lnTo>
                        <a:pt x="68" y="12"/>
                      </a:lnTo>
                      <a:lnTo>
                        <a:pt x="64" y="6"/>
                      </a:lnTo>
                      <a:lnTo>
                        <a:pt x="56" y="2"/>
                      </a:lnTo>
                      <a:lnTo>
                        <a:pt x="48" y="0"/>
                      </a:lnTo>
                      <a:lnTo>
                        <a:pt x="40" y="0"/>
                      </a:lnTo>
                      <a:lnTo>
                        <a:pt x="40" y="0"/>
                      </a:lnTo>
                      <a:lnTo>
                        <a:pt x="32" y="0"/>
                      </a:lnTo>
                      <a:lnTo>
                        <a:pt x="26" y="2"/>
                      </a:lnTo>
                      <a:lnTo>
                        <a:pt x="18" y="6"/>
                      </a:lnTo>
                      <a:lnTo>
                        <a:pt x="12" y="12"/>
                      </a:lnTo>
                      <a:lnTo>
                        <a:pt x="8" y="18"/>
                      </a:lnTo>
                      <a:lnTo>
                        <a:pt x="4" y="24"/>
                      </a:lnTo>
                      <a:lnTo>
                        <a:pt x="2" y="32"/>
                      </a:lnTo>
                      <a:lnTo>
                        <a:pt x="0" y="40"/>
                      </a:lnTo>
                      <a:lnTo>
                        <a:pt x="0" y="40"/>
                      </a:lnTo>
                      <a:lnTo>
                        <a:pt x="2" y="48"/>
                      </a:lnTo>
                      <a:lnTo>
                        <a:pt x="4" y="56"/>
                      </a:lnTo>
                      <a:lnTo>
                        <a:pt x="8" y="62"/>
                      </a:lnTo>
                      <a:lnTo>
                        <a:pt x="12" y="68"/>
                      </a:lnTo>
                      <a:lnTo>
                        <a:pt x="18" y="72"/>
                      </a:lnTo>
                      <a:lnTo>
                        <a:pt x="26" y="76"/>
                      </a:lnTo>
                      <a:lnTo>
                        <a:pt x="32" y="78"/>
                      </a:lnTo>
                      <a:lnTo>
                        <a:pt x="40" y="80"/>
                      </a:lnTo>
                      <a:lnTo>
                        <a:pt x="40" y="80"/>
                      </a:lnTo>
                      <a:lnTo>
                        <a:pt x="48" y="78"/>
                      </a:lnTo>
                      <a:lnTo>
                        <a:pt x="56" y="76"/>
                      </a:lnTo>
                      <a:lnTo>
                        <a:pt x="64" y="72"/>
                      </a:lnTo>
                      <a:lnTo>
                        <a:pt x="68" y="68"/>
                      </a:lnTo>
                      <a:lnTo>
                        <a:pt x="74" y="62"/>
                      </a:lnTo>
                      <a:lnTo>
                        <a:pt x="78" y="56"/>
                      </a:lnTo>
                      <a:lnTo>
                        <a:pt x="80" y="48"/>
                      </a:lnTo>
                      <a:lnTo>
                        <a:pt x="80" y="40"/>
                      </a:lnTo>
                      <a:lnTo>
                        <a:pt x="80" y="40"/>
                      </a:lnTo>
                      <a:close/>
                    </a:path>
                  </a:pathLst>
                </a:custGeom>
                <a:solidFill>
                  <a:srgbClr val="A1A3A6"/>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 name="Freeform 56"/>
                <p:cNvSpPr>
                  <a:spLocks/>
                </p:cNvSpPr>
                <p:nvPr/>
              </p:nvSpPr>
              <p:spPr bwMode="auto">
                <a:xfrm>
                  <a:off x="2724" y="1446"/>
                  <a:ext cx="48" cy="48"/>
                </a:xfrm>
                <a:custGeom>
                  <a:avLst/>
                  <a:gdLst>
                    <a:gd name="T0" fmla="*/ 48 w 48"/>
                    <a:gd name="T1" fmla="*/ 24 h 48"/>
                    <a:gd name="T2" fmla="*/ 48 w 48"/>
                    <a:gd name="T3" fmla="*/ 24 h 48"/>
                    <a:gd name="T4" fmla="*/ 46 w 48"/>
                    <a:gd name="T5" fmla="*/ 14 h 48"/>
                    <a:gd name="T6" fmla="*/ 42 w 48"/>
                    <a:gd name="T7" fmla="*/ 6 h 48"/>
                    <a:gd name="T8" fmla="*/ 34 w 48"/>
                    <a:gd name="T9" fmla="*/ 2 h 48"/>
                    <a:gd name="T10" fmla="*/ 24 w 48"/>
                    <a:gd name="T11" fmla="*/ 0 h 48"/>
                    <a:gd name="T12" fmla="*/ 24 w 48"/>
                    <a:gd name="T13" fmla="*/ 0 h 48"/>
                    <a:gd name="T14" fmla="*/ 16 w 48"/>
                    <a:gd name="T15" fmla="*/ 2 h 48"/>
                    <a:gd name="T16" fmla="*/ 8 w 48"/>
                    <a:gd name="T17" fmla="*/ 6 h 48"/>
                    <a:gd name="T18" fmla="*/ 2 w 48"/>
                    <a:gd name="T19" fmla="*/ 14 h 48"/>
                    <a:gd name="T20" fmla="*/ 0 w 48"/>
                    <a:gd name="T21" fmla="*/ 24 h 48"/>
                    <a:gd name="T22" fmla="*/ 0 w 48"/>
                    <a:gd name="T23" fmla="*/ 24 h 48"/>
                    <a:gd name="T24" fmla="*/ 2 w 48"/>
                    <a:gd name="T25" fmla="*/ 32 h 48"/>
                    <a:gd name="T26" fmla="*/ 8 w 48"/>
                    <a:gd name="T27" fmla="*/ 40 h 48"/>
                    <a:gd name="T28" fmla="*/ 16 w 48"/>
                    <a:gd name="T29" fmla="*/ 46 h 48"/>
                    <a:gd name="T30" fmla="*/ 24 w 48"/>
                    <a:gd name="T31" fmla="*/ 48 h 48"/>
                    <a:gd name="T32" fmla="*/ 24 w 48"/>
                    <a:gd name="T33" fmla="*/ 48 h 48"/>
                    <a:gd name="T34" fmla="*/ 34 w 48"/>
                    <a:gd name="T35" fmla="*/ 46 h 48"/>
                    <a:gd name="T36" fmla="*/ 42 w 48"/>
                    <a:gd name="T37" fmla="*/ 40 h 48"/>
                    <a:gd name="T38" fmla="*/ 46 w 48"/>
                    <a:gd name="T39" fmla="*/ 32 h 48"/>
                    <a:gd name="T40" fmla="*/ 48 w 48"/>
                    <a:gd name="T41" fmla="*/ 24 h 48"/>
                    <a:gd name="T42" fmla="*/ 48 w 48"/>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48">
                      <a:moveTo>
                        <a:pt x="48" y="24"/>
                      </a:moveTo>
                      <a:lnTo>
                        <a:pt x="48" y="24"/>
                      </a:lnTo>
                      <a:lnTo>
                        <a:pt x="46" y="14"/>
                      </a:lnTo>
                      <a:lnTo>
                        <a:pt x="42" y="6"/>
                      </a:lnTo>
                      <a:lnTo>
                        <a:pt x="34" y="2"/>
                      </a:lnTo>
                      <a:lnTo>
                        <a:pt x="24" y="0"/>
                      </a:lnTo>
                      <a:lnTo>
                        <a:pt x="24" y="0"/>
                      </a:lnTo>
                      <a:lnTo>
                        <a:pt x="16" y="2"/>
                      </a:lnTo>
                      <a:lnTo>
                        <a:pt x="8" y="6"/>
                      </a:lnTo>
                      <a:lnTo>
                        <a:pt x="2" y="14"/>
                      </a:lnTo>
                      <a:lnTo>
                        <a:pt x="0" y="24"/>
                      </a:lnTo>
                      <a:lnTo>
                        <a:pt x="0" y="24"/>
                      </a:lnTo>
                      <a:lnTo>
                        <a:pt x="2" y="32"/>
                      </a:lnTo>
                      <a:lnTo>
                        <a:pt x="8" y="40"/>
                      </a:lnTo>
                      <a:lnTo>
                        <a:pt x="16" y="46"/>
                      </a:lnTo>
                      <a:lnTo>
                        <a:pt x="24" y="48"/>
                      </a:lnTo>
                      <a:lnTo>
                        <a:pt x="24" y="48"/>
                      </a:lnTo>
                      <a:lnTo>
                        <a:pt x="34" y="46"/>
                      </a:lnTo>
                      <a:lnTo>
                        <a:pt x="42" y="40"/>
                      </a:lnTo>
                      <a:lnTo>
                        <a:pt x="46" y="32"/>
                      </a:lnTo>
                      <a:lnTo>
                        <a:pt x="48" y="24"/>
                      </a:lnTo>
                      <a:lnTo>
                        <a:pt x="48" y="24"/>
                      </a:lnTo>
                      <a:close/>
                    </a:path>
                  </a:pathLst>
                </a:custGeom>
                <a:solidFill>
                  <a:srgbClr val="D5D7D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6" name="Freeform 57"/>
                <p:cNvSpPr>
                  <a:spLocks/>
                </p:cNvSpPr>
                <p:nvPr/>
              </p:nvSpPr>
              <p:spPr bwMode="auto">
                <a:xfrm>
                  <a:off x="1912" y="1390"/>
                  <a:ext cx="158" cy="158"/>
                </a:xfrm>
                <a:custGeom>
                  <a:avLst/>
                  <a:gdLst>
                    <a:gd name="T0" fmla="*/ 158 w 158"/>
                    <a:gd name="T1" fmla="*/ 80 h 158"/>
                    <a:gd name="T2" fmla="*/ 158 w 158"/>
                    <a:gd name="T3" fmla="*/ 80 h 158"/>
                    <a:gd name="T4" fmla="*/ 156 w 158"/>
                    <a:gd name="T5" fmla="*/ 64 h 158"/>
                    <a:gd name="T6" fmla="*/ 152 w 158"/>
                    <a:gd name="T7" fmla="*/ 48 h 158"/>
                    <a:gd name="T8" fmla="*/ 144 w 158"/>
                    <a:gd name="T9" fmla="*/ 36 h 158"/>
                    <a:gd name="T10" fmla="*/ 134 w 158"/>
                    <a:gd name="T11" fmla="*/ 24 h 158"/>
                    <a:gd name="T12" fmla="*/ 122 w 158"/>
                    <a:gd name="T13" fmla="*/ 14 h 158"/>
                    <a:gd name="T14" fmla="*/ 110 w 158"/>
                    <a:gd name="T15" fmla="*/ 6 h 158"/>
                    <a:gd name="T16" fmla="*/ 94 w 158"/>
                    <a:gd name="T17" fmla="*/ 2 h 158"/>
                    <a:gd name="T18" fmla="*/ 78 w 158"/>
                    <a:gd name="T19" fmla="*/ 0 h 158"/>
                    <a:gd name="T20" fmla="*/ 78 w 158"/>
                    <a:gd name="T21" fmla="*/ 0 h 158"/>
                    <a:gd name="T22" fmla="*/ 62 w 158"/>
                    <a:gd name="T23" fmla="*/ 2 h 158"/>
                    <a:gd name="T24" fmla="*/ 48 w 158"/>
                    <a:gd name="T25" fmla="*/ 6 h 158"/>
                    <a:gd name="T26" fmla="*/ 34 w 158"/>
                    <a:gd name="T27" fmla="*/ 14 h 158"/>
                    <a:gd name="T28" fmla="*/ 24 w 158"/>
                    <a:gd name="T29" fmla="*/ 24 h 158"/>
                    <a:gd name="T30" fmla="*/ 14 w 158"/>
                    <a:gd name="T31" fmla="*/ 36 h 158"/>
                    <a:gd name="T32" fmla="*/ 6 w 158"/>
                    <a:gd name="T33" fmla="*/ 48 h 158"/>
                    <a:gd name="T34" fmla="*/ 2 w 158"/>
                    <a:gd name="T35" fmla="*/ 64 h 158"/>
                    <a:gd name="T36" fmla="*/ 0 w 158"/>
                    <a:gd name="T37" fmla="*/ 80 h 158"/>
                    <a:gd name="T38" fmla="*/ 0 w 158"/>
                    <a:gd name="T39" fmla="*/ 80 h 158"/>
                    <a:gd name="T40" fmla="*/ 2 w 158"/>
                    <a:gd name="T41" fmla="*/ 96 h 158"/>
                    <a:gd name="T42" fmla="*/ 6 w 158"/>
                    <a:gd name="T43" fmla="*/ 110 h 158"/>
                    <a:gd name="T44" fmla="*/ 14 w 158"/>
                    <a:gd name="T45" fmla="*/ 124 h 158"/>
                    <a:gd name="T46" fmla="*/ 24 w 158"/>
                    <a:gd name="T47" fmla="*/ 134 h 158"/>
                    <a:gd name="T48" fmla="*/ 34 w 158"/>
                    <a:gd name="T49" fmla="*/ 144 h 158"/>
                    <a:gd name="T50" fmla="*/ 48 w 158"/>
                    <a:gd name="T51" fmla="*/ 152 h 158"/>
                    <a:gd name="T52" fmla="*/ 62 w 158"/>
                    <a:gd name="T53" fmla="*/ 156 h 158"/>
                    <a:gd name="T54" fmla="*/ 78 w 158"/>
                    <a:gd name="T55" fmla="*/ 158 h 158"/>
                    <a:gd name="T56" fmla="*/ 78 w 158"/>
                    <a:gd name="T57" fmla="*/ 158 h 158"/>
                    <a:gd name="T58" fmla="*/ 94 w 158"/>
                    <a:gd name="T59" fmla="*/ 156 h 158"/>
                    <a:gd name="T60" fmla="*/ 110 w 158"/>
                    <a:gd name="T61" fmla="*/ 152 h 158"/>
                    <a:gd name="T62" fmla="*/ 122 w 158"/>
                    <a:gd name="T63" fmla="*/ 144 h 158"/>
                    <a:gd name="T64" fmla="*/ 134 w 158"/>
                    <a:gd name="T65" fmla="*/ 134 h 158"/>
                    <a:gd name="T66" fmla="*/ 144 w 158"/>
                    <a:gd name="T67" fmla="*/ 124 h 158"/>
                    <a:gd name="T68" fmla="*/ 152 w 158"/>
                    <a:gd name="T69" fmla="*/ 110 h 158"/>
                    <a:gd name="T70" fmla="*/ 156 w 158"/>
                    <a:gd name="T71" fmla="*/ 96 h 158"/>
                    <a:gd name="T72" fmla="*/ 158 w 158"/>
                    <a:gd name="T73" fmla="*/ 80 h 158"/>
                    <a:gd name="T74" fmla="*/ 158 w 158"/>
                    <a:gd name="T75" fmla="*/ 8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8" h="158">
                      <a:moveTo>
                        <a:pt x="158" y="80"/>
                      </a:moveTo>
                      <a:lnTo>
                        <a:pt x="158" y="80"/>
                      </a:lnTo>
                      <a:lnTo>
                        <a:pt x="156" y="64"/>
                      </a:lnTo>
                      <a:lnTo>
                        <a:pt x="152" y="48"/>
                      </a:lnTo>
                      <a:lnTo>
                        <a:pt x="144" y="36"/>
                      </a:lnTo>
                      <a:lnTo>
                        <a:pt x="134" y="24"/>
                      </a:lnTo>
                      <a:lnTo>
                        <a:pt x="122" y="14"/>
                      </a:lnTo>
                      <a:lnTo>
                        <a:pt x="110" y="6"/>
                      </a:lnTo>
                      <a:lnTo>
                        <a:pt x="94" y="2"/>
                      </a:lnTo>
                      <a:lnTo>
                        <a:pt x="78" y="0"/>
                      </a:lnTo>
                      <a:lnTo>
                        <a:pt x="78" y="0"/>
                      </a:lnTo>
                      <a:lnTo>
                        <a:pt x="62" y="2"/>
                      </a:lnTo>
                      <a:lnTo>
                        <a:pt x="48" y="6"/>
                      </a:lnTo>
                      <a:lnTo>
                        <a:pt x="34" y="14"/>
                      </a:lnTo>
                      <a:lnTo>
                        <a:pt x="24" y="24"/>
                      </a:lnTo>
                      <a:lnTo>
                        <a:pt x="14" y="36"/>
                      </a:lnTo>
                      <a:lnTo>
                        <a:pt x="6" y="48"/>
                      </a:lnTo>
                      <a:lnTo>
                        <a:pt x="2" y="64"/>
                      </a:lnTo>
                      <a:lnTo>
                        <a:pt x="0" y="80"/>
                      </a:lnTo>
                      <a:lnTo>
                        <a:pt x="0" y="80"/>
                      </a:lnTo>
                      <a:lnTo>
                        <a:pt x="2" y="96"/>
                      </a:lnTo>
                      <a:lnTo>
                        <a:pt x="6" y="110"/>
                      </a:lnTo>
                      <a:lnTo>
                        <a:pt x="14" y="124"/>
                      </a:lnTo>
                      <a:lnTo>
                        <a:pt x="24" y="134"/>
                      </a:lnTo>
                      <a:lnTo>
                        <a:pt x="34" y="144"/>
                      </a:lnTo>
                      <a:lnTo>
                        <a:pt x="48" y="152"/>
                      </a:lnTo>
                      <a:lnTo>
                        <a:pt x="62" y="156"/>
                      </a:lnTo>
                      <a:lnTo>
                        <a:pt x="78" y="158"/>
                      </a:lnTo>
                      <a:lnTo>
                        <a:pt x="78" y="158"/>
                      </a:lnTo>
                      <a:lnTo>
                        <a:pt x="94" y="156"/>
                      </a:lnTo>
                      <a:lnTo>
                        <a:pt x="110" y="152"/>
                      </a:lnTo>
                      <a:lnTo>
                        <a:pt x="122" y="144"/>
                      </a:lnTo>
                      <a:lnTo>
                        <a:pt x="134" y="134"/>
                      </a:lnTo>
                      <a:lnTo>
                        <a:pt x="144" y="124"/>
                      </a:lnTo>
                      <a:lnTo>
                        <a:pt x="152" y="110"/>
                      </a:lnTo>
                      <a:lnTo>
                        <a:pt x="156" y="96"/>
                      </a:lnTo>
                      <a:lnTo>
                        <a:pt x="158" y="80"/>
                      </a:lnTo>
                      <a:lnTo>
                        <a:pt x="158" y="80"/>
                      </a:lnTo>
                      <a:close/>
                    </a:path>
                  </a:pathLst>
                </a:custGeom>
                <a:solidFill>
                  <a:srgbClr val="000000"/>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7" name="Freeform 58"/>
                <p:cNvSpPr>
                  <a:spLocks/>
                </p:cNvSpPr>
                <p:nvPr/>
              </p:nvSpPr>
              <p:spPr bwMode="auto">
                <a:xfrm>
                  <a:off x="1950" y="1430"/>
                  <a:ext cx="80" cy="80"/>
                </a:xfrm>
                <a:custGeom>
                  <a:avLst/>
                  <a:gdLst>
                    <a:gd name="T0" fmla="*/ 80 w 80"/>
                    <a:gd name="T1" fmla="*/ 40 h 80"/>
                    <a:gd name="T2" fmla="*/ 80 w 80"/>
                    <a:gd name="T3" fmla="*/ 40 h 80"/>
                    <a:gd name="T4" fmla="*/ 80 w 80"/>
                    <a:gd name="T5" fmla="*/ 32 h 80"/>
                    <a:gd name="T6" fmla="*/ 78 w 80"/>
                    <a:gd name="T7" fmla="*/ 24 h 80"/>
                    <a:gd name="T8" fmla="*/ 74 w 80"/>
                    <a:gd name="T9" fmla="*/ 16 h 80"/>
                    <a:gd name="T10" fmla="*/ 70 w 80"/>
                    <a:gd name="T11" fmla="*/ 10 h 80"/>
                    <a:gd name="T12" fmla="*/ 64 w 80"/>
                    <a:gd name="T13" fmla="*/ 6 h 80"/>
                    <a:gd name="T14" fmla="*/ 56 w 80"/>
                    <a:gd name="T15" fmla="*/ 2 h 80"/>
                    <a:gd name="T16" fmla="*/ 48 w 80"/>
                    <a:gd name="T17" fmla="*/ 0 h 80"/>
                    <a:gd name="T18" fmla="*/ 40 w 80"/>
                    <a:gd name="T19" fmla="*/ 0 h 80"/>
                    <a:gd name="T20" fmla="*/ 40 w 80"/>
                    <a:gd name="T21" fmla="*/ 0 h 80"/>
                    <a:gd name="T22" fmla="*/ 32 w 80"/>
                    <a:gd name="T23" fmla="*/ 0 h 80"/>
                    <a:gd name="T24" fmla="*/ 26 w 80"/>
                    <a:gd name="T25" fmla="*/ 2 h 80"/>
                    <a:gd name="T26" fmla="*/ 18 w 80"/>
                    <a:gd name="T27" fmla="*/ 6 h 80"/>
                    <a:gd name="T28" fmla="*/ 12 w 80"/>
                    <a:gd name="T29" fmla="*/ 10 h 80"/>
                    <a:gd name="T30" fmla="*/ 8 w 80"/>
                    <a:gd name="T31" fmla="*/ 16 h 80"/>
                    <a:gd name="T32" fmla="*/ 4 w 80"/>
                    <a:gd name="T33" fmla="*/ 24 h 80"/>
                    <a:gd name="T34" fmla="*/ 2 w 80"/>
                    <a:gd name="T35" fmla="*/ 32 h 80"/>
                    <a:gd name="T36" fmla="*/ 0 w 80"/>
                    <a:gd name="T37" fmla="*/ 40 h 80"/>
                    <a:gd name="T38" fmla="*/ 0 w 80"/>
                    <a:gd name="T39" fmla="*/ 40 h 80"/>
                    <a:gd name="T40" fmla="*/ 2 w 80"/>
                    <a:gd name="T41" fmla="*/ 48 h 80"/>
                    <a:gd name="T42" fmla="*/ 4 w 80"/>
                    <a:gd name="T43" fmla="*/ 54 h 80"/>
                    <a:gd name="T44" fmla="*/ 8 w 80"/>
                    <a:gd name="T45" fmla="*/ 62 h 80"/>
                    <a:gd name="T46" fmla="*/ 12 w 80"/>
                    <a:gd name="T47" fmla="*/ 68 h 80"/>
                    <a:gd name="T48" fmla="*/ 18 w 80"/>
                    <a:gd name="T49" fmla="*/ 72 h 80"/>
                    <a:gd name="T50" fmla="*/ 26 w 80"/>
                    <a:gd name="T51" fmla="*/ 76 h 80"/>
                    <a:gd name="T52" fmla="*/ 32 w 80"/>
                    <a:gd name="T53" fmla="*/ 78 h 80"/>
                    <a:gd name="T54" fmla="*/ 40 w 80"/>
                    <a:gd name="T55" fmla="*/ 80 h 80"/>
                    <a:gd name="T56" fmla="*/ 40 w 80"/>
                    <a:gd name="T57" fmla="*/ 80 h 80"/>
                    <a:gd name="T58" fmla="*/ 48 w 80"/>
                    <a:gd name="T59" fmla="*/ 78 h 80"/>
                    <a:gd name="T60" fmla="*/ 56 w 80"/>
                    <a:gd name="T61" fmla="*/ 76 h 80"/>
                    <a:gd name="T62" fmla="*/ 64 w 80"/>
                    <a:gd name="T63" fmla="*/ 72 h 80"/>
                    <a:gd name="T64" fmla="*/ 70 w 80"/>
                    <a:gd name="T65" fmla="*/ 68 h 80"/>
                    <a:gd name="T66" fmla="*/ 74 w 80"/>
                    <a:gd name="T67" fmla="*/ 62 h 80"/>
                    <a:gd name="T68" fmla="*/ 78 w 80"/>
                    <a:gd name="T69" fmla="*/ 54 h 80"/>
                    <a:gd name="T70" fmla="*/ 80 w 80"/>
                    <a:gd name="T71" fmla="*/ 48 h 80"/>
                    <a:gd name="T72" fmla="*/ 80 w 80"/>
                    <a:gd name="T73" fmla="*/ 40 h 80"/>
                    <a:gd name="T74" fmla="*/ 80 w 80"/>
                    <a:gd name="T75" fmla="*/ 4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0">
                      <a:moveTo>
                        <a:pt x="80" y="40"/>
                      </a:moveTo>
                      <a:lnTo>
                        <a:pt x="80" y="40"/>
                      </a:lnTo>
                      <a:lnTo>
                        <a:pt x="80" y="32"/>
                      </a:lnTo>
                      <a:lnTo>
                        <a:pt x="78" y="24"/>
                      </a:lnTo>
                      <a:lnTo>
                        <a:pt x="74" y="16"/>
                      </a:lnTo>
                      <a:lnTo>
                        <a:pt x="70" y="10"/>
                      </a:lnTo>
                      <a:lnTo>
                        <a:pt x="64" y="6"/>
                      </a:lnTo>
                      <a:lnTo>
                        <a:pt x="56" y="2"/>
                      </a:lnTo>
                      <a:lnTo>
                        <a:pt x="48" y="0"/>
                      </a:lnTo>
                      <a:lnTo>
                        <a:pt x="40" y="0"/>
                      </a:lnTo>
                      <a:lnTo>
                        <a:pt x="40" y="0"/>
                      </a:lnTo>
                      <a:lnTo>
                        <a:pt x="32" y="0"/>
                      </a:lnTo>
                      <a:lnTo>
                        <a:pt x="26" y="2"/>
                      </a:lnTo>
                      <a:lnTo>
                        <a:pt x="18" y="6"/>
                      </a:lnTo>
                      <a:lnTo>
                        <a:pt x="12" y="10"/>
                      </a:lnTo>
                      <a:lnTo>
                        <a:pt x="8" y="16"/>
                      </a:lnTo>
                      <a:lnTo>
                        <a:pt x="4" y="24"/>
                      </a:lnTo>
                      <a:lnTo>
                        <a:pt x="2" y="32"/>
                      </a:lnTo>
                      <a:lnTo>
                        <a:pt x="0" y="40"/>
                      </a:lnTo>
                      <a:lnTo>
                        <a:pt x="0" y="40"/>
                      </a:lnTo>
                      <a:lnTo>
                        <a:pt x="2" y="48"/>
                      </a:lnTo>
                      <a:lnTo>
                        <a:pt x="4" y="54"/>
                      </a:lnTo>
                      <a:lnTo>
                        <a:pt x="8" y="62"/>
                      </a:lnTo>
                      <a:lnTo>
                        <a:pt x="12" y="68"/>
                      </a:lnTo>
                      <a:lnTo>
                        <a:pt x="18" y="72"/>
                      </a:lnTo>
                      <a:lnTo>
                        <a:pt x="26" y="76"/>
                      </a:lnTo>
                      <a:lnTo>
                        <a:pt x="32" y="78"/>
                      </a:lnTo>
                      <a:lnTo>
                        <a:pt x="40" y="80"/>
                      </a:lnTo>
                      <a:lnTo>
                        <a:pt x="40" y="80"/>
                      </a:lnTo>
                      <a:lnTo>
                        <a:pt x="48" y="78"/>
                      </a:lnTo>
                      <a:lnTo>
                        <a:pt x="56" y="76"/>
                      </a:lnTo>
                      <a:lnTo>
                        <a:pt x="64" y="72"/>
                      </a:lnTo>
                      <a:lnTo>
                        <a:pt x="70" y="68"/>
                      </a:lnTo>
                      <a:lnTo>
                        <a:pt x="74" y="62"/>
                      </a:lnTo>
                      <a:lnTo>
                        <a:pt x="78" y="54"/>
                      </a:lnTo>
                      <a:lnTo>
                        <a:pt x="80" y="48"/>
                      </a:lnTo>
                      <a:lnTo>
                        <a:pt x="80" y="40"/>
                      </a:lnTo>
                      <a:lnTo>
                        <a:pt x="80" y="40"/>
                      </a:lnTo>
                      <a:close/>
                    </a:path>
                  </a:pathLst>
                </a:custGeom>
                <a:solidFill>
                  <a:srgbClr val="A1A3A6"/>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8" name="Freeform 59"/>
                <p:cNvSpPr>
                  <a:spLocks/>
                </p:cNvSpPr>
                <p:nvPr/>
              </p:nvSpPr>
              <p:spPr bwMode="auto">
                <a:xfrm>
                  <a:off x="1966" y="1446"/>
                  <a:ext cx="48" cy="48"/>
                </a:xfrm>
                <a:custGeom>
                  <a:avLst/>
                  <a:gdLst>
                    <a:gd name="T0" fmla="*/ 48 w 48"/>
                    <a:gd name="T1" fmla="*/ 24 h 48"/>
                    <a:gd name="T2" fmla="*/ 48 w 48"/>
                    <a:gd name="T3" fmla="*/ 24 h 48"/>
                    <a:gd name="T4" fmla="*/ 46 w 48"/>
                    <a:gd name="T5" fmla="*/ 14 h 48"/>
                    <a:gd name="T6" fmla="*/ 42 w 48"/>
                    <a:gd name="T7" fmla="*/ 6 h 48"/>
                    <a:gd name="T8" fmla="*/ 34 w 48"/>
                    <a:gd name="T9" fmla="*/ 2 h 48"/>
                    <a:gd name="T10" fmla="*/ 24 w 48"/>
                    <a:gd name="T11" fmla="*/ 0 h 48"/>
                    <a:gd name="T12" fmla="*/ 24 w 48"/>
                    <a:gd name="T13" fmla="*/ 0 h 48"/>
                    <a:gd name="T14" fmla="*/ 16 w 48"/>
                    <a:gd name="T15" fmla="*/ 2 h 48"/>
                    <a:gd name="T16" fmla="*/ 8 w 48"/>
                    <a:gd name="T17" fmla="*/ 6 h 48"/>
                    <a:gd name="T18" fmla="*/ 2 w 48"/>
                    <a:gd name="T19" fmla="*/ 14 h 48"/>
                    <a:gd name="T20" fmla="*/ 0 w 48"/>
                    <a:gd name="T21" fmla="*/ 24 h 48"/>
                    <a:gd name="T22" fmla="*/ 0 w 48"/>
                    <a:gd name="T23" fmla="*/ 24 h 48"/>
                    <a:gd name="T24" fmla="*/ 2 w 48"/>
                    <a:gd name="T25" fmla="*/ 32 h 48"/>
                    <a:gd name="T26" fmla="*/ 8 w 48"/>
                    <a:gd name="T27" fmla="*/ 40 h 48"/>
                    <a:gd name="T28" fmla="*/ 16 w 48"/>
                    <a:gd name="T29" fmla="*/ 46 h 48"/>
                    <a:gd name="T30" fmla="*/ 24 w 48"/>
                    <a:gd name="T31" fmla="*/ 48 h 48"/>
                    <a:gd name="T32" fmla="*/ 24 w 48"/>
                    <a:gd name="T33" fmla="*/ 48 h 48"/>
                    <a:gd name="T34" fmla="*/ 34 w 48"/>
                    <a:gd name="T35" fmla="*/ 46 h 48"/>
                    <a:gd name="T36" fmla="*/ 42 w 48"/>
                    <a:gd name="T37" fmla="*/ 40 h 48"/>
                    <a:gd name="T38" fmla="*/ 46 w 48"/>
                    <a:gd name="T39" fmla="*/ 32 h 48"/>
                    <a:gd name="T40" fmla="*/ 48 w 48"/>
                    <a:gd name="T41" fmla="*/ 24 h 48"/>
                    <a:gd name="T42" fmla="*/ 48 w 48"/>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48">
                      <a:moveTo>
                        <a:pt x="48" y="24"/>
                      </a:moveTo>
                      <a:lnTo>
                        <a:pt x="48" y="24"/>
                      </a:lnTo>
                      <a:lnTo>
                        <a:pt x="46" y="14"/>
                      </a:lnTo>
                      <a:lnTo>
                        <a:pt x="42" y="6"/>
                      </a:lnTo>
                      <a:lnTo>
                        <a:pt x="34" y="2"/>
                      </a:lnTo>
                      <a:lnTo>
                        <a:pt x="24" y="0"/>
                      </a:lnTo>
                      <a:lnTo>
                        <a:pt x="24" y="0"/>
                      </a:lnTo>
                      <a:lnTo>
                        <a:pt x="16" y="2"/>
                      </a:lnTo>
                      <a:lnTo>
                        <a:pt x="8" y="6"/>
                      </a:lnTo>
                      <a:lnTo>
                        <a:pt x="2" y="14"/>
                      </a:lnTo>
                      <a:lnTo>
                        <a:pt x="0" y="24"/>
                      </a:lnTo>
                      <a:lnTo>
                        <a:pt x="0" y="24"/>
                      </a:lnTo>
                      <a:lnTo>
                        <a:pt x="2" y="32"/>
                      </a:lnTo>
                      <a:lnTo>
                        <a:pt x="8" y="40"/>
                      </a:lnTo>
                      <a:lnTo>
                        <a:pt x="16" y="46"/>
                      </a:lnTo>
                      <a:lnTo>
                        <a:pt x="24" y="48"/>
                      </a:lnTo>
                      <a:lnTo>
                        <a:pt x="24" y="48"/>
                      </a:lnTo>
                      <a:lnTo>
                        <a:pt x="34" y="46"/>
                      </a:lnTo>
                      <a:lnTo>
                        <a:pt x="42" y="40"/>
                      </a:lnTo>
                      <a:lnTo>
                        <a:pt x="46" y="32"/>
                      </a:lnTo>
                      <a:lnTo>
                        <a:pt x="48" y="24"/>
                      </a:lnTo>
                      <a:lnTo>
                        <a:pt x="48" y="24"/>
                      </a:lnTo>
                      <a:close/>
                    </a:path>
                  </a:pathLst>
                </a:custGeom>
                <a:solidFill>
                  <a:srgbClr val="D5D7D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 name="Freeform 60"/>
                <p:cNvSpPr>
                  <a:spLocks/>
                </p:cNvSpPr>
                <p:nvPr/>
              </p:nvSpPr>
              <p:spPr bwMode="auto">
                <a:xfrm>
                  <a:off x="1744" y="1390"/>
                  <a:ext cx="158" cy="158"/>
                </a:xfrm>
                <a:custGeom>
                  <a:avLst/>
                  <a:gdLst>
                    <a:gd name="T0" fmla="*/ 158 w 158"/>
                    <a:gd name="T1" fmla="*/ 80 h 158"/>
                    <a:gd name="T2" fmla="*/ 158 w 158"/>
                    <a:gd name="T3" fmla="*/ 80 h 158"/>
                    <a:gd name="T4" fmla="*/ 156 w 158"/>
                    <a:gd name="T5" fmla="*/ 64 h 158"/>
                    <a:gd name="T6" fmla="*/ 152 w 158"/>
                    <a:gd name="T7" fmla="*/ 48 h 158"/>
                    <a:gd name="T8" fmla="*/ 144 w 158"/>
                    <a:gd name="T9" fmla="*/ 36 h 158"/>
                    <a:gd name="T10" fmla="*/ 134 w 158"/>
                    <a:gd name="T11" fmla="*/ 24 h 158"/>
                    <a:gd name="T12" fmla="*/ 122 w 158"/>
                    <a:gd name="T13" fmla="*/ 14 h 158"/>
                    <a:gd name="T14" fmla="*/ 110 w 158"/>
                    <a:gd name="T15" fmla="*/ 6 h 158"/>
                    <a:gd name="T16" fmla="*/ 94 w 158"/>
                    <a:gd name="T17" fmla="*/ 2 h 158"/>
                    <a:gd name="T18" fmla="*/ 78 w 158"/>
                    <a:gd name="T19" fmla="*/ 0 h 158"/>
                    <a:gd name="T20" fmla="*/ 78 w 158"/>
                    <a:gd name="T21" fmla="*/ 0 h 158"/>
                    <a:gd name="T22" fmla="*/ 62 w 158"/>
                    <a:gd name="T23" fmla="*/ 2 h 158"/>
                    <a:gd name="T24" fmla="*/ 48 w 158"/>
                    <a:gd name="T25" fmla="*/ 6 h 158"/>
                    <a:gd name="T26" fmla="*/ 34 w 158"/>
                    <a:gd name="T27" fmla="*/ 14 h 158"/>
                    <a:gd name="T28" fmla="*/ 24 w 158"/>
                    <a:gd name="T29" fmla="*/ 24 h 158"/>
                    <a:gd name="T30" fmla="*/ 14 w 158"/>
                    <a:gd name="T31" fmla="*/ 36 h 158"/>
                    <a:gd name="T32" fmla="*/ 6 w 158"/>
                    <a:gd name="T33" fmla="*/ 48 h 158"/>
                    <a:gd name="T34" fmla="*/ 2 w 158"/>
                    <a:gd name="T35" fmla="*/ 64 h 158"/>
                    <a:gd name="T36" fmla="*/ 0 w 158"/>
                    <a:gd name="T37" fmla="*/ 80 h 158"/>
                    <a:gd name="T38" fmla="*/ 0 w 158"/>
                    <a:gd name="T39" fmla="*/ 80 h 158"/>
                    <a:gd name="T40" fmla="*/ 2 w 158"/>
                    <a:gd name="T41" fmla="*/ 96 h 158"/>
                    <a:gd name="T42" fmla="*/ 6 w 158"/>
                    <a:gd name="T43" fmla="*/ 110 h 158"/>
                    <a:gd name="T44" fmla="*/ 14 w 158"/>
                    <a:gd name="T45" fmla="*/ 124 h 158"/>
                    <a:gd name="T46" fmla="*/ 24 w 158"/>
                    <a:gd name="T47" fmla="*/ 134 h 158"/>
                    <a:gd name="T48" fmla="*/ 34 w 158"/>
                    <a:gd name="T49" fmla="*/ 144 h 158"/>
                    <a:gd name="T50" fmla="*/ 48 w 158"/>
                    <a:gd name="T51" fmla="*/ 152 h 158"/>
                    <a:gd name="T52" fmla="*/ 62 w 158"/>
                    <a:gd name="T53" fmla="*/ 156 h 158"/>
                    <a:gd name="T54" fmla="*/ 78 w 158"/>
                    <a:gd name="T55" fmla="*/ 158 h 158"/>
                    <a:gd name="T56" fmla="*/ 78 w 158"/>
                    <a:gd name="T57" fmla="*/ 158 h 158"/>
                    <a:gd name="T58" fmla="*/ 94 w 158"/>
                    <a:gd name="T59" fmla="*/ 156 h 158"/>
                    <a:gd name="T60" fmla="*/ 110 w 158"/>
                    <a:gd name="T61" fmla="*/ 152 h 158"/>
                    <a:gd name="T62" fmla="*/ 122 w 158"/>
                    <a:gd name="T63" fmla="*/ 144 h 158"/>
                    <a:gd name="T64" fmla="*/ 134 w 158"/>
                    <a:gd name="T65" fmla="*/ 134 h 158"/>
                    <a:gd name="T66" fmla="*/ 144 w 158"/>
                    <a:gd name="T67" fmla="*/ 124 h 158"/>
                    <a:gd name="T68" fmla="*/ 152 w 158"/>
                    <a:gd name="T69" fmla="*/ 110 h 158"/>
                    <a:gd name="T70" fmla="*/ 156 w 158"/>
                    <a:gd name="T71" fmla="*/ 96 h 158"/>
                    <a:gd name="T72" fmla="*/ 158 w 158"/>
                    <a:gd name="T73" fmla="*/ 80 h 158"/>
                    <a:gd name="T74" fmla="*/ 158 w 158"/>
                    <a:gd name="T75" fmla="*/ 8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8" h="158">
                      <a:moveTo>
                        <a:pt x="158" y="80"/>
                      </a:moveTo>
                      <a:lnTo>
                        <a:pt x="158" y="80"/>
                      </a:lnTo>
                      <a:lnTo>
                        <a:pt x="156" y="64"/>
                      </a:lnTo>
                      <a:lnTo>
                        <a:pt x="152" y="48"/>
                      </a:lnTo>
                      <a:lnTo>
                        <a:pt x="144" y="36"/>
                      </a:lnTo>
                      <a:lnTo>
                        <a:pt x="134" y="24"/>
                      </a:lnTo>
                      <a:lnTo>
                        <a:pt x="122" y="14"/>
                      </a:lnTo>
                      <a:lnTo>
                        <a:pt x="110" y="6"/>
                      </a:lnTo>
                      <a:lnTo>
                        <a:pt x="94" y="2"/>
                      </a:lnTo>
                      <a:lnTo>
                        <a:pt x="78" y="0"/>
                      </a:lnTo>
                      <a:lnTo>
                        <a:pt x="78" y="0"/>
                      </a:lnTo>
                      <a:lnTo>
                        <a:pt x="62" y="2"/>
                      </a:lnTo>
                      <a:lnTo>
                        <a:pt x="48" y="6"/>
                      </a:lnTo>
                      <a:lnTo>
                        <a:pt x="34" y="14"/>
                      </a:lnTo>
                      <a:lnTo>
                        <a:pt x="24" y="24"/>
                      </a:lnTo>
                      <a:lnTo>
                        <a:pt x="14" y="36"/>
                      </a:lnTo>
                      <a:lnTo>
                        <a:pt x="6" y="48"/>
                      </a:lnTo>
                      <a:lnTo>
                        <a:pt x="2" y="64"/>
                      </a:lnTo>
                      <a:lnTo>
                        <a:pt x="0" y="80"/>
                      </a:lnTo>
                      <a:lnTo>
                        <a:pt x="0" y="80"/>
                      </a:lnTo>
                      <a:lnTo>
                        <a:pt x="2" y="96"/>
                      </a:lnTo>
                      <a:lnTo>
                        <a:pt x="6" y="110"/>
                      </a:lnTo>
                      <a:lnTo>
                        <a:pt x="14" y="124"/>
                      </a:lnTo>
                      <a:lnTo>
                        <a:pt x="24" y="134"/>
                      </a:lnTo>
                      <a:lnTo>
                        <a:pt x="34" y="144"/>
                      </a:lnTo>
                      <a:lnTo>
                        <a:pt x="48" y="152"/>
                      </a:lnTo>
                      <a:lnTo>
                        <a:pt x="62" y="156"/>
                      </a:lnTo>
                      <a:lnTo>
                        <a:pt x="78" y="158"/>
                      </a:lnTo>
                      <a:lnTo>
                        <a:pt x="78" y="158"/>
                      </a:lnTo>
                      <a:lnTo>
                        <a:pt x="94" y="156"/>
                      </a:lnTo>
                      <a:lnTo>
                        <a:pt x="110" y="152"/>
                      </a:lnTo>
                      <a:lnTo>
                        <a:pt x="122" y="144"/>
                      </a:lnTo>
                      <a:lnTo>
                        <a:pt x="134" y="134"/>
                      </a:lnTo>
                      <a:lnTo>
                        <a:pt x="144" y="124"/>
                      </a:lnTo>
                      <a:lnTo>
                        <a:pt x="152" y="110"/>
                      </a:lnTo>
                      <a:lnTo>
                        <a:pt x="156" y="96"/>
                      </a:lnTo>
                      <a:lnTo>
                        <a:pt x="158" y="80"/>
                      </a:lnTo>
                      <a:lnTo>
                        <a:pt x="158" y="80"/>
                      </a:lnTo>
                      <a:close/>
                    </a:path>
                  </a:pathLst>
                </a:custGeom>
                <a:solidFill>
                  <a:srgbClr val="000000"/>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0" name="Freeform 61"/>
                <p:cNvSpPr>
                  <a:spLocks/>
                </p:cNvSpPr>
                <p:nvPr/>
              </p:nvSpPr>
              <p:spPr bwMode="auto">
                <a:xfrm>
                  <a:off x="1782" y="1430"/>
                  <a:ext cx="80" cy="80"/>
                </a:xfrm>
                <a:custGeom>
                  <a:avLst/>
                  <a:gdLst>
                    <a:gd name="T0" fmla="*/ 80 w 80"/>
                    <a:gd name="T1" fmla="*/ 40 h 80"/>
                    <a:gd name="T2" fmla="*/ 80 w 80"/>
                    <a:gd name="T3" fmla="*/ 40 h 80"/>
                    <a:gd name="T4" fmla="*/ 80 w 80"/>
                    <a:gd name="T5" fmla="*/ 32 h 80"/>
                    <a:gd name="T6" fmla="*/ 78 w 80"/>
                    <a:gd name="T7" fmla="*/ 24 h 80"/>
                    <a:gd name="T8" fmla="*/ 74 w 80"/>
                    <a:gd name="T9" fmla="*/ 16 h 80"/>
                    <a:gd name="T10" fmla="*/ 70 w 80"/>
                    <a:gd name="T11" fmla="*/ 10 h 80"/>
                    <a:gd name="T12" fmla="*/ 64 w 80"/>
                    <a:gd name="T13" fmla="*/ 6 h 80"/>
                    <a:gd name="T14" fmla="*/ 56 w 80"/>
                    <a:gd name="T15" fmla="*/ 2 h 80"/>
                    <a:gd name="T16" fmla="*/ 48 w 80"/>
                    <a:gd name="T17" fmla="*/ 0 h 80"/>
                    <a:gd name="T18" fmla="*/ 40 w 80"/>
                    <a:gd name="T19" fmla="*/ 0 h 80"/>
                    <a:gd name="T20" fmla="*/ 40 w 80"/>
                    <a:gd name="T21" fmla="*/ 0 h 80"/>
                    <a:gd name="T22" fmla="*/ 32 w 80"/>
                    <a:gd name="T23" fmla="*/ 0 h 80"/>
                    <a:gd name="T24" fmla="*/ 26 w 80"/>
                    <a:gd name="T25" fmla="*/ 2 h 80"/>
                    <a:gd name="T26" fmla="*/ 18 w 80"/>
                    <a:gd name="T27" fmla="*/ 6 h 80"/>
                    <a:gd name="T28" fmla="*/ 12 w 80"/>
                    <a:gd name="T29" fmla="*/ 10 h 80"/>
                    <a:gd name="T30" fmla="*/ 8 w 80"/>
                    <a:gd name="T31" fmla="*/ 16 h 80"/>
                    <a:gd name="T32" fmla="*/ 4 w 80"/>
                    <a:gd name="T33" fmla="*/ 24 h 80"/>
                    <a:gd name="T34" fmla="*/ 2 w 80"/>
                    <a:gd name="T35" fmla="*/ 32 h 80"/>
                    <a:gd name="T36" fmla="*/ 0 w 80"/>
                    <a:gd name="T37" fmla="*/ 40 h 80"/>
                    <a:gd name="T38" fmla="*/ 0 w 80"/>
                    <a:gd name="T39" fmla="*/ 40 h 80"/>
                    <a:gd name="T40" fmla="*/ 2 w 80"/>
                    <a:gd name="T41" fmla="*/ 48 h 80"/>
                    <a:gd name="T42" fmla="*/ 4 w 80"/>
                    <a:gd name="T43" fmla="*/ 54 h 80"/>
                    <a:gd name="T44" fmla="*/ 8 w 80"/>
                    <a:gd name="T45" fmla="*/ 62 h 80"/>
                    <a:gd name="T46" fmla="*/ 12 w 80"/>
                    <a:gd name="T47" fmla="*/ 68 h 80"/>
                    <a:gd name="T48" fmla="*/ 18 w 80"/>
                    <a:gd name="T49" fmla="*/ 72 h 80"/>
                    <a:gd name="T50" fmla="*/ 26 w 80"/>
                    <a:gd name="T51" fmla="*/ 76 h 80"/>
                    <a:gd name="T52" fmla="*/ 32 w 80"/>
                    <a:gd name="T53" fmla="*/ 78 h 80"/>
                    <a:gd name="T54" fmla="*/ 40 w 80"/>
                    <a:gd name="T55" fmla="*/ 80 h 80"/>
                    <a:gd name="T56" fmla="*/ 40 w 80"/>
                    <a:gd name="T57" fmla="*/ 80 h 80"/>
                    <a:gd name="T58" fmla="*/ 48 w 80"/>
                    <a:gd name="T59" fmla="*/ 78 h 80"/>
                    <a:gd name="T60" fmla="*/ 56 w 80"/>
                    <a:gd name="T61" fmla="*/ 76 h 80"/>
                    <a:gd name="T62" fmla="*/ 64 w 80"/>
                    <a:gd name="T63" fmla="*/ 72 h 80"/>
                    <a:gd name="T64" fmla="*/ 70 w 80"/>
                    <a:gd name="T65" fmla="*/ 68 h 80"/>
                    <a:gd name="T66" fmla="*/ 74 w 80"/>
                    <a:gd name="T67" fmla="*/ 62 h 80"/>
                    <a:gd name="T68" fmla="*/ 78 w 80"/>
                    <a:gd name="T69" fmla="*/ 54 h 80"/>
                    <a:gd name="T70" fmla="*/ 80 w 80"/>
                    <a:gd name="T71" fmla="*/ 48 h 80"/>
                    <a:gd name="T72" fmla="*/ 80 w 80"/>
                    <a:gd name="T73" fmla="*/ 40 h 80"/>
                    <a:gd name="T74" fmla="*/ 80 w 80"/>
                    <a:gd name="T75" fmla="*/ 4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0">
                      <a:moveTo>
                        <a:pt x="80" y="40"/>
                      </a:moveTo>
                      <a:lnTo>
                        <a:pt x="80" y="40"/>
                      </a:lnTo>
                      <a:lnTo>
                        <a:pt x="80" y="32"/>
                      </a:lnTo>
                      <a:lnTo>
                        <a:pt x="78" y="24"/>
                      </a:lnTo>
                      <a:lnTo>
                        <a:pt x="74" y="16"/>
                      </a:lnTo>
                      <a:lnTo>
                        <a:pt x="70" y="10"/>
                      </a:lnTo>
                      <a:lnTo>
                        <a:pt x="64" y="6"/>
                      </a:lnTo>
                      <a:lnTo>
                        <a:pt x="56" y="2"/>
                      </a:lnTo>
                      <a:lnTo>
                        <a:pt x="48" y="0"/>
                      </a:lnTo>
                      <a:lnTo>
                        <a:pt x="40" y="0"/>
                      </a:lnTo>
                      <a:lnTo>
                        <a:pt x="40" y="0"/>
                      </a:lnTo>
                      <a:lnTo>
                        <a:pt x="32" y="0"/>
                      </a:lnTo>
                      <a:lnTo>
                        <a:pt x="26" y="2"/>
                      </a:lnTo>
                      <a:lnTo>
                        <a:pt x="18" y="6"/>
                      </a:lnTo>
                      <a:lnTo>
                        <a:pt x="12" y="10"/>
                      </a:lnTo>
                      <a:lnTo>
                        <a:pt x="8" y="16"/>
                      </a:lnTo>
                      <a:lnTo>
                        <a:pt x="4" y="24"/>
                      </a:lnTo>
                      <a:lnTo>
                        <a:pt x="2" y="32"/>
                      </a:lnTo>
                      <a:lnTo>
                        <a:pt x="0" y="40"/>
                      </a:lnTo>
                      <a:lnTo>
                        <a:pt x="0" y="40"/>
                      </a:lnTo>
                      <a:lnTo>
                        <a:pt x="2" y="48"/>
                      </a:lnTo>
                      <a:lnTo>
                        <a:pt x="4" y="54"/>
                      </a:lnTo>
                      <a:lnTo>
                        <a:pt x="8" y="62"/>
                      </a:lnTo>
                      <a:lnTo>
                        <a:pt x="12" y="68"/>
                      </a:lnTo>
                      <a:lnTo>
                        <a:pt x="18" y="72"/>
                      </a:lnTo>
                      <a:lnTo>
                        <a:pt x="26" y="76"/>
                      </a:lnTo>
                      <a:lnTo>
                        <a:pt x="32" y="78"/>
                      </a:lnTo>
                      <a:lnTo>
                        <a:pt x="40" y="80"/>
                      </a:lnTo>
                      <a:lnTo>
                        <a:pt x="40" y="80"/>
                      </a:lnTo>
                      <a:lnTo>
                        <a:pt x="48" y="78"/>
                      </a:lnTo>
                      <a:lnTo>
                        <a:pt x="56" y="76"/>
                      </a:lnTo>
                      <a:lnTo>
                        <a:pt x="64" y="72"/>
                      </a:lnTo>
                      <a:lnTo>
                        <a:pt x="70" y="68"/>
                      </a:lnTo>
                      <a:lnTo>
                        <a:pt x="74" y="62"/>
                      </a:lnTo>
                      <a:lnTo>
                        <a:pt x="78" y="54"/>
                      </a:lnTo>
                      <a:lnTo>
                        <a:pt x="80" y="48"/>
                      </a:lnTo>
                      <a:lnTo>
                        <a:pt x="80" y="40"/>
                      </a:lnTo>
                      <a:lnTo>
                        <a:pt x="80" y="40"/>
                      </a:lnTo>
                      <a:close/>
                    </a:path>
                  </a:pathLst>
                </a:custGeom>
                <a:solidFill>
                  <a:srgbClr val="A1A3A6"/>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1" name="Freeform 62"/>
                <p:cNvSpPr>
                  <a:spLocks/>
                </p:cNvSpPr>
                <p:nvPr/>
              </p:nvSpPr>
              <p:spPr bwMode="auto">
                <a:xfrm>
                  <a:off x="1798" y="1446"/>
                  <a:ext cx="48" cy="48"/>
                </a:xfrm>
                <a:custGeom>
                  <a:avLst/>
                  <a:gdLst>
                    <a:gd name="T0" fmla="*/ 48 w 48"/>
                    <a:gd name="T1" fmla="*/ 24 h 48"/>
                    <a:gd name="T2" fmla="*/ 48 w 48"/>
                    <a:gd name="T3" fmla="*/ 24 h 48"/>
                    <a:gd name="T4" fmla="*/ 46 w 48"/>
                    <a:gd name="T5" fmla="*/ 14 h 48"/>
                    <a:gd name="T6" fmla="*/ 42 w 48"/>
                    <a:gd name="T7" fmla="*/ 6 h 48"/>
                    <a:gd name="T8" fmla="*/ 34 w 48"/>
                    <a:gd name="T9" fmla="*/ 2 h 48"/>
                    <a:gd name="T10" fmla="*/ 24 w 48"/>
                    <a:gd name="T11" fmla="*/ 0 h 48"/>
                    <a:gd name="T12" fmla="*/ 24 w 48"/>
                    <a:gd name="T13" fmla="*/ 0 h 48"/>
                    <a:gd name="T14" fmla="*/ 16 w 48"/>
                    <a:gd name="T15" fmla="*/ 2 h 48"/>
                    <a:gd name="T16" fmla="*/ 8 w 48"/>
                    <a:gd name="T17" fmla="*/ 6 h 48"/>
                    <a:gd name="T18" fmla="*/ 2 w 48"/>
                    <a:gd name="T19" fmla="*/ 14 h 48"/>
                    <a:gd name="T20" fmla="*/ 0 w 48"/>
                    <a:gd name="T21" fmla="*/ 24 h 48"/>
                    <a:gd name="T22" fmla="*/ 0 w 48"/>
                    <a:gd name="T23" fmla="*/ 24 h 48"/>
                    <a:gd name="T24" fmla="*/ 2 w 48"/>
                    <a:gd name="T25" fmla="*/ 32 h 48"/>
                    <a:gd name="T26" fmla="*/ 8 w 48"/>
                    <a:gd name="T27" fmla="*/ 40 h 48"/>
                    <a:gd name="T28" fmla="*/ 16 w 48"/>
                    <a:gd name="T29" fmla="*/ 46 h 48"/>
                    <a:gd name="T30" fmla="*/ 24 w 48"/>
                    <a:gd name="T31" fmla="*/ 48 h 48"/>
                    <a:gd name="T32" fmla="*/ 24 w 48"/>
                    <a:gd name="T33" fmla="*/ 48 h 48"/>
                    <a:gd name="T34" fmla="*/ 34 w 48"/>
                    <a:gd name="T35" fmla="*/ 46 h 48"/>
                    <a:gd name="T36" fmla="*/ 42 w 48"/>
                    <a:gd name="T37" fmla="*/ 40 h 48"/>
                    <a:gd name="T38" fmla="*/ 46 w 48"/>
                    <a:gd name="T39" fmla="*/ 32 h 48"/>
                    <a:gd name="T40" fmla="*/ 48 w 48"/>
                    <a:gd name="T41" fmla="*/ 24 h 48"/>
                    <a:gd name="T42" fmla="*/ 48 w 48"/>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48">
                      <a:moveTo>
                        <a:pt x="48" y="24"/>
                      </a:moveTo>
                      <a:lnTo>
                        <a:pt x="48" y="24"/>
                      </a:lnTo>
                      <a:lnTo>
                        <a:pt x="46" y="14"/>
                      </a:lnTo>
                      <a:lnTo>
                        <a:pt x="42" y="6"/>
                      </a:lnTo>
                      <a:lnTo>
                        <a:pt x="34" y="2"/>
                      </a:lnTo>
                      <a:lnTo>
                        <a:pt x="24" y="0"/>
                      </a:lnTo>
                      <a:lnTo>
                        <a:pt x="24" y="0"/>
                      </a:lnTo>
                      <a:lnTo>
                        <a:pt x="16" y="2"/>
                      </a:lnTo>
                      <a:lnTo>
                        <a:pt x="8" y="6"/>
                      </a:lnTo>
                      <a:lnTo>
                        <a:pt x="2" y="14"/>
                      </a:lnTo>
                      <a:lnTo>
                        <a:pt x="0" y="24"/>
                      </a:lnTo>
                      <a:lnTo>
                        <a:pt x="0" y="24"/>
                      </a:lnTo>
                      <a:lnTo>
                        <a:pt x="2" y="32"/>
                      </a:lnTo>
                      <a:lnTo>
                        <a:pt x="8" y="40"/>
                      </a:lnTo>
                      <a:lnTo>
                        <a:pt x="16" y="46"/>
                      </a:lnTo>
                      <a:lnTo>
                        <a:pt x="24" y="48"/>
                      </a:lnTo>
                      <a:lnTo>
                        <a:pt x="24" y="48"/>
                      </a:lnTo>
                      <a:lnTo>
                        <a:pt x="34" y="46"/>
                      </a:lnTo>
                      <a:lnTo>
                        <a:pt x="42" y="40"/>
                      </a:lnTo>
                      <a:lnTo>
                        <a:pt x="46" y="32"/>
                      </a:lnTo>
                      <a:lnTo>
                        <a:pt x="48" y="24"/>
                      </a:lnTo>
                      <a:lnTo>
                        <a:pt x="48" y="24"/>
                      </a:lnTo>
                      <a:close/>
                    </a:path>
                  </a:pathLst>
                </a:custGeom>
                <a:solidFill>
                  <a:srgbClr val="D5D7D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 name="Freeform 63"/>
                <p:cNvSpPr>
                  <a:spLocks/>
                </p:cNvSpPr>
                <p:nvPr/>
              </p:nvSpPr>
              <p:spPr bwMode="auto">
                <a:xfrm>
                  <a:off x="1080" y="1384"/>
                  <a:ext cx="40" cy="26"/>
                </a:xfrm>
                <a:custGeom>
                  <a:avLst/>
                  <a:gdLst>
                    <a:gd name="T0" fmla="*/ 36 w 40"/>
                    <a:gd name="T1" fmla="*/ 0 h 26"/>
                    <a:gd name="T2" fmla="*/ 36 w 40"/>
                    <a:gd name="T3" fmla="*/ 0 h 26"/>
                    <a:gd name="T4" fmla="*/ 0 w 40"/>
                    <a:gd name="T5" fmla="*/ 0 h 26"/>
                    <a:gd name="T6" fmla="*/ 0 w 40"/>
                    <a:gd name="T7" fmla="*/ 26 h 26"/>
                    <a:gd name="T8" fmla="*/ 0 w 40"/>
                    <a:gd name="T9" fmla="*/ 26 h 26"/>
                    <a:gd name="T10" fmla="*/ 20 w 40"/>
                    <a:gd name="T11" fmla="*/ 24 h 26"/>
                    <a:gd name="T12" fmla="*/ 26 w 40"/>
                    <a:gd name="T13" fmla="*/ 22 h 26"/>
                    <a:gd name="T14" fmla="*/ 30 w 40"/>
                    <a:gd name="T15" fmla="*/ 18 h 26"/>
                    <a:gd name="T16" fmla="*/ 30 w 40"/>
                    <a:gd name="T17" fmla="*/ 18 h 26"/>
                    <a:gd name="T18" fmla="*/ 36 w 40"/>
                    <a:gd name="T19" fmla="*/ 12 h 26"/>
                    <a:gd name="T20" fmla="*/ 40 w 40"/>
                    <a:gd name="T21" fmla="*/ 6 h 26"/>
                    <a:gd name="T22" fmla="*/ 40 w 40"/>
                    <a:gd name="T23" fmla="*/ 2 h 26"/>
                    <a:gd name="T24" fmla="*/ 40 w 40"/>
                    <a:gd name="T25" fmla="*/ 0 h 26"/>
                    <a:gd name="T26" fmla="*/ 36 w 40"/>
                    <a:gd name="T27" fmla="*/ 0 h 26"/>
                    <a:gd name="T28" fmla="*/ 36 w 40"/>
                    <a:gd name="T2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6">
                      <a:moveTo>
                        <a:pt x="36" y="0"/>
                      </a:moveTo>
                      <a:lnTo>
                        <a:pt x="36" y="0"/>
                      </a:lnTo>
                      <a:lnTo>
                        <a:pt x="0" y="0"/>
                      </a:lnTo>
                      <a:lnTo>
                        <a:pt x="0" y="26"/>
                      </a:lnTo>
                      <a:lnTo>
                        <a:pt x="0" y="26"/>
                      </a:lnTo>
                      <a:lnTo>
                        <a:pt x="20" y="24"/>
                      </a:lnTo>
                      <a:lnTo>
                        <a:pt x="26" y="22"/>
                      </a:lnTo>
                      <a:lnTo>
                        <a:pt x="30" y="18"/>
                      </a:lnTo>
                      <a:lnTo>
                        <a:pt x="30" y="18"/>
                      </a:lnTo>
                      <a:lnTo>
                        <a:pt x="36" y="12"/>
                      </a:lnTo>
                      <a:lnTo>
                        <a:pt x="40" y="6"/>
                      </a:lnTo>
                      <a:lnTo>
                        <a:pt x="40" y="2"/>
                      </a:lnTo>
                      <a:lnTo>
                        <a:pt x="40" y="0"/>
                      </a:lnTo>
                      <a:lnTo>
                        <a:pt x="36" y="0"/>
                      </a:lnTo>
                      <a:lnTo>
                        <a:pt x="36" y="0"/>
                      </a:lnTo>
                      <a:close/>
                    </a:path>
                  </a:pathLst>
                </a:custGeom>
                <a:solidFill>
                  <a:srgbClr val="F7F3DA"/>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 name="Freeform 64"/>
                <p:cNvSpPr>
                  <a:spLocks/>
                </p:cNvSpPr>
                <p:nvPr/>
              </p:nvSpPr>
              <p:spPr bwMode="auto">
                <a:xfrm>
                  <a:off x="1248" y="1178"/>
                  <a:ext cx="180" cy="96"/>
                </a:xfrm>
                <a:custGeom>
                  <a:avLst/>
                  <a:gdLst>
                    <a:gd name="T0" fmla="*/ 180 w 180"/>
                    <a:gd name="T1" fmla="*/ 94 h 96"/>
                    <a:gd name="T2" fmla="*/ 180 w 180"/>
                    <a:gd name="T3" fmla="*/ 8 h 96"/>
                    <a:gd name="T4" fmla="*/ 180 w 180"/>
                    <a:gd name="T5" fmla="*/ 8 h 96"/>
                    <a:gd name="T6" fmla="*/ 178 w 180"/>
                    <a:gd name="T7" fmla="*/ 2 h 96"/>
                    <a:gd name="T8" fmla="*/ 172 w 180"/>
                    <a:gd name="T9" fmla="*/ 0 h 96"/>
                    <a:gd name="T10" fmla="*/ 58 w 180"/>
                    <a:gd name="T11" fmla="*/ 0 h 96"/>
                    <a:gd name="T12" fmla="*/ 58 w 180"/>
                    <a:gd name="T13" fmla="*/ 0 h 96"/>
                    <a:gd name="T14" fmla="*/ 54 w 180"/>
                    <a:gd name="T15" fmla="*/ 4 h 96"/>
                    <a:gd name="T16" fmla="*/ 46 w 180"/>
                    <a:gd name="T17" fmla="*/ 16 h 96"/>
                    <a:gd name="T18" fmla="*/ 26 w 180"/>
                    <a:gd name="T19" fmla="*/ 48 h 96"/>
                    <a:gd name="T20" fmla="*/ 0 w 180"/>
                    <a:gd name="T21" fmla="*/ 96 h 96"/>
                    <a:gd name="T22" fmla="*/ 180 w 180"/>
                    <a:gd name="T23" fmla="*/ 9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0" h="96">
                      <a:moveTo>
                        <a:pt x="180" y="94"/>
                      </a:moveTo>
                      <a:lnTo>
                        <a:pt x="180" y="8"/>
                      </a:lnTo>
                      <a:lnTo>
                        <a:pt x="180" y="8"/>
                      </a:lnTo>
                      <a:lnTo>
                        <a:pt x="178" y="2"/>
                      </a:lnTo>
                      <a:lnTo>
                        <a:pt x="172" y="0"/>
                      </a:lnTo>
                      <a:lnTo>
                        <a:pt x="58" y="0"/>
                      </a:lnTo>
                      <a:lnTo>
                        <a:pt x="58" y="0"/>
                      </a:lnTo>
                      <a:lnTo>
                        <a:pt x="54" y="4"/>
                      </a:lnTo>
                      <a:lnTo>
                        <a:pt x="46" y="16"/>
                      </a:lnTo>
                      <a:lnTo>
                        <a:pt x="26" y="48"/>
                      </a:lnTo>
                      <a:lnTo>
                        <a:pt x="0" y="96"/>
                      </a:lnTo>
                      <a:lnTo>
                        <a:pt x="180" y="94"/>
                      </a:lnTo>
                      <a:close/>
                    </a:path>
                  </a:pathLst>
                </a:custGeom>
                <a:solidFill>
                  <a:srgbClr val="FFFFFF"/>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 name="Freeform 65"/>
                <p:cNvSpPr>
                  <a:spLocks/>
                </p:cNvSpPr>
                <p:nvPr/>
              </p:nvSpPr>
              <p:spPr bwMode="auto">
                <a:xfrm>
                  <a:off x="1374" y="1284"/>
                  <a:ext cx="40" cy="10"/>
                </a:xfrm>
                <a:custGeom>
                  <a:avLst/>
                  <a:gdLst>
                    <a:gd name="T0" fmla="*/ 40 w 40"/>
                    <a:gd name="T1" fmla="*/ 6 h 10"/>
                    <a:gd name="T2" fmla="*/ 40 w 40"/>
                    <a:gd name="T3" fmla="*/ 6 h 10"/>
                    <a:gd name="T4" fmla="*/ 40 w 40"/>
                    <a:gd name="T5" fmla="*/ 2 h 10"/>
                    <a:gd name="T6" fmla="*/ 36 w 40"/>
                    <a:gd name="T7" fmla="*/ 0 h 10"/>
                    <a:gd name="T8" fmla="*/ 4 w 40"/>
                    <a:gd name="T9" fmla="*/ 0 h 10"/>
                    <a:gd name="T10" fmla="*/ 4 w 40"/>
                    <a:gd name="T11" fmla="*/ 0 h 10"/>
                    <a:gd name="T12" fmla="*/ 0 w 40"/>
                    <a:gd name="T13" fmla="*/ 2 h 10"/>
                    <a:gd name="T14" fmla="*/ 0 w 40"/>
                    <a:gd name="T15" fmla="*/ 6 h 10"/>
                    <a:gd name="T16" fmla="*/ 0 w 40"/>
                    <a:gd name="T17" fmla="*/ 6 h 10"/>
                    <a:gd name="T18" fmla="*/ 0 w 40"/>
                    <a:gd name="T19" fmla="*/ 6 h 10"/>
                    <a:gd name="T20" fmla="*/ 0 w 40"/>
                    <a:gd name="T21" fmla="*/ 8 h 10"/>
                    <a:gd name="T22" fmla="*/ 4 w 40"/>
                    <a:gd name="T23" fmla="*/ 10 h 10"/>
                    <a:gd name="T24" fmla="*/ 36 w 40"/>
                    <a:gd name="T25" fmla="*/ 10 h 10"/>
                    <a:gd name="T26" fmla="*/ 36 w 40"/>
                    <a:gd name="T27" fmla="*/ 10 h 10"/>
                    <a:gd name="T28" fmla="*/ 40 w 40"/>
                    <a:gd name="T29" fmla="*/ 8 h 10"/>
                    <a:gd name="T30" fmla="*/ 40 w 40"/>
                    <a:gd name="T31" fmla="*/ 6 h 10"/>
                    <a:gd name="T32" fmla="*/ 40 w 40"/>
                    <a:gd name="T3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10">
                      <a:moveTo>
                        <a:pt x="40" y="6"/>
                      </a:moveTo>
                      <a:lnTo>
                        <a:pt x="40" y="6"/>
                      </a:lnTo>
                      <a:lnTo>
                        <a:pt x="40" y="2"/>
                      </a:lnTo>
                      <a:lnTo>
                        <a:pt x="36" y="0"/>
                      </a:lnTo>
                      <a:lnTo>
                        <a:pt x="4" y="0"/>
                      </a:lnTo>
                      <a:lnTo>
                        <a:pt x="4" y="0"/>
                      </a:lnTo>
                      <a:lnTo>
                        <a:pt x="0" y="2"/>
                      </a:lnTo>
                      <a:lnTo>
                        <a:pt x="0" y="6"/>
                      </a:lnTo>
                      <a:lnTo>
                        <a:pt x="0" y="6"/>
                      </a:lnTo>
                      <a:lnTo>
                        <a:pt x="0" y="6"/>
                      </a:lnTo>
                      <a:lnTo>
                        <a:pt x="0" y="8"/>
                      </a:lnTo>
                      <a:lnTo>
                        <a:pt x="4" y="10"/>
                      </a:lnTo>
                      <a:lnTo>
                        <a:pt x="36" y="10"/>
                      </a:lnTo>
                      <a:lnTo>
                        <a:pt x="36" y="10"/>
                      </a:lnTo>
                      <a:lnTo>
                        <a:pt x="40" y="8"/>
                      </a:lnTo>
                      <a:lnTo>
                        <a:pt x="40" y="6"/>
                      </a:lnTo>
                      <a:lnTo>
                        <a:pt x="40" y="6"/>
                      </a:lnTo>
                      <a:close/>
                    </a:path>
                  </a:pathLst>
                </a:custGeom>
                <a:solidFill>
                  <a:srgbClr val="B3B5B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5" name="Freeform 66"/>
                <p:cNvSpPr>
                  <a:spLocks/>
                </p:cNvSpPr>
                <p:nvPr/>
              </p:nvSpPr>
              <p:spPr bwMode="auto">
                <a:xfrm>
                  <a:off x="1156" y="1390"/>
                  <a:ext cx="158" cy="158"/>
                </a:xfrm>
                <a:custGeom>
                  <a:avLst/>
                  <a:gdLst>
                    <a:gd name="T0" fmla="*/ 158 w 158"/>
                    <a:gd name="T1" fmla="*/ 80 h 158"/>
                    <a:gd name="T2" fmla="*/ 158 w 158"/>
                    <a:gd name="T3" fmla="*/ 80 h 158"/>
                    <a:gd name="T4" fmla="*/ 156 w 158"/>
                    <a:gd name="T5" fmla="*/ 64 h 158"/>
                    <a:gd name="T6" fmla="*/ 152 w 158"/>
                    <a:gd name="T7" fmla="*/ 48 h 158"/>
                    <a:gd name="T8" fmla="*/ 144 w 158"/>
                    <a:gd name="T9" fmla="*/ 36 h 158"/>
                    <a:gd name="T10" fmla="*/ 134 w 158"/>
                    <a:gd name="T11" fmla="*/ 24 h 158"/>
                    <a:gd name="T12" fmla="*/ 122 w 158"/>
                    <a:gd name="T13" fmla="*/ 14 h 158"/>
                    <a:gd name="T14" fmla="*/ 110 w 158"/>
                    <a:gd name="T15" fmla="*/ 6 h 158"/>
                    <a:gd name="T16" fmla="*/ 94 w 158"/>
                    <a:gd name="T17" fmla="*/ 2 h 158"/>
                    <a:gd name="T18" fmla="*/ 78 w 158"/>
                    <a:gd name="T19" fmla="*/ 0 h 158"/>
                    <a:gd name="T20" fmla="*/ 78 w 158"/>
                    <a:gd name="T21" fmla="*/ 0 h 158"/>
                    <a:gd name="T22" fmla="*/ 62 w 158"/>
                    <a:gd name="T23" fmla="*/ 2 h 158"/>
                    <a:gd name="T24" fmla="*/ 48 w 158"/>
                    <a:gd name="T25" fmla="*/ 6 h 158"/>
                    <a:gd name="T26" fmla="*/ 34 w 158"/>
                    <a:gd name="T27" fmla="*/ 14 h 158"/>
                    <a:gd name="T28" fmla="*/ 24 w 158"/>
                    <a:gd name="T29" fmla="*/ 24 h 158"/>
                    <a:gd name="T30" fmla="*/ 14 w 158"/>
                    <a:gd name="T31" fmla="*/ 36 h 158"/>
                    <a:gd name="T32" fmla="*/ 6 w 158"/>
                    <a:gd name="T33" fmla="*/ 48 h 158"/>
                    <a:gd name="T34" fmla="*/ 2 w 158"/>
                    <a:gd name="T35" fmla="*/ 64 h 158"/>
                    <a:gd name="T36" fmla="*/ 0 w 158"/>
                    <a:gd name="T37" fmla="*/ 80 h 158"/>
                    <a:gd name="T38" fmla="*/ 0 w 158"/>
                    <a:gd name="T39" fmla="*/ 80 h 158"/>
                    <a:gd name="T40" fmla="*/ 2 w 158"/>
                    <a:gd name="T41" fmla="*/ 96 h 158"/>
                    <a:gd name="T42" fmla="*/ 6 w 158"/>
                    <a:gd name="T43" fmla="*/ 110 h 158"/>
                    <a:gd name="T44" fmla="*/ 14 w 158"/>
                    <a:gd name="T45" fmla="*/ 124 h 158"/>
                    <a:gd name="T46" fmla="*/ 24 w 158"/>
                    <a:gd name="T47" fmla="*/ 134 h 158"/>
                    <a:gd name="T48" fmla="*/ 34 w 158"/>
                    <a:gd name="T49" fmla="*/ 144 h 158"/>
                    <a:gd name="T50" fmla="*/ 48 w 158"/>
                    <a:gd name="T51" fmla="*/ 152 h 158"/>
                    <a:gd name="T52" fmla="*/ 62 w 158"/>
                    <a:gd name="T53" fmla="*/ 156 h 158"/>
                    <a:gd name="T54" fmla="*/ 78 w 158"/>
                    <a:gd name="T55" fmla="*/ 158 h 158"/>
                    <a:gd name="T56" fmla="*/ 78 w 158"/>
                    <a:gd name="T57" fmla="*/ 158 h 158"/>
                    <a:gd name="T58" fmla="*/ 94 w 158"/>
                    <a:gd name="T59" fmla="*/ 156 h 158"/>
                    <a:gd name="T60" fmla="*/ 110 w 158"/>
                    <a:gd name="T61" fmla="*/ 152 h 158"/>
                    <a:gd name="T62" fmla="*/ 122 w 158"/>
                    <a:gd name="T63" fmla="*/ 144 h 158"/>
                    <a:gd name="T64" fmla="*/ 134 w 158"/>
                    <a:gd name="T65" fmla="*/ 134 h 158"/>
                    <a:gd name="T66" fmla="*/ 144 w 158"/>
                    <a:gd name="T67" fmla="*/ 124 h 158"/>
                    <a:gd name="T68" fmla="*/ 152 w 158"/>
                    <a:gd name="T69" fmla="*/ 110 h 158"/>
                    <a:gd name="T70" fmla="*/ 156 w 158"/>
                    <a:gd name="T71" fmla="*/ 96 h 158"/>
                    <a:gd name="T72" fmla="*/ 158 w 158"/>
                    <a:gd name="T73" fmla="*/ 80 h 158"/>
                    <a:gd name="T74" fmla="*/ 158 w 158"/>
                    <a:gd name="T75" fmla="*/ 8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8" h="158">
                      <a:moveTo>
                        <a:pt x="158" y="80"/>
                      </a:moveTo>
                      <a:lnTo>
                        <a:pt x="158" y="80"/>
                      </a:lnTo>
                      <a:lnTo>
                        <a:pt x="156" y="64"/>
                      </a:lnTo>
                      <a:lnTo>
                        <a:pt x="152" y="48"/>
                      </a:lnTo>
                      <a:lnTo>
                        <a:pt x="144" y="36"/>
                      </a:lnTo>
                      <a:lnTo>
                        <a:pt x="134" y="24"/>
                      </a:lnTo>
                      <a:lnTo>
                        <a:pt x="122" y="14"/>
                      </a:lnTo>
                      <a:lnTo>
                        <a:pt x="110" y="6"/>
                      </a:lnTo>
                      <a:lnTo>
                        <a:pt x="94" y="2"/>
                      </a:lnTo>
                      <a:lnTo>
                        <a:pt x="78" y="0"/>
                      </a:lnTo>
                      <a:lnTo>
                        <a:pt x="78" y="0"/>
                      </a:lnTo>
                      <a:lnTo>
                        <a:pt x="62" y="2"/>
                      </a:lnTo>
                      <a:lnTo>
                        <a:pt x="48" y="6"/>
                      </a:lnTo>
                      <a:lnTo>
                        <a:pt x="34" y="14"/>
                      </a:lnTo>
                      <a:lnTo>
                        <a:pt x="24" y="24"/>
                      </a:lnTo>
                      <a:lnTo>
                        <a:pt x="14" y="36"/>
                      </a:lnTo>
                      <a:lnTo>
                        <a:pt x="6" y="48"/>
                      </a:lnTo>
                      <a:lnTo>
                        <a:pt x="2" y="64"/>
                      </a:lnTo>
                      <a:lnTo>
                        <a:pt x="0" y="80"/>
                      </a:lnTo>
                      <a:lnTo>
                        <a:pt x="0" y="80"/>
                      </a:lnTo>
                      <a:lnTo>
                        <a:pt x="2" y="96"/>
                      </a:lnTo>
                      <a:lnTo>
                        <a:pt x="6" y="110"/>
                      </a:lnTo>
                      <a:lnTo>
                        <a:pt x="14" y="124"/>
                      </a:lnTo>
                      <a:lnTo>
                        <a:pt x="24" y="134"/>
                      </a:lnTo>
                      <a:lnTo>
                        <a:pt x="34" y="144"/>
                      </a:lnTo>
                      <a:lnTo>
                        <a:pt x="48" y="152"/>
                      </a:lnTo>
                      <a:lnTo>
                        <a:pt x="62" y="156"/>
                      </a:lnTo>
                      <a:lnTo>
                        <a:pt x="78" y="158"/>
                      </a:lnTo>
                      <a:lnTo>
                        <a:pt x="78" y="158"/>
                      </a:lnTo>
                      <a:lnTo>
                        <a:pt x="94" y="156"/>
                      </a:lnTo>
                      <a:lnTo>
                        <a:pt x="110" y="152"/>
                      </a:lnTo>
                      <a:lnTo>
                        <a:pt x="122" y="144"/>
                      </a:lnTo>
                      <a:lnTo>
                        <a:pt x="134" y="134"/>
                      </a:lnTo>
                      <a:lnTo>
                        <a:pt x="144" y="124"/>
                      </a:lnTo>
                      <a:lnTo>
                        <a:pt x="152" y="110"/>
                      </a:lnTo>
                      <a:lnTo>
                        <a:pt x="156" y="96"/>
                      </a:lnTo>
                      <a:lnTo>
                        <a:pt x="158" y="80"/>
                      </a:lnTo>
                      <a:lnTo>
                        <a:pt x="158" y="80"/>
                      </a:lnTo>
                      <a:close/>
                    </a:path>
                  </a:pathLst>
                </a:custGeom>
                <a:solidFill>
                  <a:srgbClr val="000000"/>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 name="Freeform 67"/>
                <p:cNvSpPr>
                  <a:spLocks/>
                </p:cNvSpPr>
                <p:nvPr/>
              </p:nvSpPr>
              <p:spPr bwMode="auto">
                <a:xfrm>
                  <a:off x="1194" y="1430"/>
                  <a:ext cx="80" cy="80"/>
                </a:xfrm>
                <a:custGeom>
                  <a:avLst/>
                  <a:gdLst>
                    <a:gd name="T0" fmla="*/ 80 w 80"/>
                    <a:gd name="T1" fmla="*/ 40 h 80"/>
                    <a:gd name="T2" fmla="*/ 80 w 80"/>
                    <a:gd name="T3" fmla="*/ 40 h 80"/>
                    <a:gd name="T4" fmla="*/ 80 w 80"/>
                    <a:gd name="T5" fmla="*/ 32 h 80"/>
                    <a:gd name="T6" fmla="*/ 78 w 80"/>
                    <a:gd name="T7" fmla="*/ 24 h 80"/>
                    <a:gd name="T8" fmla="*/ 74 w 80"/>
                    <a:gd name="T9" fmla="*/ 16 h 80"/>
                    <a:gd name="T10" fmla="*/ 70 w 80"/>
                    <a:gd name="T11" fmla="*/ 10 h 80"/>
                    <a:gd name="T12" fmla="*/ 64 w 80"/>
                    <a:gd name="T13" fmla="*/ 6 h 80"/>
                    <a:gd name="T14" fmla="*/ 56 w 80"/>
                    <a:gd name="T15" fmla="*/ 2 h 80"/>
                    <a:gd name="T16" fmla="*/ 48 w 80"/>
                    <a:gd name="T17" fmla="*/ 0 h 80"/>
                    <a:gd name="T18" fmla="*/ 40 w 80"/>
                    <a:gd name="T19" fmla="*/ 0 h 80"/>
                    <a:gd name="T20" fmla="*/ 40 w 80"/>
                    <a:gd name="T21" fmla="*/ 0 h 80"/>
                    <a:gd name="T22" fmla="*/ 32 w 80"/>
                    <a:gd name="T23" fmla="*/ 0 h 80"/>
                    <a:gd name="T24" fmla="*/ 26 w 80"/>
                    <a:gd name="T25" fmla="*/ 2 h 80"/>
                    <a:gd name="T26" fmla="*/ 18 w 80"/>
                    <a:gd name="T27" fmla="*/ 6 h 80"/>
                    <a:gd name="T28" fmla="*/ 12 w 80"/>
                    <a:gd name="T29" fmla="*/ 10 h 80"/>
                    <a:gd name="T30" fmla="*/ 8 w 80"/>
                    <a:gd name="T31" fmla="*/ 16 h 80"/>
                    <a:gd name="T32" fmla="*/ 4 w 80"/>
                    <a:gd name="T33" fmla="*/ 24 h 80"/>
                    <a:gd name="T34" fmla="*/ 2 w 80"/>
                    <a:gd name="T35" fmla="*/ 32 h 80"/>
                    <a:gd name="T36" fmla="*/ 0 w 80"/>
                    <a:gd name="T37" fmla="*/ 40 h 80"/>
                    <a:gd name="T38" fmla="*/ 0 w 80"/>
                    <a:gd name="T39" fmla="*/ 40 h 80"/>
                    <a:gd name="T40" fmla="*/ 2 w 80"/>
                    <a:gd name="T41" fmla="*/ 48 h 80"/>
                    <a:gd name="T42" fmla="*/ 4 w 80"/>
                    <a:gd name="T43" fmla="*/ 54 h 80"/>
                    <a:gd name="T44" fmla="*/ 8 w 80"/>
                    <a:gd name="T45" fmla="*/ 62 h 80"/>
                    <a:gd name="T46" fmla="*/ 12 w 80"/>
                    <a:gd name="T47" fmla="*/ 68 h 80"/>
                    <a:gd name="T48" fmla="*/ 18 w 80"/>
                    <a:gd name="T49" fmla="*/ 72 h 80"/>
                    <a:gd name="T50" fmla="*/ 26 w 80"/>
                    <a:gd name="T51" fmla="*/ 76 h 80"/>
                    <a:gd name="T52" fmla="*/ 32 w 80"/>
                    <a:gd name="T53" fmla="*/ 78 h 80"/>
                    <a:gd name="T54" fmla="*/ 40 w 80"/>
                    <a:gd name="T55" fmla="*/ 80 h 80"/>
                    <a:gd name="T56" fmla="*/ 40 w 80"/>
                    <a:gd name="T57" fmla="*/ 80 h 80"/>
                    <a:gd name="T58" fmla="*/ 48 w 80"/>
                    <a:gd name="T59" fmla="*/ 78 h 80"/>
                    <a:gd name="T60" fmla="*/ 56 w 80"/>
                    <a:gd name="T61" fmla="*/ 76 h 80"/>
                    <a:gd name="T62" fmla="*/ 64 w 80"/>
                    <a:gd name="T63" fmla="*/ 72 h 80"/>
                    <a:gd name="T64" fmla="*/ 70 w 80"/>
                    <a:gd name="T65" fmla="*/ 68 h 80"/>
                    <a:gd name="T66" fmla="*/ 74 w 80"/>
                    <a:gd name="T67" fmla="*/ 62 h 80"/>
                    <a:gd name="T68" fmla="*/ 78 w 80"/>
                    <a:gd name="T69" fmla="*/ 54 h 80"/>
                    <a:gd name="T70" fmla="*/ 80 w 80"/>
                    <a:gd name="T71" fmla="*/ 48 h 80"/>
                    <a:gd name="T72" fmla="*/ 80 w 80"/>
                    <a:gd name="T73" fmla="*/ 40 h 80"/>
                    <a:gd name="T74" fmla="*/ 80 w 80"/>
                    <a:gd name="T75" fmla="*/ 4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0">
                      <a:moveTo>
                        <a:pt x="80" y="40"/>
                      </a:moveTo>
                      <a:lnTo>
                        <a:pt x="80" y="40"/>
                      </a:lnTo>
                      <a:lnTo>
                        <a:pt x="80" y="32"/>
                      </a:lnTo>
                      <a:lnTo>
                        <a:pt x="78" y="24"/>
                      </a:lnTo>
                      <a:lnTo>
                        <a:pt x="74" y="16"/>
                      </a:lnTo>
                      <a:lnTo>
                        <a:pt x="70" y="10"/>
                      </a:lnTo>
                      <a:lnTo>
                        <a:pt x="64" y="6"/>
                      </a:lnTo>
                      <a:lnTo>
                        <a:pt x="56" y="2"/>
                      </a:lnTo>
                      <a:lnTo>
                        <a:pt x="48" y="0"/>
                      </a:lnTo>
                      <a:lnTo>
                        <a:pt x="40" y="0"/>
                      </a:lnTo>
                      <a:lnTo>
                        <a:pt x="40" y="0"/>
                      </a:lnTo>
                      <a:lnTo>
                        <a:pt x="32" y="0"/>
                      </a:lnTo>
                      <a:lnTo>
                        <a:pt x="26" y="2"/>
                      </a:lnTo>
                      <a:lnTo>
                        <a:pt x="18" y="6"/>
                      </a:lnTo>
                      <a:lnTo>
                        <a:pt x="12" y="10"/>
                      </a:lnTo>
                      <a:lnTo>
                        <a:pt x="8" y="16"/>
                      </a:lnTo>
                      <a:lnTo>
                        <a:pt x="4" y="24"/>
                      </a:lnTo>
                      <a:lnTo>
                        <a:pt x="2" y="32"/>
                      </a:lnTo>
                      <a:lnTo>
                        <a:pt x="0" y="40"/>
                      </a:lnTo>
                      <a:lnTo>
                        <a:pt x="0" y="40"/>
                      </a:lnTo>
                      <a:lnTo>
                        <a:pt x="2" y="48"/>
                      </a:lnTo>
                      <a:lnTo>
                        <a:pt x="4" y="54"/>
                      </a:lnTo>
                      <a:lnTo>
                        <a:pt x="8" y="62"/>
                      </a:lnTo>
                      <a:lnTo>
                        <a:pt x="12" y="68"/>
                      </a:lnTo>
                      <a:lnTo>
                        <a:pt x="18" y="72"/>
                      </a:lnTo>
                      <a:lnTo>
                        <a:pt x="26" y="76"/>
                      </a:lnTo>
                      <a:lnTo>
                        <a:pt x="32" y="78"/>
                      </a:lnTo>
                      <a:lnTo>
                        <a:pt x="40" y="80"/>
                      </a:lnTo>
                      <a:lnTo>
                        <a:pt x="40" y="80"/>
                      </a:lnTo>
                      <a:lnTo>
                        <a:pt x="48" y="78"/>
                      </a:lnTo>
                      <a:lnTo>
                        <a:pt x="56" y="76"/>
                      </a:lnTo>
                      <a:lnTo>
                        <a:pt x="64" y="72"/>
                      </a:lnTo>
                      <a:lnTo>
                        <a:pt x="70" y="68"/>
                      </a:lnTo>
                      <a:lnTo>
                        <a:pt x="74" y="62"/>
                      </a:lnTo>
                      <a:lnTo>
                        <a:pt x="78" y="54"/>
                      </a:lnTo>
                      <a:lnTo>
                        <a:pt x="80" y="48"/>
                      </a:lnTo>
                      <a:lnTo>
                        <a:pt x="80" y="40"/>
                      </a:lnTo>
                      <a:lnTo>
                        <a:pt x="80" y="40"/>
                      </a:lnTo>
                      <a:close/>
                    </a:path>
                  </a:pathLst>
                </a:custGeom>
                <a:solidFill>
                  <a:srgbClr val="A1A3A6"/>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7" name="Freeform 68"/>
                <p:cNvSpPr>
                  <a:spLocks/>
                </p:cNvSpPr>
                <p:nvPr/>
              </p:nvSpPr>
              <p:spPr bwMode="auto">
                <a:xfrm>
                  <a:off x="1210" y="1446"/>
                  <a:ext cx="48" cy="48"/>
                </a:xfrm>
                <a:custGeom>
                  <a:avLst/>
                  <a:gdLst>
                    <a:gd name="T0" fmla="*/ 48 w 48"/>
                    <a:gd name="T1" fmla="*/ 24 h 48"/>
                    <a:gd name="T2" fmla="*/ 48 w 48"/>
                    <a:gd name="T3" fmla="*/ 24 h 48"/>
                    <a:gd name="T4" fmla="*/ 46 w 48"/>
                    <a:gd name="T5" fmla="*/ 14 h 48"/>
                    <a:gd name="T6" fmla="*/ 42 w 48"/>
                    <a:gd name="T7" fmla="*/ 6 h 48"/>
                    <a:gd name="T8" fmla="*/ 34 w 48"/>
                    <a:gd name="T9" fmla="*/ 2 h 48"/>
                    <a:gd name="T10" fmla="*/ 24 w 48"/>
                    <a:gd name="T11" fmla="*/ 0 h 48"/>
                    <a:gd name="T12" fmla="*/ 24 w 48"/>
                    <a:gd name="T13" fmla="*/ 0 h 48"/>
                    <a:gd name="T14" fmla="*/ 16 w 48"/>
                    <a:gd name="T15" fmla="*/ 2 h 48"/>
                    <a:gd name="T16" fmla="*/ 8 w 48"/>
                    <a:gd name="T17" fmla="*/ 6 h 48"/>
                    <a:gd name="T18" fmla="*/ 2 w 48"/>
                    <a:gd name="T19" fmla="*/ 14 h 48"/>
                    <a:gd name="T20" fmla="*/ 0 w 48"/>
                    <a:gd name="T21" fmla="*/ 24 h 48"/>
                    <a:gd name="T22" fmla="*/ 0 w 48"/>
                    <a:gd name="T23" fmla="*/ 24 h 48"/>
                    <a:gd name="T24" fmla="*/ 2 w 48"/>
                    <a:gd name="T25" fmla="*/ 32 h 48"/>
                    <a:gd name="T26" fmla="*/ 8 w 48"/>
                    <a:gd name="T27" fmla="*/ 40 h 48"/>
                    <a:gd name="T28" fmla="*/ 16 w 48"/>
                    <a:gd name="T29" fmla="*/ 46 h 48"/>
                    <a:gd name="T30" fmla="*/ 24 w 48"/>
                    <a:gd name="T31" fmla="*/ 48 h 48"/>
                    <a:gd name="T32" fmla="*/ 24 w 48"/>
                    <a:gd name="T33" fmla="*/ 48 h 48"/>
                    <a:gd name="T34" fmla="*/ 34 w 48"/>
                    <a:gd name="T35" fmla="*/ 46 h 48"/>
                    <a:gd name="T36" fmla="*/ 42 w 48"/>
                    <a:gd name="T37" fmla="*/ 40 h 48"/>
                    <a:gd name="T38" fmla="*/ 46 w 48"/>
                    <a:gd name="T39" fmla="*/ 32 h 48"/>
                    <a:gd name="T40" fmla="*/ 48 w 48"/>
                    <a:gd name="T41" fmla="*/ 24 h 48"/>
                    <a:gd name="T42" fmla="*/ 48 w 48"/>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48">
                      <a:moveTo>
                        <a:pt x="48" y="24"/>
                      </a:moveTo>
                      <a:lnTo>
                        <a:pt x="48" y="24"/>
                      </a:lnTo>
                      <a:lnTo>
                        <a:pt x="46" y="14"/>
                      </a:lnTo>
                      <a:lnTo>
                        <a:pt x="42" y="6"/>
                      </a:lnTo>
                      <a:lnTo>
                        <a:pt x="34" y="2"/>
                      </a:lnTo>
                      <a:lnTo>
                        <a:pt x="24" y="0"/>
                      </a:lnTo>
                      <a:lnTo>
                        <a:pt x="24" y="0"/>
                      </a:lnTo>
                      <a:lnTo>
                        <a:pt x="16" y="2"/>
                      </a:lnTo>
                      <a:lnTo>
                        <a:pt x="8" y="6"/>
                      </a:lnTo>
                      <a:lnTo>
                        <a:pt x="2" y="14"/>
                      </a:lnTo>
                      <a:lnTo>
                        <a:pt x="0" y="24"/>
                      </a:lnTo>
                      <a:lnTo>
                        <a:pt x="0" y="24"/>
                      </a:lnTo>
                      <a:lnTo>
                        <a:pt x="2" y="32"/>
                      </a:lnTo>
                      <a:lnTo>
                        <a:pt x="8" y="40"/>
                      </a:lnTo>
                      <a:lnTo>
                        <a:pt x="16" y="46"/>
                      </a:lnTo>
                      <a:lnTo>
                        <a:pt x="24" y="48"/>
                      </a:lnTo>
                      <a:lnTo>
                        <a:pt x="24" y="48"/>
                      </a:lnTo>
                      <a:lnTo>
                        <a:pt x="34" y="46"/>
                      </a:lnTo>
                      <a:lnTo>
                        <a:pt x="42" y="40"/>
                      </a:lnTo>
                      <a:lnTo>
                        <a:pt x="46" y="32"/>
                      </a:lnTo>
                      <a:lnTo>
                        <a:pt x="48" y="24"/>
                      </a:lnTo>
                      <a:lnTo>
                        <a:pt x="48" y="24"/>
                      </a:lnTo>
                      <a:close/>
                    </a:path>
                  </a:pathLst>
                </a:custGeom>
                <a:solidFill>
                  <a:srgbClr val="D5D7D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Freeform 69"/>
                <p:cNvSpPr>
                  <a:spLocks/>
                </p:cNvSpPr>
                <p:nvPr/>
              </p:nvSpPr>
              <p:spPr bwMode="auto">
                <a:xfrm>
                  <a:off x="1064" y="1468"/>
                  <a:ext cx="86" cy="36"/>
                </a:xfrm>
                <a:custGeom>
                  <a:avLst/>
                  <a:gdLst>
                    <a:gd name="T0" fmla="*/ 86 w 86"/>
                    <a:gd name="T1" fmla="*/ 10 h 36"/>
                    <a:gd name="T2" fmla="*/ 86 w 86"/>
                    <a:gd name="T3" fmla="*/ 10 h 36"/>
                    <a:gd name="T4" fmla="*/ 86 w 86"/>
                    <a:gd name="T5" fmla="*/ 6 h 36"/>
                    <a:gd name="T6" fmla="*/ 84 w 86"/>
                    <a:gd name="T7" fmla="*/ 2 h 36"/>
                    <a:gd name="T8" fmla="*/ 80 w 86"/>
                    <a:gd name="T9" fmla="*/ 0 h 36"/>
                    <a:gd name="T10" fmla="*/ 76 w 86"/>
                    <a:gd name="T11" fmla="*/ 0 h 36"/>
                    <a:gd name="T12" fmla="*/ 10 w 86"/>
                    <a:gd name="T13" fmla="*/ 0 h 36"/>
                    <a:gd name="T14" fmla="*/ 10 w 86"/>
                    <a:gd name="T15" fmla="*/ 0 h 36"/>
                    <a:gd name="T16" fmla="*/ 6 w 86"/>
                    <a:gd name="T17" fmla="*/ 0 h 36"/>
                    <a:gd name="T18" fmla="*/ 2 w 86"/>
                    <a:gd name="T19" fmla="*/ 2 h 36"/>
                    <a:gd name="T20" fmla="*/ 0 w 86"/>
                    <a:gd name="T21" fmla="*/ 6 h 36"/>
                    <a:gd name="T22" fmla="*/ 0 w 86"/>
                    <a:gd name="T23" fmla="*/ 10 h 36"/>
                    <a:gd name="T24" fmla="*/ 0 w 86"/>
                    <a:gd name="T25" fmla="*/ 26 h 36"/>
                    <a:gd name="T26" fmla="*/ 0 w 86"/>
                    <a:gd name="T27" fmla="*/ 26 h 36"/>
                    <a:gd name="T28" fmla="*/ 0 w 86"/>
                    <a:gd name="T29" fmla="*/ 30 h 36"/>
                    <a:gd name="T30" fmla="*/ 2 w 86"/>
                    <a:gd name="T31" fmla="*/ 34 h 36"/>
                    <a:gd name="T32" fmla="*/ 6 w 86"/>
                    <a:gd name="T33" fmla="*/ 36 h 36"/>
                    <a:gd name="T34" fmla="*/ 10 w 86"/>
                    <a:gd name="T35" fmla="*/ 36 h 36"/>
                    <a:gd name="T36" fmla="*/ 76 w 86"/>
                    <a:gd name="T37" fmla="*/ 36 h 36"/>
                    <a:gd name="T38" fmla="*/ 76 w 86"/>
                    <a:gd name="T39" fmla="*/ 36 h 36"/>
                    <a:gd name="T40" fmla="*/ 80 w 86"/>
                    <a:gd name="T41" fmla="*/ 36 h 36"/>
                    <a:gd name="T42" fmla="*/ 84 w 86"/>
                    <a:gd name="T43" fmla="*/ 34 h 36"/>
                    <a:gd name="T44" fmla="*/ 86 w 86"/>
                    <a:gd name="T45" fmla="*/ 30 h 36"/>
                    <a:gd name="T46" fmla="*/ 86 w 86"/>
                    <a:gd name="T47" fmla="*/ 26 h 36"/>
                    <a:gd name="T48" fmla="*/ 86 w 86"/>
                    <a:gd name="T49" fmla="*/ 1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36">
                      <a:moveTo>
                        <a:pt x="86" y="10"/>
                      </a:moveTo>
                      <a:lnTo>
                        <a:pt x="86" y="10"/>
                      </a:lnTo>
                      <a:lnTo>
                        <a:pt x="86" y="6"/>
                      </a:lnTo>
                      <a:lnTo>
                        <a:pt x="84" y="2"/>
                      </a:lnTo>
                      <a:lnTo>
                        <a:pt x="80" y="0"/>
                      </a:lnTo>
                      <a:lnTo>
                        <a:pt x="76" y="0"/>
                      </a:lnTo>
                      <a:lnTo>
                        <a:pt x="10" y="0"/>
                      </a:lnTo>
                      <a:lnTo>
                        <a:pt x="10" y="0"/>
                      </a:lnTo>
                      <a:lnTo>
                        <a:pt x="6" y="0"/>
                      </a:lnTo>
                      <a:lnTo>
                        <a:pt x="2" y="2"/>
                      </a:lnTo>
                      <a:lnTo>
                        <a:pt x="0" y="6"/>
                      </a:lnTo>
                      <a:lnTo>
                        <a:pt x="0" y="10"/>
                      </a:lnTo>
                      <a:lnTo>
                        <a:pt x="0" y="26"/>
                      </a:lnTo>
                      <a:lnTo>
                        <a:pt x="0" y="26"/>
                      </a:lnTo>
                      <a:lnTo>
                        <a:pt x="0" y="30"/>
                      </a:lnTo>
                      <a:lnTo>
                        <a:pt x="2" y="34"/>
                      </a:lnTo>
                      <a:lnTo>
                        <a:pt x="6" y="36"/>
                      </a:lnTo>
                      <a:lnTo>
                        <a:pt x="10" y="36"/>
                      </a:lnTo>
                      <a:lnTo>
                        <a:pt x="76" y="36"/>
                      </a:lnTo>
                      <a:lnTo>
                        <a:pt x="76" y="36"/>
                      </a:lnTo>
                      <a:lnTo>
                        <a:pt x="80" y="36"/>
                      </a:lnTo>
                      <a:lnTo>
                        <a:pt x="84" y="34"/>
                      </a:lnTo>
                      <a:lnTo>
                        <a:pt x="86" y="30"/>
                      </a:lnTo>
                      <a:lnTo>
                        <a:pt x="86" y="26"/>
                      </a:lnTo>
                      <a:lnTo>
                        <a:pt x="86" y="10"/>
                      </a:lnTo>
                      <a:close/>
                    </a:path>
                  </a:pathLst>
                </a:custGeom>
                <a:solidFill>
                  <a:srgbClr val="B3B5B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9" name="Rectangle 70"/>
                <p:cNvSpPr>
                  <a:spLocks noChangeArrowheads="1"/>
                </p:cNvSpPr>
                <p:nvPr/>
              </p:nvSpPr>
              <p:spPr bwMode="auto">
                <a:xfrm>
                  <a:off x="1494" y="1394"/>
                  <a:ext cx="114" cy="108"/>
                </a:xfrm>
                <a:prstGeom prst="rect">
                  <a:avLst/>
                </a:prstGeom>
                <a:solidFill>
                  <a:srgbClr val="ABADB0"/>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0" name="Freeform 71"/>
                <p:cNvSpPr>
                  <a:spLocks/>
                </p:cNvSpPr>
                <p:nvPr/>
              </p:nvSpPr>
              <p:spPr bwMode="auto">
                <a:xfrm>
                  <a:off x="1432" y="1394"/>
                  <a:ext cx="42" cy="108"/>
                </a:xfrm>
                <a:custGeom>
                  <a:avLst/>
                  <a:gdLst>
                    <a:gd name="T0" fmla="*/ 16 w 42"/>
                    <a:gd name="T1" fmla="*/ 0 h 108"/>
                    <a:gd name="T2" fmla="*/ 16 w 42"/>
                    <a:gd name="T3" fmla="*/ 0 h 108"/>
                    <a:gd name="T4" fmla="*/ 10 w 42"/>
                    <a:gd name="T5" fmla="*/ 2 h 108"/>
                    <a:gd name="T6" fmla="*/ 4 w 42"/>
                    <a:gd name="T7" fmla="*/ 4 h 108"/>
                    <a:gd name="T8" fmla="*/ 2 w 42"/>
                    <a:gd name="T9" fmla="*/ 10 h 108"/>
                    <a:gd name="T10" fmla="*/ 0 w 42"/>
                    <a:gd name="T11" fmla="*/ 16 h 108"/>
                    <a:gd name="T12" fmla="*/ 0 w 42"/>
                    <a:gd name="T13" fmla="*/ 26 h 108"/>
                    <a:gd name="T14" fmla="*/ 0 w 42"/>
                    <a:gd name="T15" fmla="*/ 82 h 108"/>
                    <a:gd name="T16" fmla="*/ 0 w 42"/>
                    <a:gd name="T17" fmla="*/ 92 h 108"/>
                    <a:gd name="T18" fmla="*/ 0 w 42"/>
                    <a:gd name="T19" fmla="*/ 92 h 108"/>
                    <a:gd name="T20" fmla="*/ 2 w 42"/>
                    <a:gd name="T21" fmla="*/ 98 h 108"/>
                    <a:gd name="T22" fmla="*/ 4 w 42"/>
                    <a:gd name="T23" fmla="*/ 104 h 108"/>
                    <a:gd name="T24" fmla="*/ 10 w 42"/>
                    <a:gd name="T25" fmla="*/ 106 h 108"/>
                    <a:gd name="T26" fmla="*/ 16 w 42"/>
                    <a:gd name="T27" fmla="*/ 108 h 108"/>
                    <a:gd name="T28" fmla="*/ 42 w 42"/>
                    <a:gd name="T29" fmla="*/ 108 h 108"/>
                    <a:gd name="T30" fmla="*/ 42 w 42"/>
                    <a:gd name="T31" fmla="*/ 0 h 108"/>
                    <a:gd name="T32" fmla="*/ 16 w 42"/>
                    <a:gd name="T33"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108">
                      <a:moveTo>
                        <a:pt x="16" y="0"/>
                      </a:moveTo>
                      <a:lnTo>
                        <a:pt x="16" y="0"/>
                      </a:lnTo>
                      <a:lnTo>
                        <a:pt x="10" y="2"/>
                      </a:lnTo>
                      <a:lnTo>
                        <a:pt x="4" y="4"/>
                      </a:lnTo>
                      <a:lnTo>
                        <a:pt x="2" y="10"/>
                      </a:lnTo>
                      <a:lnTo>
                        <a:pt x="0" y="16"/>
                      </a:lnTo>
                      <a:lnTo>
                        <a:pt x="0" y="26"/>
                      </a:lnTo>
                      <a:lnTo>
                        <a:pt x="0" y="82"/>
                      </a:lnTo>
                      <a:lnTo>
                        <a:pt x="0" y="92"/>
                      </a:lnTo>
                      <a:lnTo>
                        <a:pt x="0" y="92"/>
                      </a:lnTo>
                      <a:lnTo>
                        <a:pt x="2" y="98"/>
                      </a:lnTo>
                      <a:lnTo>
                        <a:pt x="4" y="104"/>
                      </a:lnTo>
                      <a:lnTo>
                        <a:pt x="10" y="106"/>
                      </a:lnTo>
                      <a:lnTo>
                        <a:pt x="16" y="108"/>
                      </a:lnTo>
                      <a:lnTo>
                        <a:pt x="42" y="108"/>
                      </a:lnTo>
                      <a:lnTo>
                        <a:pt x="42" y="0"/>
                      </a:lnTo>
                      <a:lnTo>
                        <a:pt x="16" y="0"/>
                      </a:lnTo>
                      <a:close/>
                    </a:path>
                  </a:pathLst>
                </a:custGeom>
                <a:solidFill>
                  <a:srgbClr val="ABADB0"/>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1" name="Freeform 72"/>
                <p:cNvSpPr>
                  <a:spLocks/>
                </p:cNvSpPr>
                <p:nvPr/>
              </p:nvSpPr>
              <p:spPr bwMode="auto">
                <a:xfrm>
                  <a:off x="1628" y="1394"/>
                  <a:ext cx="44" cy="108"/>
                </a:xfrm>
                <a:custGeom>
                  <a:avLst/>
                  <a:gdLst>
                    <a:gd name="T0" fmla="*/ 28 w 44"/>
                    <a:gd name="T1" fmla="*/ 0 h 108"/>
                    <a:gd name="T2" fmla="*/ 0 w 44"/>
                    <a:gd name="T3" fmla="*/ 0 h 108"/>
                    <a:gd name="T4" fmla="*/ 0 w 44"/>
                    <a:gd name="T5" fmla="*/ 108 h 108"/>
                    <a:gd name="T6" fmla="*/ 28 w 44"/>
                    <a:gd name="T7" fmla="*/ 108 h 108"/>
                    <a:gd name="T8" fmla="*/ 28 w 44"/>
                    <a:gd name="T9" fmla="*/ 108 h 108"/>
                    <a:gd name="T10" fmla="*/ 34 w 44"/>
                    <a:gd name="T11" fmla="*/ 106 h 108"/>
                    <a:gd name="T12" fmla="*/ 40 w 44"/>
                    <a:gd name="T13" fmla="*/ 104 h 108"/>
                    <a:gd name="T14" fmla="*/ 42 w 44"/>
                    <a:gd name="T15" fmla="*/ 98 h 108"/>
                    <a:gd name="T16" fmla="*/ 44 w 44"/>
                    <a:gd name="T17" fmla="*/ 92 h 108"/>
                    <a:gd name="T18" fmla="*/ 44 w 44"/>
                    <a:gd name="T19" fmla="*/ 82 h 108"/>
                    <a:gd name="T20" fmla="*/ 44 w 44"/>
                    <a:gd name="T21" fmla="*/ 26 h 108"/>
                    <a:gd name="T22" fmla="*/ 44 w 44"/>
                    <a:gd name="T23" fmla="*/ 16 h 108"/>
                    <a:gd name="T24" fmla="*/ 44 w 44"/>
                    <a:gd name="T25" fmla="*/ 16 h 108"/>
                    <a:gd name="T26" fmla="*/ 42 w 44"/>
                    <a:gd name="T27" fmla="*/ 10 h 108"/>
                    <a:gd name="T28" fmla="*/ 40 w 44"/>
                    <a:gd name="T29" fmla="*/ 4 h 108"/>
                    <a:gd name="T30" fmla="*/ 34 w 44"/>
                    <a:gd name="T31" fmla="*/ 2 h 108"/>
                    <a:gd name="T32" fmla="*/ 28 w 44"/>
                    <a:gd name="T33" fmla="*/ 0 h 108"/>
                    <a:gd name="T34" fmla="*/ 28 w 44"/>
                    <a:gd name="T3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108">
                      <a:moveTo>
                        <a:pt x="28" y="0"/>
                      </a:moveTo>
                      <a:lnTo>
                        <a:pt x="0" y="0"/>
                      </a:lnTo>
                      <a:lnTo>
                        <a:pt x="0" y="108"/>
                      </a:lnTo>
                      <a:lnTo>
                        <a:pt x="28" y="108"/>
                      </a:lnTo>
                      <a:lnTo>
                        <a:pt x="28" y="108"/>
                      </a:lnTo>
                      <a:lnTo>
                        <a:pt x="34" y="106"/>
                      </a:lnTo>
                      <a:lnTo>
                        <a:pt x="40" y="104"/>
                      </a:lnTo>
                      <a:lnTo>
                        <a:pt x="42" y="98"/>
                      </a:lnTo>
                      <a:lnTo>
                        <a:pt x="44" y="92"/>
                      </a:lnTo>
                      <a:lnTo>
                        <a:pt x="44" y="82"/>
                      </a:lnTo>
                      <a:lnTo>
                        <a:pt x="44" y="26"/>
                      </a:lnTo>
                      <a:lnTo>
                        <a:pt x="44" y="16"/>
                      </a:lnTo>
                      <a:lnTo>
                        <a:pt x="44" y="16"/>
                      </a:lnTo>
                      <a:lnTo>
                        <a:pt x="42" y="10"/>
                      </a:lnTo>
                      <a:lnTo>
                        <a:pt x="40" y="4"/>
                      </a:lnTo>
                      <a:lnTo>
                        <a:pt x="34" y="2"/>
                      </a:lnTo>
                      <a:lnTo>
                        <a:pt x="28" y="0"/>
                      </a:lnTo>
                      <a:lnTo>
                        <a:pt x="28" y="0"/>
                      </a:lnTo>
                      <a:close/>
                    </a:path>
                  </a:pathLst>
                </a:custGeom>
                <a:solidFill>
                  <a:srgbClr val="ABADB0"/>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2" name="Rectangle 73"/>
                <p:cNvSpPr>
                  <a:spLocks noChangeArrowheads="1"/>
                </p:cNvSpPr>
                <p:nvPr/>
              </p:nvSpPr>
              <p:spPr bwMode="auto">
                <a:xfrm>
                  <a:off x="1474" y="1394"/>
                  <a:ext cx="20" cy="108"/>
                </a:xfrm>
                <a:prstGeom prst="rect">
                  <a:avLst/>
                </a:prstGeom>
                <a:solidFill>
                  <a:srgbClr val="CBCCCE"/>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3" name="Rectangle 74"/>
                <p:cNvSpPr>
                  <a:spLocks noChangeArrowheads="1"/>
                </p:cNvSpPr>
                <p:nvPr/>
              </p:nvSpPr>
              <p:spPr bwMode="auto">
                <a:xfrm>
                  <a:off x="1608" y="1394"/>
                  <a:ext cx="20" cy="108"/>
                </a:xfrm>
                <a:prstGeom prst="rect">
                  <a:avLst/>
                </a:prstGeom>
                <a:solidFill>
                  <a:srgbClr val="CBCCCE"/>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4" name="Freeform 75"/>
                <p:cNvSpPr>
                  <a:spLocks/>
                </p:cNvSpPr>
                <p:nvPr/>
              </p:nvSpPr>
              <p:spPr bwMode="auto">
                <a:xfrm>
                  <a:off x="1320" y="1030"/>
                  <a:ext cx="320" cy="120"/>
                </a:xfrm>
                <a:custGeom>
                  <a:avLst/>
                  <a:gdLst>
                    <a:gd name="T0" fmla="*/ 320 w 320"/>
                    <a:gd name="T1" fmla="*/ 0 h 120"/>
                    <a:gd name="T2" fmla="*/ 320 w 320"/>
                    <a:gd name="T3" fmla="*/ 0 h 120"/>
                    <a:gd name="T4" fmla="*/ 290 w 320"/>
                    <a:gd name="T5" fmla="*/ 4 h 120"/>
                    <a:gd name="T6" fmla="*/ 256 w 320"/>
                    <a:gd name="T7" fmla="*/ 10 h 120"/>
                    <a:gd name="T8" fmla="*/ 214 w 320"/>
                    <a:gd name="T9" fmla="*/ 20 h 120"/>
                    <a:gd name="T10" fmla="*/ 164 w 320"/>
                    <a:gd name="T11" fmla="*/ 36 h 120"/>
                    <a:gd name="T12" fmla="*/ 138 w 320"/>
                    <a:gd name="T13" fmla="*/ 46 h 120"/>
                    <a:gd name="T14" fmla="*/ 110 w 320"/>
                    <a:gd name="T15" fmla="*/ 56 h 120"/>
                    <a:gd name="T16" fmla="*/ 82 w 320"/>
                    <a:gd name="T17" fmla="*/ 70 h 120"/>
                    <a:gd name="T18" fmla="*/ 54 w 320"/>
                    <a:gd name="T19" fmla="*/ 84 h 120"/>
                    <a:gd name="T20" fmla="*/ 26 w 320"/>
                    <a:gd name="T21" fmla="*/ 100 h 120"/>
                    <a:gd name="T22" fmla="*/ 0 w 320"/>
                    <a:gd name="T23" fmla="*/ 120 h 120"/>
                    <a:gd name="T24" fmla="*/ 64 w 320"/>
                    <a:gd name="T25" fmla="*/ 120 h 120"/>
                    <a:gd name="T26" fmla="*/ 64 w 320"/>
                    <a:gd name="T27" fmla="*/ 120 h 120"/>
                    <a:gd name="T28" fmla="*/ 102 w 320"/>
                    <a:gd name="T29" fmla="*/ 98 h 120"/>
                    <a:gd name="T30" fmla="*/ 140 w 320"/>
                    <a:gd name="T31" fmla="*/ 80 h 120"/>
                    <a:gd name="T32" fmla="*/ 176 w 320"/>
                    <a:gd name="T33" fmla="*/ 66 h 120"/>
                    <a:gd name="T34" fmla="*/ 212 w 320"/>
                    <a:gd name="T35" fmla="*/ 54 h 120"/>
                    <a:gd name="T36" fmla="*/ 244 w 320"/>
                    <a:gd name="T37" fmla="*/ 44 h 120"/>
                    <a:gd name="T38" fmla="*/ 274 w 320"/>
                    <a:gd name="T39" fmla="*/ 38 h 120"/>
                    <a:gd name="T40" fmla="*/ 320 w 320"/>
                    <a:gd name="T41" fmla="*/ 28 h 120"/>
                    <a:gd name="T42" fmla="*/ 320 w 320"/>
                    <a:gd name="T4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0" h="120">
                      <a:moveTo>
                        <a:pt x="320" y="0"/>
                      </a:moveTo>
                      <a:lnTo>
                        <a:pt x="320" y="0"/>
                      </a:lnTo>
                      <a:lnTo>
                        <a:pt x="290" y="4"/>
                      </a:lnTo>
                      <a:lnTo>
                        <a:pt x="256" y="10"/>
                      </a:lnTo>
                      <a:lnTo>
                        <a:pt x="214" y="20"/>
                      </a:lnTo>
                      <a:lnTo>
                        <a:pt x="164" y="36"/>
                      </a:lnTo>
                      <a:lnTo>
                        <a:pt x="138" y="46"/>
                      </a:lnTo>
                      <a:lnTo>
                        <a:pt x="110" y="56"/>
                      </a:lnTo>
                      <a:lnTo>
                        <a:pt x="82" y="70"/>
                      </a:lnTo>
                      <a:lnTo>
                        <a:pt x="54" y="84"/>
                      </a:lnTo>
                      <a:lnTo>
                        <a:pt x="26" y="100"/>
                      </a:lnTo>
                      <a:lnTo>
                        <a:pt x="0" y="120"/>
                      </a:lnTo>
                      <a:lnTo>
                        <a:pt x="64" y="120"/>
                      </a:lnTo>
                      <a:lnTo>
                        <a:pt x="64" y="120"/>
                      </a:lnTo>
                      <a:lnTo>
                        <a:pt x="102" y="98"/>
                      </a:lnTo>
                      <a:lnTo>
                        <a:pt x="140" y="80"/>
                      </a:lnTo>
                      <a:lnTo>
                        <a:pt x="176" y="66"/>
                      </a:lnTo>
                      <a:lnTo>
                        <a:pt x="212" y="54"/>
                      </a:lnTo>
                      <a:lnTo>
                        <a:pt x="244" y="44"/>
                      </a:lnTo>
                      <a:lnTo>
                        <a:pt x="274" y="38"/>
                      </a:lnTo>
                      <a:lnTo>
                        <a:pt x="320" y="28"/>
                      </a:lnTo>
                      <a:lnTo>
                        <a:pt x="320" y="0"/>
                      </a:lnTo>
                      <a:close/>
                    </a:path>
                  </a:pathLst>
                </a:custGeom>
                <a:solidFill>
                  <a:schemeClr val="accent2"/>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5" name="Freeform 76"/>
                <p:cNvSpPr>
                  <a:spLocks/>
                </p:cNvSpPr>
                <p:nvPr/>
              </p:nvSpPr>
              <p:spPr bwMode="auto">
                <a:xfrm>
                  <a:off x="1384" y="1058"/>
                  <a:ext cx="256" cy="92"/>
                </a:xfrm>
                <a:custGeom>
                  <a:avLst/>
                  <a:gdLst>
                    <a:gd name="T0" fmla="*/ 256 w 256"/>
                    <a:gd name="T1" fmla="*/ 0 h 92"/>
                    <a:gd name="T2" fmla="*/ 256 w 256"/>
                    <a:gd name="T3" fmla="*/ 0 h 92"/>
                    <a:gd name="T4" fmla="*/ 210 w 256"/>
                    <a:gd name="T5" fmla="*/ 10 h 92"/>
                    <a:gd name="T6" fmla="*/ 180 w 256"/>
                    <a:gd name="T7" fmla="*/ 16 h 92"/>
                    <a:gd name="T8" fmla="*/ 148 w 256"/>
                    <a:gd name="T9" fmla="*/ 26 h 92"/>
                    <a:gd name="T10" fmla="*/ 112 w 256"/>
                    <a:gd name="T11" fmla="*/ 38 h 92"/>
                    <a:gd name="T12" fmla="*/ 76 w 256"/>
                    <a:gd name="T13" fmla="*/ 52 h 92"/>
                    <a:gd name="T14" fmla="*/ 38 w 256"/>
                    <a:gd name="T15" fmla="*/ 70 h 92"/>
                    <a:gd name="T16" fmla="*/ 0 w 256"/>
                    <a:gd name="T17" fmla="*/ 92 h 92"/>
                    <a:gd name="T18" fmla="*/ 256 w 256"/>
                    <a:gd name="T19" fmla="*/ 92 h 92"/>
                    <a:gd name="T20" fmla="*/ 256 w 256"/>
                    <a:gd name="T21"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6" h="92">
                      <a:moveTo>
                        <a:pt x="256" y="0"/>
                      </a:moveTo>
                      <a:lnTo>
                        <a:pt x="256" y="0"/>
                      </a:lnTo>
                      <a:lnTo>
                        <a:pt x="210" y="10"/>
                      </a:lnTo>
                      <a:lnTo>
                        <a:pt x="180" y="16"/>
                      </a:lnTo>
                      <a:lnTo>
                        <a:pt x="148" y="26"/>
                      </a:lnTo>
                      <a:lnTo>
                        <a:pt x="112" y="38"/>
                      </a:lnTo>
                      <a:lnTo>
                        <a:pt x="76" y="52"/>
                      </a:lnTo>
                      <a:lnTo>
                        <a:pt x="38" y="70"/>
                      </a:lnTo>
                      <a:lnTo>
                        <a:pt x="0" y="92"/>
                      </a:lnTo>
                      <a:lnTo>
                        <a:pt x="256" y="92"/>
                      </a:lnTo>
                      <a:lnTo>
                        <a:pt x="256" y="0"/>
                      </a:lnTo>
                      <a:close/>
                    </a:path>
                  </a:pathLst>
                </a:custGeom>
                <a:solidFill>
                  <a:schemeClr val="accent2">
                    <a:lumMod val="75000"/>
                  </a:schemeClr>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6" name="Freeform 77"/>
                <p:cNvSpPr>
                  <a:spLocks/>
                </p:cNvSpPr>
                <p:nvPr/>
              </p:nvSpPr>
              <p:spPr bwMode="auto">
                <a:xfrm>
                  <a:off x="1074" y="1474"/>
                  <a:ext cx="44" cy="10"/>
                </a:xfrm>
                <a:custGeom>
                  <a:avLst/>
                  <a:gdLst>
                    <a:gd name="T0" fmla="*/ 44 w 44"/>
                    <a:gd name="T1" fmla="*/ 4 h 10"/>
                    <a:gd name="T2" fmla="*/ 44 w 44"/>
                    <a:gd name="T3" fmla="*/ 4 h 10"/>
                    <a:gd name="T4" fmla="*/ 42 w 44"/>
                    <a:gd name="T5" fmla="*/ 0 h 10"/>
                    <a:gd name="T6" fmla="*/ 38 w 44"/>
                    <a:gd name="T7" fmla="*/ 0 h 10"/>
                    <a:gd name="T8" fmla="*/ 4 w 44"/>
                    <a:gd name="T9" fmla="*/ 0 h 10"/>
                    <a:gd name="T10" fmla="*/ 4 w 44"/>
                    <a:gd name="T11" fmla="*/ 0 h 10"/>
                    <a:gd name="T12" fmla="*/ 2 w 44"/>
                    <a:gd name="T13" fmla="*/ 0 h 10"/>
                    <a:gd name="T14" fmla="*/ 0 w 44"/>
                    <a:gd name="T15" fmla="*/ 4 h 10"/>
                    <a:gd name="T16" fmla="*/ 0 w 44"/>
                    <a:gd name="T17" fmla="*/ 4 h 10"/>
                    <a:gd name="T18" fmla="*/ 0 w 44"/>
                    <a:gd name="T19" fmla="*/ 4 h 10"/>
                    <a:gd name="T20" fmla="*/ 2 w 44"/>
                    <a:gd name="T21" fmla="*/ 8 h 10"/>
                    <a:gd name="T22" fmla="*/ 4 w 44"/>
                    <a:gd name="T23" fmla="*/ 10 h 10"/>
                    <a:gd name="T24" fmla="*/ 38 w 44"/>
                    <a:gd name="T25" fmla="*/ 10 h 10"/>
                    <a:gd name="T26" fmla="*/ 38 w 44"/>
                    <a:gd name="T27" fmla="*/ 10 h 10"/>
                    <a:gd name="T28" fmla="*/ 42 w 44"/>
                    <a:gd name="T29" fmla="*/ 8 h 10"/>
                    <a:gd name="T30" fmla="*/ 44 w 44"/>
                    <a:gd name="T31" fmla="*/ 4 h 10"/>
                    <a:gd name="T32" fmla="*/ 44 w 44"/>
                    <a:gd name="T33"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 h="10">
                      <a:moveTo>
                        <a:pt x="44" y="4"/>
                      </a:moveTo>
                      <a:lnTo>
                        <a:pt x="44" y="4"/>
                      </a:lnTo>
                      <a:lnTo>
                        <a:pt x="42" y="0"/>
                      </a:lnTo>
                      <a:lnTo>
                        <a:pt x="38" y="0"/>
                      </a:lnTo>
                      <a:lnTo>
                        <a:pt x="4" y="0"/>
                      </a:lnTo>
                      <a:lnTo>
                        <a:pt x="4" y="0"/>
                      </a:lnTo>
                      <a:lnTo>
                        <a:pt x="2" y="0"/>
                      </a:lnTo>
                      <a:lnTo>
                        <a:pt x="0" y="4"/>
                      </a:lnTo>
                      <a:lnTo>
                        <a:pt x="0" y="4"/>
                      </a:lnTo>
                      <a:lnTo>
                        <a:pt x="0" y="4"/>
                      </a:lnTo>
                      <a:lnTo>
                        <a:pt x="2" y="8"/>
                      </a:lnTo>
                      <a:lnTo>
                        <a:pt x="4" y="10"/>
                      </a:lnTo>
                      <a:lnTo>
                        <a:pt x="38" y="10"/>
                      </a:lnTo>
                      <a:lnTo>
                        <a:pt x="38" y="10"/>
                      </a:lnTo>
                      <a:lnTo>
                        <a:pt x="42" y="8"/>
                      </a:lnTo>
                      <a:lnTo>
                        <a:pt x="44" y="4"/>
                      </a:lnTo>
                      <a:lnTo>
                        <a:pt x="44" y="4"/>
                      </a:lnTo>
                      <a:close/>
                    </a:path>
                  </a:pathLst>
                </a:custGeom>
                <a:solidFill>
                  <a:srgbClr val="FFFFFF"/>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7" name="Freeform 78"/>
                <p:cNvSpPr>
                  <a:spLocks/>
                </p:cNvSpPr>
                <p:nvPr/>
              </p:nvSpPr>
              <p:spPr bwMode="auto">
                <a:xfrm>
                  <a:off x="1222" y="1402"/>
                  <a:ext cx="24" cy="8"/>
                </a:xfrm>
                <a:custGeom>
                  <a:avLst/>
                  <a:gdLst>
                    <a:gd name="T0" fmla="*/ 24 w 24"/>
                    <a:gd name="T1" fmla="*/ 4 h 8"/>
                    <a:gd name="T2" fmla="*/ 24 w 24"/>
                    <a:gd name="T3" fmla="*/ 4 h 8"/>
                    <a:gd name="T4" fmla="*/ 24 w 24"/>
                    <a:gd name="T5" fmla="*/ 2 h 8"/>
                    <a:gd name="T6" fmla="*/ 22 w 24"/>
                    <a:gd name="T7" fmla="*/ 0 h 8"/>
                    <a:gd name="T8" fmla="*/ 4 w 24"/>
                    <a:gd name="T9" fmla="*/ 0 h 8"/>
                    <a:gd name="T10" fmla="*/ 4 w 24"/>
                    <a:gd name="T11" fmla="*/ 0 h 8"/>
                    <a:gd name="T12" fmla="*/ 2 w 24"/>
                    <a:gd name="T13" fmla="*/ 2 h 8"/>
                    <a:gd name="T14" fmla="*/ 0 w 24"/>
                    <a:gd name="T15" fmla="*/ 4 h 8"/>
                    <a:gd name="T16" fmla="*/ 0 w 24"/>
                    <a:gd name="T17" fmla="*/ 4 h 8"/>
                    <a:gd name="T18" fmla="*/ 0 w 24"/>
                    <a:gd name="T19" fmla="*/ 4 h 8"/>
                    <a:gd name="T20" fmla="*/ 2 w 24"/>
                    <a:gd name="T21" fmla="*/ 6 h 8"/>
                    <a:gd name="T22" fmla="*/ 4 w 24"/>
                    <a:gd name="T23" fmla="*/ 8 h 8"/>
                    <a:gd name="T24" fmla="*/ 22 w 24"/>
                    <a:gd name="T25" fmla="*/ 8 h 8"/>
                    <a:gd name="T26" fmla="*/ 22 w 24"/>
                    <a:gd name="T27" fmla="*/ 8 h 8"/>
                    <a:gd name="T28" fmla="*/ 24 w 24"/>
                    <a:gd name="T29" fmla="*/ 6 h 8"/>
                    <a:gd name="T30" fmla="*/ 24 w 24"/>
                    <a:gd name="T31" fmla="*/ 4 h 8"/>
                    <a:gd name="T32" fmla="*/ 24 w 24"/>
                    <a:gd name="T33"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8">
                      <a:moveTo>
                        <a:pt x="24" y="4"/>
                      </a:moveTo>
                      <a:lnTo>
                        <a:pt x="24" y="4"/>
                      </a:lnTo>
                      <a:lnTo>
                        <a:pt x="24" y="2"/>
                      </a:lnTo>
                      <a:lnTo>
                        <a:pt x="22" y="0"/>
                      </a:lnTo>
                      <a:lnTo>
                        <a:pt x="4" y="0"/>
                      </a:lnTo>
                      <a:lnTo>
                        <a:pt x="4" y="0"/>
                      </a:lnTo>
                      <a:lnTo>
                        <a:pt x="2" y="2"/>
                      </a:lnTo>
                      <a:lnTo>
                        <a:pt x="0" y="4"/>
                      </a:lnTo>
                      <a:lnTo>
                        <a:pt x="0" y="4"/>
                      </a:lnTo>
                      <a:lnTo>
                        <a:pt x="0" y="4"/>
                      </a:lnTo>
                      <a:lnTo>
                        <a:pt x="2" y="6"/>
                      </a:lnTo>
                      <a:lnTo>
                        <a:pt x="4" y="8"/>
                      </a:lnTo>
                      <a:lnTo>
                        <a:pt x="22" y="8"/>
                      </a:lnTo>
                      <a:lnTo>
                        <a:pt x="22" y="8"/>
                      </a:lnTo>
                      <a:lnTo>
                        <a:pt x="24" y="6"/>
                      </a:lnTo>
                      <a:lnTo>
                        <a:pt x="24" y="4"/>
                      </a:lnTo>
                      <a:lnTo>
                        <a:pt x="24" y="4"/>
                      </a:lnTo>
                      <a:close/>
                    </a:path>
                  </a:pathLst>
                </a:custGeom>
                <a:solidFill>
                  <a:srgbClr val="D5D7D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8" name="Freeform 79"/>
                <p:cNvSpPr>
                  <a:spLocks/>
                </p:cNvSpPr>
                <p:nvPr/>
              </p:nvSpPr>
              <p:spPr bwMode="auto">
                <a:xfrm>
                  <a:off x="1810" y="1402"/>
                  <a:ext cx="24" cy="8"/>
                </a:xfrm>
                <a:custGeom>
                  <a:avLst/>
                  <a:gdLst>
                    <a:gd name="T0" fmla="*/ 24 w 24"/>
                    <a:gd name="T1" fmla="*/ 4 h 8"/>
                    <a:gd name="T2" fmla="*/ 24 w 24"/>
                    <a:gd name="T3" fmla="*/ 4 h 8"/>
                    <a:gd name="T4" fmla="*/ 24 w 24"/>
                    <a:gd name="T5" fmla="*/ 2 h 8"/>
                    <a:gd name="T6" fmla="*/ 22 w 24"/>
                    <a:gd name="T7" fmla="*/ 0 h 8"/>
                    <a:gd name="T8" fmla="*/ 4 w 24"/>
                    <a:gd name="T9" fmla="*/ 0 h 8"/>
                    <a:gd name="T10" fmla="*/ 4 w 24"/>
                    <a:gd name="T11" fmla="*/ 0 h 8"/>
                    <a:gd name="T12" fmla="*/ 2 w 24"/>
                    <a:gd name="T13" fmla="*/ 2 h 8"/>
                    <a:gd name="T14" fmla="*/ 0 w 24"/>
                    <a:gd name="T15" fmla="*/ 4 h 8"/>
                    <a:gd name="T16" fmla="*/ 0 w 24"/>
                    <a:gd name="T17" fmla="*/ 4 h 8"/>
                    <a:gd name="T18" fmla="*/ 0 w 24"/>
                    <a:gd name="T19" fmla="*/ 4 h 8"/>
                    <a:gd name="T20" fmla="*/ 2 w 24"/>
                    <a:gd name="T21" fmla="*/ 6 h 8"/>
                    <a:gd name="T22" fmla="*/ 4 w 24"/>
                    <a:gd name="T23" fmla="*/ 8 h 8"/>
                    <a:gd name="T24" fmla="*/ 22 w 24"/>
                    <a:gd name="T25" fmla="*/ 8 h 8"/>
                    <a:gd name="T26" fmla="*/ 22 w 24"/>
                    <a:gd name="T27" fmla="*/ 8 h 8"/>
                    <a:gd name="T28" fmla="*/ 24 w 24"/>
                    <a:gd name="T29" fmla="*/ 6 h 8"/>
                    <a:gd name="T30" fmla="*/ 24 w 24"/>
                    <a:gd name="T31" fmla="*/ 4 h 8"/>
                    <a:gd name="T32" fmla="*/ 24 w 24"/>
                    <a:gd name="T33"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8">
                      <a:moveTo>
                        <a:pt x="24" y="4"/>
                      </a:moveTo>
                      <a:lnTo>
                        <a:pt x="24" y="4"/>
                      </a:lnTo>
                      <a:lnTo>
                        <a:pt x="24" y="2"/>
                      </a:lnTo>
                      <a:lnTo>
                        <a:pt x="22" y="0"/>
                      </a:lnTo>
                      <a:lnTo>
                        <a:pt x="4" y="0"/>
                      </a:lnTo>
                      <a:lnTo>
                        <a:pt x="4" y="0"/>
                      </a:lnTo>
                      <a:lnTo>
                        <a:pt x="2" y="2"/>
                      </a:lnTo>
                      <a:lnTo>
                        <a:pt x="0" y="4"/>
                      </a:lnTo>
                      <a:lnTo>
                        <a:pt x="0" y="4"/>
                      </a:lnTo>
                      <a:lnTo>
                        <a:pt x="0" y="4"/>
                      </a:lnTo>
                      <a:lnTo>
                        <a:pt x="2" y="6"/>
                      </a:lnTo>
                      <a:lnTo>
                        <a:pt x="4" y="8"/>
                      </a:lnTo>
                      <a:lnTo>
                        <a:pt x="22" y="8"/>
                      </a:lnTo>
                      <a:lnTo>
                        <a:pt x="22" y="8"/>
                      </a:lnTo>
                      <a:lnTo>
                        <a:pt x="24" y="6"/>
                      </a:lnTo>
                      <a:lnTo>
                        <a:pt x="24" y="4"/>
                      </a:lnTo>
                      <a:lnTo>
                        <a:pt x="24" y="4"/>
                      </a:lnTo>
                      <a:close/>
                    </a:path>
                  </a:pathLst>
                </a:custGeom>
                <a:solidFill>
                  <a:srgbClr val="D5D7D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9" name="Freeform 80"/>
                <p:cNvSpPr>
                  <a:spLocks/>
                </p:cNvSpPr>
                <p:nvPr/>
              </p:nvSpPr>
              <p:spPr bwMode="auto">
                <a:xfrm>
                  <a:off x="1976" y="1402"/>
                  <a:ext cx="24" cy="8"/>
                </a:xfrm>
                <a:custGeom>
                  <a:avLst/>
                  <a:gdLst>
                    <a:gd name="T0" fmla="*/ 24 w 24"/>
                    <a:gd name="T1" fmla="*/ 4 h 8"/>
                    <a:gd name="T2" fmla="*/ 24 w 24"/>
                    <a:gd name="T3" fmla="*/ 4 h 8"/>
                    <a:gd name="T4" fmla="*/ 24 w 24"/>
                    <a:gd name="T5" fmla="*/ 2 h 8"/>
                    <a:gd name="T6" fmla="*/ 22 w 24"/>
                    <a:gd name="T7" fmla="*/ 0 h 8"/>
                    <a:gd name="T8" fmla="*/ 4 w 24"/>
                    <a:gd name="T9" fmla="*/ 0 h 8"/>
                    <a:gd name="T10" fmla="*/ 4 w 24"/>
                    <a:gd name="T11" fmla="*/ 0 h 8"/>
                    <a:gd name="T12" fmla="*/ 2 w 24"/>
                    <a:gd name="T13" fmla="*/ 2 h 8"/>
                    <a:gd name="T14" fmla="*/ 0 w 24"/>
                    <a:gd name="T15" fmla="*/ 4 h 8"/>
                    <a:gd name="T16" fmla="*/ 0 w 24"/>
                    <a:gd name="T17" fmla="*/ 4 h 8"/>
                    <a:gd name="T18" fmla="*/ 0 w 24"/>
                    <a:gd name="T19" fmla="*/ 4 h 8"/>
                    <a:gd name="T20" fmla="*/ 2 w 24"/>
                    <a:gd name="T21" fmla="*/ 6 h 8"/>
                    <a:gd name="T22" fmla="*/ 4 w 24"/>
                    <a:gd name="T23" fmla="*/ 8 h 8"/>
                    <a:gd name="T24" fmla="*/ 22 w 24"/>
                    <a:gd name="T25" fmla="*/ 8 h 8"/>
                    <a:gd name="T26" fmla="*/ 22 w 24"/>
                    <a:gd name="T27" fmla="*/ 8 h 8"/>
                    <a:gd name="T28" fmla="*/ 24 w 24"/>
                    <a:gd name="T29" fmla="*/ 6 h 8"/>
                    <a:gd name="T30" fmla="*/ 24 w 24"/>
                    <a:gd name="T31" fmla="*/ 4 h 8"/>
                    <a:gd name="T32" fmla="*/ 24 w 24"/>
                    <a:gd name="T33"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8">
                      <a:moveTo>
                        <a:pt x="24" y="4"/>
                      </a:moveTo>
                      <a:lnTo>
                        <a:pt x="24" y="4"/>
                      </a:lnTo>
                      <a:lnTo>
                        <a:pt x="24" y="2"/>
                      </a:lnTo>
                      <a:lnTo>
                        <a:pt x="22" y="0"/>
                      </a:lnTo>
                      <a:lnTo>
                        <a:pt x="4" y="0"/>
                      </a:lnTo>
                      <a:lnTo>
                        <a:pt x="4" y="0"/>
                      </a:lnTo>
                      <a:lnTo>
                        <a:pt x="2" y="2"/>
                      </a:lnTo>
                      <a:lnTo>
                        <a:pt x="0" y="4"/>
                      </a:lnTo>
                      <a:lnTo>
                        <a:pt x="0" y="4"/>
                      </a:lnTo>
                      <a:lnTo>
                        <a:pt x="0" y="4"/>
                      </a:lnTo>
                      <a:lnTo>
                        <a:pt x="2" y="6"/>
                      </a:lnTo>
                      <a:lnTo>
                        <a:pt x="4" y="8"/>
                      </a:lnTo>
                      <a:lnTo>
                        <a:pt x="22" y="8"/>
                      </a:lnTo>
                      <a:lnTo>
                        <a:pt x="22" y="8"/>
                      </a:lnTo>
                      <a:lnTo>
                        <a:pt x="24" y="6"/>
                      </a:lnTo>
                      <a:lnTo>
                        <a:pt x="24" y="4"/>
                      </a:lnTo>
                      <a:lnTo>
                        <a:pt x="24" y="4"/>
                      </a:lnTo>
                      <a:close/>
                    </a:path>
                  </a:pathLst>
                </a:custGeom>
                <a:solidFill>
                  <a:srgbClr val="D5D7D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0" name="Freeform 81"/>
                <p:cNvSpPr>
                  <a:spLocks/>
                </p:cNvSpPr>
                <p:nvPr/>
              </p:nvSpPr>
              <p:spPr bwMode="auto">
                <a:xfrm>
                  <a:off x="2736" y="1402"/>
                  <a:ext cx="24" cy="8"/>
                </a:xfrm>
                <a:custGeom>
                  <a:avLst/>
                  <a:gdLst>
                    <a:gd name="T0" fmla="*/ 24 w 24"/>
                    <a:gd name="T1" fmla="*/ 4 h 8"/>
                    <a:gd name="T2" fmla="*/ 24 w 24"/>
                    <a:gd name="T3" fmla="*/ 4 h 8"/>
                    <a:gd name="T4" fmla="*/ 24 w 24"/>
                    <a:gd name="T5" fmla="*/ 2 h 8"/>
                    <a:gd name="T6" fmla="*/ 20 w 24"/>
                    <a:gd name="T7" fmla="*/ 0 h 8"/>
                    <a:gd name="T8" fmla="*/ 4 w 24"/>
                    <a:gd name="T9" fmla="*/ 0 h 8"/>
                    <a:gd name="T10" fmla="*/ 4 w 24"/>
                    <a:gd name="T11" fmla="*/ 0 h 8"/>
                    <a:gd name="T12" fmla="*/ 0 w 24"/>
                    <a:gd name="T13" fmla="*/ 2 h 8"/>
                    <a:gd name="T14" fmla="*/ 0 w 24"/>
                    <a:gd name="T15" fmla="*/ 4 h 8"/>
                    <a:gd name="T16" fmla="*/ 0 w 24"/>
                    <a:gd name="T17" fmla="*/ 4 h 8"/>
                    <a:gd name="T18" fmla="*/ 0 w 24"/>
                    <a:gd name="T19" fmla="*/ 4 h 8"/>
                    <a:gd name="T20" fmla="*/ 0 w 24"/>
                    <a:gd name="T21" fmla="*/ 6 h 8"/>
                    <a:gd name="T22" fmla="*/ 4 w 24"/>
                    <a:gd name="T23" fmla="*/ 8 h 8"/>
                    <a:gd name="T24" fmla="*/ 20 w 24"/>
                    <a:gd name="T25" fmla="*/ 8 h 8"/>
                    <a:gd name="T26" fmla="*/ 20 w 24"/>
                    <a:gd name="T27" fmla="*/ 8 h 8"/>
                    <a:gd name="T28" fmla="*/ 24 w 24"/>
                    <a:gd name="T29" fmla="*/ 6 h 8"/>
                    <a:gd name="T30" fmla="*/ 24 w 24"/>
                    <a:gd name="T31" fmla="*/ 4 h 8"/>
                    <a:gd name="T32" fmla="*/ 24 w 24"/>
                    <a:gd name="T33"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8">
                      <a:moveTo>
                        <a:pt x="24" y="4"/>
                      </a:moveTo>
                      <a:lnTo>
                        <a:pt x="24" y="4"/>
                      </a:lnTo>
                      <a:lnTo>
                        <a:pt x="24" y="2"/>
                      </a:lnTo>
                      <a:lnTo>
                        <a:pt x="20" y="0"/>
                      </a:lnTo>
                      <a:lnTo>
                        <a:pt x="4" y="0"/>
                      </a:lnTo>
                      <a:lnTo>
                        <a:pt x="4" y="0"/>
                      </a:lnTo>
                      <a:lnTo>
                        <a:pt x="0" y="2"/>
                      </a:lnTo>
                      <a:lnTo>
                        <a:pt x="0" y="4"/>
                      </a:lnTo>
                      <a:lnTo>
                        <a:pt x="0" y="4"/>
                      </a:lnTo>
                      <a:lnTo>
                        <a:pt x="0" y="4"/>
                      </a:lnTo>
                      <a:lnTo>
                        <a:pt x="0" y="6"/>
                      </a:lnTo>
                      <a:lnTo>
                        <a:pt x="4" y="8"/>
                      </a:lnTo>
                      <a:lnTo>
                        <a:pt x="20" y="8"/>
                      </a:lnTo>
                      <a:lnTo>
                        <a:pt x="20" y="8"/>
                      </a:lnTo>
                      <a:lnTo>
                        <a:pt x="24" y="6"/>
                      </a:lnTo>
                      <a:lnTo>
                        <a:pt x="24" y="4"/>
                      </a:lnTo>
                      <a:lnTo>
                        <a:pt x="24" y="4"/>
                      </a:lnTo>
                      <a:close/>
                    </a:path>
                  </a:pathLst>
                </a:custGeom>
                <a:solidFill>
                  <a:srgbClr val="D5D7D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1" name="Freeform 82"/>
                <p:cNvSpPr>
                  <a:spLocks/>
                </p:cNvSpPr>
                <p:nvPr/>
              </p:nvSpPr>
              <p:spPr bwMode="auto">
                <a:xfrm>
                  <a:off x="2572" y="1402"/>
                  <a:ext cx="24" cy="8"/>
                </a:xfrm>
                <a:custGeom>
                  <a:avLst/>
                  <a:gdLst>
                    <a:gd name="T0" fmla="*/ 24 w 24"/>
                    <a:gd name="T1" fmla="*/ 4 h 8"/>
                    <a:gd name="T2" fmla="*/ 24 w 24"/>
                    <a:gd name="T3" fmla="*/ 4 h 8"/>
                    <a:gd name="T4" fmla="*/ 24 w 24"/>
                    <a:gd name="T5" fmla="*/ 2 h 8"/>
                    <a:gd name="T6" fmla="*/ 20 w 24"/>
                    <a:gd name="T7" fmla="*/ 0 h 8"/>
                    <a:gd name="T8" fmla="*/ 4 w 24"/>
                    <a:gd name="T9" fmla="*/ 0 h 8"/>
                    <a:gd name="T10" fmla="*/ 4 w 24"/>
                    <a:gd name="T11" fmla="*/ 0 h 8"/>
                    <a:gd name="T12" fmla="*/ 0 w 24"/>
                    <a:gd name="T13" fmla="*/ 2 h 8"/>
                    <a:gd name="T14" fmla="*/ 0 w 24"/>
                    <a:gd name="T15" fmla="*/ 4 h 8"/>
                    <a:gd name="T16" fmla="*/ 0 w 24"/>
                    <a:gd name="T17" fmla="*/ 4 h 8"/>
                    <a:gd name="T18" fmla="*/ 0 w 24"/>
                    <a:gd name="T19" fmla="*/ 4 h 8"/>
                    <a:gd name="T20" fmla="*/ 0 w 24"/>
                    <a:gd name="T21" fmla="*/ 6 h 8"/>
                    <a:gd name="T22" fmla="*/ 4 w 24"/>
                    <a:gd name="T23" fmla="*/ 8 h 8"/>
                    <a:gd name="T24" fmla="*/ 20 w 24"/>
                    <a:gd name="T25" fmla="*/ 8 h 8"/>
                    <a:gd name="T26" fmla="*/ 20 w 24"/>
                    <a:gd name="T27" fmla="*/ 8 h 8"/>
                    <a:gd name="T28" fmla="*/ 24 w 24"/>
                    <a:gd name="T29" fmla="*/ 6 h 8"/>
                    <a:gd name="T30" fmla="*/ 24 w 24"/>
                    <a:gd name="T31" fmla="*/ 4 h 8"/>
                    <a:gd name="T32" fmla="*/ 24 w 24"/>
                    <a:gd name="T33"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8">
                      <a:moveTo>
                        <a:pt x="24" y="4"/>
                      </a:moveTo>
                      <a:lnTo>
                        <a:pt x="24" y="4"/>
                      </a:lnTo>
                      <a:lnTo>
                        <a:pt x="24" y="2"/>
                      </a:lnTo>
                      <a:lnTo>
                        <a:pt x="20" y="0"/>
                      </a:lnTo>
                      <a:lnTo>
                        <a:pt x="4" y="0"/>
                      </a:lnTo>
                      <a:lnTo>
                        <a:pt x="4" y="0"/>
                      </a:lnTo>
                      <a:lnTo>
                        <a:pt x="0" y="2"/>
                      </a:lnTo>
                      <a:lnTo>
                        <a:pt x="0" y="4"/>
                      </a:lnTo>
                      <a:lnTo>
                        <a:pt x="0" y="4"/>
                      </a:lnTo>
                      <a:lnTo>
                        <a:pt x="0" y="4"/>
                      </a:lnTo>
                      <a:lnTo>
                        <a:pt x="0" y="6"/>
                      </a:lnTo>
                      <a:lnTo>
                        <a:pt x="4" y="8"/>
                      </a:lnTo>
                      <a:lnTo>
                        <a:pt x="20" y="8"/>
                      </a:lnTo>
                      <a:lnTo>
                        <a:pt x="20" y="8"/>
                      </a:lnTo>
                      <a:lnTo>
                        <a:pt x="24" y="6"/>
                      </a:lnTo>
                      <a:lnTo>
                        <a:pt x="24" y="4"/>
                      </a:lnTo>
                      <a:lnTo>
                        <a:pt x="24" y="4"/>
                      </a:lnTo>
                      <a:close/>
                    </a:path>
                  </a:pathLst>
                </a:custGeom>
                <a:solidFill>
                  <a:srgbClr val="D5D7D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2" name="Freeform 83"/>
                <p:cNvSpPr>
                  <a:spLocks/>
                </p:cNvSpPr>
                <p:nvPr/>
              </p:nvSpPr>
              <p:spPr bwMode="auto">
                <a:xfrm>
                  <a:off x="1696" y="1342"/>
                  <a:ext cx="1174" cy="22"/>
                </a:xfrm>
                <a:custGeom>
                  <a:avLst/>
                  <a:gdLst>
                    <a:gd name="T0" fmla="*/ 0 w 1174"/>
                    <a:gd name="T1" fmla="*/ 0 h 22"/>
                    <a:gd name="T2" fmla="*/ 0 w 1174"/>
                    <a:gd name="T3" fmla="*/ 20 h 22"/>
                    <a:gd name="T4" fmla="*/ 0 w 1174"/>
                    <a:gd name="T5" fmla="*/ 20 h 22"/>
                    <a:gd name="T6" fmla="*/ 56 w 1174"/>
                    <a:gd name="T7" fmla="*/ 20 h 22"/>
                    <a:gd name="T8" fmla="*/ 1142 w 1174"/>
                    <a:gd name="T9" fmla="*/ 22 h 22"/>
                    <a:gd name="T10" fmla="*/ 1142 w 1174"/>
                    <a:gd name="T11" fmla="*/ 22 h 22"/>
                    <a:gd name="T12" fmla="*/ 1174 w 1174"/>
                    <a:gd name="T13" fmla="*/ 20 h 22"/>
                    <a:gd name="T14" fmla="*/ 1174 w 1174"/>
                    <a:gd name="T15" fmla="*/ 0 h 22"/>
                    <a:gd name="T16" fmla="*/ 0 w 1174"/>
                    <a:gd name="T1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4" h="22">
                      <a:moveTo>
                        <a:pt x="0" y="0"/>
                      </a:moveTo>
                      <a:lnTo>
                        <a:pt x="0" y="20"/>
                      </a:lnTo>
                      <a:lnTo>
                        <a:pt x="0" y="20"/>
                      </a:lnTo>
                      <a:lnTo>
                        <a:pt x="56" y="20"/>
                      </a:lnTo>
                      <a:lnTo>
                        <a:pt x="1142" y="22"/>
                      </a:lnTo>
                      <a:lnTo>
                        <a:pt x="1142" y="22"/>
                      </a:lnTo>
                      <a:lnTo>
                        <a:pt x="1174" y="20"/>
                      </a:lnTo>
                      <a:lnTo>
                        <a:pt x="1174" y="0"/>
                      </a:lnTo>
                      <a:lnTo>
                        <a:pt x="0" y="0"/>
                      </a:lnTo>
                      <a:close/>
                    </a:path>
                  </a:pathLst>
                </a:custGeom>
                <a:solidFill>
                  <a:srgbClr val="ABADB0"/>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03" name="Group 102"/>
              <p:cNvGrpSpPr/>
              <p:nvPr/>
            </p:nvGrpSpPr>
            <p:grpSpPr>
              <a:xfrm>
                <a:off x="7161459" y="753308"/>
                <a:ext cx="4718090" cy="1480489"/>
                <a:chOff x="569300" y="2723000"/>
                <a:chExt cx="4718090" cy="1480489"/>
              </a:xfrm>
            </p:grpSpPr>
            <p:sp>
              <p:nvSpPr>
                <p:cNvPr id="104" name="Rectangle 103"/>
                <p:cNvSpPr/>
                <p:nvPr/>
              </p:nvSpPr>
              <p:spPr>
                <a:xfrm>
                  <a:off x="569300" y="2849268"/>
                  <a:ext cx="4718090" cy="1256115"/>
                </a:xfrm>
                <a:prstGeom prst="rect">
                  <a:avLst/>
                </a:prstGeom>
                <a:solidFill>
                  <a:schemeClr val="bg1">
                    <a:lumMod val="85000"/>
                  </a:schemeClr>
                </a:solidFill>
                <a:ln w="60325">
                  <a:solidFill>
                    <a:schemeClr val="accent1">
                      <a:shade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TextBox 104"/>
                <p:cNvSpPr txBox="1"/>
                <p:nvPr/>
              </p:nvSpPr>
              <p:spPr>
                <a:xfrm>
                  <a:off x="639062" y="2723000"/>
                  <a:ext cx="4648328" cy="923330"/>
                </a:xfrm>
                <a:prstGeom prst="rect">
                  <a:avLst/>
                </a:prstGeom>
                <a:noFill/>
                <a:scene3d>
                  <a:camera prst="orthographicFront"/>
                  <a:lightRig rig="threePt" dir="t"/>
                </a:scene3d>
                <a:sp3d>
                  <a:bevelT/>
                </a:sp3d>
              </p:spPr>
              <p:txBody>
                <a:bodyPr wrap="square" rtlCol="0">
                  <a:spAutoFit/>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accent2">
                          <a:lumMod val="50000"/>
                        </a:schemeClr>
                      </a:solidFill>
                      <a:effectLst/>
                      <a:uLnTx/>
                      <a:uFillTx/>
                      <a:latin typeface="Calibri" panose="020F0502020204030204"/>
                      <a:ea typeface="+mn-ea"/>
                      <a:cs typeface="+mn-cs"/>
                    </a:rPr>
                    <a:t>BACKWARDS</a:t>
                  </a:r>
                </a:p>
              </p:txBody>
            </p:sp>
            <p:sp>
              <p:nvSpPr>
                <p:cNvPr id="106" name="TextBox 105"/>
                <p:cNvSpPr txBox="1"/>
                <p:nvPr/>
              </p:nvSpPr>
              <p:spPr>
                <a:xfrm>
                  <a:off x="633192" y="3280159"/>
                  <a:ext cx="4648329" cy="923330"/>
                </a:xfrm>
                <a:prstGeom prst="rect">
                  <a:avLst/>
                </a:prstGeom>
                <a:noFill/>
                <a:scene3d>
                  <a:camera prst="orthographicFront"/>
                  <a:lightRig rig="threePt" dir="t"/>
                </a:scene3d>
                <a:sp3d>
                  <a:bevelT/>
                </a:sp3d>
              </p:spPr>
              <p:txBody>
                <a:bodyPr wrap="square" rtlCol="0">
                  <a:spAutoFit/>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D7D31"/>
                      </a:solidFill>
                      <a:effectLst/>
                      <a:uLnTx/>
                      <a:uFillTx/>
                      <a:latin typeface="Calibri" panose="020F0502020204030204"/>
                      <a:ea typeface="+mn-ea"/>
                      <a:cs typeface="+mn-cs"/>
                    </a:rPr>
                    <a:t>MOVEMENT?</a:t>
                  </a:r>
                </a:p>
              </p:txBody>
            </p:sp>
          </p:grpSp>
        </p:grpSp>
        <p:sp>
          <p:nvSpPr>
            <p:cNvPr id="2" name="Rectangle 1">
              <a:extLst>
                <a:ext uri="{FF2B5EF4-FFF2-40B4-BE49-F238E27FC236}">
                  <a16:creationId xmlns:a16="http://schemas.microsoft.com/office/drawing/2014/main" id="{24D8F6CB-4F68-4E17-9324-C833E57F7B35}"/>
                </a:ext>
              </a:extLst>
            </p:cNvPr>
            <p:cNvSpPr/>
            <p:nvPr/>
          </p:nvSpPr>
          <p:spPr>
            <a:xfrm>
              <a:off x="4676094" y="1984850"/>
              <a:ext cx="2278444" cy="461665"/>
            </a:xfrm>
            <a:prstGeom prst="rect">
              <a:avLst/>
            </a:prstGeom>
            <a:scene3d>
              <a:camera prst="orthographicFront"/>
              <a:lightRig rig="threePt" dir="t"/>
            </a:scene3d>
            <a:sp3d>
              <a:bevelT/>
            </a:sp3d>
          </p:spPr>
          <p:txBody>
            <a:bodyPr wrap="none">
              <a:spAutoFit/>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glow rad="177800">
                      <a:schemeClr val="tx1"/>
                    </a:glow>
                  </a:effectLst>
                  <a:uLnTx/>
                  <a:uFillTx/>
                  <a:latin typeface="Calibri" panose="020F0502020204030204"/>
                  <a:ea typeface="+mn-ea"/>
                  <a:cs typeface="+mn-cs"/>
                </a:rPr>
                <a:t>SUNSET THEORY</a:t>
              </a:r>
            </a:p>
          </p:txBody>
        </p:sp>
      </p:grpSp>
      <p:grpSp>
        <p:nvGrpSpPr>
          <p:cNvPr id="3" name="Group 2">
            <a:extLst>
              <a:ext uri="{FF2B5EF4-FFF2-40B4-BE49-F238E27FC236}">
                <a16:creationId xmlns:a16="http://schemas.microsoft.com/office/drawing/2014/main" id="{3BF0F2E5-ADA0-4839-A26F-314D955F807F}"/>
              </a:ext>
            </a:extLst>
          </p:cNvPr>
          <p:cNvGrpSpPr/>
          <p:nvPr/>
        </p:nvGrpSpPr>
        <p:grpSpPr>
          <a:xfrm>
            <a:off x="1219200" y="3166107"/>
            <a:ext cx="10348027" cy="3393088"/>
            <a:chOff x="1219200" y="3166107"/>
            <a:chExt cx="10348027" cy="3393088"/>
          </a:xfrm>
        </p:grpSpPr>
        <p:grpSp>
          <p:nvGrpSpPr>
            <p:cNvPr id="118" name="Group 117"/>
            <p:cNvGrpSpPr/>
            <p:nvPr/>
          </p:nvGrpSpPr>
          <p:grpSpPr>
            <a:xfrm>
              <a:off x="1219200" y="3166107"/>
              <a:ext cx="10348027" cy="3393088"/>
              <a:chOff x="1219200" y="3166107"/>
              <a:chExt cx="10348027" cy="3393088"/>
            </a:xfrm>
          </p:grpSpPr>
          <p:grpSp>
            <p:nvGrpSpPr>
              <p:cNvPr id="4" name="Group 45"/>
              <p:cNvGrpSpPr>
                <a:grpSpLocks noChangeAspect="1"/>
              </p:cNvGrpSpPr>
              <p:nvPr/>
            </p:nvGrpSpPr>
            <p:grpSpPr bwMode="auto">
              <a:xfrm flipH="1">
                <a:off x="1219200" y="3591156"/>
                <a:ext cx="10348027" cy="2968039"/>
                <a:chOff x="1064" y="1030"/>
                <a:chExt cx="1806" cy="518"/>
              </a:xfrm>
            </p:grpSpPr>
            <p:sp>
              <p:nvSpPr>
                <p:cNvPr id="5" name="Freeform 46"/>
                <p:cNvSpPr>
                  <a:spLocks noEditPoints="1"/>
                </p:cNvSpPr>
                <p:nvPr/>
              </p:nvSpPr>
              <p:spPr bwMode="auto">
                <a:xfrm>
                  <a:off x="1080" y="1166"/>
                  <a:ext cx="930" cy="328"/>
                </a:xfrm>
                <a:custGeom>
                  <a:avLst/>
                  <a:gdLst>
                    <a:gd name="T0" fmla="*/ 570 w 930"/>
                    <a:gd name="T1" fmla="*/ 236 h 328"/>
                    <a:gd name="T2" fmla="*/ 568 w 930"/>
                    <a:gd name="T3" fmla="*/ 242 h 328"/>
                    <a:gd name="T4" fmla="*/ 560 w 930"/>
                    <a:gd name="T5" fmla="*/ 252 h 328"/>
                    <a:gd name="T6" fmla="*/ 250 w 930"/>
                    <a:gd name="T7" fmla="*/ 252 h 328"/>
                    <a:gd name="T8" fmla="*/ 244 w 930"/>
                    <a:gd name="T9" fmla="*/ 252 h 328"/>
                    <a:gd name="T10" fmla="*/ 226 w 930"/>
                    <a:gd name="T11" fmla="*/ 248 h 328"/>
                    <a:gd name="T12" fmla="*/ 212 w 930"/>
                    <a:gd name="T13" fmla="*/ 234 h 328"/>
                    <a:gd name="T14" fmla="*/ 186 w 930"/>
                    <a:gd name="T15" fmla="*/ 218 h 328"/>
                    <a:gd name="T16" fmla="*/ 166 w 930"/>
                    <a:gd name="T17" fmla="*/ 214 h 328"/>
                    <a:gd name="T18" fmla="*/ 154 w 930"/>
                    <a:gd name="T19" fmla="*/ 214 h 328"/>
                    <a:gd name="T20" fmla="*/ 134 w 930"/>
                    <a:gd name="T21" fmla="*/ 216 h 328"/>
                    <a:gd name="T22" fmla="*/ 114 w 930"/>
                    <a:gd name="T23" fmla="*/ 222 h 328"/>
                    <a:gd name="T24" fmla="*/ 84 w 930"/>
                    <a:gd name="T25" fmla="*/ 248 h 328"/>
                    <a:gd name="T26" fmla="*/ 0 w 930"/>
                    <a:gd name="T27" fmla="*/ 244 h 328"/>
                    <a:gd name="T28" fmla="*/ 20 w 930"/>
                    <a:gd name="T29" fmla="*/ 242 h 328"/>
                    <a:gd name="T30" fmla="*/ 30 w 930"/>
                    <a:gd name="T31" fmla="*/ 236 h 328"/>
                    <a:gd name="T32" fmla="*/ 36 w 930"/>
                    <a:gd name="T33" fmla="*/ 230 h 328"/>
                    <a:gd name="T34" fmla="*/ 40 w 930"/>
                    <a:gd name="T35" fmla="*/ 220 h 328"/>
                    <a:gd name="T36" fmla="*/ 36 w 930"/>
                    <a:gd name="T37" fmla="*/ 218 h 328"/>
                    <a:gd name="T38" fmla="*/ 0 w 930"/>
                    <a:gd name="T39" fmla="*/ 218 h 328"/>
                    <a:gd name="T40" fmla="*/ 234 w 930"/>
                    <a:gd name="T41" fmla="*/ 208 h 328"/>
                    <a:gd name="T42" fmla="*/ 570 w 930"/>
                    <a:gd name="T43" fmla="*/ 208 h 328"/>
                    <a:gd name="T44" fmla="*/ 250 w 930"/>
                    <a:gd name="T45" fmla="*/ 0 h 328"/>
                    <a:gd name="T46" fmla="*/ 248 w 930"/>
                    <a:gd name="T47" fmla="*/ 0 h 328"/>
                    <a:gd name="T48" fmla="*/ 218 w 930"/>
                    <a:gd name="T49" fmla="*/ 0 h 328"/>
                    <a:gd name="T50" fmla="*/ 206 w 930"/>
                    <a:gd name="T51" fmla="*/ 18 h 328"/>
                    <a:gd name="T52" fmla="*/ 152 w 930"/>
                    <a:gd name="T53" fmla="*/ 110 h 328"/>
                    <a:gd name="T54" fmla="*/ 18 w 930"/>
                    <a:gd name="T55" fmla="*/ 144 h 328"/>
                    <a:gd name="T56" fmla="*/ 376 w 930"/>
                    <a:gd name="T57" fmla="*/ 144 h 328"/>
                    <a:gd name="T58" fmla="*/ 570 w 930"/>
                    <a:gd name="T59" fmla="*/ 16 h 328"/>
                    <a:gd name="T60" fmla="*/ 568 w 930"/>
                    <a:gd name="T61" fmla="*/ 10 h 328"/>
                    <a:gd name="T62" fmla="*/ 560 w 930"/>
                    <a:gd name="T63" fmla="*/ 2 h 328"/>
                    <a:gd name="T64" fmla="*/ 554 w 930"/>
                    <a:gd name="T65" fmla="*/ 0 h 328"/>
                    <a:gd name="T66" fmla="*/ 930 w 930"/>
                    <a:gd name="T67" fmla="*/ 302 h 328"/>
                    <a:gd name="T68" fmla="*/ 930 w 930"/>
                    <a:gd name="T69" fmla="*/ 308 h 328"/>
                    <a:gd name="T70" fmla="*/ 922 w 930"/>
                    <a:gd name="T71" fmla="*/ 316 h 328"/>
                    <a:gd name="T72" fmla="*/ 556 w 930"/>
                    <a:gd name="T73" fmla="*/ 318 h 328"/>
                    <a:gd name="T74" fmla="*/ 914 w 930"/>
                    <a:gd name="T75" fmla="*/ 246 h 328"/>
                    <a:gd name="T76" fmla="*/ 922 w 930"/>
                    <a:gd name="T77" fmla="*/ 248 h 328"/>
                    <a:gd name="T78" fmla="*/ 930 w 930"/>
                    <a:gd name="T79" fmla="*/ 256 h 328"/>
                    <a:gd name="T80" fmla="*/ 930 w 930"/>
                    <a:gd name="T81" fmla="*/ 262 h 328"/>
                    <a:gd name="T82" fmla="*/ 244 w 930"/>
                    <a:gd name="T83" fmla="*/ 304 h 328"/>
                    <a:gd name="T84" fmla="*/ 242 w 930"/>
                    <a:gd name="T85" fmla="*/ 328 h 328"/>
                    <a:gd name="T86" fmla="*/ 376 w 930"/>
                    <a:gd name="T87" fmla="*/ 248 h 328"/>
                    <a:gd name="T88" fmla="*/ 226 w 930"/>
                    <a:gd name="T89" fmla="*/ 248 h 328"/>
                    <a:gd name="T90" fmla="*/ 240 w 930"/>
                    <a:gd name="T91" fmla="*/ 274 h 328"/>
                    <a:gd name="T92" fmla="*/ 244 w 930"/>
                    <a:gd name="T93" fmla="*/ 304 h 328"/>
                    <a:gd name="T94" fmla="*/ 84 w 930"/>
                    <a:gd name="T95" fmla="*/ 248 h 328"/>
                    <a:gd name="T96" fmla="*/ 0 w 930"/>
                    <a:gd name="T97" fmla="*/ 328 h 328"/>
                    <a:gd name="T98" fmla="*/ 68 w 930"/>
                    <a:gd name="T99" fmla="*/ 328 h 328"/>
                    <a:gd name="T100" fmla="*/ 64 w 930"/>
                    <a:gd name="T101" fmla="*/ 304 h 328"/>
                    <a:gd name="T102" fmla="*/ 66 w 930"/>
                    <a:gd name="T103" fmla="*/ 288 h 328"/>
                    <a:gd name="T104" fmla="*/ 76 w 930"/>
                    <a:gd name="T105" fmla="*/ 260 h 328"/>
                    <a:gd name="T106" fmla="*/ 84 w 930"/>
                    <a:gd name="T107" fmla="*/ 24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30" h="328">
                      <a:moveTo>
                        <a:pt x="570" y="208"/>
                      </a:moveTo>
                      <a:lnTo>
                        <a:pt x="570" y="236"/>
                      </a:lnTo>
                      <a:lnTo>
                        <a:pt x="570" y="236"/>
                      </a:lnTo>
                      <a:lnTo>
                        <a:pt x="568" y="242"/>
                      </a:lnTo>
                      <a:lnTo>
                        <a:pt x="564" y="248"/>
                      </a:lnTo>
                      <a:lnTo>
                        <a:pt x="560" y="252"/>
                      </a:lnTo>
                      <a:lnTo>
                        <a:pt x="554" y="252"/>
                      </a:lnTo>
                      <a:lnTo>
                        <a:pt x="250" y="252"/>
                      </a:lnTo>
                      <a:lnTo>
                        <a:pt x="250" y="252"/>
                      </a:lnTo>
                      <a:lnTo>
                        <a:pt x="244" y="252"/>
                      </a:lnTo>
                      <a:lnTo>
                        <a:pt x="238" y="248"/>
                      </a:lnTo>
                      <a:lnTo>
                        <a:pt x="226" y="248"/>
                      </a:lnTo>
                      <a:lnTo>
                        <a:pt x="226" y="248"/>
                      </a:lnTo>
                      <a:lnTo>
                        <a:pt x="212" y="234"/>
                      </a:lnTo>
                      <a:lnTo>
                        <a:pt x="196" y="222"/>
                      </a:lnTo>
                      <a:lnTo>
                        <a:pt x="186" y="218"/>
                      </a:lnTo>
                      <a:lnTo>
                        <a:pt x="176" y="216"/>
                      </a:lnTo>
                      <a:lnTo>
                        <a:pt x="166" y="214"/>
                      </a:lnTo>
                      <a:lnTo>
                        <a:pt x="154" y="214"/>
                      </a:lnTo>
                      <a:lnTo>
                        <a:pt x="154" y="214"/>
                      </a:lnTo>
                      <a:lnTo>
                        <a:pt x="144" y="214"/>
                      </a:lnTo>
                      <a:lnTo>
                        <a:pt x="134" y="216"/>
                      </a:lnTo>
                      <a:lnTo>
                        <a:pt x="124" y="218"/>
                      </a:lnTo>
                      <a:lnTo>
                        <a:pt x="114" y="222"/>
                      </a:lnTo>
                      <a:lnTo>
                        <a:pt x="98" y="234"/>
                      </a:lnTo>
                      <a:lnTo>
                        <a:pt x="84" y="248"/>
                      </a:lnTo>
                      <a:lnTo>
                        <a:pt x="0" y="248"/>
                      </a:lnTo>
                      <a:lnTo>
                        <a:pt x="0" y="244"/>
                      </a:lnTo>
                      <a:lnTo>
                        <a:pt x="0" y="244"/>
                      </a:lnTo>
                      <a:lnTo>
                        <a:pt x="20" y="242"/>
                      </a:lnTo>
                      <a:lnTo>
                        <a:pt x="26" y="240"/>
                      </a:lnTo>
                      <a:lnTo>
                        <a:pt x="30" y="236"/>
                      </a:lnTo>
                      <a:lnTo>
                        <a:pt x="30" y="236"/>
                      </a:lnTo>
                      <a:lnTo>
                        <a:pt x="36" y="230"/>
                      </a:lnTo>
                      <a:lnTo>
                        <a:pt x="40" y="224"/>
                      </a:lnTo>
                      <a:lnTo>
                        <a:pt x="40" y="220"/>
                      </a:lnTo>
                      <a:lnTo>
                        <a:pt x="40" y="218"/>
                      </a:lnTo>
                      <a:lnTo>
                        <a:pt x="36" y="218"/>
                      </a:lnTo>
                      <a:lnTo>
                        <a:pt x="36" y="218"/>
                      </a:lnTo>
                      <a:lnTo>
                        <a:pt x="0" y="218"/>
                      </a:lnTo>
                      <a:lnTo>
                        <a:pt x="0" y="208"/>
                      </a:lnTo>
                      <a:lnTo>
                        <a:pt x="234" y="208"/>
                      </a:lnTo>
                      <a:lnTo>
                        <a:pt x="376" y="208"/>
                      </a:lnTo>
                      <a:lnTo>
                        <a:pt x="570" y="208"/>
                      </a:lnTo>
                      <a:close/>
                      <a:moveTo>
                        <a:pt x="554" y="0"/>
                      </a:moveTo>
                      <a:lnTo>
                        <a:pt x="250" y="0"/>
                      </a:lnTo>
                      <a:lnTo>
                        <a:pt x="250" y="0"/>
                      </a:lnTo>
                      <a:lnTo>
                        <a:pt x="248" y="0"/>
                      </a:lnTo>
                      <a:lnTo>
                        <a:pt x="218" y="0"/>
                      </a:lnTo>
                      <a:lnTo>
                        <a:pt x="218" y="0"/>
                      </a:lnTo>
                      <a:lnTo>
                        <a:pt x="214" y="6"/>
                      </a:lnTo>
                      <a:lnTo>
                        <a:pt x="206" y="18"/>
                      </a:lnTo>
                      <a:lnTo>
                        <a:pt x="182" y="56"/>
                      </a:lnTo>
                      <a:lnTo>
                        <a:pt x="152" y="110"/>
                      </a:lnTo>
                      <a:lnTo>
                        <a:pt x="152" y="110"/>
                      </a:lnTo>
                      <a:lnTo>
                        <a:pt x="18" y="144"/>
                      </a:lnTo>
                      <a:lnTo>
                        <a:pt x="234" y="144"/>
                      </a:lnTo>
                      <a:lnTo>
                        <a:pt x="376" y="144"/>
                      </a:lnTo>
                      <a:lnTo>
                        <a:pt x="570" y="144"/>
                      </a:lnTo>
                      <a:lnTo>
                        <a:pt x="570" y="16"/>
                      </a:lnTo>
                      <a:lnTo>
                        <a:pt x="570" y="16"/>
                      </a:lnTo>
                      <a:lnTo>
                        <a:pt x="568" y="10"/>
                      </a:lnTo>
                      <a:lnTo>
                        <a:pt x="564" y="6"/>
                      </a:lnTo>
                      <a:lnTo>
                        <a:pt x="560" y="2"/>
                      </a:lnTo>
                      <a:lnTo>
                        <a:pt x="554" y="0"/>
                      </a:lnTo>
                      <a:lnTo>
                        <a:pt x="554" y="0"/>
                      </a:lnTo>
                      <a:close/>
                      <a:moveTo>
                        <a:pt x="930" y="262"/>
                      </a:moveTo>
                      <a:lnTo>
                        <a:pt x="930" y="302"/>
                      </a:lnTo>
                      <a:lnTo>
                        <a:pt x="930" y="302"/>
                      </a:lnTo>
                      <a:lnTo>
                        <a:pt x="930" y="308"/>
                      </a:lnTo>
                      <a:lnTo>
                        <a:pt x="926" y="314"/>
                      </a:lnTo>
                      <a:lnTo>
                        <a:pt x="922" y="316"/>
                      </a:lnTo>
                      <a:lnTo>
                        <a:pt x="914" y="318"/>
                      </a:lnTo>
                      <a:lnTo>
                        <a:pt x="556" y="318"/>
                      </a:lnTo>
                      <a:lnTo>
                        <a:pt x="556" y="246"/>
                      </a:lnTo>
                      <a:lnTo>
                        <a:pt x="914" y="246"/>
                      </a:lnTo>
                      <a:lnTo>
                        <a:pt x="914" y="246"/>
                      </a:lnTo>
                      <a:lnTo>
                        <a:pt x="922" y="248"/>
                      </a:lnTo>
                      <a:lnTo>
                        <a:pt x="926" y="250"/>
                      </a:lnTo>
                      <a:lnTo>
                        <a:pt x="930" y="256"/>
                      </a:lnTo>
                      <a:lnTo>
                        <a:pt x="930" y="262"/>
                      </a:lnTo>
                      <a:lnTo>
                        <a:pt x="930" y="262"/>
                      </a:lnTo>
                      <a:close/>
                      <a:moveTo>
                        <a:pt x="244" y="304"/>
                      </a:moveTo>
                      <a:lnTo>
                        <a:pt x="244" y="304"/>
                      </a:lnTo>
                      <a:lnTo>
                        <a:pt x="244" y="316"/>
                      </a:lnTo>
                      <a:lnTo>
                        <a:pt x="242" y="328"/>
                      </a:lnTo>
                      <a:lnTo>
                        <a:pt x="376" y="328"/>
                      </a:lnTo>
                      <a:lnTo>
                        <a:pt x="376" y="248"/>
                      </a:lnTo>
                      <a:lnTo>
                        <a:pt x="226" y="248"/>
                      </a:lnTo>
                      <a:lnTo>
                        <a:pt x="226" y="248"/>
                      </a:lnTo>
                      <a:lnTo>
                        <a:pt x="234" y="260"/>
                      </a:lnTo>
                      <a:lnTo>
                        <a:pt x="240" y="274"/>
                      </a:lnTo>
                      <a:lnTo>
                        <a:pt x="244" y="288"/>
                      </a:lnTo>
                      <a:lnTo>
                        <a:pt x="244" y="304"/>
                      </a:lnTo>
                      <a:lnTo>
                        <a:pt x="244" y="304"/>
                      </a:lnTo>
                      <a:close/>
                      <a:moveTo>
                        <a:pt x="84" y="248"/>
                      </a:moveTo>
                      <a:lnTo>
                        <a:pt x="0" y="248"/>
                      </a:lnTo>
                      <a:lnTo>
                        <a:pt x="0" y="328"/>
                      </a:lnTo>
                      <a:lnTo>
                        <a:pt x="68" y="328"/>
                      </a:lnTo>
                      <a:lnTo>
                        <a:pt x="68" y="328"/>
                      </a:lnTo>
                      <a:lnTo>
                        <a:pt x="66" y="316"/>
                      </a:lnTo>
                      <a:lnTo>
                        <a:pt x="64" y="304"/>
                      </a:lnTo>
                      <a:lnTo>
                        <a:pt x="64" y="304"/>
                      </a:lnTo>
                      <a:lnTo>
                        <a:pt x="66" y="288"/>
                      </a:lnTo>
                      <a:lnTo>
                        <a:pt x="70" y="274"/>
                      </a:lnTo>
                      <a:lnTo>
                        <a:pt x="76" y="260"/>
                      </a:lnTo>
                      <a:lnTo>
                        <a:pt x="84" y="248"/>
                      </a:lnTo>
                      <a:lnTo>
                        <a:pt x="84" y="248"/>
                      </a:lnTo>
                      <a:close/>
                    </a:path>
                  </a:pathLst>
                </a:custGeom>
                <a:solidFill>
                  <a:schemeClr val="accent1">
                    <a:lumMod val="75000"/>
                  </a:schemeClr>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47"/>
                <p:cNvSpPr>
                  <a:spLocks/>
                </p:cNvSpPr>
                <p:nvPr/>
              </p:nvSpPr>
              <p:spPr bwMode="auto">
                <a:xfrm>
                  <a:off x="1080" y="1310"/>
                  <a:ext cx="570" cy="64"/>
                </a:xfrm>
                <a:custGeom>
                  <a:avLst/>
                  <a:gdLst>
                    <a:gd name="T0" fmla="*/ 376 w 570"/>
                    <a:gd name="T1" fmla="*/ 0 h 64"/>
                    <a:gd name="T2" fmla="*/ 234 w 570"/>
                    <a:gd name="T3" fmla="*/ 0 h 64"/>
                    <a:gd name="T4" fmla="*/ 18 w 570"/>
                    <a:gd name="T5" fmla="*/ 0 h 64"/>
                    <a:gd name="T6" fmla="*/ 18 w 570"/>
                    <a:gd name="T7" fmla="*/ 0 h 64"/>
                    <a:gd name="T8" fmla="*/ 14 w 570"/>
                    <a:gd name="T9" fmla="*/ 0 h 64"/>
                    <a:gd name="T10" fmla="*/ 14 w 570"/>
                    <a:gd name="T11" fmla="*/ 0 h 64"/>
                    <a:gd name="T12" fmla="*/ 4 w 570"/>
                    <a:gd name="T13" fmla="*/ 4 h 64"/>
                    <a:gd name="T14" fmla="*/ 2 w 570"/>
                    <a:gd name="T15" fmla="*/ 8 h 64"/>
                    <a:gd name="T16" fmla="*/ 0 w 570"/>
                    <a:gd name="T17" fmla="*/ 12 h 64"/>
                    <a:gd name="T18" fmla="*/ 0 w 570"/>
                    <a:gd name="T19" fmla="*/ 64 h 64"/>
                    <a:gd name="T20" fmla="*/ 234 w 570"/>
                    <a:gd name="T21" fmla="*/ 64 h 64"/>
                    <a:gd name="T22" fmla="*/ 376 w 570"/>
                    <a:gd name="T23" fmla="*/ 64 h 64"/>
                    <a:gd name="T24" fmla="*/ 570 w 570"/>
                    <a:gd name="T25" fmla="*/ 64 h 64"/>
                    <a:gd name="T26" fmla="*/ 570 w 570"/>
                    <a:gd name="T27" fmla="*/ 0 h 64"/>
                    <a:gd name="T28" fmla="*/ 376 w 570"/>
                    <a:gd name="T2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0" h="64">
                      <a:moveTo>
                        <a:pt x="376" y="0"/>
                      </a:moveTo>
                      <a:lnTo>
                        <a:pt x="234" y="0"/>
                      </a:lnTo>
                      <a:lnTo>
                        <a:pt x="18" y="0"/>
                      </a:lnTo>
                      <a:lnTo>
                        <a:pt x="18" y="0"/>
                      </a:lnTo>
                      <a:lnTo>
                        <a:pt x="14" y="0"/>
                      </a:lnTo>
                      <a:lnTo>
                        <a:pt x="14" y="0"/>
                      </a:lnTo>
                      <a:lnTo>
                        <a:pt x="4" y="4"/>
                      </a:lnTo>
                      <a:lnTo>
                        <a:pt x="2" y="8"/>
                      </a:lnTo>
                      <a:lnTo>
                        <a:pt x="0" y="12"/>
                      </a:lnTo>
                      <a:lnTo>
                        <a:pt x="0" y="64"/>
                      </a:lnTo>
                      <a:lnTo>
                        <a:pt x="234" y="64"/>
                      </a:lnTo>
                      <a:lnTo>
                        <a:pt x="376" y="64"/>
                      </a:lnTo>
                      <a:lnTo>
                        <a:pt x="570" y="64"/>
                      </a:lnTo>
                      <a:lnTo>
                        <a:pt x="570" y="0"/>
                      </a:lnTo>
                      <a:lnTo>
                        <a:pt x="376" y="0"/>
                      </a:lnTo>
                      <a:close/>
                    </a:path>
                  </a:pathLst>
                </a:custGeom>
                <a:solidFill>
                  <a:schemeClr val="accent1">
                    <a:lumMod val="50000"/>
                  </a:schemeClr>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48"/>
                <p:cNvSpPr>
                  <a:spLocks noChangeArrowheads="1"/>
                </p:cNvSpPr>
                <p:nvPr/>
              </p:nvSpPr>
              <p:spPr bwMode="auto">
                <a:xfrm>
                  <a:off x="1860" y="1356"/>
                  <a:ext cx="40" cy="58"/>
                </a:xfrm>
                <a:prstGeom prst="rect">
                  <a:avLst/>
                </a:prstGeom>
                <a:solidFill>
                  <a:schemeClr val="tx1">
                    <a:lumMod val="75000"/>
                    <a:lumOff val="25000"/>
                  </a:schemeClr>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49"/>
                <p:cNvSpPr>
                  <a:spLocks/>
                </p:cNvSpPr>
                <p:nvPr/>
              </p:nvSpPr>
              <p:spPr bwMode="auto">
                <a:xfrm>
                  <a:off x="2090" y="1348"/>
                  <a:ext cx="224" cy="84"/>
                </a:xfrm>
                <a:custGeom>
                  <a:avLst/>
                  <a:gdLst>
                    <a:gd name="T0" fmla="*/ 224 w 224"/>
                    <a:gd name="T1" fmla="*/ 68 h 84"/>
                    <a:gd name="T2" fmla="*/ 224 w 224"/>
                    <a:gd name="T3" fmla="*/ 68 h 84"/>
                    <a:gd name="T4" fmla="*/ 222 w 224"/>
                    <a:gd name="T5" fmla="*/ 74 h 84"/>
                    <a:gd name="T6" fmla="*/ 218 w 224"/>
                    <a:gd name="T7" fmla="*/ 80 h 84"/>
                    <a:gd name="T8" fmla="*/ 214 w 224"/>
                    <a:gd name="T9" fmla="*/ 82 h 84"/>
                    <a:gd name="T10" fmla="*/ 208 w 224"/>
                    <a:gd name="T11" fmla="*/ 84 h 84"/>
                    <a:gd name="T12" fmla="*/ 16 w 224"/>
                    <a:gd name="T13" fmla="*/ 84 h 84"/>
                    <a:gd name="T14" fmla="*/ 16 w 224"/>
                    <a:gd name="T15" fmla="*/ 84 h 84"/>
                    <a:gd name="T16" fmla="*/ 10 w 224"/>
                    <a:gd name="T17" fmla="*/ 82 h 84"/>
                    <a:gd name="T18" fmla="*/ 6 w 224"/>
                    <a:gd name="T19" fmla="*/ 80 h 84"/>
                    <a:gd name="T20" fmla="*/ 2 w 224"/>
                    <a:gd name="T21" fmla="*/ 74 h 84"/>
                    <a:gd name="T22" fmla="*/ 0 w 224"/>
                    <a:gd name="T23" fmla="*/ 68 h 84"/>
                    <a:gd name="T24" fmla="*/ 0 w 224"/>
                    <a:gd name="T25" fmla="*/ 16 h 84"/>
                    <a:gd name="T26" fmla="*/ 0 w 224"/>
                    <a:gd name="T27" fmla="*/ 16 h 84"/>
                    <a:gd name="T28" fmla="*/ 2 w 224"/>
                    <a:gd name="T29" fmla="*/ 10 h 84"/>
                    <a:gd name="T30" fmla="*/ 6 w 224"/>
                    <a:gd name="T31" fmla="*/ 4 h 84"/>
                    <a:gd name="T32" fmla="*/ 10 w 224"/>
                    <a:gd name="T33" fmla="*/ 2 h 84"/>
                    <a:gd name="T34" fmla="*/ 16 w 224"/>
                    <a:gd name="T35" fmla="*/ 0 h 84"/>
                    <a:gd name="T36" fmla="*/ 208 w 224"/>
                    <a:gd name="T37" fmla="*/ 0 h 84"/>
                    <a:gd name="T38" fmla="*/ 208 w 224"/>
                    <a:gd name="T39" fmla="*/ 0 h 84"/>
                    <a:gd name="T40" fmla="*/ 214 w 224"/>
                    <a:gd name="T41" fmla="*/ 2 h 84"/>
                    <a:gd name="T42" fmla="*/ 218 w 224"/>
                    <a:gd name="T43" fmla="*/ 4 h 84"/>
                    <a:gd name="T44" fmla="*/ 222 w 224"/>
                    <a:gd name="T45" fmla="*/ 10 h 84"/>
                    <a:gd name="T46" fmla="*/ 224 w 224"/>
                    <a:gd name="T47" fmla="*/ 16 h 84"/>
                    <a:gd name="T48" fmla="*/ 224 w 224"/>
                    <a:gd name="T49" fmla="*/ 6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4" h="84">
                      <a:moveTo>
                        <a:pt x="224" y="68"/>
                      </a:moveTo>
                      <a:lnTo>
                        <a:pt x="224" y="68"/>
                      </a:lnTo>
                      <a:lnTo>
                        <a:pt x="222" y="74"/>
                      </a:lnTo>
                      <a:lnTo>
                        <a:pt x="218" y="80"/>
                      </a:lnTo>
                      <a:lnTo>
                        <a:pt x="214" y="82"/>
                      </a:lnTo>
                      <a:lnTo>
                        <a:pt x="208" y="84"/>
                      </a:lnTo>
                      <a:lnTo>
                        <a:pt x="16" y="84"/>
                      </a:lnTo>
                      <a:lnTo>
                        <a:pt x="16" y="84"/>
                      </a:lnTo>
                      <a:lnTo>
                        <a:pt x="10" y="82"/>
                      </a:lnTo>
                      <a:lnTo>
                        <a:pt x="6" y="80"/>
                      </a:lnTo>
                      <a:lnTo>
                        <a:pt x="2" y="74"/>
                      </a:lnTo>
                      <a:lnTo>
                        <a:pt x="0" y="68"/>
                      </a:lnTo>
                      <a:lnTo>
                        <a:pt x="0" y="16"/>
                      </a:lnTo>
                      <a:lnTo>
                        <a:pt x="0" y="16"/>
                      </a:lnTo>
                      <a:lnTo>
                        <a:pt x="2" y="10"/>
                      </a:lnTo>
                      <a:lnTo>
                        <a:pt x="6" y="4"/>
                      </a:lnTo>
                      <a:lnTo>
                        <a:pt x="10" y="2"/>
                      </a:lnTo>
                      <a:lnTo>
                        <a:pt x="16" y="0"/>
                      </a:lnTo>
                      <a:lnTo>
                        <a:pt x="208" y="0"/>
                      </a:lnTo>
                      <a:lnTo>
                        <a:pt x="208" y="0"/>
                      </a:lnTo>
                      <a:lnTo>
                        <a:pt x="214" y="2"/>
                      </a:lnTo>
                      <a:lnTo>
                        <a:pt x="218" y="4"/>
                      </a:lnTo>
                      <a:lnTo>
                        <a:pt x="222" y="10"/>
                      </a:lnTo>
                      <a:lnTo>
                        <a:pt x="224" y="16"/>
                      </a:lnTo>
                      <a:lnTo>
                        <a:pt x="224" y="68"/>
                      </a:lnTo>
                      <a:close/>
                    </a:path>
                  </a:pathLst>
                </a:custGeom>
                <a:solidFill>
                  <a:srgbClr val="ABADB0"/>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50"/>
                <p:cNvSpPr>
                  <a:spLocks/>
                </p:cNvSpPr>
                <p:nvPr/>
              </p:nvSpPr>
              <p:spPr bwMode="auto">
                <a:xfrm>
                  <a:off x="2456" y="1348"/>
                  <a:ext cx="414" cy="84"/>
                </a:xfrm>
                <a:custGeom>
                  <a:avLst/>
                  <a:gdLst>
                    <a:gd name="T0" fmla="*/ 414 w 414"/>
                    <a:gd name="T1" fmla="*/ 68 h 84"/>
                    <a:gd name="T2" fmla="*/ 414 w 414"/>
                    <a:gd name="T3" fmla="*/ 68 h 84"/>
                    <a:gd name="T4" fmla="*/ 412 w 414"/>
                    <a:gd name="T5" fmla="*/ 74 h 84"/>
                    <a:gd name="T6" fmla="*/ 410 w 414"/>
                    <a:gd name="T7" fmla="*/ 80 h 84"/>
                    <a:gd name="T8" fmla="*/ 404 w 414"/>
                    <a:gd name="T9" fmla="*/ 82 h 84"/>
                    <a:gd name="T10" fmla="*/ 398 w 414"/>
                    <a:gd name="T11" fmla="*/ 84 h 84"/>
                    <a:gd name="T12" fmla="*/ 16 w 414"/>
                    <a:gd name="T13" fmla="*/ 84 h 84"/>
                    <a:gd name="T14" fmla="*/ 16 w 414"/>
                    <a:gd name="T15" fmla="*/ 84 h 84"/>
                    <a:gd name="T16" fmla="*/ 10 w 414"/>
                    <a:gd name="T17" fmla="*/ 82 h 84"/>
                    <a:gd name="T18" fmla="*/ 4 w 414"/>
                    <a:gd name="T19" fmla="*/ 80 h 84"/>
                    <a:gd name="T20" fmla="*/ 0 w 414"/>
                    <a:gd name="T21" fmla="*/ 74 h 84"/>
                    <a:gd name="T22" fmla="*/ 0 w 414"/>
                    <a:gd name="T23" fmla="*/ 68 h 84"/>
                    <a:gd name="T24" fmla="*/ 0 w 414"/>
                    <a:gd name="T25" fmla="*/ 16 h 84"/>
                    <a:gd name="T26" fmla="*/ 0 w 414"/>
                    <a:gd name="T27" fmla="*/ 16 h 84"/>
                    <a:gd name="T28" fmla="*/ 0 w 414"/>
                    <a:gd name="T29" fmla="*/ 10 h 84"/>
                    <a:gd name="T30" fmla="*/ 4 w 414"/>
                    <a:gd name="T31" fmla="*/ 4 h 84"/>
                    <a:gd name="T32" fmla="*/ 10 w 414"/>
                    <a:gd name="T33" fmla="*/ 2 h 84"/>
                    <a:gd name="T34" fmla="*/ 16 w 414"/>
                    <a:gd name="T35" fmla="*/ 0 h 84"/>
                    <a:gd name="T36" fmla="*/ 398 w 414"/>
                    <a:gd name="T37" fmla="*/ 0 h 84"/>
                    <a:gd name="T38" fmla="*/ 398 w 414"/>
                    <a:gd name="T39" fmla="*/ 0 h 84"/>
                    <a:gd name="T40" fmla="*/ 404 w 414"/>
                    <a:gd name="T41" fmla="*/ 2 h 84"/>
                    <a:gd name="T42" fmla="*/ 410 w 414"/>
                    <a:gd name="T43" fmla="*/ 4 h 84"/>
                    <a:gd name="T44" fmla="*/ 412 w 414"/>
                    <a:gd name="T45" fmla="*/ 10 h 84"/>
                    <a:gd name="T46" fmla="*/ 414 w 414"/>
                    <a:gd name="T47" fmla="*/ 16 h 84"/>
                    <a:gd name="T48" fmla="*/ 414 w 414"/>
                    <a:gd name="T49" fmla="*/ 6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4" h="84">
                      <a:moveTo>
                        <a:pt x="414" y="68"/>
                      </a:moveTo>
                      <a:lnTo>
                        <a:pt x="414" y="68"/>
                      </a:lnTo>
                      <a:lnTo>
                        <a:pt x="412" y="74"/>
                      </a:lnTo>
                      <a:lnTo>
                        <a:pt x="410" y="80"/>
                      </a:lnTo>
                      <a:lnTo>
                        <a:pt x="404" y="82"/>
                      </a:lnTo>
                      <a:lnTo>
                        <a:pt x="398" y="84"/>
                      </a:lnTo>
                      <a:lnTo>
                        <a:pt x="16" y="84"/>
                      </a:lnTo>
                      <a:lnTo>
                        <a:pt x="16" y="84"/>
                      </a:lnTo>
                      <a:lnTo>
                        <a:pt x="10" y="82"/>
                      </a:lnTo>
                      <a:lnTo>
                        <a:pt x="4" y="80"/>
                      </a:lnTo>
                      <a:lnTo>
                        <a:pt x="0" y="74"/>
                      </a:lnTo>
                      <a:lnTo>
                        <a:pt x="0" y="68"/>
                      </a:lnTo>
                      <a:lnTo>
                        <a:pt x="0" y="16"/>
                      </a:lnTo>
                      <a:lnTo>
                        <a:pt x="0" y="16"/>
                      </a:lnTo>
                      <a:lnTo>
                        <a:pt x="0" y="10"/>
                      </a:lnTo>
                      <a:lnTo>
                        <a:pt x="4" y="4"/>
                      </a:lnTo>
                      <a:lnTo>
                        <a:pt x="10" y="2"/>
                      </a:lnTo>
                      <a:lnTo>
                        <a:pt x="16" y="0"/>
                      </a:lnTo>
                      <a:lnTo>
                        <a:pt x="398" y="0"/>
                      </a:lnTo>
                      <a:lnTo>
                        <a:pt x="398" y="0"/>
                      </a:lnTo>
                      <a:lnTo>
                        <a:pt x="404" y="2"/>
                      </a:lnTo>
                      <a:lnTo>
                        <a:pt x="410" y="4"/>
                      </a:lnTo>
                      <a:lnTo>
                        <a:pt x="412" y="10"/>
                      </a:lnTo>
                      <a:lnTo>
                        <a:pt x="414" y="16"/>
                      </a:lnTo>
                      <a:lnTo>
                        <a:pt x="414" y="68"/>
                      </a:lnTo>
                      <a:close/>
                    </a:path>
                  </a:pathLst>
                </a:custGeom>
                <a:solidFill>
                  <a:srgbClr val="ABADB0"/>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51"/>
                <p:cNvSpPr>
                  <a:spLocks/>
                </p:cNvSpPr>
                <p:nvPr/>
              </p:nvSpPr>
              <p:spPr bwMode="auto">
                <a:xfrm>
                  <a:off x="2504" y="1390"/>
                  <a:ext cx="158" cy="158"/>
                </a:xfrm>
                <a:custGeom>
                  <a:avLst/>
                  <a:gdLst>
                    <a:gd name="T0" fmla="*/ 158 w 158"/>
                    <a:gd name="T1" fmla="*/ 80 h 158"/>
                    <a:gd name="T2" fmla="*/ 158 w 158"/>
                    <a:gd name="T3" fmla="*/ 80 h 158"/>
                    <a:gd name="T4" fmla="*/ 156 w 158"/>
                    <a:gd name="T5" fmla="*/ 64 h 158"/>
                    <a:gd name="T6" fmla="*/ 152 w 158"/>
                    <a:gd name="T7" fmla="*/ 48 h 158"/>
                    <a:gd name="T8" fmla="*/ 144 w 158"/>
                    <a:gd name="T9" fmla="*/ 36 h 158"/>
                    <a:gd name="T10" fmla="*/ 134 w 158"/>
                    <a:gd name="T11" fmla="*/ 24 h 158"/>
                    <a:gd name="T12" fmla="*/ 124 w 158"/>
                    <a:gd name="T13" fmla="*/ 14 h 158"/>
                    <a:gd name="T14" fmla="*/ 110 w 158"/>
                    <a:gd name="T15" fmla="*/ 6 h 158"/>
                    <a:gd name="T16" fmla="*/ 96 w 158"/>
                    <a:gd name="T17" fmla="*/ 2 h 158"/>
                    <a:gd name="T18" fmla="*/ 80 w 158"/>
                    <a:gd name="T19" fmla="*/ 0 h 158"/>
                    <a:gd name="T20" fmla="*/ 80 w 158"/>
                    <a:gd name="T21" fmla="*/ 0 h 158"/>
                    <a:gd name="T22" fmla="*/ 64 w 158"/>
                    <a:gd name="T23" fmla="*/ 2 h 158"/>
                    <a:gd name="T24" fmla="*/ 48 w 158"/>
                    <a:gd name="T25" fmla="*/ 6 h 158"/>
                    <a:gd name="T26" fmla="*/ 36 w 158"/>
                    <a:gd name="T27" fmla="*/ 14 h 158"/>
                    <a:gd name="T28" fmla="*/ 24 w 158"/>
                    <a:gd name="T29" fmla="*/ 24 h 158"/>
                    <a:gd name="T30" fmla="*/ 14 w 158"/>
                    <a:gd name="T31" fmla="*/ 36 h 158"/>
                    <a:gd name="T32" fmla="*/ 6 w 158"/>
                    <a:gd name="T33" fmla="*/ 48 h 158"/>
                    <a:gd name="T34" fmla="*/ 2 w 158"/>
                    <a:gd name="T35" fmla="*/ 64 h 158"/>
                    <a:gd name="T36" fmla="*/ 0 w 158"/>
                    <a:gd name="T37" fmla="*/ 80 h 158"/>
                    <a:gd name="T38" fmla="*/ 0 w 158"/>
                    <a:gd name="T39" fmla="*/ 80 h 158"/>
                    <a:gd name="T40" fmla="*/ 2 w 158"/>
                    <a:gd name="T41" fmla="*/ 96 h 158"/>
                    <a:gd name="T42" fmla="*/ 6 w 158"/>
                    <a:gd name="T43" fmla="*/ 110 h 158"/>
                    <a:gd name="T44" fmla="*/ 14 w 158"/>
                    <a:gd name="T45" fmla="*/ 124 h 158"/>
                    <a:gd name="T46" fmla="*/ 24 w 158"/>
                    <a:gd name="T47" fmla="*/ 136 h 158"/>
                    <a:gd name="T48" fmla="*/ 36 w 158"/>
                    <a:gd name="T49" fmla="*/ 144 h 158"/>
                    <a:gd name="T50" fmla="*/ 48 w 158"/>
                    <a:gd name="T51" fmla="*/ 152 h 158"/>
                    <a:gd name="T52" fmla="*/ 64 w 158"/>
                    <a:gd name="T53" fmla="*/ 156 h 158"/>
                    <a:gd name="T54" fmla="*/ 80 w 158"/>
                    <a:gd name="T55" fmla="*/ 158 h 158"/>
                    <a:gd name="T56" fmla="*/ 80 w 158"/>
                    <a:gd name="T57" fmla="*/ 158 h 158"/>
                    <a:gd name="T58" fmla="*/ 96 w 158"/>
                    <a:gd name="T59" fmla="*/ 156 h 158"/>
                    <a:gd name="T60" fmla="*/ 110 w 158"/>
                    <a:gd name="T61" fmla="*/ 152 h 158"/>
                    <a:gd name="T62" fmla="*/ 124 w 158"/>
                    <a:gd name="T63" fmla="*/ 144 h 158"/>
                    <a:gd name="T64" fmla="*/ 134 w 158"/>
                    <a:gd name="T65" fmla="*/ 136 h 158"/>
                    <a:gd name="T66" fmla="*/ 144 w 158"/>
                    <a:gd name="T67" fmla="*/ 124 h 158"/>
                    <a:gd name="T68" fmla="*/ 152 w 158"/>
                    <a:gd name="T69" fmla="*/ 110 h 158"/>
                    <a:gd name="T70" fmla="*/ 156 w 158"/>
                    <a:gd name="T71" fmla="*/ 96 h 158"/>
                    <a:gd name="T72" fmla="*/ 158 w 158"/>
                    <a:gd name="T73" fmla="*/ 80 h 158"/>
                    <a:gd name="T74" fmla="*/ 158 w 158"/>
                    <a:gd name="T75" fmla="*/ 8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8" h="158">
                      <a:moveTo>
                        <a:pt x="158" y="80"/>
                      </a:moveTo>
                      <a:lnTo>
                        <a:pt x="158" y="80"/>
                      </a:lnTo>
                      <a:lnTo>
                        <a:pt x="156" y="64"/>
                      </a:lnTo>
                      <a:lnTo>
                        <a:pt x="152" y="48"/>
                      </a:lnTo>
                      <a:lnTo>
                        <a:pt x="144" y="36"/>
                      </a:lnTo>
                      <a:lnTo>
                        <a:pt x="134" y="24"/>
                      </a:lnTo>
                      <a:lnTo>
                        <a:pt x="124" y="14"/>
                      </a:lnTo>
                      <a:lnTo>
                        <a:pt x="110" y="6"/>
                      </a:lnTo>
                      <a:lnTo>
                        <a:pt x="96" y="2"/>
                      </a:lnTo>
                      <a:lnTo>
                        <a:pt x="80" y="0"/>
                      </a:lnTo>
                      <a:lnTo>
                        <a:pt x="80" y="0"/>
                      </a:lnTo>
                      <a:lnTo>
                        <a:pt x="64" y="2"/>
                      </a:lnTo>
                      <a:lnTo>
                        <a:pt x="48" y="6"/>
                      </a:lnTo>
                      <a:lnTo>
                        <a:pt x="36" y="14"/>
                      </a:lnTo>
                      <a:lnTo>
                        <a:pt x="24" y="24"/>
                      </a:lnTo>
                      <a:lnTo>
                        <a:pt x="14" y="36"/>
                      </a:lnTo>
                      <a:lnTo>
                        <a:pt x="6" y="48"/>
                      </a:lnTo>
                      <a:lnTo>
                        <a:pt x="2" y="64"/>
                      </a:lnTo>
                      <a:lnTo>
                        <a:pt x="0" y="80"/>
                      </a:lnTo>
                      <a:lnTo>
                        <a:pt x="0" y="80"/>
                      </a:lnTo>
                      <a:lnTo>
                        <a:pt x="2" y="96"/>
                      </a:lnTo>
                      <a:lnTo>
                        <a:pt x="6" y="110"/>
                      </a:lnTo>
                      <a:lnTo>
                        <a:pt x="14" y="124"/>
                      </a:lnTo>
                      <a:lnTo>
                        <a:pt x="24" y="136"/>
                      </a:lnTo>
                      <a:lnTo>
                        <a:pt x="36" y="144"/>
                      </a:lnTo>
                      <a:lnTo>
                        <a:pt x="48" y="152"/>
                      </a:lnTo>
                      <a:lnTo>
                        <a:pt x="64" y="156"/>
                      </a:lnTo>
                      <a:lnTo>
                        <a:pt x="80" y="158"/>
                      </a:lnTo>
                      <a:lnTo>
                        <a:pt x="80" y="158"/>
                      </a:lnTo>
                      <a:lnTo>
                        <a:pt x="96" y="156"/>
                      </a:lnTo>
                      <a:lnTo>
                        <a:pt x="110" y="152"/>
                      </a:lnTo>
                      <a:lnTo>
                        <a:pt x="124" y="144"/>
                      </a:lnTo>
                      <a:lnTo>
                        <a:pt x="134" y="136"/>
                      </a:lnTo>
                      <a:lnTo>
                        <a:pt x="144" y="124"/>
                      </a:lnTo>
                      <a:lnTo>
                        <a:pt x="152" y="110"/>
                      </a:lnTo>
                      <a:lnTo>
                        <a:pt x="156" y="96"/>
                      </a:lnTo>
                      <a:lnTo>
                        <a:pt x="158" y="80"/>
                      </a:lnTo>
                      <a:lnTo>
                        <a:pt x="158" y="80"/>
                      </a:lnTo>
                      <a:close/>
                    </a:path>
                  </a:pathLst>
                </a:custGeom>
                <a:solidFill>
                  <a:srgbClr val="000000"/>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52"/>
                <p:cNvSpPr>
                  <a:spLocks/>
                </p:cNvSpPr>
                <p:nvPr/>
              </p:nvSpPr>
              <p:spPr bwMode="auto">
                <a:xfrm>
                  <a:off x="2544" y="1430"/>
                  <a:ext cx="80" cy="80"/>
                </a:xfrm>
                <a:custGeom>
                  <a:avLst/>
                  <a:gdLst>
                    <a:gd name="T0" fmla="*/ 80 w 80"/>
                    <a:gd name="T1" fmla="*/ 40 h 80"/>
                    <a:gd name="T2" fmla="*/ 80 w 80"/>
                    <a:gd name="T3" fmla="*/ 40 h 80"/>
                    <a:gd name="T4" fmla="*/ 78 w 80"/>
                    <a:gd name="T5" fmla="*/ 32 h 80"/>
                    <a:gd name="T6" fmla="*/ 76 w 80"/>
                    <a:gd name="T7" fmla="*/ 24 h 80"/>
                    <a:gd name="T8" fmla="*/ 72 w 80"/>
                    <a:gd name="T9" fmla="*/ 18 h 80"/>
                    <a:gd name="T10" fmla="*/ 68 w 80"/>
                    <a:gd name="T11" fmla="*/ 12 h 80"/>
                    <a:gd name="T12" fmla="*/ 62 w 80"/>
                    <a:gd name="T13" fmla="*/ 6 h 80"/>
                    <a:gd name="T14" fmla="*/ 54 w 80"/>
                    <a:gd name="T15" fmla="*/ 2 h 80"/>
                    <a:gd name="T16" fmla="*/ 48 w 80"/>
                    <a:gd name="T17" fmla="*/ 0 h 80"/>
                    <a:gd name="T18" fmla="*/ 40 w 80"/>
                    <a:gd name="T19" fmla="*/ 0 h 80"/>
                    <a:gd name="T20" fmla="*/ 40 w 80"/>
                    <a:gd name="T21" fmla="*/ 0 h 80"/>
                    <a:gd name="T22" fmla="*/ 32 w 80"/>
                    <a:gd name="T23" fmla="*/ 0 h 80"/>
                    <a:gd name="T24" fmla="*/ 24 w 80"/>
                    <a:gd name="T25" fmla="*/ 2 h 80"/>
                    <a:gd name="T26" fmla="*/ 16 w 80"/>
                    <a:gd name="T27" fmla="*/ 6 h 80"/>
                    <a:gd name="T28" fmla="*/ 12 w 80"/>
                    <a:gd name="T29" fmla="*/ 12 h 80"/>
                    <a:gd name="T30" fmla="*/ 6 w 80"/>
                    <a:gd name="T31" fmla="*/ 18 h 80"/>
                    <a:gd name="T32" fmla="*/ 2 w 80"/>
                    <a:gd name="T33" fmla="*/ 24 h 80"/>
                    <a:gd name="T34" fmla="*/ 0 w 80"/>
                    <a:gd name="T35" fmla="*/ 32 h 80"/>
                    <a:gd name="T36" fmla="*/ 0 w 80"/>
                    <a:gd name="T37" fmla="*/ 40 h 80"/>
                    <a:gd name="T38" fmla="*/ 0 w 80"/>
                    <a:gd name="T39" fmla="*/ 40 h 80"/>
                    <a:gd name="T40" fmla="*/ 0 w 80"/>
                    <a:gd name="T41" fmla="*/ 48 h 80"/>
                    <a:gd name="T42" fmla="*/ 2 w 80"/>
                    <a:gd name="T43" fmla="*/ 56 h 80"/>
                    <a:gd name="T44" fmla="*/ 6 w 80"/>
                    <a:gd name="T45" fmla="*/ 62 h 80"/>
                    <a:gd name="T46" fmla="*/ 12 w 80"/>
                    <a:gd name="T47" fmla="*/ 68 h 80"/>
                    <a:gd name="T48" fmla="*/ 16 w 80"/>
                    <a:gd name="T49" fmla="*/ 72 h 80"/>
                    <a:gd name="T50" fmla="*/ 24 w 80"/>
                    <a:gd name="T51" fmla="*/ 76 h 80"/>
                    <a:gd name="T52" fmla="*/ 32 w 80"/>
                    <a:gd name="T53" fmla="*/ 78 h 80"/>
                    <a:gd name="T54" fmla="*/ 40 w 80"/>
                    <a:gd name="T55" fmla="*/ 80 h 80"/>
                    <a:gd name="T56" fmla="*/ 40 w 80"/>
                    <a:gd name="T57" fmla="*/ 80 h 80"/>
                    <a:gd name="T58" fmla="*/ 48 w 80"/>
                    <a:gd name="T59" fmla="*/ 78 h 80"/>
                    <a:gd name="T60" fmla="*/ 54 w 80"/>
                    <a:gd name="T61" fmla="*/ 76 h 80"/>
                    <a:gd name="T62" fmla="*/ 62 w 80"/>
                    <a:gd name="T63" fmla="*/ 72 h 80"/>
                    <a:gd name="T64" fmla="*/ 68 w 80"/>
                    <a:gd name="T65" fmla="*/ 68 h 80"/>
                    <a:gd name="T66" fmla="*/ 72 w 80"/>
                    <a:gd name="T67" fmla="*/ 62 h 80"/>
                    <a:gd name="T68" fmla="*/ 76 w 80"/>
                    <a:gd name="T69" fmla="*/ 56 h 80"/>
                    <a:gd name="T70" fmla="*/ 78 w 80"/>
                    <a:gd name="T71" fmla="*/ 48 h 80"/>
                    <a:gd name="T72" fmla="*/ 80 w 80"/>
                    <a:gd name="T73" fmla="*/ 40 h 80"/>
                    <a:gd name="T74" fmla="*/ 80 w 80"/>
                    <a:gd name="T75" fmla="*/ 4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0">
                      <a:moveTo>
                        <a:pt x="80" y="40"/>
                      </a:moveTo>
                      <a:lnTo>
                        <a:pt x="80" y="40"/>
                      </a:lnTo>
                      <a:lnTo>
                        <a:pt x="78" y="32"/>
                      </a:lnTo>
                      <a:lnTo>
                        <a:pt x="76" y="24"/>
                      </a:lnTo>
                      <a:lnTo>
                        <a:pt x="72" y="18"/>
                      </a:lnTo>
                      <a:lnTo>
                        <a:pt x="68" y="12"/>
                      </a:lnTo>
                      <a:lnTo>
                        <a:pt x="62" y="6"/>
                      </a:lnTo>
                      <a:lnTo>
                        <a:pt x="54" y="2"/>
                      </a:lnTo>
                      <a:lnTo>
                        <a:pt x="48" y="0"/>
                      </a:lnTo>
                      <a:lnTo>
                        <a:pt x="40" y="0"/>
                      </a:lnTo>
                      <a:lnTo>
                        <a:pt x="40" y="0"/>
                      </a:lnTo>
                      <a:lnTo>
                        <a:pt x="32" y="0"/>
                      </a:lnTo>
                      <a:lnTo>
                        <a:pt x="24" y="2"/>
                      </a:lnTo>
                      <a:lnTo>
                        <a:pt x="16" y="6"/>
                      </a:lnTo>
                      <a:lnTo>
                        <a:pt x="12" y="12"/>
                      </a:lnTo>
                      <a:lnTo>
                        <a:pt x="6" y="18"/>
                      </a:lnTo>
                      <a:lnTo>
                        <a:pt x="2" y="24"/>
                      </a:lnTo>
                      <a:lnTo>
                        <a:pt x="0" y="32"/>
                      </a:lnTo>
                      <a:lnTo>
                        <a:pt x="0" y="40"/>
                      </a:lnTo>
                      <a:lnTo>
                        <a:pt x="0" y="40"/>
                      </a:lnTo>
                      <a:lnTo>
                        <a:pt x="0" y="48"/>
                      </a:lnTo>
                      <a:lnTo>
                        <a:pt x="2" y="56"/>
                      </a:lnTo>
                      <a:lnTo>
                        <a:pt x="6" y="62"/>
                      </a:lnTo>
                      <a:lnTo>
                        <a:pt x="12" y="68"/>
                      </a:lnTo>
                      <a:lnTo>
                        <a:pt x="16" y="72"/>
                      </a:lnTo>
                      <a:lnTo>
                        <a:pt x="24" y="76"/>
                      </a:lnTo>
                      <a:lnTo>
                        <a:pt x="32" y="78"/>
                      </a:lnTo>
                      <a:lnTo>
                        <a:pt x="40" y="80"/>
                      </a:lnTo>
                      <a:lnTo>
                        <a:pt x="40" y="80"/>
                      </a:lnTo>
                      <a:lnTo>
                        <a:pt x="48" y="78"/>
                      </a:lnTo>
                      <a:lnTo>
                        <a:pt x="54" y="76"/>
                      </a:lnTo>
                      <a:lnTo>
                        <a:pt x="62" y="72"/>
                      </a:lnTo>
                      <a:lnTo>
                        <a:pt x="68" y="68"/>
                      </a:lnTo>
                      <a:lnTo>
                        <a:pt x="72" y="62"/>
                      </a:lnTo>
                      <a:lnTo>
                        <a:pt x="76" y="56"/>
                      </a:lnTo>
                      <a:lnTo>
                        <a:pt x="78" y="48"/>
                      </a:lnTo>
                      <a:lnTo>
                        <a:pt x="80" y="40"/>
                      </a:lnTo>
                      <a:lnTo>
                        <a:pt x="80" y="40"/>
                      </a:lnTo>
                      <a:close/>
                    </a:path>
                  </a:pathLst>
                </a:custGeom>
                <a:solidFill>
                  <a:srgbClr val="A1A3A6"/>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Freeform 53"/>
                <p:cNvSpPr>
                  <a:spLocks/>
                </p:cNvSpPr>
                <p:nvPr/>
              </p:nvSpPr>
              <p:spPr bwMode="auto">
                <a:xfrm>
                  <a:off x="2560" y="1446"/>
                  <a:ext cx="48" cy="48"/>
                </a:xfrm>
                <a:custGeom>
                  <a:avLst/>
                  <a:gdLst>
                    <a:gd name="T0" fmla="*/ 48 w 48"/>
                    <a:gd name="T1" fmla="*/ 24 h 48"/>
                    <a:gd name="T2" fmla="*/ 48 w 48"/>
                    <a:gd name="T3" fmla="*/ 24 h 48"/>
                    <a:gd name="T4" fmla="*/ 46 w 48"/>
                    <a:gd name="T5" fmla="*/ 14 h 48"/>
                    <a:gd name="T6" fmla="*/ 40 w 48"/>
                    <a:gd name="T7" fmla="*/ 6 h 48"/>
                    <a:gd name="T8" fmla="*/ 32 w 48"/>
                    <a:gd name="T9" fmla="*/ 2 h 48"/>
                    <a:gd name="T10" fmla="*/ 24 w 48"/>
                    <a:gd name="T11" fmla="*/ 0 h 48"/>
                    <a:gd name="T12" fmla="*/ 24 w 48"/>
                    <a:gd name="T13" fmla="*/ 0 h 48"/>
                    <a:gd name="T14" fmla="*/ 14 w 48"/>
                    <a:gd name="T15" fmla="*/ 2 h 48"/>
                    <a:gd name="T16" fmla="*/ 6 w 48"/>
                    <a:gd name="T17" fmla="*/ 6 h 48"/>
                    <a:gd name="T18" fmla="*/ 2 w 48"/>
                    <a:gd name="T19" fmla="*/ 14 h 48"/>
                    <a:gd name="T20" fmla="*/ 0 w 48"/>
                    <a:gd name="T21" fmla="*/ 24 h 48"/>
                    <a:gd name="T22" fmla="*/ 0 w 48"/>
                    <a:gd name="T23" fmla="*/ 24 h 48"/>
                    <a:gd name="T24" fmla="*/ 2 w 48"/>
                    <a:gd name="T25" fmla="*/ 32 h 48"/>
                    <a:gd name="T26" fmla="*/ 6 w 48"/>
                    <a:gd name="T27" fmla="*/ 40 h 48"/>
                    <a:gd name="T28" fmla="*/ 14 w 48"/>
                    <a:gd name="T29" fmla="*/ 46 h 48"/>
                    <a:gd name="T30" fmla="*/ 24 w 48"/>
                    <a:gd name="T31" fmla="*/ 48 h 48"/>
                    <a:gd name="T32" fmla="*/ 24 w 48"/>
                    <a:gd name="T33" fmla="*/ 48 h 48"/>
                    <a:gd name="T34" fmla="*/ 32 w 48"/>
                    <a:gd name="T35" fmla="*/ 46 h 48"/>
                    <a:gd name="T36" fmla="*/ 40 w 48"/>
                    <a:gd name="T37" fmla="*/ 40 h 48"/>
                    <a:gd name="T38" fmla="*/ 46 w 48"/>
                    <a:gd name="T39" fmla="*/ 32 h 48"/>
                    <a:gd name="T40" fmla="*/ 48 w 48"/>
                    <a:gd name="T41" fmla="*/ 24 h 48"/>
                    <a:gd name="T42" fmla="*/ 48 w 48"/>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48">
                      <a:moveTo>
                        <a:pt x="48" y="24"/>
                      </a:moveTo>
                      <a:lnTo>
                        <a:pt x="48" y="24"/>
                      </a:lnTo>
                      <a:lnTo>
                        <a:pt x="46" y="14"/>
                      </a:lnTo>
                      <a:lnTo>
                        <a:pt x="40" y="6"/>
                      </a:lnTo>
                      <a:lnTo>
                        <a:pt x="32" y="2"/>
                      </a:lnTo>
                      <a:lnTo>
                        <a:pt x="24" y="0"/>
                      </a:lnTo>
                      <a:lnTo>
                        <a:pt x="24" y="0"/>
                      </a:lnTo>
                      <a:lnTo>
                        <a:pt x="14" y="2"/>
                      </a:lnTo>
                      <a:lnTo>
                        <a:pt x="6" y="6"/>
                      </a:lnTo>
                      <a:lnTo>
                        <a:pt x="2" y="14"/>
                      </a:lnTo>
                      <a:lnTo>
                        <a:pt x="0" y="24"/>
                      </a:lnTo>
                      <a:lnTo>
                        <a:pt x="0" y="24"/>
                      </a:lnTo>
                      <a:lnTo>
                        <a:pt x="2" y="32"/>
                      </a:lnTo>
                      <a:lnTo>
                        <a:pt x="6" y="40"/>
                      </a:lnTo>
                      <a:lnTo>
                        <a:pt x="14" y="46"/>
                      </a:lnTo>
                      <a:lnTo>
                        <a:pt x="24" y="48"/>
                      </a:lnTo>
                      <a:lnTo>
                        <a:pt x="24" y="48"/>
                      </a:lnTo>
                      <a:lnTo>
                        <a:pt x="32" y="46"/>
                      </a:lnTo>
                      <a:lnTo>
                        <a:pt x="40" y="40"/>
                      </a:lnTo>
                      <a:lnTo>
                        <a:pt x="46" y="32"/>
                      </a:lnTo>
                      <a:lnTo>
                        <a:pt x="48" y="24"/>
                      </a:lnTo>
                      <a:lnTo>
                        <a:pt x="48" y="24"/>
                      </a:lnTo>
                      <a:close/>
                    </a:path>
                  </a:pathLst>
                </a:custGeom>
                <a:solidFill>
                  <a:srgbClr val="D5D7D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54"/>
                <p:cNvSpPr>
                  <a:spLocks/>
                </p:cNvSpPr>
                <p:nvPr/>
              </p:nvSpPr>
              <p:spPr bwMode="auto">
                <a:xfrm>
                  <a:off x="2670" y="1390"/>
                  <a:ext cx="158" cy="158"/>
                </a:xfrm>
                <a:custGeom>
                  <a:avLst/>
                  <a:gdLst>
                    <a:gd name="T0" fmla="*/ 158 w 158"/>
                    <a:gd name="T1" fmla="*/ 80 h 158"/>
                    <a:gd name="T2" fmla="*/ 158 w 158"/>
                    <a:gd name="T3" fmla="*/ 80 h 158"/>
                    <a:gd name="T4" fmla="*/ 156 w 158"/>
                    <a:gd name="T5" fmla="*/ 64 h 158"/>
                    <a:gd name="T6" fmla="*/ 152 w 158"/>
                    <a:gd name="T7" fmla="*/ 48 h 158"/>
                    <a:gd name="T8" fmla="*/ 144 w 158"/>
                    <a:gd name="T9" fmla="*/ 36 h 158"/>
                    <a:gd name="T10" fmla="*/ 134 w 158"/>
                    <a:gd name="T11" fmla="*/ 24 h 158"/>
                    <a:gd name="T12" fmla="*/ 122 w 158"/>
                    <a:gd name="T13" fmla="*/ 14 h 158"/>
                    <a:gd name="T14" fmla="*/ 110 w 158"/>
                    <a:gd name="T15" fmla="*/ 6 h 158"/>
                    <a:gd name="T16" fmla="*/ 94 w 158"/>
                    <a:gd name="T17" fmla="*/ 2 h 158"/>
                    <a:gd name="T18" fmla="*/ 78 w 158"/>
                    <a:gd name="T19" fmla="*/ 0 h 158"/>
                    <a:gd name="T20" fmla="*/ 78 w 158"/>
                    <a:gd name="T21" fmla="*/ 0 h 158"/>
                    <a:gd name="T22" fmla="*/ 62 w 158"/>
                    <a:gd name="T23" fmla="*/ 2 h 158"/>
                    <a:gd name="T24" fmla="*/ 48 w 158"/>
                    <a:gd name="T25" fmla="*/ 6 h 158"/>
                    <a:gd name="T26" fmla="*/ 34 w 158"/>
                    <a:gd name="T27" fmla="*/ 14 h 158"/>
                    <a:gd name="T28" fmla="*/ 24 w 158"/>
                    <a:gd name="T29" fmla="*/ 24 h 158"/>
                    <a:gd name="T30" fmla="*/ 14 w 158"/>
                    <a:gd name="T31" fmla="*/ 36 h 158"/>
                    <a:gd name="T32" fmla="*/ 6 w 158"/>
                    <a:gd name="T33" fmla="*/ 48 h 158"/>
                    <a:gd name="T34" fmla="*/ 2 w 158"/>
                    <a:gd name="T35" fmla="*/ 64 h 158"/>
                    <a:gd name="T36" fmla="*/ 0 w 158"/>
                    <a:gd name="T37" fmla="*/ 80 h 158"/>
                    <a:gd name="T38" fmla="*/ 0 w 158"/>
                    <a:gd name="T39" fmla="*/ 80 h 158"/>
                    <a:gd name="T40" fmla="*/ 2 w 158"/>
                    <a:gd name="T41" fmla="*/ 96 h 158"/>
                    <a:gd name="T42" fmla="*/ 6 w 158"/>
                    <a:gd name="T43" fmla="*/ 110 h 158"/>
                    <a:gd name="T44" fmla="*/ 14 w 158"/>
                    <a:gd name="T45" fmla="*/ 124 h 158"/>
                    <a:gd name="T46" fmla="*/ 24 w 158"/>
                    <a:gd name="T47" fmla="*/ 136 h 158"/>
                    <a:gd name="T48" fmla="*/ 34 w 158"/>
                    <a:gd name="T49" fmla="*/ 144 h 158"/>
                    <a:gd name="T50" fmla="*/ 48 w 158"/>
                    <a:gd name="T51" fmla="*/ 152 h 158"/>
                    <a:gd name="T52" fmla="*/ 62 w 158"/>
                    <a:gd name="T53" fmla="*/ 156 h 158"/>
                    <a:gd name="T54" fmla="*/ 78 w 158"/>
                    <a:gd name="T55" fmla="*/ 158 h 158"/>
                    <a:gd name="T56" fmla="*/ 78 w 158"/>
                    <a:gd name="T57" fmla="*/ 158 h 158"/>
                    <a:gd name="T58" fmla="*/ 94 w 158"/>
                    <a:gd name="T59" fmla="*/ 156 h 158"/>
                    <a:gd name="T60" fmla="*/ 110 w 158"/>
                    <a:gd name="T61" fmla="*/ 152 h 158"/>
                    <a:gd name="T62" fmla="*/ 122 w 158"/>
                    <a:gd name="T63" fmla="*/ 144 h 158"/>
                    <a:gd name="T64" fmla="*/ 134 w 158"/>
                    <a:gd name="T65" fmla="*/ 136 h 158"/>
                    <a:gd name="T66" fmla="*/ 144 w 158"/>
                    <a:gd name="T67" fmla="*/ 124 h 158"/>
                    <a:gd name="T68" fmla="*/ 152 w 158"/>
                    <a:gd name="T69" fmla="*/ 110 h 158"/>
                    <a:gd name="T70" fmla="*/ 156 w 158"/>
                    <a:gd name="T71" fmla="*/ 96 h 158"/>
                    <a:gd name="T72" fmla="*/ 158 w 158"/>
                    <a:gd name="T73" fmla="*/ 80 h 158"/>
                    <a:gd name="T74" fmla="*/ 158 w 158"/>
                    <a:gd name="T75" fmla="*/ 8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8" h="158">
                      <a:moveTo>
                        <a:pt x="158" y="80"/>
                      </a:moveTo>
                      <a:lnTo>
                        <a:pt x="158" y="80"/>
                      </a:lnTo>
                      <a:lnTo>
                        <a:pt x="156" y="64"/>
                      </a:lnTo>
                      <a:lnTo>
                        <a:pt x="152" y="48"/>
                      </a:lnTo>
                      <a:lnTo>
                        <a:pt x="144" y="36"/>
                      </a:lnTo>
                      <a:lnTo>
                        <a:pt x="134" y="24"/>
                      </a:lnTo>
                      <a:lnTo>
                        <a:pt x="122" y="14"/>
                      </a:lnTo>
                      <a:lnTo>
                        <a:pt x="110" y="6"/>
                      </a:lnTo>
                      <a:lnTo>
                        <a:pt x="94" y="2"/>
                      </a:lnTo>
                      <a:lnTo>
                        <a:pt x="78" y="0"/>
                      </a:lnTo>
                      <a:lnTo>
                        <a:pt x="78" y="0"/>
                      </a:lnTo>
                      <a:lnTo>
                        <a:pt x="62" y="2"/>
                      </a:lnTo>
                      <a:lnTo>
                        <a:pt x="48" y="6"/>
                      </a:lnTo>
                      <a:lnTo>
                        <a:pt x="34" y="14"/>
                      </a:lnTo>
                      <a:lnTo>
                        <a:pt x="24" y="24"/>
                      </a:lnTo>
                      <a:lnTo>
                        <a:pt x="14" y="36"/>
                      </a:lnTo>
                      <a:lnTo>
                        <a:pt x="6" y="48"/>
                      </a:lnTo>
                      <a:lnTo>
                        <a:pt x="2" y="64"/>
                      </a:lnTo>
                      <a:lnTo>
                        <a:pt x="0" y="80"/>
                      </a:lnTo>
                      <a:lnTo>
                        <a:pt x="0" y="80"/>
                      </a:lnTo>
                      <a:lnTo>
                        <a:pt x="2" y="96"/>
                      </a:lnTo>
                      <a:lnTo>
                        <a:pt x="6" y="110"/>
                      </a:lnTo>
                      <a:lnTo>
                        <a:pt x="14" y="124"/>
                      </a:lnTo>
                      <a:lnTo>
                        <a:pt x="24" y="136"/>
                      </a:lnTo>
                      <a:lnTo>
                        <a:pt x="34" y="144"/>
                      </a:lnTo>
                      <a:lnTo>
                        <a:pt x="48" y="152"/>
                      </a:lnTo>
                      <a:lnTo>
                        <a:pt x="62" y="156"/>
                      </a:lnTo>
                      <a:lnTo>
                        <a:pt x="78" y="158"/>
                      </a:lnTo>
                      <a:lnTo>
                        <a:pt x="78" y="158"/>
                      </a:lnTo>
                      <a:lnTo>
                        <a:pt x="94" y="156"/>
                      </a:lnTo>
                      <a:lnTo>
                        <a:pt x="110" y="152"/>
                      </a:lnTo>
                      <a:lnTo>
                        <a:pt x="122" y="144"/>
                      </a:lnTo>
                      <a:lnTo>
                        <a:pt x="134" y="136"/>
                      </a:lnTo>
                      <a:lnTo>
                        <a:pt x="144" y="124"/>
                      </a:lnTo>
                      <a:lnTo>
                        <a:pt x="152" y="110"/>
                      </a:lnTo>
                      <a:lnTo>
                        <a:pt x="156" y="96"/>
                      </a:lnTo>
                      <a:lnTo>
                        <a:pt x="158" y="80"/>
                      </a:lnTo>
                      <a:lnTo>
                        <a:pt x="158" y="80"/>
                      </a:lnTo>
                      <a:close/>
                    </a:path>
                  </a:pathLst>
                </a:custGeom>
                <a:solidFill>
                  <a:srgbClr val="000000"/>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55"/>
                <p:cNvSpPr>
                  <a:spLocks/>
                </p:cNvSpPr>
                <p:nvPr/>
              </p:nvSpPr>
              <p:spPr bwMode="auto">
                <a:xfrm>
                  <a:off x="2708" y="1430"/>
                  <a:ext cx="80" cy="80"/>
                </a:xfrm>
                <a:custGeom>
                  <a:avLst/>
                  <a:gdLst>
                    <a:gd name="T0" fmla="*/ 80 w 80"/>
                    <a:gd name="T1" fmla="*/ 40 h 80"/>
                    <a:gd name="T2" fmla="*/ 80 w 80"/>
                    <a:gd name="T3" fmla="*/ 40 h 80"/>
                    <a:gd name="T4" fmla="*/ 80 w 80"/>
                    <a:gd name="T5" fmla="*/ 32 h 80"/>
                    <a:gd name="T6" fmla="*/ 78 w 80"/>
                    <a:gd name="T7" fmla="*/ 24 h 80"/>
                    <a:gd name="T8" fmla="*/ 74 w 80"/>
                    <a:gd name="T9" fmla="*/ 18 h 80"/>
                    <a:gd name="T10" fmla="*/ 68 w 80"/>
                    <a:gd name="T11" fmla="*/ 12 h 80"/>
                    <a:gd name="T12" fmla="*/ 64 w 80"/>
                    <a:gd name="T13" fmla="*/ 6 h 80"/>
                    <a:gd name="T14" fmla="*/ 56 w 80"/>
                    <a:gd name="T15" fmla="*/ 2 h 80"/>
                    <a:gd name="T16" fmla="*/ 48 w 80"/>
                    <a:gd name="T17" fmla="*/ 0 h 80"/>
                    <a:gd name="T18" fmla="*/ 40 w 80"/>
                    <a:gd name="T19" fmla="*/ 0 h 80"/>
                    <a:gd name="T20" fmla="*/ 40 w 80"/>
                    <a:gd name="T21" fmla="*/ 0 h 80"/>
                    <a:gd name="T22" fmla="*/ 32 w 80"/>
                    <a:gd name="T23" fmla="*/ 0 h 80"/>
                    <a:gd name="T24" fmla="*/ 26 w 80"/>
                    <a:gd name="T25" fmla="*/ 2 h 80"/>
                    <a:gd name="T26" fmla="*/ 18 w 80"/>
                    <a:gd name="T27" fmla="*/ 6 h 80"/>
                    <a:gd name="T28" fmla="*/ 12 w 80"/>
                    <a:gd name="T29" fmla="*/ 12 h 80"/>
                    <a:gd name="T30" fmla="*/ 8 w 80"/>
                    <a:gd name="T31" fmla="*/ 18 h 80"/>
                    <a:gd name="T32" fmla="*/ 4 w 80"/>
                    <a:gd name="T33" fmla="*/ 24 h 80"/>
                    <a:gd name="T34" fmla="*/ 2 w 80"/>
                    <a:gd name="T35" fmla="*/ 32 h 80"/>
                    <a:gd name="T36" fmla="*/ 0 w 80"/>
                    <a:gd name="T37" fmla="*/ 40 h 80"/>
                    <a:gd name="T38" fmla="*/ 0 w 80"/>
                    <a:gd name="T39" fmla="*/ 40 h 80"/>
                    <a:gd name="T40" fmla="*/ 2 w 80"/>
                    <a:gd name="T41" fmla="*/ 48 h 80"/>
                    <a:gd name="T42" fmla="*/ 4 w 80"/>
                    <a:gd name="T43" fmla="*/ 56 h 80"/>
                    <a:gd name="T44" fmla="*/ 8 w 80"/>
                    <a:gd name="T45" fmla="*/ 62 h 80"/>
                    <a:gd name="T46" fmla="*/ 12 w 80"/>
                    <a:gd name="T47" fmla="*/ 68 h 80"/>
                    <a:gd name="T48" fmla="*/ 18 w 80"/>
                    <a:gd name="T49" fmla="*/ 72 h 80"/>
                    <a:gd name="T50" fmla="*/ 26 w 80"/>
                    <a:gd name="T51" fmla="*/ 76 h 80"/>
                    <a:gd name="T52" fmla="*/ 32 w 80"/>
                    <a:gd name="T53" fmla="*/ 78 h 80"/>
                    <a:gd name="T54" fmla="*/ 40 w 80"/>
                    <a:gd name="T55" fmla="*/ 80 h 80"/>
                    <a:gd name="T56" fmla="*/ 40 w 80"/>
                    <a:gd name="T57" fmla="*/ 80 h 80"/>
                    <a:gd name="T58" fmla="*/ 48 w 80"/>
                    <a:gd name="T59" fmla="*/ 78 h 80"/>
                    <a:gd name="T60" fmla="*/ 56 w 80"/>
                    <a:gd name="T61" fmla="*/ 76 h 80"/>
                    <a:gd name="T62" fmla="*/ 64 w 80"/>
                    <a:gd name="T63" fmla="*/ 72 h 80"/>
                    <a:gd name="T64" fmla="*/ 68 w 80"/>
                    <a:gd name="T65" fmla="*/ 68 h 80"/>
                    <a:gd name="T66" fmla="*/ 74 w 80"/>
                    <a:gd name="T67" fmla="*/ 62 h 80"/>
                    <a:gd name="T68" fmla="*/ 78 w 80"/>
                    <a:gd name="T69" fmla="*/ 56 h 80"/>
                    <a:gd name="T70" fmla="*/ 80 w 80"/>
                    <a:gd name="T71" fmla="*/ 48 h 80"/>
                    <a:gd name="T72" fmla="*/ 80 w 80"/>
                    <a:gd name="T73" fmla="*/ 40 h 80"/>
                    <a:gd name="T74" fmla="*/ 80 w 80"/>
                    <a:gd name="T75" fmla="*/ 4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0">
                      <a:moveTo>
                        <a:pt x="80" y="40"/>
                      </a:moveTo>
                      <a:lnTo>
                        <a:pt x="80" y="40"/>
                      </a:lnTo>
                      <a:lnTo>
                        <a:pt x="80" y="32"/>
                      </a:lnTo>
                      <a:lnTo>
                        <a:pt x="78" y="24"/>
                      </a:lnTo>
                      <a:lnTo>
                        <a:pt x="74" y="18"/>
                      </a:lnTo>
                      <a:lnTo>
                        <a:pt x="68" y="12"/>
                      </a:lnTo>
                      <a:lnTo>
                        <a:pt x="64" y="6"/>
                      </a:lnTo>
                      <a:lnTo>
                        <a:pt x="56" y="2"/>
                      </a:lnTo>
                      <a:lnTo>
                        <a:pt x="48" y="0"/>
                      </a:lnTo>
                      <a:lnTo>
                        <a:pt x="40" y="0"/>
                      </a:lnTo>
                      <a:lnTo>
                        <a:pt x="40" y="0"/>
                      </a:lnTo>
                      <a:lnTo>
                        <a:pt x="32" y="0"/>
                      </a:lnTo>
                      <a:lnTo>
                        <a:pt x="26" y="2"/>
                      </a:lnTo>
                      <a:lnTo>
                        <a:pt x="18" y="6"/>
                      </a:lnTo>
                      <a:lnTo>
                        <a:pt x="12" y="12"/>
                      </a:lnTo>
                      <a:lnTo>
                        <a:pt x="8" y="18"/>
                      </a:lnTo>
                      <a:lnTo>
                        <a:pt x="4" y="24"/>
                      </a:lnTo>
                      <a:lnTo>
                        <a:pt x="2" y="32"/>
                      </a:lnTo>
                      <a:lnTo>
                        <a:pt x="0" y="40"/>
                      </a:lnTo>
                      <a:lnTo>
                        <a:pt x="0" y="40"/>
                      </a:lnTo>
                      <a:lnTo>
                        <a:pt x="2" y="48"/>
                      </a:lnTo>
                      <a:lnTo>
                        <a:pt x="4" y="56"/>
                      </a:lnTo>
                      <a:lnTo>
                        <a:pt x="8" y="62"/>
                      </a:lnTo>
                      <a:lnTo>
                        <a:pt x="12" y="68"/>
                      </a:lnTo>
                      <a:lnTo>
                        <a:pt x="18" y="72"/>
                      </a:lnTo>
                      <a:lnTo>
                        <a:pt x="26" y="76"/>
                      </a:lnTo>
                      <a:lnTo>
                        <a:pt x="32" y="78"/>
                      </a:lnTo>
                      <a:lnTo>
                        <a:pt x="40" y="80"/>
                      </a:lnTo>
                      <a:lnTo>
                        <a:pt x="40" y="80"/>
                      </a:lnTo>
                      <a:lnTo>
                        <a:pt x="48" y="78"/>
                      </a:lnTo>
                      <a:lnTo>
                        <a:pt x="56" y="76"/>
                      </a:lnTo>
                      <a:lnTo>
                        <a:pt x="64" y="72"/>
                      </a:lnTo>
                      <a:lnTo>
                        <a:pt x="68" y="68"/>
                      </a:lnTo>
                      <a:lnTo>
                        <a:pt x="74" y="62"/>
                      </a:lnTo>
                      <a:lnTo>
                        <a:pt x="78" y="56"/>
                      </a:lnTo>
                      <a:lnTo>
                        <a:pt x="80" y="48"/>
                      </a:lnTo>
                      <a:lnTo>
                        <a:pt x="80" y="40"/>
                      </a:lnTo>
                      <a:lnTo>
                        <a:pt x="80" y="40"/>
                      </a:lnTo>
                      <a:close/>
                    </a:path>
                  </a:pathLst>
                </a:custGeom>
                <a:solidFill>
                  <a:srgbClr val="A1A3A6"/>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56"/>
                <p:cNvSpPr>
                  <a:spLocks/>
                </p:cNvSpPr>
                <p:nvPr/>
              </p:nvSpPr>
              <p:spPr bwMode="auto">
                <a:xfrm>
                  <a:off x="2724" y="1446"/>
                  <a:ext cx="48" cy="48"/>
                </a:xfrm>
                <a:custGeom>
                  <a:avLst/>
                  <a:gdLst>
                    <a:gd name="T0" fmla="*/ 48 w 48"/>
                    <a:gd name="T1" fmla="*/ 24 h 48"/>
                    <a:gd name="T2" fmla="*/ 48 w 48"/>
                    <a:gd name="T3" fmla="*/ 24 h 48"/>
                    <a:gd name="T4" fmla="*/ 46 w 48"/>
                    <a:gd name="T5" fmla="*/ 14 h 48"/>
                    <a:gd name="T6" fmla="*/ 42 w 48"/>
                    <a:gd name="T7" fmla="*/ 6 h 48"/>
                    <a:gd name="T8" fmla="*/ 34 w 48"/>
                    <a:gd name="T9" fmla="*/ 2 h 48"/>
                    <a:gd name="T10" fmla="*/ 24 w 48"/>
                    <a:gd name="T11" fmla="*/ 0 h 48"/>
                    <a:gd name="T12" fmla="*/ 24 w 48"/>
                    <a:gd name="T13" fmla="*/ 0 h 48"/>
                    <a:gd name="T14" fmla="*/ 16 w 48"/>
                    <a:gd name="T15" fmla="*/ 2 h 48"/>
                    <a:gd name="T16" fmla="*/ 8 w 48"/>
                    <a:gd name="T17" fmla="*/ 6 h 48"/>
                    <a:gd name="T18" fmla="*/ 2 w 48"/>
                    <a:gd name="T19" fmla="*/ 14 h 48"/>
                    <a:gd name="T20" fmla="*/ 0 w 48"/>
                    <a:gd name="T21" fmla="*/ 24 h 48"/>
                    <a:gd name="T22" fmla="*/ 0 w 48"/>
                    <a:gd name="T23" fmla="*/ 24 h 48"/>
                    <a:gd name="T24" fmla="*/ 2 w 48"/>
                    <a:gd name="T25" fmla="*/ 32 h 48"/>
                    <a:gd name="T26" fmla="*/ 8 w 48"/>
                    <a:gd name="T27" fmla="*/ 40 h 48"/>
                    <a:gd name="T28" fmla="*/ 16 w 48"/>
                    <a:gd name="T29" fmla="*/ 46 h 48"/>
                    <a:gd name="T30" fmla="*/ 24 w 48"/>
                    <a:gd name="T31" fmla="*/ 48 h 48"/>
                    <a:gd name="T32" fmla="*/ 24 w 48"/>
                    <a:gd name="T33" fmla="*/ 48 h 48"/>
                    <a:gd name="T34" fmla="*/ 34 w 48"/>
                    <a:gd name="T35" fmla="*/ 46 h 48"/>
                    <a:gd name="T36" fmla="*/ 42 w 48"/>
                    <a:gd name="T37" fmla="*/ 40 h 48"/>
                    <a:gd name="T38" fmla="*/ 46 w 48"/>
                    <a:gd name="T39" fmla="*/ 32 h 48"/>
                    <a:gd name="T40" fmla="*/ 48 w 48"/>
                    <a:gd name="T41" fmla="*/ 24 h 48"/>
                    <a:gd name="T42" fmla="*/ 48 w 48"/>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48">
                      <a:moveTo>
                        <a:pt x="48" y="24"/>
                      </a:moveTo>
                      <a:lnTo>
                        <a:pt x="48" y="24"/>
                      </a:lnTo>
                      <a:lnTo>
                        <a:pt x="46" y="14"/>
                      </a:lnTo>
                      <a:lnTo>
                        <a:pt x="42" y="6"/>
                      </a:lnTo>
                      <a:lnTo>
                        <a:pt x="34" y="2"/>
                      </a:lnTo>
                      <a:lnTo>
                        <a:pt x="24" y="0"/>
                      </a:lnTo>
                      <a:lnTo>
                        <a:pt x="24" y="0"/>
                      </a:lnTo>
                      <a:lnTo>
                        <a:pt x="16" y="2"/>
                      </a:lnTo>
                      <a:lnTo>
                        <a:pt x="8" y="6"/>
                      </a:lnTo>
                      <a:lnTo>
                        <a:pt x="2" y="14"/>
                      </a:lnTo>
                      <a:lnTo>
                        <a:pt x="0" y="24"/>
                      </a:lnTo>
                      <a:lnTo>
                        <a:pt x="0" y="24"/>
                      </a:lnTo>
                      <a:lnTo>
                        <a:pt x="2" y="32"/>
                      </a:lnTo>
                      <a:lnTo>
                        <a:pt x="8" y="40"/>
                      </a:lnTo>
                      <a:lnTo>
                        <a:pt x="16" y="46"/>
                      </a:lnTo>
                      <a:lnTo>
                        <a:pt x="24" y="48"/>
                      </a:lnTo>
                      <a:lnTo>
                        <a:pt x="24" y="48"/>
                      </a:lnTo>
                      <a:lnTo>
                        <a:pt x="34" y="46"/>
                      </a:lnTo>
                      <a:lnTo>
                        <a:pt x="42" y="40"/>
                      </a:lnTo>
                      <a:lnTo>
                        <a:pt x="46" y="32"/>
                      </a:lnTo>
                      <a:lnTo>
                        <a:pt x="48" y="24"/>
                      </a:lnTo>
                      <a:lnTo>
                        <a:pt x="48" y="24"/>
                      </a:lnTo>
                      <a:close/>
                    </a:path>
                  </a:pathLst>
                </a:custGeom>
                <a:solidFill>
                  <a:srgbClr val="D5D7D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57"/>
                <p:cNvSpPr>
                  <a:spLocks/>
                </p:cNvSpPr>
                <p:nvPr/>
              </p:nvSpPr>
              <p:spPr bwMode="auto">
                <a:xfrm>
                  <a:off x="1912" y="1390"/>
                  <a:ext cx="158" cy="158"/>
                </a:xfrm>
                <a:custGeom>
                  <a:avLst/>
                  <a:gdLst>
                    <a:gd name="T0" fmla="*/ 158 w 158"/>
                    <a:gd name="T1" fmla="*/ 80 h 158"/>
                    <a:gd name="T2" fmla="*/ 158 w 158"/>
                    <a:gd name="T3" fmla="*/ 80 h 158"/>
                    <a:gd name="T4" fmla="*/ 156 w 158"/>
                    <a:gd name="T5" fmla="*/ 64 h 158"/>
                    <a:gd name="T6" fmla="*/ 152 w 158"/>
                    <a:gd name="T7" fmla="*/ 48 h 158"/>
                    <a:gd name="T8" fmla="*/ 144 w 158"/>
                    <a:gd name="T9" fmla="*/ 36 h 158"/>
                    <a:gd name="T10" fmla="*/ 134 w 158"/>
                    <a:gd name="T11" fmla="*/ 24 h 158"/>
                    <a:gd name="T12" fmla="*/ 122 w 158"/>
                    <a:gd name="T13" fmla="*/ 14 h 158"/>
                    <a:gd name="T14" fmla="*/ 110 w 158"/>
                    <a:gd name="T15" fmla="*/ 6 h 158"/>
                    <a:gd name="T16" fmla="*/ 94 w 158"/>
                    <a:gd name="T17" fmla="*/ 2 h 158"/>
                    <a:gd name="T18" fmla="*/ 78 w 158"/>
                    <a:gd name="T19" fmla="*/ 0 h 158"/>
                    <a:gd name="T20" fmla="*/ 78 w 158"/>
                    <a:gd name="T21" fmla="*/ 0 h 158"/>
                    <a:gd name="T22" fmla="*/ 62 w 158"/>
                    <a:gd name="T23" fmla="*/ 2 h 158"/>
                    <a:gd name="T24" fmla="*/ 48 w 158"/>
                    <a:gd name="T25" fmla="*/ 6 h 158"/>
                    <a:gd name="T26" fmla="*/ 34 w 158"/>
                    <a:gd name="T27" fmla="*/ 14 h 158"/>
                    <a:gd name="T28" fmla="*/ 24 w 158"/>
                    <a:gd name="T29" fmla="*/ 24 h 158"/>
                    <a:gd name="T30" fmla="*/ 14 w 158"/>
                    <a:gd name="T31" fmla="*/ 36 h 158"/>
                    <a:gd name="T32" fmla="*/ 6 w 158"/>
                    <a:gd name="T33" fmla="*/ 48 h 158"/>
                    <a:gd name="T34" fmla="*/ 2 w 158"/>
                    <a:gd name="T35" fmla="*/ 64 h 158"/>
                    <a:gd name="T36" fmla="*/ 0 w 158"/>
                    <a:gd name="T37" fmla="*/ 80 h 158"/>
                    <a:gd name="T38" fmla="*/ 0 w 158"/>
                    <a:gd name="T39" fmla="*/ 80 h 158"/>
                    <a:gd name="T40" fmla="*/ 2 w 158"/>
                    <a:gd name="T41" fmla="*/ 96 h 158"/>
                    <a:gd name="T42" fmla="*/ 6 w 158"/>
                    <a:gd name="T43" fmla="*/ 110 h 158"/>
                    <a:gd name="T44" fmla="*/ 14 w 158"/>
                    <a:gd name="T45" fmla="*/ 124 h 158"/>
                    <a:gd name="T46" fmla="*/ 24 w 158"/>
                    <a:gd name="T47" fmla="*/ 134 h 158"/>
                    <a:gd name="T48" fmla="*/ 34 w 158"/>
                    <a:gd name="T49" fmla="*/ 144 h 158"/>
                    <a:gd name="T50" fmla="*/ 48 w 158"/>
                    <a:gd name="T51" fmla="*/ 152 h 158"/>
                    <a:gd name="T52" fmla="*/ 62 w 158"/>
                    <a:gd name="T53" fmla="*/ 156 h 158"/>
                    <a:gd name="T54" fmla="*/ 78 w 158"/>
                    <a:gd name="T55" fmla="*/ 158 h 158"/>
                    <a:gd name="T56" fmla="*/ 78 w 158"/>
                    <a:gd name="T57" fmla="*/ 158 h 158"/>
                    <a:gd name="T58" fmla="*/ 94 w 158"/>
                    <a:gd name="T59" fmla="*/ 156 h 158"/>
                    <a:gd name="T60" fmla="*/ 110 w 158"/>
                    <a:gd name="T61" fmla="*/ 152 h 158"/>
                    <a:gd name="T62" fmla="*/ 122 w 158"/>
                    <a:gd name="T63" fmla="*/ 144 h 158"/>
                    <a:gd name="T64" fmla="*/ 134 w 158"/>
                    <a:gd name="T65" fmla="*/ 134 h 158"/>
                    <a:gd name="T66" fmla="*/ 144 w 158"/>
                    <a:gd name="T67" fmla="*/ 124 h 158"/>
                    <a:gd name="T68" fmla="*/ 152 w 158"/>
                    <a:gd name="T69" fmla="*/ 110 h 158"/>
                    <a:gd name="T70" fmla="*/ 156 w 158"/>
                    <a:gd name="T71" fmla="*/ 96 h 158"/>
                    <a:gd name="T72" fmla="*/ 158 w 158"/>
                    <a:gd name="T73" fmla="*/ 80 h 158"/>
                    <a:gd name="T74" fmla="*/ 158 w 158"/>
                    <a:gd name="T75" fmla="*/ 8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8" h="158">
                      <a:moveTo>
                        <a:pt x="158" y="80"/>
                      </a:moveTo>
                      <a:lnTo>
                        <a:pt x="158" y="80"/>
                      </a:lnTo>
                      <a:lnTo>
                        <a:pt x="156" y="64"/>
                      </a:lnTo>
                      <a:lnTo>
                        <a:pt x="152" y="48"/>
                      </a:lnTo>
                      <a:lnTo>
                        <a:pt x="144" y="36"/>
                      </a:lnTo>
                      <a:lnTo>
                        <a:pt x="134" y="24"/>
                      </a:lnTo>
                      <a:lnTo>
                        <a:pt x="122" y="14"/>
                      </a:lnTo>
                      <a:lnTo>
                        <a:pt x="110" y="6"/>
                      </a:lnTo>
                      <a:lnTo>
                        <a:pt x="94" y="2"/>
                      </a:lnTo>
                      <a:lnTo>
                        <a:pt x="78" y="0"/>
                      </a:lnTo>
                      <a:lnTo>
                        <a:pt x="78" y="0"/>
                      </a:lnTo>
                      <a:lnTo>
                        <a:pt x="62" y="2"/>
                      </a:lnTo>
                      <a:lnTo>
                        <a:pt x="48" y="6"/>
                      </a:lnTo>
                      <a:lnTo>
                        <a:pt x="34" y="14"/>
                      </a:lnTo>
                      <a:lnTo>
                        <a:pt x="24" y="24"/>
                      </a:lnTo>
                      <a:lnTo>
                        <a:pt x="14" y="36"/>
                      </a:lnTo>
                      <a:lnTo>
                        <a:pt x="6" y="48"/>
                      </a:lnTo>
                      <a:lnTo>
                        <a:pt x="2" y="64"/>
                      </a:lnTo>
                      <a:lnTo>
                        <a:pt x="0" y="80"/>
                      </a:lnTo>
                      <a:lnTo>
                        <a:pt x="0" y="80"/>
                      </a:lnTo>
                      <a:lnTo>
                        <a:pt x="2" y="96"/>
                      </a:lnTo>
                      <a:lnTo>
                        <a:pt x="6" y="110"/>
                      </a:lnTo>
                      <a:lnTo>
                        <a:pt x="14" y="124"/>
                      </a:lnTo>
                      <a:lnTo>
                        <a:pt x="24" y="134"/>
                      </a:lnTo>
                      <a:lnTo>
                        <a:pt x="34" y="144"/>
                      </a:lnTo>
                      <a:lnTo>
                        <a:pt x="48" y="152"/>
                      </a:lnTo>
                      <a:lnTo>
                        <a:pt x="62" y="156"/>
                      </a:lnTo>
                      <a:lnTo>
                        <a:pt x="78" y="158"/>
                      </a:lnTo>
                      <a:lnTo>
                        <a:pt x="78" y="158"/>
                      </a:lnTo>
                      <a:lnTo>
                        <a:pt x="94" y="156"/>
                      </a:lnTo>
                      <a:lnTo>
                        <a:pt x="110" y="152"/>
                      </a:lnTo>
                      <a:lnTo>
                        <a:pt x="122" y="144"/>
                      </a:lnTo>
                      <a:lnTo>
                        <a:pt x="134" y="134"/>
                      </a:lnTo>
                      <a:lnTo>
                        <a:pt x="144" y="124"/>
                      </a:lnTo>
                      <a:lnTo>
                        <a:pt x="152" y="110"/>
                      </a:lnTo>
                      <a:lnTo>
                        <a:pt x="156" y="96"/>
                      </a:lnTo>
                      <a:lnTo>
                        <a:pt x="158" y="80"/>
                      </a:lnTo>
                      <a:lnTo>
                        <a:pt x="158" y="80"/>
                      </a:lnTo>
                      <a:close/>
                    </a:path>
                  </a:pathLst>
                </a:custGeom>
                <a:solidFill>
                  <a:srgbClr val="000000"/>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Freeform 58"/>
                <p:cNvSpPr>
                  <a:spLocks/>
                </p:cNvSpPr>
                <p:nvPr/>
              </p:nvSpPr>
              <p:spPr bwMode="auto">
                <a:xfrm>
                  <a:off x="1950" y="1430"/>
                  <a:ext cx="80" cy="80"/>
                </a:xfrm>
                <a:custGeom>
                  <a:avLst/>
                  <a:gdLst>
                    <a:gd name="T0" fmla="*/ 80 w 80"/>
                    <a:gd name="T1" fmla="*/ 40 h 80"/>
                    <a:gd name="T2" fmla="*/ 80 w 80"/>
                    <a:gd name="T3" fmla="*/ 40 h 80"/>
                    <a:gd name="T4" fmla="*/ 80 w 80"/>
                    <a:gd name="T5" fmla="*/ 32 h 80"/>
                    <a:gd name="T6" fmla="*/ 78 w 80"/>
                    <a:gd name="T7" fmla="*/ 24 h 80"/>
                    <a:gd name="T8" fmla="*/ 74 w 80"/>
                    <a:gd name="T9" fmla="*/ 16 h 80"/>
                    <a:gd name="T10" fmla="*/ 70 w 80"/>
                    <a:gd name="T11" fmla="*/ 10 h 80"/>
                    <a:gd name="T12" fmla="*/ 64 w 80"/>
                    <a:gd name="T13" fmla="*/ 6 h 80"/>
                    <a:gd name="T14" fmla="*/ 56 w 80"/>
                    <a:gd name="T15" fmla="*/ 2 h 80"/>
                    <a:gd name="T16" fmla="*/ 48 w 80"/>
                    <a:gd name="T17" fmla="*/ 0 h 80"/>
                    <a:gd name="T18" fmla="*/ 40 w 80"/>
                    <a:gd name="T19" fmla="*/ 0 h 80"/>
                    <a:gd name="T20" fmla="*/ 40 w 80"/>
                    <a:gd name="T21" fmla="*/ 0 h 80"/>
                    <a:gd name="T22" fmla="*/ 32 w 80"/>
                    <a:gd name="T23" fmla="*/ 0 h 80"/>
                    <a:gd name="T24" fmla="*/ 26 w 80"/>
                    <a:gd name="T25" fmla="*/ 2 h 80"/>
                    <a:gd name="T26" fmla="*/ 18 w 80"/>
                    <a:gd name="T27" fmla="*/ 6 h 80"/>
                    <a:gd name="T28" fmla="*/ 12 w 80"/>
                    <a:gd name="T29" fmla="*/ 10 h 80"/>
                    <a:gd name="T30" fmla="*/ 8 w 80"/>
                    <a:gd name="T31" fmla="*/ 16 h 80"/>
                    <a:gd name="T32" fmla="*/ 4 w 80"/>
                    <a:gd name="T33" fmla="*/ 24 h 80"/>
                    <a:gd name="T34" fmla="*/ 2 w 80"/>
                    <a:gd name="T35" fmla="*/ 32 h 80"/>
                    <a:gd name="T36" fmla="*/ 0 w 80"/>
                    <a:gd name="T37" fmla="*/ 40 h 80"/>
                    <a:gd name="T38" fmla="*/ 0 w 80"/>
                    <a:gd name="T39" fmla="*/ 40 h 80"/>
                    <a:gd name="T40" fmla="*/ 2 w 80"/>
                    <a:gd name="T41" fmla="*/ 48 h 80"/>
                    <a:gd name="T42" fmla="*/ 4 w 80"/>
                    <a:gd name="T43" fmla="*/ 54 h 80"/>
                    <a:gd name="T44" fmla="*/ 8 w 80"/>
                    <a:gd name="T45" fmla="*/ 62 h 80"/>
                    <a:gd name="T46" fmla="*/ 12 w 80"/>
                    <a:gd name="T47" fmla="*/ 68 h 80"/>
                    <a:gd name="T48" fmla="*/ 18 w 80"/>
                    <a:gd name="T49" fmla="*/ 72 h 80"/>
                    <a:gd name="T50" fmla="*/ 26 w 80"/>
                    <a:gd name="T51" fmla="*/ 76 h 80"/>
                    <a:gd name="T52" fmla="*/ 32 w 80"/>
                    <a:gd name="T53" fmla="*/ 78 h 80"/>
                    <a:gd name="T54" fmla="*/ 40 w 80"/>
                    <a:gd name="T55" fmla="*/ 80 h 80"/>
                    <a:gd name="T56" fmla="*/ 40 w 80"/>
                    <a:gd name="T57" fmla="*/ 80 h 80"/>
                    <a:gd name="T58" fmla="*/ 48 w 80"/>
                    <a:gd name="T59" fmla="*/ 78 h 80"/>
                    <a:gd name="T60" fmla="*/ 56 w 80"/>
                    <a:gd name="T61" fmla="*/ 76 h 80"/>
                    <a:gd name="T62" fmla="*/ 64 w 80"/>
                    <a:gd name="T63" fmla="*/ 72 h 80"/>
                    <a:gd name="T64" fmla="*/ 70 w 80"/>
                    <a:gd name="T65" fmla="*/ 68 h 80"/>
                    <a:gd name="T66" fmla="*/ 74 w 80"/>
                    <a:gd name="T67" fmla="*/ 62 h 80"/>
                    <a:gd name="T68" fmla="*/ 78 w 80"/>
                    <a:gd name="T69" fmla="*/ 54 h 80"/>
                    <a:gd name="T70" fmla="*/ 80 w 80"/>
                    <a:gd name="T71" fmla="*/ 48 h 80"/>
                    <a:gd name="T72" fmla="*/ 80 w 80"/>
                    <a:gd name="T73" fmla="*/ 40 h 80"/>
                    <a:gd name="T74" fmla="*/ 80 w 80"/>
                    <a:gd name="T75" fmla="*/ 4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0">
                      <a:moveTo>
                        <a:pt x="80" y="40"/>
                      </a:moveTo>
                      <a:lnTo>
                        <a:pt x="80" y="40"/>
                      </a:lnTo>
                      <a:lnTo>
                        <a:pt x="80" y="32"/>
                      </a:lnTo>
                      <a:lnTo>
                        <a:pt x="78" y="24"/>
                      </a:lnTo>
                      <a:lnTo>
                        <a:pt x="74" y="16"/>
                      </a:lnTo>
                      <a:lnTo>
                        <a:pt x="70" y="10"/>
                      </a:lnTo>
                      <a:lnTo>
                        <a:pt x="64" y="6"/>
                      </a:lnTo>
                      <a:lnTo>
                        <a:pt x="56" y="2"/>
                      </a:lnTo>
                      <a:lnTo>
                        <a:pt x="48" y="0"/>
                      </a:lnTo>
                      <a:lnTo>
                        <a:pt x="40" y="0"/>
                      </a:lnTo>
                      <a:lnTo>
                        <a:pt x="40" y="0"/>
                      </a:lnTo>
                      <a:lnTo>
                        <a:pt x="32" y="0"/>
                      </a:lnTo>
                      <a:lnTo>
                        <a:pt x="26" y="2"/>
                      </a:lnTo>
                      <a:lnTo>
                        <a:pt x="18" y="6"/>
                      </a:lnTo>
                      <a:lnTo>
                        <a:pt x="12" y="10"/>
                      </a:lnTo>
                      <a:lnTo>
                        <a:pt x="8" y="16"/>
                      </a:lnTo>
                      <a:lnTo>
                        <a:pt x="4" y="24"/>
                      </a:lnTo>
                      <a:lnTo>
                        <a:pt x="2" y="32"/>
                      </a:lnTo>
                      <a:lnTo>
                        <a:pt x="0" y="40"/>
                      </a:lnTo>
                      <a:lnTo>
                        <a:pt x="0" y="40"/>
                      </a:lnTo>
                      <a:lnTo>
                        <a:pt x="2" y="48"/>
                      </a:lnTo>
                      <a:lnTo>
                        <a:pt x="4" y="54"/>
                      </a:lnTo>
                      <a:lnTo>
                        <a:pt x="8" y="62"/>
                      </a:lnTo>
                      <a:lnTo>
                        <a:pt x="12" y="68"/>
                      </a:lnTo>
                      <a:lnTo>
                        <a:pt x="18" y="72"/>
                      </a:lnTo>
                      <a:lnTo>
                        <a:pt x="26" y="76"/>
                      </a:lnTo>
                      <a:lnTo>
                        <a:pt x="32" y="78"/>
                      </a:lnTo>
                      <a:lnTo>
                        <a:pt x="40" y="80"/>
                      </a:lnTo>
                      <a:lnTo>
                        <a:pt x="40" y="80"/>
                      </a:lnTo>
                      <a:lnTo>
                        <a:pt x="48" y="78"/>
                      </a:lnTo>
                      <a:lnTo>
                        <a:pt x="56" y="76"/>
                      </a:lnTo>
                      <a:lnTo>
                        <a:pt x="64" y="72"/>
                      </a:lnTo>
                      <a:lnTo>
                        <a:pt x="70" y="68"/>
                      </a:lnTo>
                      <a:lnTo>
                        <a:pt x="74" y="62"/>
                      </a:lnTo>
                      <a:lnTo>
                        <a:pt x="78" y="54"/>
                      </a:lnTo>
                      <a:lnTo>
                        <a:pt x="80" y="48"/>
                      </a:lnTo>
                      <a:lnTo>
                        <a:pt x="80" y="40"/>
                      </a:lnTo>
                      <a:lnTo>
                        <a:pt x="80" y="40"/>
                      </a:lnTo>
                      <a:close/>
                    </a:path>
                  </a:pathLst>
                </a:custGeom>
                <a:solidFill>
                  <a:srgbClr val="A1A3A6"/>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Freeform 59"/>
                <p:cNvSpPr>
                  <a:spLocks/>
                </p:cNvSpPr>
                <p:nvPr/>
              </p:nvSpPr>
              <p:spPr bwMode="auto">
                <a:xfrm>
                  <a:off x="1966" y="1446"/>
                  <a:ext cx="48" cy="48"/>
                </a:xfrm>
                <a:custGeom>
                  <a:avLst/>
                  <a:gdLst>
                    <a:gd name="T0" fmla="*/ 48 w 48"/>
                    <a:gd name="T1" fmla="*/ 24 h 48"/>
                    <a:gd name="T2" fmla="*/ 48 w 48"/>
                    <a:gd name="T3" fmla="*/ 24 h 48"/>
                    <a:gd name="T4" fmla="*/ 46 w 48"/>
                    <a:gd name="T5" fmla="*/ 14 h 48"/>
                    <a:gd name="T6" fmla="*/ 42 w 48"/>
                    <a:gd name="T7" fmla="*/ 6 h 48"/>
                    <a:gd name="T8" fmla="*/ 34 w 48"/>
                    <a:gd name="T9" fmla="*/ 2 h 48"/>
                    <a:gd name="T10" fmla="*/ 24 w 48"/>
                    <a:gd name="T11" fmla="*/ 0 h 48"/>
                    <a:gd name="T12" fmla="*/ 24 w 48"/>
                    <a:gd name="T13" fmla="*/ 0 h 48"/>
                    <a:gd name="T14" fmla="*/ 16 w 48"/>
                    <a:gd name="T15" fmla="*/ 2 h 48"/>
                    <a:gd name="T16" fmla="*/ 8 w 48"/>
                    <a:gd name="T17" fmla="*/ 6 h 48"/>
                    <a:gd name="T18" fmla="*/ 2 w 48"/>
                    <a:gd name="T19" fmla="*/ 14 h 48"/>
                    <a:gd name="T20" fmla="*/ 0 w 48"/>
                    <a:gd name="T21" fmla="*/ 24 h 48"/>
                    <a:gd name="T22" fmla="*/ 0 w 48"/>
                    <a:gd name="T23" fmla="*/ 24 h 48"/>
                    <a:gd name="T24" fmla="*/ 2 w 48"/>
                    <a:gd name="T25" fmla="*/ 32 h 48"/>
                    <a:gd name="T26" fmla="*/ 8 w 48"/>
                    <a:gd name="T27" fmla="*/ 40 h 48"/>
                    <a:gd name="T28" fmla="*/ 16 w 48"/>
                    <a:gd name="T29" fmla="*/ 46 h 48"/>
                    <a:gd name="T30" fmla="*/ 24 w 48"/>
                    <a:gd name="T31" fmla="*/ 48 h 48"/>
                    <a:gd name="T32" fmla="*/ 24 w 48"/>
                    <a:gd name="T33" fmla="*/ 48 h 48"/>
                    <a:gd name="T34" fmla="*/ 34 w 48"/>
                    <a:gd name="T35" fmla="*/ 46 h 48"/>
                    <a:gd name="T36" fmla="*/ 42 w 48"/>
                    <a:gd name="T37" fmla="*/ 40 h 48"/>
                    <a:gd name="T38" fmla="*/ 46 w 48"/>
                    <a:gd name="T39" fmla="*/ 32 h 48"/>
                    <a:gd name="T40" fmla="*/ 48 w 48"/>
                    <a:gd name="T41" fmla="*/ 24 h 48"/>
                    <a:gd name="T42" fmla="*/ 48 w 48"/>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48">
                      <a:moveTo>
                        <a:pt x="48" y="24"/>
                      </a:moveTo>
                      <a:lnTo>
                        <a:pt x="48" y="24"/>
                      </a:lnTo>
                      <a:lnTo>
                        <a:pt x="46" y="14"/>
                      </a:lnTo>
                      <a:lnTo>
                        <a:pt x="42" y="6"/>
                      </a:lnTo>
                      <a:lnTo>
                        <a:pt x="34" y="2"/>
                      </a:lnTo>
                      <a:lnTo>
                        <a:pt x="24" y="0"/>
                      </a:lnTo>
                      <a:lnTo>
                        <a:pt x="24" y="0"/>
                      </a:lnTo>
                      <a:lnTo>
                        <a:pt x="16" y="2"/>
                      </a:lnTo>
                      <a:lnTo>
                        <a:pt x="8" y="6"/>
                      </a:lnTo>
                      <a:lnTo>
                        <a:pt x="2" y="14"/>
                      </a:lnTo>
                      <a:lnTo>
                        <a:pt x="0" y="24"/>
                      </a:lnTo>
                      <a:lnTo>
                        <a:pt x="0" y="24"/>
                      </a:lnTo>
                      <a:lnTo>
                        <a:pt x="2" y="32"/>
                      </a:lnTo>
                      <a:lnTo>
                        <a:pt x="8" y="40"/>
                      </a:lnTo>
                      <a:lnTo>
                        <a:pt x="16" y="46"/>
                      </a:lnTo>
                      <a:lnTo>
                        <a:pt x="24" y="48"/>
                      </a:lnTo>
                      <a:lnTo>
                        <a:pt x="24" y="48"/>
                      </a:lnTo>
                      <a:lnTo>
                        <a:pt x="34" y="46"/>
                      </a:lnTo>
                      <a:lnTo>
                        <a:pt x="42" y="40"/>
                      </a:lnTo>
                      <a:lnTo>
                        <a:pt x="46" y="32"/>
                      </a:lnTo>
                      <a:lnTo>
                        <a:pt x="48" y="24"/>
                      </a:lnTo>
                      <a:lnTo>
                        <a:pt x="48" y="24"/>
                      </a:lnTo>
                      <a:close/>
                    </a:path>
                  </a:pathLst>
                </a:custGeom>
                <a:solidFill>
                  <a:srgbClr val="D5D7D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Freeform 60"/>
                <p:cNvSpPr>
                  <a:spLocks/>
                </p:cNvSpPr>
                <p:nvPr/>
              </p:nvSpPr>
              <p:spPr bwMode="auto">
                <a:xfrm>
                  <a:off x="1744" y="1390"/>
                  <a:ext cx="158" cy="158"/>
                </a:xfrm>
                <a:custGeom>
                  <a:avLst/>
                  <a:gdLst>
                    <a:gd name="T0" fmla="*/ 158 w 158"/>
                    <a:gd name="T1" fmla="*/ 80 h 158"/>
                    <a:gd name="T2" fmla="*/ 158 w 158"/>
                    <a:gd name="T3" fmla="*/ 80 h 158"/>
                    <a:gd name="T4" fmla="*/ 156 w 158"/>
                    <a:gd name="T5" fmla="*/ 64 h 158"/>
                    <a:gd name="T6" fmla="*/ 152 w 158"/>
                    <a:gd name="T7" fmla="*/ 48 h 158"/>
                    <a:gd name="T8" fmla="*/ 144 w 158"/>
                    <a:gd name="T9" fmla="*/ 36 h 158"/>
                    <a:gd name="T10" fmla="*/ 134 w 158"/>
                    <a:gd name="T11" fmla="*/ 24 h 158"/>
                    <a:gd name="T12" fmla="*/ 122 w 158"/>
                    <a:gd name="T13" fmla="*/ 14 h 158"/>
                    <a:gd name="T14" fmla="*/ 110 w 158"/>
                    <a:gd name="T15" fmla="*/ 6 h 158"/>
                    <a:gd name="T16" fmla="*/ 94 w 158"/>
                    <a:gd name="T17" fmla="*/ 2 h 158"/>
                    <a:gd name="T18" fmla="*/ 78 w 158"/>
                    <a:gd name="T19" fmla="*/ 0 h 158"/>
                    <a:gd name="T20" fmla="*/ 78 w 158"/>
                    <a:gd name="T21" fmla="*/ 0 h 158"/>
                    <a:gd name="T22" fmla="*/ 62 w 158"/>
                    <a:gd name="T23" fmla="*/ 2 h 158"/>
                    <a:gd name="T24" fmla="*/ 48 w 158"/>
                    <a:gd name="T25" fmla="*/ 6 h 158"/>
                    <a:gd name="T26" fmla="*/ 34 w 158"/>
                    <a:gd name="T27" fmla="*/ 14 h 158"/>
                    <a:gd name="T28" fmla="*/ 24 w 158"/>
                    <a:gd name="T29" fmla="*/ 24 h 158"/>
                    <a:gd name="T30" fmla="*/ 14 w 158"/>
                    <a:gd name="T31" fmla="*/ 36 h 158"/>
                    <a:gd name="T32" fmla="*/ 6 w 158"/>
                    <a:gd name="T33" fmla="*/ 48 h 158"/>
                    <a:gd name="T34" fmla="*/ 2 w 158"/>
                    <a:gd name="T35" fmla="*/ 64 h 158"/>
                    <a:gd name="T36" fmla="*/ 0 w 158"/>
                    <a:gd name="T37" fmla="*/ 80 h 158"/>
                    <a:gd name="T38" fmla="*/ 0 w 158"/>
                    <a:gd name="T39" fmla="*/ 80 h 158"/>
                    <a:gd name="T40" fmla="*/ 2 w 158"/>
                    <a:gd name="T41" fmla="*/ 96 h 158"/>
                    <a:gd name="T42" fmla="*/ 6 w 158"/>
                    <a:gd name="T43" fmla="*/ 110 h 158"/>
                    <a:gd name="T44" fmla="*/ 14 w 158"/>
                    <a:gd name="T45" fmla="*/ 124 h 158"/>
                    <a:gd name="T46" fmla="*/ 24 w 158"/>
                    <a:gd name="T47" fmla="*/ 134 h 158"/>
                    <a:gd name="T48" fmla="*/ 34 w 158"/>
                    <a:gd name="T49" fmla="*/ 144 h 158"/>
                    <a:gd name="T50" fmla="*/ 48 w 158"/>
                    <a:gd name="T51" fmla="*/ 152 h 158"/>
                    <a:gd name="T52" fmla="*/ 62 w 158"/>
                    <a:gd name="T53" fmla="*/ 156 h 158"/>
                    <a:gd name="T54" fmla="*/ 78 w 158"/>
                    <a:gd name="T55" fmla="*/ 158 h 158"/>
                    <a:gd name="T56" fmla="*/ 78 w 158"/>
                    <a:gd name="T57" fmla="*/ 158 h 158"/>
                    <a:gd name="T58" fmla="*/ 94 w 158"/>
                    <a:gd name="T59" fmla="*/ 156 h 158"/>
                    <a:gd name="T60" fmla="*/ 110 w 158"/>
                    <a:gd name="T61" fmla="*/ 152 h 158"/>
                    <a:gd name="T62" fmla="*/ 122 w 158"/>
                    <a:gd name="T63" fmla="*/ 144 h 158"/>
                    <a:gd name="T64" fmla="*/ 134 w 158"/>
                    <a:gd name="T65" fmla="*/ 134 h 158"/>
                    <a:gd name="T66" fmla="*/ 144 w 158"/>
                    <a:gd name="T67" fmla="*/ 124 h 158"/>
                    <a:gd name="T68" fmla="*/ 152 w 158"/>
                    <a:gd name="T69" fmla="*/ 110 h 158"/>
                    <a:gd name="T70" fmla="*/ 156 w 158"/>
                    <a:gd name="T71" fmla="*/ 96 h 158"/>
                    <a:gd name="T72" fmla="*/ 158 w 158"/>
                    <a:gd name="T73" fmla="*/ 80 h 158"/>
                    <a:gd name="T74" fmla="*/ 158 w 158"/>
                    <a:gd name="T75" fmla="*/ 8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8" h="158">
                      <a:moveTo>
                        <a:pt x="158" y="80"/>
                      </a:moveTo>
                      <a:lnTo>
                        <a:pt x="158" y="80"/>
                      </a:lnTo>
                      <a:lnTo>
                        <a:pt x="156" y="64"/>
                      </a:lnTo>
                      <a:lnTo>
                        <a:pt x="152" y="48"/>
                      </a:lnTo>
                      <a:lnTo>
                        <a:pt x="144" y="36"/>
                      </a:lnTo>
                      <a:lnTo>
                        <a:pt x="134" y="24"/>
                      </a:lnTo>
                      <a:lnTo>
                        <a:pt x="122" y="14"/>
                      </a:lnTo>
                      <a:lnTo>
                        <a:pt x="110" y="6"/>
                      </a:lnTo>
                      <a:lnTo>
                        <a:pt x="94" y="2"/>
                      </a:lnTo>
                      <a:lnTo>
                        <a:pt x="78" y="0"/>
                      </a:lnTo>
                      <a:lnTo>
                        <a:pt x="78" y="0"/>
                      </a:lnTo>
                      <a:lnTo>
                        <a:pt x="62" y="2"/>
                      </a:lnTo>
                      <a:lnTo>
                        <a:pt x="48" y="6"/>
                      </a:lnTo>
                      <a:lnTo>
                        <a:pt x="34" y="14"/>
                      </a:lnTo>
                      <a:lnTo>
                        <a:pt x="24" y="24"/>
                      </a:lnTo>
                      <a:lnTo>
                        <a:pt x="14" y="36"/>
                      </a:lnTo>
                      <a:lnTo>
                        <a:pt x="6" y="48"/>
                      </a:lnTo>
                      <a:lnTo>
                        <a:pt x="2" y="64"/>
                      </a:lnTo>
                      <a:lnTo>
                        <a:pt x="0" y="80"/>
                      </a:lnTo>
                      <a:lnTo>
                        <a:pt x="0" y="80"/>
                      </a:lnTo>
                      <a:lnTo>
                        <a:pt x="2" y="96"/>
                      </a:lnTo>
                      <a:lnTo>
                        <a:pt x="6" y="110"/>
                      </a:lnTo>
                      <a:lnTo>
                        <a:pt x="14" y="124"/>
                      </a:lnTo>
                      <a:lnTo>
                        <a:pt x="24" y="134"/>
                      </a:lnTo>
                      <a:lnTo>
                        <a:pt x="34" y="144"/>
                      </a:lnTo>
                      <a:lnTo>
                        <a:pt x="48" y="152"/>
                      </a:lnTo>
                      <a:lnTo>
                        <a:pt x="62" y="156"/>
                      </a:lnTo>
                      <a:lnTo>
                        <a:pt x="78" y="158"/>
                      </a:lnTo>
                      <a:lnTo>
                        <a:pt x="78" y="158"/>
                      </a:lnTo>
                      <a:lnTo>
                        <a:pt x="94" y="156"/>
                      </a:lnTo>
                      <a:lnTo>
                        <a:pt x="110" y="152"/>
                      </a:lnTo>
                      <a:lnTo>
                        <a:pt x="122" y="144"/>
                      </a:lnTo>
                      <a:lnTo>
                        <a:pt x="134" y="134"/>
                      </a:lnTo>
                      <a:lnTo>
                        <a:pt x="144" y="124"/>
                      </a:lnTo>
                      <a:lnTo>
                        <a:pt x="152" y="110"/>
                      </a:lnTo>
                      <a:lnTo>
                        <a:pt x="156" y="96"/>
                      </a:lnTo>
                      <a:lnTo>
                        <a:pt x="158" y="80"/>
                      </a:lnTo>
                      <a:lnTo>
                        <a:pt x="158" y="80"/>
                      </a:lnTo>
                      <a:close/>
                    </a:path>
                  </a:pathLst>
                </a:custGeom>
                <a:solidFill>
                  <a:srgbClr val="000000"/>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Freeform 61"/>
                <p:cNvSpPr>
                  <a:spLocks/>
                </p:cNvSpPr>
                <p:nvPr/>
              </p:nvSpPr>
              <p:spPr bwMode="auto">
                <a:xfrm>
                  <a:off x="1782" y="1430"/>
                  <a:ext cx="80" cy="80"/>
                </a:xfrm>
                <a:custGeom>
                  <a:avLst/>
                  <a:gdLst>
                    <a:gd name="T0" fmla="*/ 80 w 80"/>
                    <a:gd name="T1" fmla="*/ 40 h 80"/>
                    <a:gd name="T2" fmla="*/ 80 w 80"/>
                    <a:gd name="T3" fmla="*/ 40 h 80"/>
                    <a:gd name="T4" fmla="*/ 80 w 80"/>
                    <a:gd name="T5" fmla="*/ 32 h 80"/>
                    <a:gd name="T6" fmla="*/ 78 w 80"/>
                    <a:gd name="T7" fmla="*/ 24 h 80"/>
                    <a:gd name="T8" fmla="*/ 74 w 80"/>
                    <a:gd name="T9" fmla="*/ 16 h 80"/>
                    <a:gd name="T10" fmla="*/ 70 w 80"/>
                    <a:gd name="T11" fmla="*/ 10 h 80"/>
                    <a:gd name="T12" fmla="*/ 64 w 80"/>
                    <a:gd name="T13" fmla="*/ 6 h 80"/>
                    <a:gd name="T14" fmla="*/ 56 w 80"/>
                    <a:gd name="T15" fmla="*/ 2 h 80"/>
                    <a:gd name="T16" fmla="*/ 48 w 80"/>
                    <a:gd name="T17" fmla="*/ 0 h 80"/>
                    <a:gd name="T18" fmla="*/ 40 w 80"/>
                    <a:gd name="T19" fmla="*/ 0 h 80"/>
                    <a:gd name="T20" fmla="*/ 40 w 80"/>
                    <a:gd name="T21" fmla="*/ 0 h 80"/>
                    <a:gd name="T22" fmla="*/ 32 w 80"/>
                    <a:gd name="T23" fmla="*/ 0 h 80"/>
                    <a:gd name="T24" fmla="*/ 26 w 80"/>
                    <a:gd name="T25" fmla="*/ 2 h 80"/>
                    <a:gd name="T26" fmla="*/ 18 w 80"/>
                    <a:gd name="T27" fmla="*/ 6 h 80"/>
                    <a:gd name="T28" fmla="*/ 12 w 80"/>
                    <a:gd name="T29" fmla="*/ 10 h 80"/>
                    <a:gd name="T30" fmla="*/ 8 w 80"/>
                    <a:gd name="T31" fmla="*/ 16 h 80"/>
                    <a:gd name="T32" fmla="*/ 4 w 80"/>
                    <a:gd name="T33" fmla="*/ 24 h 80"/>
                    <a:gd name="T34" fmla="*/ 2 w 80"/>
                    <a:gd name="T35" fmla="*/ 32 h 80"/>
                    <a:gd name="T36" fmla="*/ 0 w 80"/>
                    <a:gd name="T37" fmla="*/ 40 h 80"/>
                    <a:gd name="T38" fmla="*/ 0 w 80"/>
                    <a:gd name="T39" fmla="*/ 40 h 80"/>
                    <a:gd name="T40" fmla="*/ 2 w 80"/>
                    <a:gd name="T41" fmla="*/ 48 h 80"/>
                    <a:gd name="T42" fmla="*/ 4 w 80"/>
                    <a:gd name="T43" fmla="*/ 54 h 80"/>
                    <a:gd name="T44" fmla="*/ 8 w 80"/>
                    <a:gd name="T45" fmla="*/ 62 h 80"/>
                    <a:gd name="T46" fmla="*/ 12 w 80"/>
                    <a:gd name="T47" fmla="*/ 68 h 80"/>
                    <a:gd name="T48" fmla="*/ 18 w 80"/>
                    <a:gd name="T49" fmla="*/ 72 h 80"/>
                    <a:gd name="T50" fmla="*/ 26 w 80"/>
                    <a:gd name="T51" fmla="*/ 76 h 80"/>
                    <a:gd name="T52" fmla="*/ 32 w 80"/>
                    <a:gd name="T53" fmla="*/ 78 h 80"/>
                    <a:gd name="T54" fmla="*/ 40 w 80"/>
                    <a:gd name="T55" fmla="*/ 80 h 80"/>
                    <a:gd name="T56" fmla="*/ 40 w 80"/>
                    <a:gd name="T57" fmla="*/ 80 h 80"/>
                    <a:gd name="T58" fmla="*/ 48 w 80"/>
                    <a:gd name="T59" fmla="*/ 78 h 80"/>
                    <a:gd name="T60" fmla="*/ 56 w 80"/>
                    <a:gd name="T61" fmla="*/ 76 h 80"/>
                    <a:gd name="T62" fmla="*/ 64 w 80"/>
                    <a:gd name="T63" fmla="*/ 72 h 80"/>
                    <a:gd name="T64" fmla="*/ 70 w 80"/>
                    <a:gd name="T65" fmla="*/ 68 h 80"/>
                    <a:gd name="T66" fmla="*/ 74 w 80"/>
                    <a:gd name="T67" fmla="*/ 62 h 80"/>
                    <a:gd name="T68" fmla="*/ 78 w 80"/>
                    <a:gd name="T69" fmla="*/ 54 h 80"/>
                    <a:gd name="T70" fmla="*/ 80 w 80"/>
                    <a:gd name="T71" fmla="*/ 48 h 80"/>
                    <a:gd name="T72" fmla="*/ 80 w 80"/>
                    <a:gd name="T73" fmla="*/ 40 h 80"/>
                    <a:gd name="T74" fmla="*/ 80 w 80"/>
                    <a:gd name="T75" fmla="*/ 4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0">
                      <a:moveTo>
                        <a:pt x="80" y="40"/>
                      </a:moveTo>
                      <a:lnTo>
                        <a:pt x="80" y="40"/>
                      </a:lnTo>
                      <a:lnTo>
                        <a:pt x="80" y="32"/>
                      </a:lnTo>
                      <a:lnTo>
                        <a:pt x="78" y="24"/>
                      </a:lnTo>
                      <a:lnTo>
                        <a:pt x="74" y="16"/>
                      </a:lnTo>
                      <a:lnTo>
                        <a:pt x="70" y="10"/>
                      </a:lnTo>
                      <a:lnTo>
                        <a:pt x="64" y="6"/>
                      </a:lnTo>
                      <a:lnTo>
                        <a:pt x="56" y="2"/>
                      </a:lnTo>
                      <a:lnTo>
                        <a:pt x="48" y="0"/>
                      </a:lnTo>
                      <a:lnTo>
                        <a:pt x="40" y="0"/>
                      </a:lnTo>
                      <a:lnTo>
                        <a:pt x="40" y="0"/>
                      </a:lnTo>
                      <a:lnTo>
                        <a:pt x="32" y="0"/>
                      </a:lnTo>
                      <a:lnTo>
                        <a:pt x="26" y="2"/>
                      </a:lnTo>
                      <a:lnTo>
                        <a:pt x="18" y="6"/>
                      </a:lnTo>
                      <a:lnTo>
                        <a:pt x="12" y="10"/>
                      </a:lnTo>
                      <a:lnTo>
                        <a:pt x="8" y="16"/>
                      </a:lnTo>
                      <a:lnTo>
                        <a:pt x="4" y="24"/>
                      </a:lnTo>
                      <a:lnTo>
                        <a:pt x="2" y="32"/>
                      </a:lnTo>
                      <a:lnTo>
                        <a:pt x="0" y="40"/>
                      </a:lnTo>
                      <a:lnTo>
                        <a:pt x="0" y="40"/>
                      </a:lnTo>
                      <a:lnTo>
                        <a:pt x="2" y="48"/>
                      </a:lnTo>
                      <a:lnTo>
                        <a:pt x="4" y="54"/>
                      </a:lnTo>
                      <a:lnTo>
                        <a:pt x="8" y="62"/>
                      </a:lnTo>
                      <a:lnTo>
                        <a:pt x="12" y="68"/>
                      </a:lnTo>
                      <a:lnTo>
                        <a:pt x="18" y="72"/>
                      </a:lnTo>
                      <a:lnTo>
                        <a:pt x="26" y="76"/>
                      </a:lnTo>
                      <a:lnTo>
                        <a:pt x="32" y="78"/>
                      </a:lnTo>
                      <a:lnTo>
                        <a:pt x="40" y="80"/>
                      </a:lnTo>
                      <a:lnTo>
                        <a:pt x="40" y="80"/>
                      </a:lnTo>
                      <a:lnTo>
                        <a:pt x="48" y="78"/>
                      </a:lnTo>
                      <a:lnTo>
                        <a:pt x="56" y="76"/>
                      </a:lnTo>
                      <a:lnTo>
                        <a:pt x="64" y="72"/>
                      </a:lnTo>
                      <a:lnTo>
                        <a:pt x="70" y="68"/>
                      </a:lnTo>
                      <a:lnTo>
                        <a:pt x="74" y="62"/>
                      </a:lnTo>
                      <a:lnTo>
                        <a:pt x="78" y="54"/>
                      </a:lnTo>
                      <a:lnTo>
                        <a:pt x="80" y="48"/>
                      </a:lnTo>
                      <a:lnTo>
                        <a:pt x="80" y="40"/>
                      </a:lnTo>
                      <a:lnTo>
                        <a:pt x="80" y="40"/>
                      </a:lnTo>
                      <a:close/>
                    </a:path>
                  </a:pathLst>
                </a:custGeom>
                <a:solidFill>
                  <a:srgbClr val="A1A3A6"/>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Freeform 62"/>
                <p:cNvSpPr>
                  <a:spLocks/>
                </p:cNvSpPr>
                <p:nvPr/>
              </p:nvSpPr>
              <p:spPr bwMode="auto">
                <a:xfrm>
                  <a:off x="1798" y="1446"/>
                  <a:ext cx="48" cy="48"/>
                </a:xfrm>
                <a:custGeom>
                  <a:avLst/>
                  <a:gdLst>
                    <a:gd name="T0" fmla="*/ 48 w 48"/>
                    <a:gd name="T1" fmla="*/ 24 h 48"/>
                    <a:gd name="T2" fmla="*/ 48 w 48"/>
                    <a:gd name="T3" fmla="*/ 24 h 48"/>
                    <a:gd name="T4" fmla="*/ 46 w 48"/>
                    <a:gd name="T5" fmla="*/ 14 h 48"/>
                    <a:gd name="T6" fmla="*/ 42 w 48"/>
                    <a:gd name="T7" fmla="*/ 6 h 48"/>
                    <a:gd name="T8" fmla="*/ 34 w 48"/>
                    <a:gd name="T9" fmla="*/ 2 h 48"/>
                    <a:gd name="T10" fmla="*/ 24 w 48"/>
                    <a:gd name="T11" fmla="*/ 0 h 48"/>
                    <a:gd name="T12" fmla="*/ 24 w 48"/>
                    <a:gd name="T13" fmla="*/ 0 h 48"/>
                    <a:gd name="T14" fmla="*/ 16 w 48"/>
                    <a:gd name="T15" fmla="*/ 2 h 48"/>
                    <a:gd name="T16" fmla="*/ 8 w 48"/>
                    <a:gd name="T17" fmla="*/ 6 h 48"/>
                    <a:gd name="T18" fmla="*/ 2 w 48"/>
                    <a:gd name="T19" fmla="*/ 14 h 48"/>
                    <a:gd name="T20" fmla="*/ 0 w 48"/>
                    <a:gd name="T21" fmla="*/ 24 h 48"/>
                    <a:gd name="T22" fmla="*/ 0 w 48"/>
                    <a:gd name="T23" fmla="*/ 24 h 48"/>
                    <a:gd name="T24" fmla="*/ 2 w 48"/>
                    <a:gd name="T25" fmla="*/ 32 h 48"/>
                    <a:gd name="T26" fmla="*/ 8 w 48"/>
                    <a:gd name="T27" fmla="*/ 40 h 48"/>
                    <a:gd name="T28" fmla="*/ 16 w 48"/>
                    <a:gd name="T29" fmla="*/ 46 h 48"/>
                    <a:gd name="T30" fmla="*/ 24 w 48"/>
                    <a:gd name="T31" fmla="*/ 48 h 48"/>
                    <a:gd name="T32" fmla="*/ 24 w 48"/>
                    <a:gd name="T33" fmla="*/ 48 h 48"/>
                    <a:gd name="T34" fmla="*/ 34 w 48"/>
                    <a:gd name="T35" fmla="*/ 46 h 48"/>
                    <a:gd name="T36" fmla="*/ 42 w 48"/>
                    <a:gd name="T37" fmla="*/ 40 h 48"/>
                    <a:gd name="T38" fmla="*/ 46 w 48"/>
                    <a:gd name="T39" fmla="*/ 32 h 48"/>
                    <a:gd name="T40" fmla="*/ 48 w 48"/>
                    <a:gd name="T41" fmla="*/ 24 h 48"/>
                    <a:gd name="T42" fmla="*/ 48 w 48"/>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48">
                      <a:moveTo>
                        <a:pt x="48" y="24"/>
                      </a:moveTo>
                      <a:lnTo>
                        <a:pt x="48" y="24"/>
                      </a:lnTo>
                      <a:lnTo>
                        <a:pt x="46" y="14"/>
                      </a:lnTo>
                      <a:lnTo>
                        <a:pt x="42" y="6"/>
                      </a:lnTo>
                      <a:lnTo>
                        <a:pt x="34" y="2"/>
                      </a:lnTo>
                      <a:lnTo>
                        <a:pt x="24" y="0"/>
                      </a:lnTo>
                      <a:lnTo>
                        <a:pt x="24" y="0"/>
                      </a:lnTo>
                      <a:lnTo>
                        <a:pt x="16" y="2"/>
                      </a:lnTo>
                      <a:lnTo>
                        <a:pt x="8" y="6"/>
                      </a:lnTo>
                      <a:lnTo>
                        <a:pt x="2" y="14"/>
                      </a:lnTo>
                      <a:lnTo>
                        <a:pt x="0" y="24"/>
                      </a:lnTo>
                      <a:lnTo>
                        <a:pt x="0" y="24"/>
                      </a:lnTo>
                      <a:lnTo>
                        <a:pt x="2" y="32"/>
                      </a:lnTo>
                      <a:lnTo>
                        <a:pt x="8" y="40"/>
                      </a:lnTo>
                      <a:lnTo>
                        <a:pt x="16" y="46"/>
                      </a:lnTo>
                      <a:lnTo>
                        <a:pt x="24" y="48"/>
                      </a:lnTo>
                      <a:lnTo>
                        <a:pt x="24" y="48"/>
                      </a:lnTo>
                      <a:lnTo>
                        <a:pt x="34" y="46"/>
                      </a:lnTo>
                      <a:lnTo>
                        <a:pt x="42" y="40"/>
                      </a:lnTo>
                      <a:lnTo>
                        <a:pt x="46" y="32"/>
                      </a:lnTo>
                      <a:lnTo>
                        <a:pt x="48" y="24"/>
                      </a:lnTo>
                      <a:lnTo>
                        <a:pt x="48" y="24"/>
                      </a:lnTo>
                      <a:close/>
                    </a:path>
                  </a:pathLst>
                </a:custGeom>
                <a:solidFill>
                  <a:srgbClr val="D5D7D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Freeform 63"/>
                <p:cNvSpPr>
                  <a:spLocks/>
                </p:cNvSpPr>
                <p:nvPr/>
              </p:nvSpPr>
              <p:spPr bwMode="auto">
                <a:xfrm>
                  <a:off x="1080" y="1384"/>
                  <a:ext cx="40" cy="26"/>
                </a:xfrm>
                <a:custGeom>
                  <a:avLst/>
                  <a:gdLst>
                    <a:gd name="T0" fmla="*/ 36 w 40"/>
                    <a:gd name="T1" fmla="*/ 0 h 26"/>
                    <a:gd name="T2" fmla="*/ 36 w 40"/>
                    <a:gd name="T3" fmla="*/ 0 h 26"/>
                    <a:gd name="T4" fmla="*/ 0 w 40"/>
                    <a:gd name="T5" fmla="*/ 0 h 26"/>
                    <a:gd name="T6" fmla="*/ 0 w 40"/>
                    <a:gd name="T7" fmla="*/ 26 h 26"/>
                    <a:gd name="T8" fmla="*/ 0 w 40"/>
                    <a:gd name="T9" fmla="*/ 26 h 26"/>
                    <a:gd name="T10" fmla="*/ 20 w 40"/>
                    <a:gd name="T11" fmla="*/ 24 h 26"/>
                    <a:gd name="T12" fmla="*/ 26 w 40"/>
                    <a:gd name="T13" fmla="*/ 22 h 26"/>
                    <a:gd name="T14" fmla="*/ 30 w 40"/>
                    <a:gd name="T15" fmla="*/ 18 h 26"/>
                    <a:gd name="T16" fmla="*/ 30 w 40"/>
                    <a:gd name="T17" fmla="*/ 18 h 26"/>
                    <a:gd name="T18" fmla="*/ 36 w 40"/>
                    <a:gd name="T19" fmla="*/ 12 h 26"/>
                    <a:gd name="T20" fmla="*/ 40 w 40"/>
                    <a:gd name="T21" fmla="*/ 6 h 26"/>
                    <a:gd name="T22" fmla="*/ 40 w 40"/>
                    <a:gd name="T23" fmla="*/ 2 h 26"/>
                    <a:gd name="T24" fmla="*/ 40 w 40"/>
                    <a:gd name="T25" fmla="*/ 0 h 26"/>
                    <a:gd name="T26" fmla="*/ 36 w 40"/>
                    <a:gd name="T27" fmla="*/ 0 h 26"/>
                    <a:gd name="T28" fmla="*/ 36 w 40"/>
                    <a:gd name="T2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6">
                      <a:moveTo>
                        <a:pt x="36" y="0"/>
                      </a:moveTo>
                      <a:lnTo>
                        <a:pt x="36" y="0"/>
                      </a:lnTo>
                      <a:lnTo>
                        <a:pt x="0" y="0"/>
                      </a:lnTo>
                      <a:lnTo>
                        <a:pt x="0" y="26"/>
                      </a:lnTo>
                      <a:lnTo>
                        <a:pt x="0" y="26"/>
                      </a:lnTo>
                      <a:lnTo>
                        <a:pt x="20" y="24"/>
                      </a:lnTo>
                      <a:lnTo>
                        <a:pt x="26" y="22"/>
                      </a:lnTo>
                      <a:lnTo>
                        <a:pt x="30" y="18"/>
                      </a:lnTo>
                      <a:lnTo>
                        <a:pt x="30" y="18"/>
                      </a:lnTo>
                      <a:lnTo>
                        <a:pt x="36" y="12"/>
                      </a:lnTo>
                      <a:lnTo>
                        <a:pt x="40" y="6"/>
                      </a:lnTo>
                      <a:lnTo>
                        <a:pt x="40" y="2"/>
                      </a:lnTo>
                      <a:lnTo>
                        <a:pt x="40" y="0"/>
                      </a:lnTo>
                      <a:lnTo>
                        <a:pt x="36" y="0"/>
                      </a:lnTo>
                      <a:lnTo>
                        <a:pt x="36" y="0"/>
                      </a:lnTo>
                      <a:close/>
                    </a:path>
                  </a:pathLst>
                </a:custGeom>
                <a:solidFill>
                  <a:srgbClr val="F7F3DA"/>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Freeform 64"/>
                <p:cNvSpPr>
                  <a:spLocks/>
                </p:cNvSpPr>
                <p:nvPr/>
              </p:nvSpPr>
              <p:spPr bwMode="auto">
                <a:xfrm>
                  <a:off x="1248" y="1178"/>
                  <a:ext cx="180" cy="96"/>
                </a:xfrm>
                <a:custGeom>
                  <a:avLst/>
                  <a:gdLst>
                    <a:gd name="T0" fmla="*/ 180 w 180"/>
                    <a:gd name="T1" fmla="*/ 94 h 96"/>
                    <a:gd name="T2" fmla="*/ 180 w 180"/>
                    <a:gd name="T3" fmla="*/ 8 h 96"/>
                    <a:gd name="T4" fmla="*/ 180 w 180"/>
                    <a:gd name="T5" fmla="*/ 8 h 96"/>
                    <a:gd name="T6" fmla="*/ 178 w 180"/>
                    <a:gd name="T7" fmla="*/ 2 h 96"/>
                    <a:gd name="T8" fmla="*/ 172 w 180"/>
                    <a:gd name="T9" fmla="*/ 0 h 96"/>
                    <a:gd name="T10" fmla="*/ 58 w 180"/>
                    <a:gd name="T11" fmla="*/ 0 h 96"/>
                    <a:gd name="T12" fmla="*/ 58 w 180"/>
                    <a:gd name="T13" fmla="*/ 0 h 96"/>
                    <a:gd name="T14" fmla="*/ 54 w 180"/>
                    <a:gd name="T15" fmla="*/ 4 h 96"/>
                    <a:gd name="T16" fmla="*/ 46 w 180"/>
                    <a:gd name="T17" fmla="*/ 16 h 96"/>
                    <a:gd name="T18" fmla="*/ 26 w 180"/>
                    <a:gd name="T19" fmla="*/ 48 h 96"/>
                    <a:gd name="T20" fmla="*/ 0 w 180"/>
                    <a:gd name="T21" fmla="*/ 96 h 96"/>
                    <a:gd name="T22" fmla="*/ 180 w 180"/>
                    <a:gd name="T23" fmla="*/ 9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0" h="96">
                      <a:moveTo>
                        <a:pt x="180" y="94"/>
                      </a:moveTo>
                      <a:lnTo>
                        <a:pt x="180" y="8"/>
                      </a:lnTo>
                      <a:lnTo>
                        <a:pt x="180" y="8"/>
                      </a:lnTo>
                      <a:lnTo>
                        <a:pt x="178" y="2"/>
                      </a:lnTo>
                      <a:lnTo>
                        <a:pt x="172" y="0"/>
                      </a:lnTo>
                      <a:lnTo>
                        <a:pt x="58" y="0"/>
                      </a:lnTo>
                      <a:lnTo>
                        <a:pt x="58" y="0"/>
                      </a:lnTo>
                      <a:lnTo>
                        <a:pt x="54" y="4"/>
                      </a:lnTo>
                      <a:lnTo>
                        <a:pt x="46" y="16"/>
                      </a:lnTo>
                      <a:lnTo>
                        <a:pt x="26" y="48"/>
                      </a:lnTo>
                      <a:lnTo>
                        <a:pt x="0" y="96"/>
                      </a:lnTo>
                      <a:lnTo>
                        <a:pt x="180" y="94"/>
                      </a:lnTo>
                      <a:close/>
                    </a:path>
                  </a:pathLst>
                </a:custGeom>
                <a:solidFill>
                  <a:srgbClr val="FFFFFF"/>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Freeform 65"/>
                <p:cNvSpPr>
                  <a:spLocks/>
                </p:cNvSpPr>
                <p:nvPr/>
              </p:nvSpPr>
              <p:spPr bwMode="auto">
                <a:xfrm>
                  <a:off x="1374" y="1284"/>
                  <a:ext cx="40" cy="10"/>
                </a:xfrm>
                <a:custGeom>
                  <a:avLst/>
                  <a:gdLst>
                    <a:gd name="T0" fmla="*/ 40 w 40"/>
                    <a:gd name="T1" fmla="*/ 6 h 10"/>
                    <a:gd name="T2" fmla="*/ 40 w 40"/>
                    <a:gd name="T3" fmla="*/ 6 h 10"/>
                    <a:gd name="T4" fmla="*/ 40 w 40"/>
                    <a:gd name="T5" fmla="*/ 2 h 10"/>
                    <a:gd name="T6" fmla="*/ 36 w 40"/>
                    <a:gd name="T7" fmla="*/ 0 h 10"/>
                    <a:gd name="T8" fmla="*/ 4 w 40"/>
                    <a:gd name="T9" fmla="*/ 0 h 10"/>
                    <a:gd name="T10" fmla="*/ 4 w 40"/>
                    <a:gd name="T11" fmla="*/ 0 h 10"/>
                    <a:gd name="T12" fmla="*/ 0 w 40"/>
                    <a:gd name="T13" fmla="*/ 2 h 10"/>
                    <a:gd name="T14" fmla="*/ 0 w 40"/>
                    <a:gd name="T15" fmla="*/ 6 h 10"/>
                    <a:gd name="T16" fmla="*/ 0 w 40"/>
                    <a:gd name="T17" fmla="*/ 6 h 10"/>
                    <a:gd name="T18" fmla="*/ 0 w 40"/>
                    <a:gd name="T19" fmla="*/ 6 h 10"/>
                    <a:gd name="T20" fmla="*/ 0 w 40"/>
                    <a:gd name="T21" fmla="*/ 8 h 10"/>
                    <a:gd name="T22" fmla="*/ 4 w 40"/>
                    <a:gd name="T23" fmla="*/ 10 h 10"/>
                    <a:gd name="T24" fmla="*/ 36 w 40"/>
                    <a:gd name="T25" fmla="*/ 10 h 10"/>
                    <a:gd name="T26" fmla="*/ 36 w 40"/>
                    <a:gd name="T27" fmla="*/ 10 h 10"/>
                    <a:gd name="T28" fmla="*/ 40 w 40"/>
                    <a:gd name="T29" fmla="*/ 8 h 10"/>
                    <a:gd name="T30" fmla="*/ 40 w 40"/>
                    <a:gd name="T31" fmla="*/ 6 h 10"/>
                    <a:gd name="T32" fmla="*/ 40 w 40"/>
                    <a:gd name="T3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10">
                      <a:moveTo>
                        <a:pt x="40" y="6"/>
                      </a:moveTo>
                      <a:lnTo>
                        <a:pt x="40" y="6"/>
                      </a:lnTo>
                      <a:lnTo>
                        <a:pt x="40" y="2"/>
                      </a:lnTo>
                      <a:lnTo>
                        <a:pt x="36" y="0"/>
                      </a:lnTo>
                      <a:lnTo>
                        <a:pt x="4" y="0"/>
                      </a:lnTo>
                      <a:lnTo>
                        <a:pt x="4" y="0"/>
                      </a:lnTo>
                      <a:lnTo>
                        <a:pt x="0" y="2"/>
                      </a:lnTo>
                      <a:lnTo>
                        <a:pt x="0" y="6"/>
                      </a:lnTo>
                      <a:lnTo>
                        <a:pt x="0" y="6"/>
                      </a:lnTo>
                      <a:lnTo>
                        <a:pt x="0" y="6"/>
                      </a:lnTo>
                      <a:lnTo>
                        <a:pt x="0" y="8"/>
                      </a:lnTo>
                      <a:lnTo>
                        <a:pt x="4" y="10"/>
                      </a:lnTo>
                      <a:lnTo>
                        <a:pt x="36" y="10"/>
                      </a:lnTo>
                      <a:lnTo>
                        <a:pt x="36" y="10"/>
                      </a:lnTo>
                      <a:lnTo>
                        <a:pt x="40" y="8"/>
                      </a:lnTo>
                      <a:lnTo>
                        <a:pt x="40" y="6"/>
                      </a:lnTo>
                      <a:lnTo>
                        <a:pt x="40" y="6"/>
                      </a:lnTo>
                      <a:close/>
                    </a:path>
                  </a:pathLst>
                </a:custGeom>
                <a:solidFill>
                  <a:srgbClr val="B3B5B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Freeform 66"/>
                <p:cNvSpPr>
                  <a:spLocks/>
                </p:cNvSpPr>
                <p:nvPr/>
              </p:nvSpPr>
              <p:spPr bwMode="auto">
                <a:xfrm>
                  <a:off x="1156" y="1390"/>
                  <a:ext cx="158" cy="158"/>
                </a:xfrm>
                <a:custGeom>
                  <a:avLst/>
                  <a:gdLst>
                    <a:gd name="T0" fmla="*/ 158 w 158"/>
                    <a:gd name="T1" fmla="*/ 80 h 158"/>
                    <a:gd name="T2" fmla="*/ 158 w 158"/>
                    <a:gd name="T3" fmla="*/ 80 h 158"/>
                    <a:gd name="T4" fmla="*/ 156 w 158"/>
                    <a:gd name="T5" fmla="*/ 64 h 158"/>
                    <a:gd name="T6" fmla="*/ 152 w 158"/>
                    <a:gd name="T7" fmla="*/ 48 h 158"/>
                    <a:gd name="T8" fmla="*/ 144 w 158"/>
                    <a:gd name="T9" fmla="*/ 36 h 158"/>
                    <a:gd name="T10" fmla="*/ 134 w 158"/>
                    <a:gd name="T11" fmla="*/ 24 h 158"/>
                    <a:gd name="T12" fmla="*/ 122 w 158"/>
                    <a:gd name="T13" fmla="*/ 14 h 158"/>
                    <a:gd name="T14" fmla="*/ 110 w 158"/>
                    <a:gd name="T15" fmla="*/ 6 h 158"/>
                    <a:gd name="T16" fmla="*/ 94 w 158"/>
                    <a:gd name="T17" fmla="*/ 2 h 158"/>
                    <a:gd name="T18" fmla="*/ 78 w 158"/>
                    <a:gd name="T19" fmla="*/ 0 h 158"/>
                    <a:gd name="T20" fmla="*/ 78 w 158"/>
                    <a:gd name="T21" fmla="*/ 0 h 158"/>
                    <a:gd name="T22" fmla="*/ 62 w 158"/>
                    <a:gd name="T23" fmla="*/ 2 h 158"/>
                    <a:gd name="T24" fmla="*/ 48 w 158"/>
                    <a:gd name="T25" fmla="*/ 6 h 158"/>
                    <a:gd name="T26" fmla="*/ 34 w 158"/>
                    <a:gd name="T27" fmla="*/ 14 h 158"/>
                    <a:gd name="T28" fmla="*/ 24 w 158"/>
                    <a:gd name="T29" fmla="*/ 24 h 158"/>
                    <a:gd name="T30" fmla="*/ 14 w 158"/>
                    <a:gd name="T31" fmla="*/ 36 h 158"/>
                    <a:gd name="T32" fmla="*/ 6 w 158"/>
                    <a:gd name="T33" fmla="*/ 48 h 158"/>
                    <a:gd name="T34" fmla="*/ 2 w 158"/>
                    <a:gd name="T35" fmla="*/ 64 h 158"/>
                    <a:gd name="T36" fmla="*/ 0 w 158"/>
                    <a:gd name="T37" fmla="*/ 80 h 158"/>
                    <a:gd name="T38" fmla="*/ 0 w 158"/>
                    <a:gd name="T39" fmla="*/ 80 h 158"/>
                    <a:gd name="T40" fmla="*/ 2 w 158"/>
                    <a:gd name="T41" fmla="*/ 96 h 158"/>
                    <a:gd name="T42" fmla="*/ 6 w 158"/>
                    <a:gd name="T43" fmla="*/ 110 h 158"/>
                    <a:gd name="T44" fmla="*/ 14 w 158"/>
                    <a:gd name="T45" fmla="*/ 124 h 158"/>
                    <a:gd name="T46" fmla="*/ 24 w 158"/>
                    <a:gd name="T47" fmla="*/ 134 h 158"/>
                    <a:gd name="T48" fmla="*/ 34 w 158"/>
                    <a:gd name="T49" fmla="*/ 144 h 158"/>
                    <a:gd name="T50" fmla="*/ 48 w 158"/>
                    <a:gd name="T51" fmla="*/ 152 h 158"/>
                    <a:gd name="T52" fmla="*/ 62 w 158"/>
                    <a:gd name="T53" fmla="*/ 156 h 158"/>
                    <a:gd name="T54" fmla="*/ 78 w 158"/>
                    <a:gd name="T55" fmla="*/ 158 h 158"/>
                    <a:gd name="T56" fmla="*/ 78 w 158"/>
                    <a:gd name="T57" fmla="*/ 158 h 158"/>
                    <a:gd name="T58" fmla="*/ 94 w 158"/>
                    <a:gd name="T59" fmla="*/ 156 h 158"/>
                    <a:gd name="T60" fmla="*/ 110 w 158"/>
                    <a:gd name="T61" fmla="*/ 152 h 158"/>
                    <a:gd name="T62" fmla="*/ 122 w 158"/>
                    <a:gd name="T63" fmla="*/ 144 h 158"/>
                    <a:gd name="T64" fmla="*/ 134 w 158"/>
                    <a:gd name="T65" fmla="*/ 134 h 158"/>
                    <a:gd name="T66" fmla="*/ 144 w 158"/>
                    <a:gd name="T67" fmla="*/ 124 h 158"/>
                    <a:gd name="T68" fmla="*/ 152 w 158"/>
                    <a:gd name="T69" fmla="*/ 110 h 158"/>
                    <a:gd name="T70" fmla="*/ 156 w 158"/>
                    <a:gd name="T71" fmla="*/ 96 h 158"/>
                    <a:gd name="T72" fmla="*/ 158 w 158"/>
                    <a:gd name="T73" fmla="*/ 80 h 158"/>
                    <a:gd name="T74" fmla="*/ 158 w 158"/>
                    <a:gd name="T75" fmla="*/ 8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8" h="158">
                      <a:moveTo>
                        <a:pt x="158" y="80"/>
                      </a:moveTo>
                      <a:lnTo>
                        <a:pt x="158" y="80"/>
                      </a:lnTo>
                      <a:lnTo>
                        <a:pt x="156" y="64"/>
                      </a:lnTo>
                      <a:lnTo>
                        <a:pt x="152" y="48"/>
                      </a:lnTo>
                      <a:lnTo>
                        <a:pt x="144" y="36"/>
                      </a:lnTo>
                      <a:lnTo>
                        <a:pt x="134" y="24"/>
                      </a:lnTo>
                      <a:lnTo>
                        <a:pt x="122" y="14"/>
                      </a:lnTo>
                      <a:lnTo>
                        <a:pt x="110" y="6"/>
                      </a:lnTo>
                      <a:lnTo>
                        <a:pt x="94" y="2"/>
                      </a:lnTo>
                      <a:lnTo>
                        <a:pt x="78" y="0"/>
                      </a:lnTo>
                      <a:lnTo>
                        <a:pt x="78" y="0"/>
                      </a:lnTo>
                      <a:lnTo>
                        <a:pt x="62" y="2"/>
                      </a:lnTo>
                      <a:lnTo>
                        <a:pt x="48" y="6"/>
                      </a:lnTo>
                      <a:lnTo>
                        <a:pt x="34" y="14"/>
                      </a:lnTo>
                      <a:lnTo>
                        <a:pt x="24" y="24"/>
                      </a:lnTo>
                      <a:lnTo>
                        <a:pt x="14" y="36"/>
                      </a:lnTo>
                      <a:lnTo>
                        <a:pt x="6" y="48"/>
                      </a:lnTo>
                      <a:lnTo>
                        <a:pt x="2" y="64"/>
                      </a:lnTo>
                      <a:lnTo>
                        <a:pt x="0" y="80"/>
                      </a:lnTo>
                      <a:lnTo>
                        <a:pt x="0" y="80"/>
                      </a:lnTo>
                      <a:lnTo>
                        <a:pt x="2" y="96"/>
                      </a:lnTo>
                      <a:lnTo>
                        <a:pt x="6" y="110"/>
                      </a:lnTo>
                      <a:lnTo>
                        <a:pt x="14" y="124"/>
                      </a:lnTo>
                      <a:lnTo>
                        <a:pt x="24" y="134"/>
                      </a:lnTo>
                      <a:lnTo>
                        <a:pt x="34" y="144"/>
                      </a:lnTo>
                      <a:lnTo>
                        <a:pt x="48" y="152"/>
                      </a:lnTo>
                      <a:lnTo>
                        <a:pt x="62" y="156"/>
                      </a:lnTo>
                      <a:lnTo>
                        <a:pt x="78" y="158"/>
                      </a:lnTo>
                      <a:lnTo>
                        <a:pt x="78" y="158"/>
                      </a:lnTo>
                      <a:lnTo>
                        <a:pt x="94" y="156"/>
                      </a:lnTo>
                      <a:lnTo>
                        <a:pt x="110" y="152"/>
                      </a:lnTo>
                      <a:lnTo>
                        <a:pt x="122" y="144"/>
                      </a:lnTo>
                      <a:lnTo>
                        <a:pt x="134" y="134"/>
                      </a:lnTo>
                      <a:lnTo>
                        <a:pt x="144" y="124"/>
                      </a:lnTo>
                      <a:lnTo>
                        <a:pt x="152" y="110"/>
                      </a:lnTo>
                      <a:lnTo>
                        <a:pt x="156" y="96"/>
                      </a:lnTo>
                      <a:lnTo>
                        <a:pt x="158" y="80"/>
                      </a:lnTo>
                      <a:lnTo>
                        <a:pt x="158" y="80"/>
                      </a:lnTo>
                      <a:close/>
                    </a:path>
                  </a:pathLst>
                </a:custGeom>
                <a:solidFill>
                  <a:srgbClr val="000000"/>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Freeform 67"/>
                <p:cNvSpPr>
                  <a:spLocks/>
                </p:cNvSpPr>
                <p:nvPr/>
              </p:nvSpPr>
              <p:spPr bwMode="auto">
                <a:xfrm>
                  <a:off x="1194" y="1430"/>
                  <a:ext cx="80" cy="80"/>
                </a:xfrm>
                <a:custGeom>
                  <a:avLst/>
                  <a:gdLst>
                    <a:gd name="T0" fmla="*/ 80 w 80"/>
                    <a:gd name="T1" fmla="*/ 40 h 80"/>
                    <a:gd name="T2" fmla="*/ 80 w 80"/>
                    <a:gd name="T3" fmla="*/ 40 h 80"/>
                    <a:gd name="T4" fmla="*/ 80 w 80"/>
                    <a:gd name="T5" fmla="*/ 32 h 80"/>
                    <a:gd name="T6" fmla="*/ 78 w 80"/>
                    <a:gd name="T7" fmla="*/ 24 h 80"/>
                    <a:gd name="T8" fmla="*/ 74 w 80"/>
                    <a:gd name="T9" fmla="*/ 16 h 80"/>
                    <a:gd name="T10" fmla="*/ 70 w 80"/>
                    <a:gd name="T11" fmla="*/ 10 h 80"/>
                    <a:gd name="T12" fmla="*/ 64 w 80"/>
                    <a:gd name="T13" fmla="*/ 6 h 80"/>
                    <a:gd name="T14" fmla="*/ 56 w 80"/>
                    <a:gd name="T15" fmla="*/ 2 h 80"/>
                    <a:gd name="T16" fmla="*/ 48 w 80"/>
                    <a:gd name="T17" fmla="*/ 0 h 80"/>
                    <a:gd name="T18" fmla="*/ 40 w 80"/>
                    <a:gd name="T19" fmla="*/ 0 h 80"/>
                    <a:gd name="T20" fmla="*/ 40 w 80"/>
                    <a:gd name="T21" fmla="*/ 0 h 80"/>
                    <a:gd name="T22" fmla="*/ 32 w 80"/>
                    <a:gd name="T23" fmla="*/ 0 h 80"/>
                    <a:gd name="T24" fmla="*/ 26 w 80"/>
                    <a:gd name="T25" fmla="*/ 2 h 80"/>
                    <a:gd name="T26" fmla="*/ 18 w 80"/>
                    <a:gd name="T27" fmla="*/ 6 h 80"/>
                    <a:gd name="T28" fmla="*/ 12 w 80"/>
                    <a:gd name="T29" fmla="*/ 10 h 80"/>
                    <a:gd name="T30" fmla="*/ 8 w 80"/>
                    <a:gd name="T31" fmla="*/ 16 h 80"/>
                    <a:gd name="T32" fmla="*/ 4 w 80"/>
                    <a:gd name="T33" fmla="*/ 24 h 80"/>
                    <a:gd name="T34" fmla="*/ 2 w 80"/>
                    <a:gd name="T35" fmla="*/ 32 h 80"/>
                    <a:gd name="T36" fmla="*/ 0 w 80"/>
                    <a:gd name="T37" fmla="*/ 40 h 80"/>
                    <a:gd name="T38" fmla="*/ 0 w 80"/>
                    <a:gd name="T39" fmla="*/ 40 h 80"/>
                    <a:gd name="T40" fmla="*/ 2 w 80"/>
                    <a:gd name="T41" fmla="*/ 48 h 80"/>
                    <a:gd name="T42" fmla="*/ 4 w 80"/>
                    <a:gd name="T43" fmla="*/ 54 h 80"/>
                    <a:gd name="T44" fmla="*/ 8 w 80"/>
                    <a:gd name="T45" fmla="*/ 62 h 80"/>
                    <a:gd name="T46" fmla="*/ 12 w 80"/>
                    <a:gd name="T47" fmla="*/ 68 h 80"/>
                    <a:gd name="T48" fmla="*/ 18 w 80"/>
                    <a:gd name="T49" fmla="*/ 72 h 80"/>
                    <a:gd name="T50" fmla="*/ 26 w 80"/>
                    <a:gd name="T51" fmla="*/ 76 h 80"/>
                    <a:gd name="T52" fmla="*/ 32 w 80"/>
                    <a:gd name="T53" fmla="*/ 78 h 80"/>
                    <a:gd name="T54" fmla="*/ 40 w 80"/>
                    <a:gd name="T55" fmla="*/ 80 h 80"/>
                    <a:gd name="T56" fmla="*/ 40 w 80"/>
                    <a:gd name="T57" fmla="*/ 80 h 80"/>
                    <a:gd name="T58" fmla="*/ 48 w 80"/>
                    <a:gd name="T59" fmla="*/ 78 h 80"/>
                    <a:gd name="T60" fmla="*/ 56 w 80"/>
                    <a:gd name="T61" fmla="*/ 76 h 80"/>
                    <a:gd name="T62" fmla="*/ 64 w 80"/>
                    <a:gd name="T63" fmla="*/ 72 h 80"/>
                    <a:gd name="T64" fmla="*/ 70 w 80"/>
                    <a:gd name="T65" fmla="*/ 68 h 80"/>
                    <a:gd name="T66" fmla="*/ 74 w 80"/>
                    <a:gd name="T67" fmla="*/ 62 h 80"/>
                    <a:gd name="T68" fmla="*/ 78 w 80"/>
                    <a:gd name="T69" fmla="*/ 54 h 80"/>
                    <a:gd name="T70" fmla="*/ 80 w 80"/>
                    <a:gd name="T71" fmla="*/ 48 h 80"/>
                    <a:gd name="T72" fmla="*/ 80 w 80"/>
                    <a:gd name="T73" fmla="*/ 40 h 80"/>
                    <a:gd name="T74" fmla="*/ 80 w 80"/>
                    <a:gd name="T75" fmla="*/ 4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0">
                      <a:moveTo>
                        <a:pt x="80" y="40"/>
                      </a:moveTo>
                      <a:lnTo>
                        <a:pt x="80" y="40"/>
                      </a:lnTo>
                      <a:lnTo>
                        <a:pt x="80" y="32"/>
                      </a:lnTo>
                      <a:lnTo>
                        <a:pt x="78" y="24"/>
                      </a:lnTo>
                      <a:lnTo>
                        <a:pt x="74" y="16"/>
                      </a:lnTo>
                      <a:lnTo>
                        <a:pt x="70" y="10"/>
                      </a:lnTo>
                      <a:lnTo>
                        <a:pt x="64" y="6"/>
                      </a:lnTo>
                      <a:lnTo>
                        <a:pt x="56" y="2"/>
                      </a:lnTo>
                      <a:lnTo>
                        <a:pt x="48" y="0"/>
                      </a:lnTo>
                      <a:lnTo>
                        <a:pt x="40" y="0"/>
                      </a:lnTo>
                      <a:lnTo>
                        <a:pt x="40" y="0"/>
                      </a:lnTo>
                      <a:lnTo>
                        <a:pt x="32" y="0"/>
                      </a:lnTo>
                      <a:lnTo>
                        <a:pt x="26" y="2"/>
                      </a:lnTo>
                      <a:lnTo>
                        <a:pt x="18" y="6"/>
                      </a:lnTo>
                      <a:lnTo>
                        <a:pt x="12" y="10"/>
                      </a:lnTo>
                      <a:lnTo>
                        <a:pt x="8" y="16"/>
                      </a:lnTo>
                      <a:lnTo>
                        <a:pt x="4" y="24"/>
                      </a:lnTo>
                      <a:lnTo>
                        <a:pt x="2" y="32"/>
                      </a:lnTo>
                      <a:lnTo>
                        <a:pt x="0" y="40"/>
                      </a:lnTo>
                      <a:lnTo>
                        <a:pt x="0" y="40"/>
                      </a:lnTo>
                      <a:lnTo>
                        <a:pt x="2" y="48"/>
                      </a:lnTo>
                      <a:lnTo>
                        <a:pt x="4" y="54"/>
                      </a:lnTo>
                      <a:lnTo>
                        <a:pt x="8" y="62"/>
                      </a:lnTo>
                      <a:lnTo>
                        <a:pt x="12" y="68"/>
                      </a:lnTo>
                      <a:lnTo>
                        <a:pt x="18" y="72"/>
                      </a:lnTo>
                      <a:lnTo>
                        <a:pt x="26" y="76"/>
                      </a:lnTo>
                      <a:lnTo>
                        <a:pt x="32" y="78"/>
                      </a:lnTo>
                      <a:lnTo>
                        <a:pt x="40" y="80"/>
                      </a:lnTo>
                      <a:lnTo>
                        <a:pt x="40" y="80"/>
                      </a:lnTo>
                      <a:lnTo>
                        <a:pt x="48" y="78"/>
                      </a:lnTo>
                      <a:lnTo>
                        <a:pt x="56" y="76"/>
                      </a:lnTo>
                      <a:lnTo>
                        <a:pt x="64" y="72"/>
                      </a:lnTo>
                      <a:lnTo>
                        <a:pt x="70" y="68"/>
                      </a:lnTo>
                      <a:lnTo>
                        <a:pt x="74" y="62"/>
                      </a:lnTo>
                      <a:lnTo>
                        <a:pt x="78" y="54"/>
                      </a:lnTo>
                      <a:lnTo>
                        <a:pt x="80" y="48"/>
                      </a:lnTo>
                      <a:lnTo>
                        <a:pt x="80" y="40"/>
                      </a:lnTo>
                      <a:lnTo>
                        <a:pt x="80" y="40"/>
                      </a:lnTo>
                      <a:close/>
                    </a:path>
                  </a:pathLst>
                </a:custGeom>
                <a:solidFill>
                  <a:srgbClr val="A1A3A6"/>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Freeform 68"/>
                <p:cNvSpPr>
                  <a:spLocks/>
                </p:cNvSpPr>
                <p:nvPr/>
              </p:nvSpPr>
              <p:spPr bwMode="auto">
                <a:xfrm>
                  <a:off x="1210" y="1446"/>
                  <a:ext cx="48" cy="48"/>
                </a:xfrm>
                <a:custGeom>
                  <a:avLst/>
                  <a:gdLst>
                    <a:gd name="T0" fmla="*/ 48 w 48"/>
                    <a:gd name="T1" fmla="*/ 24 h 48"/>
                    <a:gd name="T2" fmla="*/ 48 w 48"/>
                    <a:gd name="T3" fmla="*/ 24 h 48"/>
                    <a:gd name="T4" fmla="*/ 46 w 48"/>
                    <a:gd name="T5" fmla="*/ 14 h 48"/>
                    <a:gd name="T6" fmla="*/ 42 w 48"/>
                    <a:gd name="T7" fmla="*/ 6 h 48"/>
                    <a:gd name="T8" fmla="*/ 34 w 48"/>
                    <a:gd name="T9" fmla="*/ 2 h 48"/>
                    <a:gd name="T10" fmla="*/ 24 w 48"/>
                    <a:gd name="T11" fmla="*/ 0 h 48"/>
                    <a:gd name="T12" fmla="*/ 24 w 48"/>
                    <a:gd name="T13" fmla="*/ 0 h 48"/>
                    <a:gd name="T14" fmla="*/ 16 w 48"/>
                    <a:gd name="T15" fmla="*/ 2 h 48"/>
                    <a:gd name="T16" fmla="*/ 8 w 48"/>
                    <a:gd name="T17" fmla="*/ 6 h 48"/>
                    <a:gd name="T18" fmla="*/ 2 w 48"/>
                    <a:gd name="T19" fmla="*/ 14 h 48"/>
                    <a:gd name="T20" fmla="*/ 0 w 48"/>
                    <a:gd name="T21" fmla="*/ 24 h 48"/>
                    <a:gd name="T22" fmla="*/ 0 w 48"/>
                    <a:gd name="T23" fmla="*/ 24 h 48"/>
                    <a:gd name="T24" fmla="*/ 2 w 48"/>
                    <a:gd name="T25" fmla="*/ 32 h 48"/>
                    <a:gd name="T26" fmla="*/ 8 w 48"/>
                    <a:gd name="T27" fmla="*/ 40 h 48"/>
                    <a:gd name="T28" fmla="*/ 16 w 48"/>
                    <a:gd name="T29" fmla="*/ 46 h 48"/>
                    <a:gd name="T30" fmla="*/ 24 w 48"/>
                    <a:gd name="T31" fmla="*/ 48 h 48"/>
                    <a:gd name="T32" fmla="*/ 24 w 48"/>
                    <a:gd name="T33" fmla="*/ 48 h 48"/>
                    <a:gd name="T34" fmla="*/ 34 w 48"/>
                    <a:gd name="T35" fmla="*/ 46 h 48"/>
                    <a:gd name="T36" fmla="*/ 42 w 48"/>
                    <a:gd name="T37" fmla="*/ 40 h 48"/>
                    <a:gd name="T38" fmla="*/ 46 w 48"/>
                    <a:gd name="T39" fmla="*/ 32 h 48"/>
                    <a:gd name="T40" fmla="*/ 48 w 48"/>
                    <a:gd name="T41" fmla="*/ 24 h 48"/>
                    <a:gd name="T42" fmla="*/ 48 w 48"/>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48">
                      <a:moveTo>
                        <a:pt x="48" y="24"/>
                      </a:moveTo>
                      <a:lnTo>
                        <a:pt x="48" y="24"/>
                      </a:lnTo>
                      <a:lnTo>
                        <a:pt x="46" y="14"/>
                      </a:lnTo>
                      <a:lnTo>
                        <a:pt x="42" y="6"/>
                      </a:lnTo>
                      <a:lnTo>
                        <a:pt x="34" y="2"/>
                      </a:lnTo>
                      <a:lnTo>
                        <a:pt x="24" y="0"/>
                      </a:lnTo>
                      <a:lnTo>
                        <a:pt x="24" y="0"/>
                      </a:lnTo>
                      <a:lnTo>
                        <a:pt x="16" y="2"/>
                      </a:lnTo>
                      <a:lnTo>
                        <a:pt x="8" y="6"/>
                      </a:lnTo>
                      <a:lnTo>
                        <a:pt x="2" y="14"/>
                      </a:lnTo>
                      <a:lnTo>
                        <a:pt x="0" y="24"/>
                      </a:lnTo>
                      <a:lnTo>
                        <a:pt x="0" y="24"/>
                      </a:lnTo>
                      <a:lnTo>
                        <a:pt x="2" y="32"/>
                      </a:lnTo>
                      <a:lnTo>
                        <a:pt x="8" y="40"/>
                      </a:lnTo>
                      <a:lnTo>
                        <a:pt x="16" y="46"/>
                      </a:lnTo>
                      <a:lnTo>
                        <a:pt x="24" y="48"/>
                      </a:lnTo>
                      <a:lnTo>
                        <a:pt x="24" y="48"/>
                      </a:lnTo>
                      <a:lnTo>
                        <a:pt x="34" y="46"/>
                      </a:lnTo>
                      <a:lnTo>
                        <a:pt x="42" y="40"/>
                      </a:lnTo>
                      <a:lnTo>
                        <a:pt x="46" y="32"/>
                      </a:lnTo>
                      <a:lnTo>
                        <a:pt x="48" y="24"/>
                      </a:lnTo>
                      <a:lnTo>
                        <a:pt x="48" y="24"/>
                      </a:lnTo>
                      <a:close/>
                    </a:path>
                  </a:pathLst>
                </a:custGeom>
                <a:solidFill>
                  <a:srgbClr val="D5D7D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Freeform 69"/>
                <p:cNvSpPr>
                  <a:spLocks/>
                </p:cNvSpPr>
                <p:nvPr/>
              </p:nvSpPr>
              <p:spPr bwMode="auto">
                <a:xfrm>
                  <a:off x="1064" y="1468"/>
                  <a:ext cx="86" cy="36"/>
                </a:xfrm>
                <a:custGeom>
                  <a:avLst/>
                  <a:gdLst>
                    <a:gd name="T0" fmla="*/ 86 w 86"/>
                    <a:gd name="T1" fmla="*/ 10 h 36"/>
                    <a:gd name="T2" fmla="*/ 86 w 86"/>
                    <a:gd name="T3" fmla="*/ 10 h 36"/>
                    <a:gd name="T4" fmla="*/ 86 w 86"/>
                    <a:gd name="T5" fmla="*/ 6 h 36"/>
                    <a:gd name="T6" fmla="*/ 84 w 86"/>
                    <a:gd name="T7" fmla="*/ 2 h 36"/>
                    <a:gd name="T8" fmla="*/ 80 w 86"/>
                    <a:gd name="T9" fmla="*/ 0 h 36"/>
                    <a:gd name="T10" fmla="*/ 76 w 86"/>
                    <a:gd name="T11" fmla="*/ 0 h 36"/>
                    <a:gd name="T12" fmla="*/ 10 w 86"/>
                    <a:gd name="T13" fmla="*/ 0 h 36"/>
                    <a:gd name="T14" fmla="*/ 10 w 86"/>
                    <a:gd name="T15" fmla="*/ 0 h 36"/>
                    <a:gd name="T16" fmla="*/ 6 w 86"/>
                    <a:gd name="T17" fmla="*/ 0 h 36"/>
                    <a:gd name="T18" fmla="*/ 2 w 86"/>
                    <a:gd name="T19" fmla="*/ 2 h 36"/>
                    <a:gd name="T20" fmla="*/ 0 w 86"/>
                    <a:gd name="T21" fmla="*/ 6 h 36"/>
                    <a:gd name="T22" fmla="*/ 0 w 86"/>
                    <a:gd name="T23" fmla="*/ 10 h 36"/>
                    <a:gd name="T24" fmla="*/ 0 w 86"/>
                    <a:gd name="T25" fmla="*/ 26 h 36"/>
                    <a:gd name="T26" fmla="*/ 0 w 86"/>
                    <a:gd name="T27" fmla="*/ 26 h 36"/>
                    <a:gd name="T28" fmla="*/ 0 w 86"/>
                    <a:gd name="T29" fmla="*/ 30 h 36"/>
                    <a:gd name="T30" fmla="*/ 2 w 86"/>
                    <a:gd name="T31" fmla="*/ 34 h 36"/>
                    <a:gd name="T32" fmla="*/ 6 w 86"/>
                    <a:gd name="T33" fmla="*/ 36 h 36"/>
                    <a:gd name="T34" fmla="*/ 10 w 86"/>
                    <a:gd name="T35" fmla="*/ 36 h 36"/>
                    <a:gd name="T36" fmla="*/ 76 w 86"/>
                    <a:gd name="T37" fmla="*/ 36 h 36"/>
                    <a:gd name="T38" fmla="*/ 76 w 86"/>
                    <a:gd name="T39" fmla="*/ 36 h 36"/>
                    <a:gd name="T40" fmla="*/ 80 w 86"/>
                    <a:gd name="T41" fmla="*/ 36 h 36"/>
                    <a:gd name="T42" fmla="*/ 84 w 86"/>
                    <a:gd name="T43" fmla="*/ 34 h 36"/>
                    <a:gd name="T44" fmla="*/ 86 w 86"/>
                    <a:gd name="T45" fmla="*/ 30 h 36"/>
                    <a:gd name="T46" fmla="*/ 86 w 86"/>
                    <a:gd name="T47" fmla="*/ 26 h 36"/>
                    <a:gd name="T48" fmla="*/ 86 w 86"/>
                    <a:gd name="T49" fmla="*/ 1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36">
                      <a:moveTo>
                        <a:pt x="86" y="10"/>
                      </a:moveTo>
                      <a:lnTo>
                        <a:pt x="86" y="10"/>
                      </a:lnTo>
                      <a:lnTo>
                        <a:pt x="86" y="6"/>
                      </a:lnTo>
                      <a:lnTo>
                        <a:pt x="84" y="2"/>
                      </a:lnTo>
                      <a:lnTo>
                        <a:pt x="80" y="0"/>
                      </a:lnTo>
                      <a:lnTo>
                        <a:pt x="76" y="0"/>
                      </a:lnTo>
                      <a:lnTo>
                        <a:pt x="10" y="0"/>
                      </a:lnTo>
                      <a:lnTo>
                        <a:pt x="10" y="0"/>
                      </a:lnTo>
                      <a:lnTo>
                        <a:pt x="6" y="0"/>
                      </a:lnTo>
                      <a:lnTo>
                        <a:pt x="2" y="2"/>
                      </a:lnTo>
                      <a:lnTo>
                        <a:pt x="0" y="6"/>
                      </a:lnTo>
                      <a:lnTo>
                        <a:pt x="0" y="10"/>
                      </a:lnTo>
                      <a:lnTo>
                        <a:pt x="0" y="26"/>
                      </a:lnTo>
                      <a:lnTo>
                        <a:pt x="0" y="26"/>
                      </a:lnTo>
                      <a:lnTo>
                        <a:pt x="0" y="30"/>
                      </a:lnTo>
                      <a:lnTo>
                        <a:pt x="2" y="34"/>
                      </a:lnTo>
                      <a:lnTo>
                        <a:pt x="6" y="36"/>
                      </a:lnTo>
                      <a:lnTo>
                        <a:pt x="10" y="36"/>
                      </a:lnTo>
                      <a:lnTo>
                        <a:pt x="76" y="36"/>
                      </a:lnTo>
                      <a:lnTo>
                        <a:pt x="76" y="36"/>
                      </a:lnTo>
                      <a:lnTo>
                        <a:pt x="80" y="36"/>
                      </a:lnTo>
                      <a:lnTo>
                        <a:pt x="84" y="34"/>
                      </a:lnTo>
                      <a:lnTo>
                        <a:pt x="86" y="30"/>
                      </a:lnTo>
                      <a:lnTo>
                        <a:pt x="86" y="26"/>
                      </a:lnTo>
                      <a:lnTo>
                        <a:pt x="86" y="10"/>
                      </a:lnTo>
                      <a:close/>
                    </a:path>
                  </a:pathLst>
                </a:custGeom>
                <a:solidFill>
                  <a:srgbClr val="B3B5B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Rectangle 70"/>
                <p:cNvSpPr>
                  <a:spLocks noChangeArrowheads="1"/>
                </p:cNvSpPr>
                <p:nvPr/>
              </p:nvSpPr>
              <p:spPr bwMode="auto">
                <a:xfrm>
                  <a:off x="1494" y="1394"/>
                  <a:ext cx="114" cy="108"/>
                </a:xfrm>
                <a:prstGeom prst="rect">
                  <a:avLst/>
                </a:prstGeom>
                <a:solidFill>
                  <a:srgbClr val="ABADB0"/>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Freeform 71"/>
                <p:cNvSpPr>
                  <a:spLocks/>
                </p:cNvSpPr>
                <p:nvPr/>
              </p:nvSpPr>
              <p:spPr bwMode="auto">
                <a:xfrm>
                  <a:off x="1432" y="1394"/>
                  <a:ext cx="42" cy="108"/>
                </a:xfrm>
                <a:custGeom>
                  <a:avLst/>
                  <a:gdLst>
                    <a:gd name="T0" fmla="*/ 16 w 42"/>
                    <a:gd name="T1" fmla="*/ 0 h 108"/>
                    <a:gd name="T2" fmla="*/ 16 w 42"/>
                    <a:gd name="T3" fmla="*/ 0 h 108"/>
                    <a:gd name="T4" fmla="*/ 10 w 42"/>
                    <a:gd name="T5" fmla="*/ 2 h 108"/>
                    <a:gd name="T6" fmla="*/ 4 w 42"/>
                    <a:gd name="T7" fmla="*/ 4 h 108"/>
                    <a:gd name="T8" fmla="*/ 2 w 42"/>
                    <a:gd name="T9" fmla="*/ 10 h 108"/>
                    <a:gd name="T10" fmla="*/ 0 w 42"/>
                    <a:gd name="T11" fmla="*/ 16 h 108"/>
                    <a:gd name="T12" fmla="*/ 0 w 42"/>
                    <a:gd name="T13" fmla="*/ 26 h 108"/>
                    <a:gd name="T14" fmla="*/ 0 w 42"/>
                    <a:gd name="T15" fmla="*/ 82 h 108"/>
                    <a:gd name="T16" fmla="*/ 0 w 42"/>
                    <a:gd name="T17" fmla="*/ 92 h 108"/>
                    <a:gd name="T18" fmla="*/ 0 w 42"/>
                    <a:gd name="T19" fmla="*/ 92 h 108"/>
                    <a:gd name="T20" fmla="*/ 2 w 42"/>
                    <a:gd name="T21" fmla="*/ 98 h 108"/>
                    <a:gd name="T22" fmla="*/ 4 w 42"/>
                    <a:gd name="T23" fmla="*/ 104 h 108"/>
                    <a:gd name="T24" fmla="*/ 10 w 42"/>
                    <a:gd name="T25" fmla="*/ 106 h 108"/>
                    <a:gd name="T26" fmla="*/ 16 w 42"/>
                    <a:gd name="T27" fmla="*/ 108 h 108"/>
                    <a:gd name="T28" fmla="*/ 42 w 42"/>
                    <a:gd name="T29" fmla="*/ 108 h 108"/>
                    <a:gd name="T30" fmla="*/ 42 w 42"/>
                    <a:gd name="T31" fmla="*/ 0 h 108"/>
                    <a:gd name="T32" fmla="*/ 16 w 42"/>
                    <a:gd name="T33"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108">
                      <a:moveTo>
                        <a:pt x="16" y="0"/>
                      </a:moveTo>
                      <a:lnTo>
                        <a:pt x="16" y="0"/>
                      </a:lnTo>
                      <a:lnTo>
                        <a:pt x="10" y="2"/>
                      </a:lnTo>
                      <a:lnTo>
                        <a:pt x="4" y="4"/>
                      </a:lnTo>
                      <a:lnTo>
                        <a:pt x="2" y="10"/>
                      </a:lnTo>
                      <a:lnTo>
                        <a:pt x="0" y="16"/>
                      </a:lnTo>
                      <a:lnTo>
                        <a:pt x="0" y="26"/>
                      </a:lnTo>
                      <a:lnTo>
                        <a:pt x="0" y="82"/>
                      </a:lnTo>
                      <a:lnTo>
                        <a:pt x="0" y="92"/>
                      </a:lnTo>
                      <a:lnTo>
                        <a:pt x="0" y="92"/>
                      </a:lnTo>
                      <a:lnTo>
                        <a:pt x="2" y="98"/>
                      </a:lnTo>
                      <a:lnTo>
                        <a:pt x="4" y="104"/>
                      </a:lnTo>
                      <a:lnTo>
                        <a:pt x="10" y="106"/>
                      </a:lnTo>
                      <a:lnTo>
                        <a:pt x="16" y="108"/>
                      </a:lnTo>
                      <a:lnTo>
                        <a:pt x="42" y="108"/>
                      </a:lnTo>
                      <a:lnTo>
                        <a:pt x="42" y="0"/>
                      </a:lnTo>
                      <a:lnTo>
                        <a:pt x="16" y="0"/>
                      </a:lnTo>
                      <a:close/>
                    </a:path>
                  </a:pathLst>
                </a:custGeom>
                <a:solidFill>
                  <a:srgbClr val="ABADB0"/>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Freeform 72"/>
                <p:cNvSpPr>
                  <a:spLocks/>
                </p:cNvSpPr>
                <p:nvPr/>
              </p:nvSpPr>
              <p:spPr bwMode="auto">
                <a:xfrm>
                  <a:off x="1628" y="1394"/>
                  <a:ext cx="44" cy="108"/>
                </a:xfrm>
                <a:custGeom>
                  <a:avLst/>
                  <a:gdLst>
                    <a:gd name="T0" fmla="*/ 28 w 44"/>
                    <a:gd name="T1" fmla="*/ 0 h 108"/>
                    <a:gd name="T2" fmla="*/ 0 w 44"/>
                    <a:gd name="T3" fmla="*/ 0 h 108"/>
                    <a:gd name="T4" fmla="*/ 0 w 44"/>
                    <a:gd name="T5" fmla="*/ 108 h 108"/>
                    <a:gd name="T6" fmla="*/ 28 w 44"/>
                    <a:gd name="T7" fmla="*/ 108 h 108"/>
                    <a:gd name="T8" fmla="*/ 28 w 44"/>
                    <a:gd name="T9" fmla="*/ 108 h 108"/>
                    <a:gd name="T10" fmla="*/ 34 w 44"/>
                    <a:gd name="T11" fmla="*/ 106 h 108"/>
                    <a:gd name="T12" fmla="*/ 40 w 44"/>
                    <a:gd name="T13" fmla="*/ 104 h 108"/>
                    <a:gd name="T14" fmla="*/ 42 w 44"/>
                    <a:gd name="T15" fmla="*/ 98 h 108"/>
                    <a:gd name="T16" fmla="*/ 44 w 44"/>
                    <a:gd name="T17" fmla="*/ 92 h 108"/>
                    <a:gd name="T18" fmla="*/ 44 w 44"/>
                    <a:gd name="T19" fmla="*/ 82 h 108"/>
                    <a:gd name="T20" fmla="*/ 44 w 44"/>
                    <a:gd name="T21" fmla="*/ 26 h 108"/>
                    <a:gd name="T22" fmla="*/ 44 w 44"/>
                    <a:gd name="T23" fmla="*/ 16 h 108"/>
                    <a:gd name="T24" fmla="*/ 44 w 44"/>
                    <a:gd name="T25" fmla="*/ 16 h 108"/>
                    <a:gd name="T26" fmla="*/ 42 w 44"/>
                    <a:gd name="T27" fmla="*/ 10 h 108"/>
                    <a:gd name="T28" fmla="*/ 40 w 44"/>
                    <a:gd name="T29" fmla="*/ 4 h 108"/>
                    <a:gd name="T30" fmla="*/ 34 w 44"/>
                    <a:gd name="T31" fmla="*/ 2 h 108"/>
                    <a:gd name="T32" fmla="*/ 28 w 44"/>
                    <a:gd name="T33" fmla="*/ 0 h 108"/>
                    <a:gd name="T34" fmla="*/ 28 w 44"/>
                    <a:gd name="T3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108">
                      <a:moveTo>
                        <a:pt x="28" y="0"/>
                      </a:moveTo>
                      <a:lnTo>
                        <a:pt x="0" y="0"/>
                      </a:lnTo>
                      <a:lnTo>
                        <a:pt x="0" y="108"/>
                      </a:lnTo>
                      <a:lnTo>
                        <a:pt x="28" y="108"/>
                      </a:lnTo>
                      <a:lnTo>
                        <a:pt x="28" y="108"/>
                      </a:lnTo>
                      <a:lnTo>
                        <a:pt x="34" y="106"/>
                      </a:lnTo>
                      <a:lnTo>
                        <a:pt x="40" y="104"/>
                      </a:lnTo>
                      <a:lnTo>
                        <a:pt x="42" y="98"/>
                      </a:lnTo>
                      <a:lnTo>
                        <a:pt x="44" y="92"/>
                      </a:lnTo>
                      <a:lnTo>
                        <a:pt x="44" y="82"/>
                      </a:lnTo>
                      <a:lnTo>
                        <a:pt x="44" y="26"/>
                      </a:lnTo>
                      <a:lnTo>
                        <a:pt x="44" y="16"/>
                      </a:lnTo>
                      <a:lnTo>
                        <a:pt x="44" y="16"/>
                      </a:lnTo>
                      <a:lnTo>
                        <a:pt x="42" y="10"/>
                      </a:lnTo>
                      <a:lnTo>
                        <a:pt x="40" y="4"/>
                      </a:lnTo>
                      <a:lnTo>
                        <a:pt x="34" y="2"/>
                      </a:lnTo>
                      <a:lnTo>
                        <a:pt x="28" y="0"/>
                      </a:lnTo>
                      <a:lnTo>
                        <a:pt x="28" y="0"/>
                      </a:lnTo>
                      <a:close/>
                    </a:path>
                  </a:pathLst>
                </a:custGeom>
                <a:solidFill>
                  <a:srgbClr val="ABADB0"/>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Rectangle 73"/>
                <p:cNvSpPr>
                  <a:spLocks noChangeArrowheads="1"/>
                </p:cNvSpPr>
                <p:nvPr/>
              </p:nvSpPr>
              <p:spPr bwMode="auto">
                <a:xfrm>
                  <a:off x="1474" y="1394"/>
                  <a:ext cx="20" cy="108"/>
                </a:xfrm>
                <a:prstGeom prst="rect">
                  <a:avLst/>
                </a:prstGeom>
                <a:solidFill>
                  <a:srgbClr val="CBCCCE"/>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Rectangle 74"/>
                <p:cNvSpPr>
                  <a:spLocks noChangeArrowheads="1"/>
                </p:cNvSpPr>
                <p:nvPr/>
              </p:nvSpPr>
              <p:spPr bwMode="auto">
                <a:xfrm>
                  <a:off x="1608" y="1394"/>
                  <a:ext cx="20" cy="108"/>
                </a:xfrm>
                <a:prstGeom prst="rect">
                  <a:avLst/>
                </a:prstGeom>
                <a:solidFill>
                  <a:srgbClr val="CBCCCE"/>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Freeform 75"/>
                <p:cNvSpPr>
                  <a:spLocks/>
                </p:cNvSpPr>
                <p:nvPr/>
              </p:nvSpPr>
              <p:spPr bwMode="auto">
                <a:xfrm>
                  <a:off x="1320" y="1030"/>
                  <a:ext cx="320" cy="120"/>
                </a:xfrm>
                <a:custGeom>
                  <a:avLst/>
                  <a:gdLst>
                    <a:gd name="T0" fmla="*/ 320 w 320"/>
                    <a:gd name="T1" fmla="*/ 0 h 120"/>
                    <a:gd name="T2" fmla="*/ 320 w 320"/>
                    <a:gd name="T3" fmla="*/ 0 h 120"/>
                    <a:gd name="T4" fmla="*/ 290 w 320"/>
                    <a:gd name="T5" fmla="*/ 4 h 120"/>
                    <a:gd name="T6" fmla="*/ 256 w 320"/>
                    <a:gd name="T7" fmla="*/ 10 h 120"/>
                    <a:gd name="T8" fmla="*/ 214 w 320"/>
                    <a:gd name="T9" fmla="*/ 20 h 120"/>
                    <a:gd name="T10" fmla="*/ 164 w 320"/>
                    <a:gd name="T11" fmla="*/ 36 h 120"/>
                    <a:gd name="T12" fmla="*/ 138 w 320"/>
                    <a:gd name="T13" fmla="*/ 46 h 120"/>
                    <a:gd name="T14" fmla="*/ 110 w 320"/>
                    <a:gd name="T15" fmla="*/ 56 h 120"/>
                    <a:gd name="T16" fmla="*/ 82 w 320"/>
                    <a:gd name="T17" fmla="*/ 70 h 120"/>
                    <a:gd name="T18" fmla="*/ 54 w 320"/>
                    <a:gd name="T19" fmla="*/ 84 h 120"/>
                    <a:gd name="T20" fmla="*/ 26 w 320"/>
                    <a:gd name="T21" fmla="*/ 100 h 120"/>
                    <a:gd name="T22" fmla="*/ 0 w 320"/>
                    <a:gd name="T23" fmla="*/ 120 h 120"/>
                    <a:gd name="T24" fmla="*/ 64 w 320"/>
                    <a:gd name="T25" fmla="*/ 120 h 120"/>
                    <a:gd name="T26" fmla="*/ 64 w 320"/>
                    <a:gd name="T27" fmla="*/ 120 h 120"/>
                    <a:gd name="T28" fmla="*/ 102 w 320"/>
                    <a:gd name="T29" fmla="*/ 98 h 120"/>
                    <a:gd name="T30" fmla="*/ 140 w 320"/>
                    <a:gd name="T31" fmla="*/ 80 h 120"/>
                    <a:gd name="T32" fmla="*/ 176 w 320"/>
                    <a:gd name="T33" fmla="*/ 66 h 120"/>
                    <a:gd name="T34" fmla="*/ 212 w 320"/>
                    <a:gd name="T35" fmla="*/ 54 h 120"/>
                    <a:gd name="T36" fmla="*/ 244 w 320"/>
                    <a:gd name="T37" fmla="*/ 44 h 120"/>
                    <a:gd name="T38" fmla="*/ 274 w 320"/>
                    <a:gd name="T39" fmla="*/ 38 h 120"/>
                    <a:gd name="T40" fmla="*/ 320 w 320"/>
                    <a:gd name="T41" fmla="*/ 28 h 120"/>
                    <a:gd name="T42" fmla="*/ 320 w 320"/>
                    <a:gd name="T4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0" h="120">
                      <a:moveTo>
                        <a:pt x="320" y="0"/>
                      </a:moveTo>
                      <a:lnTo>
                        <a:pt x="320" y="0"/>
                      </a:lnTo>
                      <a:lnTo>
                        <a:pt x="290" y="4"/>
                      </a:lnTo>
                      <a:lnTo>
                        <a:pt x="256" y="10"/>
                      </a:lnTo>
                      <a:lnTo>
                        <a:pt x="214" y="20"/>
                      </a:lnTo>
                      <a:lnTo>
                        <a:pt x="164" y="36"/>
                      </a:lnTo>
                      <a:lnTo>
                        <a:pt x="138" y="46"/>
                      </a:lnTo>
                      <a:lnTo>
                        <a:pt x="110" y="56"/>
                      </a:lnTo>
                      <a:lnTo>
                        <a:pt x="82" y="70"/>
                      </a:lnTo>
                      <a:lnTo>
                        <a:pt x="54" y="84"/>
                      </a:lnTo>
                      <a:lnTo>
                        <a:pt x="26" y="100"/>
                      </a:lnTo>
                      <a:lnTo>
                        <a:pt x="0" y="120"/>
                      </a:lnTo>
                      <a:lnTo>
                        <a:pt x="64" y="120"/>
                      </a:lnTo>
                      <a:lnTo>
                        <a:pt x="64" y="120"/>
                      </a:lnTo>
                      <a:lnTo>
                        <a:pt x="102" y="98"/>
                      </a:lnTo>
                      <a:lnTo>
                        <a:pt x="140" y="80"/>
                      </a:lnTo>
                      <a:lnTo>
                        <a:pt x="176" y="66"/>
                      </a:lnTo>
                      <a:lnTo>
                        <a:pt x="212" y="54"/>
                      </a:lnTo>
                      <a:lnTo>
                        <a:pt x="244" y="44"/>
                      </a:lnTo>
                      <a:lnTo>
                        <a:pt x="274" y="38"/>
                      </a:lnTo>
                      <a:lnTo>
                        <a:pt x="320" y="28"/>
                      </a:lnTo>
                      <a:lnTo>
                        <a:pt x="320" y="0"/>
                      </a:lnTo>
                      <a:close/>
                    </a:path>
                  </a:pathLst>
                </a:custGeom>
                <a:solidFill>
                  <a:schemeClr val="accent1"/>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Freeform 76"/>
                <p:cNvSpPr>
                  <a:spLocks/>
                </p:cNvSpPr>
                <p:nvPr/>
              </p:nvSpPr>
              <p:spPr bwMode="auto">
                <a:xfrm>
                  <a:off x="1384" y="1058"/>
                  <a:ext cx="256" cy="92"/>
                </a:xfrm>
                <a:custGeom>
                  <a:avLst/>
                  <a:gdLst>
                    <a:gd name="T0" fmla="*/ 256 w 256"/>
                    <a:gd name="T1" fmla="*/ 0 h 92"/>
                    <a:gd name="T2" fmla="*/ 256 w 256"/>
                    <a:gd name="T3" fmla="*/ 0 h 92"/>
                    <a:gd name="T4" fmla="*/ 210 w 256"/>
                    <a:gd name="T5" fmla="*/ 10 h 92"/>
                    <a:gd name="T6" fmla="*/ 180 w 256"/>
                    <a:gd name="T7" fmla="*/ 16 h 92"/>
                    <a:gd name="T8" fmla="*/ 148 w 256"/>
                    <a:gd name="T9" fmla="*/ 26 h 92"/>
                    <a:gd name="T10" fmla="*/ 112 w 256"/>
                    <a:gd name="T11" fmla="*/ 38 h 92"/>
                    <a:gd name="T12" fmla="*/ 76 w 256"/>
                    <a:gd name="T13" fmla="*/ 52 h 92"/>
                    <a:gd name="T14" fmla="*/ 38 w 256"/>
                    <a:gd name="T15" fmla="*/ 70 h 92"/>
                    <a:gd name="T16" fmla="*/ 0 w 256"/>
                    <a:gd name="T17" fmla="*/ 92 h 92"/>
                    <a:gd name="T18" fmla="*/ 256 w 256"/>
                    <a:gd name="T19" fmla="*/ 92 h 92"/>
                    <a:gd name="T20" fmla="*/ 256 w 256"/>
                    <a:gd name="T21"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6" h="92">
                      <a:moveTo>
                        <a:pt x="256" y="0"/>
                      </a:moveTo>
                      <a:lnTo>
                        <a:pt x="256" y="0"/>
                      </a:lnTo>
                      <a:lnTo>
                        <a:pt x="210" y="10"/>
                      </a:lnTo>
                      <a:lnTo>
                        <a:pt x="180" y="16"/>
                      </a:lnTo>
                      <a:lnTo>
                        <a:pt x="148" y="26"/>
                      </a:lnTo>
                      <a:lnTo>
                        <a:pt x="112" y="38"/>
                      </a:lnTo>
                      <a:lnTo>
                        <a:pt x="76" y="52"/>
                      </a:lnTo>
                      <a:lnTo>
                        <a:pt x="38" y="70"/>
                      </a:lnTo>
                      <a:lnTo>
                        <a:pt x="0" y="92"/>
                      </a:lnTo>
                      <a:lnTo>
                        <a:pt x="256" y="92"/>
                      </a:lnTo>
                      <a:lnTo>
                        <a:pt x="256" y="0"/>
                      </a:lnTo>
                      <a:close/>
                    </a:path>
                  </a:pathLst>
                </a:custGeom>
                <a:solidFill>
                  <a:schemeClr val="accent1">
                    <a:lumMod val="75000"/>
                  </a:schemeClr>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Freeform 77"/>
                <p:cNvSpPr>
                  <a:spLocks/>
                </p:cNvSpPr>
                <p:nvPr/>
              </p:nvSpPr>
              <p:spPr bwMode="auto">
                <a:xfrm>
                  <a:off x="1074" y="1474"/>
                  <a:ext cx="44" cy="10"/>
                </a:xfrm>
                <a:custGeom>
                  <a:avLst/>
                  <a:gdLst>
                    <a:gd name="T0" fmla="*/ 44 w 44"/>
                    <a:gd name="T1" fmla="*/ 4 h 10"/>
                    <a:gd name="T2" fmla="*/ 44 w 44"/>
                    <a:gd name="T3" fmla="*/ 4 h 10"/>
                    <a:gd name="T4" fmla="*/ 42 w 44"/>
                    <a:gd name="T5" fmla="*/ 0 h 10"/>
                    <a:gd name="T6" fmla="*/ 38 w 44"/>
                    <a:gd name="T7" fmla="*/ 0 h 10"/>
                    <a:gd name="T8" fmla="*/ 4 w 44"/>
                    <a:gd name="T9" fmla="*/ 0 h 10"/>
                    <a:gd name="T10" fmla="*/ 4 w 44"/>
                    <a:gd name="T11" fmla="*/ 0 h 10"/>
                    <a:gd name="T12" fmla="*/ 2 w 44"/>
                    <a:gd name="T13" fmla="*/ 0 h 10"/>
                    <a:gd name="T14" fmla="*/ 0 w 44"/>
                    <a:gd name="T15" fmla="*/ 4 h 10"/>
                    <a:gd name="T16" fmla="*/ 0 w 44"/>
                    <a:gd name="T17" fmla="*/ 4 h 10"/>
                    <a:gd name="T18" fmla="*/ 0 w 44"/>
                    <a:gd name="T19" fmla="*/ 4 h 10"/>
                    <a:gd name="T20" fmla="*/ 2 w 44"/>
                    <a:gd name="T21" fmla="*/ 8 h 10"/>
                    <a:gd name="T22" fmla="*/ 4 w 44"/>
                    <a:gd name="T23" fmla="*/ 10 h 10"/>
                    <a:gd name="T24" fmla="*/ 38 w 44"/>
                    <a:gd name="T25" fmla="*/ 10 h 10"/>
                    <a:gd name="T26" fmla="*/ 38 w 44"/>
                    <a:gd name="T27" fmla="*/ 10 h 10"/>
                    <a:gd name="T28" fmla="*/ 42 w 44"/>
                    <a:gd name="T29" fmla="*/ 8 h 10"/>
                    <a:gd name="T30" fmla="*/ 44 w 44"/>
                    <a:gd name="T31" fmla="*/ 4 h 10"/>
                    <a:gd name="T32" fmla="*/ 44 w 44"/>
                    <a:gd name="T33"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 h="10">
                      <a:moveTo>
                        <a:pt x="44" y="4"/>
                      </a:moveTo>
                      <a:lnTo>
                        <a:pt x="44" y="4"/>
                      </a:lnTo>
                      <a:lnTo>
                        <a:pt x="42" y="0"/>
                      </a:lnTo>
                      <a:lnTo>
                        <a:pt x="38" y="0"/>
                      </a:lnTo>
                      <a:lnTo>
                        <a:pt x="4" y="0"/>
                      </a:lnTo>
                      <a:lnTo>
                        <a:pt x="4" y="0"/>
                      </a:lnTo>
                      <a:lnTo>
                        <a:pt x="2" y="0"/>
                      </a:lnTo>
                      <a:lnTo>
                        <a:pt x="0" y="4"/>
                      </a:lnTo>
                      <a:lnTo>
                        <a:pt x="0" y="4"/>
                      </a:lnTo>
                      <a:lnTo>
                        <a:pt x="0" y="4"/>
                      </a:lnTo>
                      <a:lnTo>
                        <a:pt x="2" y="8"/>
                      </a:lnTo>
                      <a:lnTo>
                        <a:pt x="4" y="10"/>
                      </a:lnTo>
                      <a:lnTo>
                        <a:pt x="38" y="10"/>
                      </a:lnTo>
                      <a:lnTo>
                        <a:pt x="38" y="10"/>
                      </a:lnTo>
                      <a:lnTo>
                        <a:pt x="42" y="8"/>
                      </a:lnTo>
                      <a:lnTo>
                        <a:pt x="44" y="4"/>
                      </a:lnTo>
                      <a:lnTo>
                        <a:pt x="44" y="4"/>
                      </a:lnTo>
                      <a:close/>
                    </a:path>
                  </a:pathLst>
                </a:custGeom>
                <a:solidFill>
                  <a:srgbClr val="FFFFFF"/>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Freeform 78"/>
                <p:cNvSpPr>
                  <a:spLocks/>
                </p:cNvSpPr>
                <p:nvPr/>
              </p:nvSpPr>
              <p:spPr bwMode="auto">
                <a:xfrm>
                  <a:off x="1222" y="1402"/>
                  <a:ext cx="24" cy="8"/>
                </a:xfrm>
                <a:custGeom>
                  <a:avLst/>
                  <a:gdLst>
                    <a:gd name="T0" fmla="*/ 24 w 24"/>
                    <a:gd name="T1" fmla="*/ 4 h 8"/>
                    <a:gd name="T2" fmla="*/ 24 w 24"/>
                    <a:gd name="T3" fmla="*/ 4 h 8"/>
                    <a:gd name="T4" fmla="*/ 24 w 24"/>
                    <a:gd name="T5" fmla="*/ 2 h 8"/>
                    <a:gd name="T6" fmla="*/ 22 w 24"/>
                    <a:gd name="T7" fmla="*/ 0 h 8"/>
                    <a:gd name="T8" fmla="*/ 4 w 24"/>
                    <a:gd name="T9" fmla="*/ 0 h 8"/>
                    <a:gd name="T10" fmla="*/ 4 w 24"/>
                    <a:gd name="T11" fmla="*/ 0 h 8"/>
                    <a:gd name="T12" fmla="*/ 2 w 24"/>
                    <a:gd name="T13" fmla="*/ 2 h 8"/>
                    <a:gd name="T14" fmla="*/ 0 w 24"/>
                    <a:gd name="T15" fmla="*/ 4 h 8"/>
                    <a:gd name="T16" fmla="*/ 0 w 24"/>
                    <a:gd name="T17" fmla="*/ 4 h 8"/>
                    <a:gd name="T18" fmla="*/ 0 w 24"/>
                    <a:gd name="T19" fmla="*/ 4 h 8"/>
                    <a:gd name="T20" fmla="*/ 2 w 24"/>
                    <a:gd name="T21" fmla="*/ 6 h 8"/>
                    <a:gd name="T22" fmla="*/ 4 w 24"/>
                    <a:gd name="T23" fmla="*/ 8 h 8"/>
                    <a:gd name="T24" fmla="*/ 22 w 24"/>
                    <a:gd name="T25" fmla="*/ 8 h 8"/>
                    <a:gd name="T26" fmla="*/ 22 w 24"/>
                    <a:gd name="T27" fmla="*/ 8 h 8"/>
                    <a:gd name="T28" fmla="*/ 24 w 24"/>
                    <a:gd name="T29" fmla="*/ 6 h 8"/>
                    <a:gd name="T30" fmla="*/ 24 w 24"/>
                    <a:gd name="T31" fmla="*/ 4 h 8"/>
                    <a:gd name="T32" fmla="*/ 24 w 24"/>
                    <a:gd name="T33"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8">
                      <a:moveTo>
                        <a:pt x="24" y="4"/>
                      </a:moveTo>
                      <a:lnTo>
                        <a:pt x="24" y="4"/>
                      </a:lnTo>
                      <a:lnTo>
                        <a:pt x="24" y="2"/>
                      </a:lnTo>
                      <a:lnTo>
                        <a:pt x="22" y="0"/>
                      </a:lnTo>
                      <a:lnTo>
                        <a:pt x="4" y="0"/>
                      </a:lnTo>
                      <a:lnTo>
                        <a:pt x="4" y="0"/>
                      </a:lnTo>
                      <a:lnTo>
                        <a:pt x="2" y="2"/>
                      </a:lnTo>
                      <a:lnTo>
                        <a:pt x="0" y="4"/>
                      </a:lnTo>
                      <a:lnTo>
                        <a:pt x="0" y="4"/>
                      </a:lnTo>
                      <a:lnTo>
                        <a:pt x="0" y="4"/>
                      </a:lnTo>
                      <a:lnTo>
                        <a:pt x="2" y="6"/>
                      </a:lnTo>
                      <a:lnTo>
                        <a:pt x="4" y="8"/>
                      </a:lnTo>
                      <a:lnTo>
                        <a:pt x="22" y="8"/>
                      </a:lnTo>
                      <a:lnTo>
                        <a:pt x="22" y="8"/>
                      </a:lnTo>
                      <a:lnTo>
                        <a:pt x="24" y="6"/>
                      </a:lnTo>
                      <a:lnTo>
                        <a:pt x="24" y="4"/>
                      </a:lnTo>
                      <a:lnTo>
                        <a:pt x="24" y="4"/>
                      </a:lnTo>
                      <a:close/>
                    </a:path>
                  </a:pathLst>
                </a:custGeom>
                <a:solidFill>
                  <a:srgbClr val="D5D7D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Freeform 79"/>
                <p:cNvSpPr>
                  <a:spLocks/>
                </p:cNvSpPr>
                <p:nvPr/>
              </p:nvSpPr>
              <p:spPr bwMode="auto">
                <a:xfrm>
                  <a:off x="1810" y="1402"/>
                  <a:ext cx="24" cy="8"/>
                </a:xfrm>
                <a:custGeom>
                  <a:avLst/>
                  <a:gdLst>
                    <a:gd name="T0" fmla="*/ 24 w 24"/>
                    <a:gd name="T1" fmla="*/ 4 h 8"/>
                    <a:gd name="T2" fmla="*/ 24 w 24"/>
                    <a:gd name="T3" fmla="*/ 4 h 8"/>
                    <a:gd name="T4" fmla="*/ 24 w 24"/>
                    <a:gd name="T5" fmla="*/ 2 h 8"/>
                    <a:gd name="T6" fmla="*/ 22 w 24"/>
                    <a:gd name="T7" fmla="*/ 0 h 8"/>
                    <a:gd name="T8" fmla="*/ 4 w 24"/>
                    <a:gd name="T9" fmla="*/ 0 h 8"/>
                    <a:gd name="T10" fmla="*/ 4 w 24"/>
                    <a:gd name="T11" fmla="*/ 0 h 8"/>
                    <a:gd name="T12" fmla="*/ 2 w 24"/>
                    <a:gd name="T13" fmla="*/ 2 h 8"/>
                    <a:gd name="T14" fmla="*/ 0 w 24"/>
                    <a:gd name="T15" fmla="*/ 4 h 8"/>
                    <a:gd name="T16" fmla="*/ 0 w 24"/>
                    <a:gd name="T17" fmla="*/ 4 h 8"/>
                    <a:gd name="T18" fmla="*/ 0 w 24"/>
                    <a:gd name="T19" fmla="*/ 4 h 8"/>
                    <a:gd name="T20" fmla="*/ 2 w 24"/>
                    <a:gd name="T21" fmla="*/ 6 h 8"/>
                    <a:gd name="T22" fmla="*/ 4 w 24"/>
                    <a:gd name="T23" fmla="*/ 8 h 8"/>
                    <a:gd name="T24" fmla="*/ 22 w 24"/>
                    <a:gd name="T25" fmla="*/ 8 h 8"/>
                    <a:gd name="T26" fmla="*/ 22 w 24"/>
                    <a:gd name="T27" fmla="*/ 8 h 8"/>
                    <a:gd name="T28" fmla="*/ 24 w 24"/>
                    <a:gd name="T29" fmla="*/ 6 h 8"/>
                    <a:gd name="T30" fmla="*/ 24 w 24"/>
                    <a:gd name="T31" fmla="*/ 4 h 8"/>
                    <a:gd name="T32" fmla="*/ 24 w 24"/>
                    <a:gd name="T33"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8">
                      <a:moveTo>
                        <a:pt x="24" y="4"/>
                      </a:moveTo>
                      <a:lnTo>
                        <a:pt x="24" y="4"/>
                      </a:lnTo>
                      <a:lnTo>
                        <a:pt x="24" y="2"/>
                      </a:lnTo>
                      <a:lnTo>
                        <a:pt x="22" y="0"/>
                      </a:lnTo>
                      <a:lnTo>
                        <a:pt x="4" y="0"/>
                      </a:lnTo>
                      <a:lnTo>
                        <a:pt x="4" y="0"/>
                      </a:lnTo>
                      <a:lnTo>
                        <a:pt x="2" y="2"/>
                      </a:lnTo>
                      <a:lnTo>
                        <a:pt x="0" y="4"/>
                      </a:lnTo>
                      <a:lnTo>
                        <a:pt x="0" y="4"/>
                      </a:lnTo>
                      <a:lnTo>
                        <a:pt x="0" y="4"/>
                      </a:lnTo>
                      <a:lnTo>
                        <a:pt x="2" y="6"/>
                      </a:lnTo>
                      <a:lnTo>
                        <a:pt x="4" y="8"/>
                      </a:lnTo>
                      <a:lnTo>
                        <a:pt x="22" y="8"/>
                      </a:lnTo>
                      <a:lnTo>
                        <a:pt x="22" y="8"/>
                      </a:lnTo>
                      <a:lnTo>
                        <a:pt x="24" y="6"/>
                      </a:lnTo>
                      <a:lnTo>
                        <a:pt x="24" y="4"/>
                      </a:lnTo>
                      <a:lnTo>
                        <a:pt x="24" y="4"/>
                      </a:lnTo>
                      <a:close/>
                    </a:path>
                  </a:pathLst>
                </a:custGeom>
                <a:solidFill>
                  <a:srgbClr val="D5D7D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Freeform 80"/>
                <p:cNvSpPr>
                  <a:spLocks/>
                </p:cNvSpPr>
                <p:nvPr/>
              </p:nvSpPr>
              <p:spPr bwMode="auto">
                <a:xfrm>
                  <a:off x="1976" y="1402"/>
                  <a:ext cx="24" cy="8"/>
                </a:xfrm>
                <a:custGeom>
                  <a:avLst/>
                  <a:gdLst>
                    <a:gd name="T0" fmla="*/ 24 w 24"/>
                    <a:gd name="T1" fmla="*/ 4 h 8"/>
                    <a:gd name="T2" fmla="*/ 24 w 24"/>
                    <a:gd name="T3" fmla="*/ 4 h 8"/>
                    <a:gd name="T4" fmla="*/ 24 w 24"/>
                    <a:gd name="T5" fmla="*/ 2 h 8"/>
                    <a:gd name="T6" fmla="*/ 22 w 24"/>
                    <a:gd name="T7" fmla="*/ 0 h 8"/>
                    <a:gd name="T8" fmla="*/ 4 w 24"/>
                    <a:gd name="T9" fmla="*/ 0 h 8"/>
                    <a:gd name="T10" fmla="*/ 4 w 24"/>
                    <a:gd name="T11" fmla="*/ 0 h 8"/>
                    <a:gd name="T12" fmla="*/ 2 w 24"/>
                    <a:gd name="T13" fmla="*/ 2 h 8"/>
                    <a:gd name="T14" fmla="*/ 0 w 24"/>
                    <a:gd name="T15" fmla="*/ 4 h 8"/>
                    <a:gd name="T16" fmla="*/ 0 w 24"/>
                    <a:gd name="T17" fmla="*/ 4 h 8"/>
                    <a:gd name="T18" fmla="*/ 0 w 24"/>
                    <a:gd name="T19" fmla="*/ 4 h 8"/>
                    <a:gd name="T20" fmla="*/ 2 w 24"/>
                    <a:gd name="T21" fmla="*/ 6 h 8"/>
                    <a:gd name="T22" fmla="*/ 4 w 24"/>
                    <a:gd name="T23" fmla="*/ 8 h 8"/>
                    <a:gd name="T24" fmla="*/ 22 w 24"/>
                    <a:gd name="T25" fmla="*/ 8 h 8"/>
                    <a:gd name="T26" fmla="*/ 22 w 24"/>
                    <a:gd name="T27" fmla="*/ 8 h 8"/>
                    <a:gd name="T28" fmla="*/ 24 w 24"/>
                    <a:gd name="T29" fmla="*/ 6 h 8"/>
                    <a:gd name="T30" fmla="*/ 24 w 24"/>
                    <a:gd name="T31" fmla="*/ 4 h 8"/>
                    <a:gd name="T32" fmla="*/ 24 w 24"/>
                    <a:gd name="T33"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8">
                      <a:moveTo>
                        <a:pt x="24" y="4"/>
                      </a:moveTo>
                      <a:lnTo>
                        <a:pt x="24" y="4"/>
                      </a:lnTo>
                      <a:lnTo>
                        <a:pt x="24" y="2"/>
                      </a:lnTo>
                      <a:lnTo>
                        <a:pt x="22" y="0"/>
                      </a:lnTo>
                      <a:lnTo>
                        <a:pt x="4" y="0"/>
                      </a:lnTo>
                      <a:lnTo>
                        <a:pt x="4" y="0"/>
                      </a:lnTo>
                      <a:lnTo>
                        <a:pt x="2" y="2"/>
                      </a:lnTo>
                      <a:lnTo>
                        <a:pt x="0" y="4"/>
                      </a:lnTo>
                      <a:lnTo>
                        <a:pt x="0" y="4"/>
                      </a:lnTo>
                      <a:lnTo>
                        <a:pt x="0" y="4"/>
                      </a:lnTo>
                      <a:lnTo>
                        <a:pt x="2" y="6"/>
                      </a:lnTo>
                      <a:lnTo>
                        <a:pt x="4" y="8"/>
                      </a:lnTo>
                      <a:lnTo>
                        <a:pt x="22" y="8"/>
                      </a:lnTo>
                      <a:lnTo>
                        <a:pt x="22" y="8"/>
                      </a:lnTo>
                      <a:lnTo>
                        <a:pt x="24" y="6"/>
                      </a:lnTo>
                      <a:lnTo>
                        <a:pt x="24" y="4"/>
                      </a:lnTo>
                      <a:lnTo>
                        <a:pt x="24" y="4"/>
                      </a:lnTo>
                      <a:close/>
                    </a:path>
                  </a:pathLst>
                </a:custGeom>
                <a:solidFill>
                  <a:srgbClr val="D5D7D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Freeform 81"/>
                <p:cNvSpPr>
                  <a:spLocks/>
                </p:cNvSpPr>
                <p:nvPr/>
              </p:nvSpPr>
              <p:spPr bwMode="auto">
                <a:xfrm>
                  <a:off x="2736" y="1402"/>
                  <a:ext cx="24" cy="8"/>
                </a:xfrm>
                <a:custGeom>
                  <a:avLst/>
                  <a:gdLst>
                    <a:gd name="T0" fmla="*/ 24 w 24"/>
                    <a:gd name="T1" fmla="*/ 4 h 8"/>
                    <a:gd name="T2" fmla="*/ 24 w 24"/>
                    <a:gd name="T3" fmla="*/ 4 h 8"/>
                    <a:gd name="T4" fmla="*/ 24 w 24"/>
                    <a:gd name="T5" fmla="*/ 2 h 8"/>
                    <a:gd name="T6" fmla="*/ 20 w 24"/>
                    <a:gd name="T7" fmla="*/ 0 h 8"/>
                    <a:gd name="T8" fmla="*/ 4 w 24"/>
                    <a:gd name="T9" fmla="*/ 0 h 8"/>
                    <a:gd name="T10" fmla="*/ 4 w 24"/>
                    <a:gd name="T11" fmla="*/ 0 h 8"/>
                    <a:gd name="T12" fmla="*/ 0 w 24"/>
                    <a:gd name="T13" fmla="*/ 2 h 8"/>
                    <a:gd name="T14" fmla="*/ 0 w 24"/>
                    <a:gd name="T15" fmla="*/ 4 h 8"/>
                    <a:gd name="T16" fmla="*/ 0 w 24"/>
                    <a:gd name="T17" fmla="*/ 4 h 8"/>
                    <a:gd name="T18" fmla="*/ 0 w 24"/>
                    <a:gd name="T19" fmla="*/ 4 h 8"/>
                    <a:gd name="T20" fmla="*/ 0 w 24"/>
                    <a:gd name="T21" fmla="*/ 6 h 8"/>
                    <a:gd name="T22" fmla="*/ 4 w 24"/>
                    <a:gd name="T23" fmla="*/ 8 h 8"/>
                    <a:gd name="T24" fmla="*/ 20 w 24"/>
                    <a:gd name="T25" fmla="*/ 8 h 8"/>
                    <a:gd name="T26" fmla="*/ 20 w 24"/>
                    <a:gd name="T27" fmla="*/ 8 h 8"/>
                    <a:gd name="T28" fmla="*/ 24 w 24"/>
                    <a:gd name="T29" fmla="*/ 6 h 8"/>
                    <a:gd name="T30" fmla="*/ 24 w 24"/>
                    <a:gd name="T31" fmla="*/ 4 h 8"/>
                    <a:gd name="T32" fmla="*/ 24 w 24"/>
                    <a:gd name="T33"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8">
                      <a:moveTo>
                        <a:pt x="24" y="4"/>
                      </a:moveTo>
                      <a:lnTo>
                        <a:pt x="24" y="4"/>
                      </a:lnTo>
                      <a:lnTo>
                        <a:pt x="24" y="2"/>
                      </a:lnTo>
                      <a:lnTo>
                        <a:pt x="20" y="0"/>
                      </a:lnTo>
                      <a:lnTo>
                        <a:pt x="4" y="0"/>
                      </a:lnTo>
                      <a:lnTo>
                        <a:pt x="4" y="0"/>
                      </a:lnTo>
                      <a:lnTo>
                        <a:pt x="0" y="2"/>
                      </a:lnTo>
                      <a:lnTo>
                        <a:pt x="0" y="4"/>
                      </a:lnTo>
                      <a:lnTo>
                        <a:pt x="0" y="4"/>
                      </a:lnTo>
                      <a:lnTo>
                        <a:pt x="0" y="4"/>
                      </a:lnTo>
                      <a:lnTo>
                        <a:pt x="0" y="6"/>
                      </a:lnTo>
                      <a:lnTo>
                        <a:pt x="4" y="8"/>
                      </a:lnTo>
                      <a:lnTo>
                        <a:pt x="20" y="8"/>
                      </a:lnTo>
                      <a:lnTo>
                        <a:pt x="20" y="8"/>
                      </a:lnTo>
                      <a:lnTo>
                        <a:pt x="24" y="6"/>
                      </a:lnTo>
                      <a:lnTo>
                        <a:pt x="24" y="4"/>
                      </a:lnTo>
                      <a:lnTo>
                        <a:pt x="24" y="4"/>
                      </a:lnTo>
                      <a:close/>
                    </a:path>
                  </a:pathLst>
                </a:custGeom>
                <a:solidFill>
                  <a:srgbClr val="D5D7D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Freeform 82"/>
                <p:cNvSpPr>
                  <a:spLocks/>
                </p:cNvSpPr>
                <p:nvPr/>
              </p:nvSpPr>
              <p:spPr bwMode="auto">
                <a:xfrm>
                  <a:off x="2572" y="1402"/>
                  <a:ext cx="24" cy="8"/>
                </a:xfrm>
                <a:custGeom>
                  <a:avLst/>
                  <a:gdLst>
                    <a:gd name="T0" fmla="*/ 24 w 24"/>
                    <a:gd name="T1" fmla="*/ 4 h 8"/>
                    <a:gd name="T2" fmla="*/ 24 w 24"/>
                    <a:gd name="T3" fmla="*/ 4 h 8"/>
                    <a:gd name="T4" fmla="*/ 24 w 24"/>
                    <a:gd name="T5" fmla="*/ 2 h 8"/>
                    <a:gd name="T6" fmla="*/ 20 w 24"/>
                    <a:gd name="T7" fmla="*/ 0 h 8"/>
                    <a:gd name="T8" fmla="*/ 4 w 24"/>
                    <a:gd name="T9" fmla="*/ 0 h 8"/>
                    <a:gd name="T10" fmla="*/ 4 w 24"/>
                    <a:gd name="T11" fmla="*/ 0 h 8"/>
                    <a:gd name="T12" fmla="*/ 0 w 24"/>
                    <a:gd name="T13" fmla="*/ 2 h 8"/>
                    <a:gd name="T14" fmla="*/ 0 w 24"/>
                    <a:gd name="T15" fmla="*/ 4 h 8"/>
                    <a:gd name="T16" fmla="*/ 0 w 24"/>
                    <a:gd name="T17" fmla="*/ 4 h 8"/>
                    <a:gd name="T18" fmla="*/ 0 w 24"/>
                    <a:gd name="T19" fmla="*/ 4 h 8"/>
                    <a:gd name="T20" fmla="*/ 0 w 24"/>
                    <a:gd name="T21" fmla="*/ 6 h 8"/>
                    <a:gd name="T22" fmla="*/ 4 w 24"/>
                    <a:gd name="T23" fmla="*/ 8 h 8"/>
                    <a:gd name="T24" fmla="*/ 20 w 24"/>
                    <a:gd name="T25" fmla="*/ 8 h 8"/>
                    <a:gd name="T26" fmla="*/ 20 w 24"/>
                    <a:gd name="T27" fmla="*/ 8 h 8"/>
                    <a:gd name="T28" fmla="*/ 24 w 24"/>
                    <a:gd name="T29" fmla="*/ 6 h 8"/>
                    <a:gd name="T30" fmla="*/ 24 w 24"/>
                    <a:gd name="T31" fmla="*/ 4 h 8"/>
                    <a:gd name="T32" fmla="*/ 24 w 24"/>
                    <a:gd name="T33"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8">
                      <a:moveTo>
                        <a:pt x="24" y="4"/>
                      </a:moveTo>
                      <a:lnTo>
                        <a:pt x="24" y="4"/>
                      </a:lnTo>
                      <a:lnTo>
                        <a:pt x="24" y="2"/>
                      </a:lnTo>
                      <a:lnTo>
                        <a:pt x="20" y="0"/>
                      </a:lnTo>
                      <a:lnTo>
                        <a:pt x="4" y="0"/>
                      </a:lnTo>
                      <a:lnTo>
                        <a:pt x="4" y="0"/>
                      </a:lnTo>
                      <a:lnTo>
                        <a:pt x="0" y="2"/>
                      </a:lnTo>
                      <a:lnTo>
                        <a:pt x="0" y="4"/>
                      </a:lnTo>
                      <a:lnTo>
                        <a:pt x="0" y="4"/>
                      </a:lnTo>
                      <a:lnTo>
                        <a:pt x="0" y="4"/>
                      </a:lnTo>
                      <a:lnTo>
                        <a:pt x="0" y="6"/>
                      </a:lnTo>
                      <a:lnTo>
                        <a:pt x="4" y="8"/>
                      </a:lnTo>
                      <a:lnTo>
                        <a:pt x="20" y="8"/>
                      </a:lnTo>
                      <a:lnTo>
                        <a:pt x="20" y="8"/>
                      </a:lnTo>
                      <a:lnTo>
                        <a:pt x="24" y="6"/>
                      </a:lnTo>
                      <a:lnTo>
                        <a:pt x="24" y="4"/>
                      </a:lnTo>
                      <a:lnTo>
                        <a:pt x="24" y="4"/>
                      </a:lnTo>
                      <a:close/>
                    </a:path>
                  </a:pathLst>
                </a:custGeom>
                <a:solidFill>
                  <a:srgbClr val="D5D7D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Freeform 83"/>
                <p:cNvSpPr>
                  <a:spLocks/>
                </p:cNvSpPr>
                <p:nvPr/>
              </p:nvSpPr>
              <p:spPr bwMode="auto">
                <a:xfrm>
                  <a:off x="1696" y="1342"/>
                  <a:ext cx="1174" cy="22"/>
                </a:xfrm>
                <a:custGeom>
                  <a:avLst/>
                  <a:gdLst>
                    <a:gd name="T0" fmla="*/ 0 w 1174"/>
                    <a:gd name="T1" fmla="*/ 0 h 22"/>
                    <a:gd name="T2" fmla="*/ 0 w 1174"/>
                    <a:gd name="T3" fmla="*/ 20 h 22"/>
                    <a:gd name="T4" fmla="*/ 0 w 1174"/>
                    <a:gd name="T5" fmla="*/ 20 h 22"/>
                    <a:gd name="T6" fmla="*/ 56 w 1174"/>
                    <a:gd name="T7" fmla="*/ 20 h 22"/>
                    <a:gd name="T8" fmla="*/ 1142 w 1174"/>
                    <a:gd name="T9" fmla="*/ 22 h 22"/>
                    <a:gd name="T10" fmla="*/ 1142 w 1174"/>
                    <a:gd name="T11" fmla="*/ 22 h 22"/>
                    <a:gd name="T12" fmla="*/ 1174 w 1174"/>
                    <a:gd name="T13" fmla="*/ 20 h 22"/>
                    <a:gd name="T14" fmla="*/ 1174 w 1174"/>
                    <a:gd name="T15" fmla="*/ 0 h 22"/>
                    <a:gd name="T16" fmla="*/ 0 w 1174"/>
                    <a:gd name="T1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4" h="22">
                      <a:moveTo>
                        <a:pt x="0" y="0"/>
                      </a:moveTo>
                      <a:lnTo>
                        <a:pt x="0" y="20"/>
                      </a:lnTo>
                      <a:lnTo>
                        <a:pt x="0" y="20"/>
                      </a:lnTo>
                      <a:lnTo>
                        <a:pt x="56" y="20"/>
                      </a:lnTo>
                      <a:lnTo>
                        <a:pt x="1142" y="22"/>
                      </a:lnTo>
                      <a:lnTo>
                        <a:pt x="1142" y="22"/>
                      </a:lnTo>
                      <a:lnTo>
                        <a:pt x="1174" y="20"/>
                      </a:lnTo>
                      <a:lnTo>
                        <a:pt x="1174" y="0"/>
                      </a:lnTo>
                      <a:lnTo>
                        <a:pt x="0" y="0"/>
                      </a:lnTo>
                      <a:close/>
                    </a:path>
                  </a:pathLst>
                </a:custGeom>
                <a:solidFill>
                  <a:srgbClr val="ABADB0"/>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1" name="Group 50"/>
              <p:cNvGrpSpPr/>
              <p:nvPr/>
            </p:nvGrpSpPr>
            <p:grpSpPr>
              <a:xfrm>
                <a:off x="1312984" y="3166107"/>
                <a:ext cx="6518193" cy="2119325"/>
                <a:chOff x="569300" y="2670236"/>
                <a:chExt cx="7167541" cy="2510708"/>
              </a:xfrm>
            </p:grpSpPr>
            <p:sp>
              <p:nvSpPr>
                <p:cNvPr id="52" name="Rectangle 51"/>
                <p:cNvSpPr/>
                <p:nvPr/>
              </p:nvSpPr>
              <p:spPr>
                <a:xfrm>
                  <a:off x="569300" y="2849268"/>
                  <a:ext cx="7149262" cy="2331676"/>
                </a:xfrm>
                <a:prstGeom prst="rect">
                  <a:avLst/>
                </a:prstGeom>
                <a:solidFill>
                  <a:schemeClr val="bg1">
                    <a:lumMod val="85000"/>
                  </a:schemeClr>
                </a:solidFill>
                <a:ln w="60325">
                  <a:solidFill>
                    <a:schemeClr val="accent1">
                      <a:shade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TextBox 43"/>
                <p:cNvSpPr txBox="1"/>
                <p:nvPr/>
              </p:nvSpPr>
              <p:spPr>
                <a:xfrm>
                  <a:off x="587578" y="2670236"/>
                  <a:ext cx="7149263" cy="1859535"/>
                </a:xfrm>
                <a:prstGeom prst="rect">
                  <a:avLst/>
                </a:prstGeom>
                <a:noFill/>
                <a:scene3d>
                  <a:camera prst="orthographicFront"/>
                  <a:lightRig rig="threePt" dir="t"/>
                </a:scene3d>
                <a:sp3d>
                  <a:bevelT/>
                </a:sp3d>
              </p:spPr>
              <p:txBody>
                <a:bodyPr wrap="square" rtlCol="0">
                  <a:spAutoFit/>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FORWARD</a:t>
                  </a:r>
                </a:p>
              </p:txBody>
            </p:sp>
            <p:sp>
              <p:nvSpPr>
                <p:cNvPr id="46" name="TextBox 45"/>
                <p:cNvSpPr txBox="1"/>
                <p:nvPr/>
              </p:nvSpPr>
              <p:spPr>
                <a:xfrm>
                  <a:off x="631609" y="4163366"/>
                  <a:ext cx="7063881" cy="911536"/>
                </a:xfrm>
                <a:prstGeom prst="rect">
                  <a:avLst/>
                </a:prstGeom>
                <a:noFill/>
                <a:scene3d>
                  <a:camera prst="orthographicFront"/>
                  <a:lightRig rig="threePt" dir="t"/>
                </a:scene3d>
                <a:sp3d>
                  <a:bevelT/>
                </a:sp3d>
              </p:spPr>
              <p:txBody>
                <a:bodyPr wrap="square" rtlCol="0">
                  <a:spAutoFit/>
                  <a:sp3d extrusionH="57150">
                    <a:bevelT w="381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libri" panose="020F0502020204030204"/>
                      <a:ea typeface="+mn-ea"/>
                      <a:cs typeface="+mn-cs"/>
                    </a:rPr>
                    <a:t>PROGRESSIVE MOVEMENT</a:t>
                  </a:r>
                </a:p>
              </p:txBody>
            </p:sp>
          </p:grpSp>
        </p:grpSp>
        <p:sp>
          <p:nvSpPr>
            <p:cNvPr id="119" name="Rectangle 118">
              <a:extLst>
                <a:ext uri="{FF2B5EF4-FFF2-40B4-BE49-F238E27FC236}">
                  <a16:creationId xmlns:a16="http://schemas.microsoft.com/office/drawing/2014/main" id="{6F21B0DF-723F-442C-8419-2706D6AEF83C}"/>
                </a:ext>
              </a:extLst>
            </p:cNvPr>
            <p:cNvSpPr/>
            <p:nvPr/>
          </p:nvSpPr>
          <p:spPr>
            <a:xfrm>
              <a:off x="8289779" y="5122950"/>
              <a:ext cx="3144763" cy="523220"/>
            </a:xfrm>
            <a:prstGeom prst="rect">
              <a:avLst/>
            </a:prstGeom>
            <a:scene3d>
              <a:camera prst="orthographicFront"/>
              <a:lightRig rig="threePt" dir="t"/>
            </a:scene3d>
            <a:sp3d>
              <a:bevelT/>
            </a:sp3d>
          </p:spPr>
          <p:txBody>
            <a:bodyPr wrap="square">
              <a:spAutoFit/>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52400">
                      <a:srgbClr val="FF00FF"/>
                    </a:glow>
                  </a:effectLst>
                  <a:uLnTx/>
                  <a:uFillTx/>
                  <a:latin typeface="Calibri" panose="020F0502020204030204"/>
                  <a:ea typeface="+mn-ea"/>
                  <a:cs typeface="+mn-cs"/>
                </a:rPr>
                <a:t>DAWN FORMAT</a:t>
              </a:r>
            </a:p>
          </p:txBody>
        </p:sp>
      </p:grpSp>
      <p:sp>
        <p:nvSpPr>
          <p:cNvPr id="45" name="Slide Number Placeholder 44">
            <a:extLst>
              <a:ext uri="{FF2B5EF4-FFF2-40B4-BE49-F238E27FC236}">
                <a16:creationId xmlns:a16="http://schemas.microsoft.com/office/drawing/2014/main" id="{C0DA7FF5-AEA3-4647-8649-C9CDF59020A4}"/>
              </a:ext>
            </a:extLst>
          </p:cNvPr>
          <p:cNvSpPr>
            <a:spLocks noGrp="1"/>
          </p:cNvSpPr>
          <p:nvPr>
            <p:ph type="sldNum" sz="quarter" idx="12"/>
          </p:nvPr>
        </p:nvSpPr>
        <p:spPr>
          <a:xfrm>
            <a:off x="9320288" y="6356350"/>
            <a:ext cx="2743200" cy="365125"/>
          </a:xfrm>
          <a:scene3d>
            <a:camera prst="orthographicFront"/>
            <a:lightRig rig="threePt" dir="t"/>
          </a:scene3d>
          <a:sp3d>
            <a:bevelT/>
          </a:sp3d>
        </p:spPr>
        <p:txBody>
          <a:bodyPr/>
          <a:lstStyle/>
          <a:p>
            <a:fld id="{DAF22082-53B5-400A-BF90-DE976FD1F1A0}" type="slidenum">
              <a:rPr lang="en-US" sz="1800" smtClean="0">
                <a:solidFill>
                  <a:schemeClr val="bg1"/>
                </a:solidFill>
              </a:rPr>
              <a:t>27</a:t>
            </a:fld>
            <a:endParaRPr lang="en-US" sz="1800" dirty="0">
              <a:solidFill>
                <a:schemeClr val="bg1"/>
              </a:solidFill>
            </a:endParaRPr>
          </a:p>
        </p:txBody>
      </p:sp>
      <p:sp>
        <p:nvSpPr>
          <p:cNvPr id="120" name="TextBox 119">
            <a:extLst>
              <a:ext uri="{FF2B5EF4-FFF2-40B4-BE49-F238E27FC236}">
                <a16:creationId xmlns:a16="http://schemas.microsoft.com/office/drawing/2014/main" id="{BB5E294B-A28F-406A-969F-2105677C339A}"/>
              </a:ext>
            </a:extLst>
          </p:cNvPr>
          <p:cNvSpPr txBox="1"/>
          <p:nvPr/>
        </p:nvSpPr>
        <p:spPr>
          <a:xfrm>
            <a:off x="50129" y="12356"/>
            <a:ext cx="12058452" cy="646331"/>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600" dirty="0">
                <a:solidFill>
                  <a:srgbClr val="BAB870"/>
                </a:solidFill>
                <a:latin typeface="Rockwell Extra Bold" pitchFamily="18" charset="0"/>
              </a:rPr>
              <a:t>Which option will the locusts prove true?</a:t>
            </a:r>
            <a:endParaRPr lang="en-US" sz="3600" dirty="0">
              <a:solidFill>
                <a:srgbClr val="BAB870"/>
              </a:solidFill>
            </a:endParaRPr>
          </a:p>
        </p:txBody>
      </p:sp>
      <p:sp>
        <p:nvSpPr>
          <p:cNvPr id="47" name="Cloud 46"/>
          <p:cNvSpPr/>
          <p:nvPr/>
        </p:nvSpPr>
        <p:spPr>
          <a:xfrm>
            <a:off x="29862" y="852260"/>
            <a:ext cx="3064016" cy="2029267"/>
          </a:xfrm>
          <a:prstGeom prst="cloud">
            <a:avLst/>
          </a:prstGeom>
          <a:solidFill>
            <a:schemeClr val="tx1"/>
          </a:solidFill>
          <a:ln w="38100">
            <a:solidFill>
              <a:srgbClr val="00FFFF"/>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800" b="1" dirty="0">
                <a:ln>
                  <a:solidFill>
                    <a:srgbClr val="3333FF"/>
                  </a:solidFill>
                </a:ln>
                <a:solidFill>
                  <a:srgbClr val="FF0000"/>
                </a:solidFill>
              </a:rPr>
              <a:t>Is doubling back </a:t>
            </a:r>
            <a:r>
              <a:rPr lang="en-CA" sz="2800" b="1" u="sng" dirty="0">
                <a:ln>
                  <a:solidFill>
                    <a:srgbClr val="3333FF"/>
                  </a:solidFill>
                </a:ln>
                <a:solidFill>
                  <a:srgbClr val="FFFF00"/>
                </a:solidFill>
              </a:rPr>
              <a:t>in time </a:t>
            </a:r>
            <a:r>
              <a:rPr lang="en-CA" sz="2800" b="1" dirty="0">
                <a:ln>
                  <a:solidFill>
                    <a:srgbClr val="3333FF"/>
                  </a:solidFill>
                </a:ln>
                <a:solidFill>
                  <a:srgbClr val="FF0000"/>
                </a:solidFill>
              </a:rPr>
              <a:t>Scriptural?</a:t>
            </a:r>
          </a:p>
        </p:txBody>
      </p:sp>
    </p:spTree>
    <p:extLst>
      <p:ext uri="{BB962C8B-B14F-4D97-AF65-F5344CB8AC3E}">
        <p14:creationId xmlns:p14="http://schemas.microsoft.com/office/powerpoint/2010/main" val="42127821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0-#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2" fill="hold" nodeType="afterEffect">
                                  <p:stCondLst>
                                    <p:cond delay="750"/>
                                  </p:stCondLst>
                                  <p:childTnLst>
                                    <p:set>
                                      <p:cBhvr>
                                        <p:cTn id="11" dur="1" fill="hold">
                                          <p:stCondLst>
                                            <p:cond delay="0"/>
                                          </p:stCondLst>
                                        </p:cTn>
                                        <p:tgtEl>
                                          <p:spTgt spid="43"/>
                                        </p:tgtEl>
                                        <p:attrNameLst>
                                          <p:attrName>style.visibility</p:attrName>
                                        </p:attrNameLst>
                                      </p:cBhvr>
                                      <p:to>
                                        <p:strVal val="visible"/>
                                      </p:to>
                                    </p:set>
                                    <p:anim calcmode="lin" valueType="num">
                                      <p:cBhvr additive="base">
                                        <p:cTn id="12" dur="3000" fill="hold"/>
                                        <p:tgtEl>
                                          <p:spTgt spid="43"/>
                                        </p:tgtEl>
                                        <p:attrNameLst>
                                          <p:attrName>ppt_x</p:attrName>
                                        </p:attrNameLst>
                                      </p:cBhvr>
                                      <p:tavLst>
                                        <p:tav tm="0">
                                          <p:val>
                                            <p:strVal val="1+#ppt_w/2"/>
                                          </p:val>
                                        </p:tav>
                                        <p:tav tm="100000">
                                          <p:val>
                                            <p:strVal val="#ppt_x"/>
                                          </p:val>
                                        </p:tav>
                                      </p:tavLst>
                                    </p:anim>
                                    <p:anim calcmode="lin" valueType="num">
                                      <p:cBhvr additive="base">
                                        <p:cTn id="13" dur="3000" fill="hold"/>
                                        <p:tgtEl>
                                          <p:spTgt spid="43"/>
                                        </p:tgtEl>
                                        <p:attrNameLst>
                                          <p:attrName>ppt_y</p:attrName>
                                        </p:attrNameLst>
                                      </p:cBhvr>
                                      <p:tavLst>
                                        <p:tav tm="0">
                                          <p:val>
                                            <p:strVal val="#ppt_y"/>
                                          </p:val>
                                        </p:tav>
                                        <p:tav tm="100000">
                                          <p:val>
                                            <p:strVal val="#ppt_y"/>
                                          </p:val>
                                        </p:tav>
                                      </p:tavLst>
                                    </p:anim>
                                  </p:childTnLst>
                                </p:cTn>
                              </p:par>
                              <p:par>
                                <p:cTn id="14" presetID="14" presetClass="entr" presetSubtype="10" fill="hold" grpId="0" nodeType="withEffect">
                                  <p:stCondLst>
                                    <p:cond delay="750"/>
                                  </p:stCondLst>
                                  <p:childTnLst>
                                    <p:set>
                                      <p:cBhvr>
                                        <p:cTn id="15" dur="1" fill="hold">
                                          <p:stCondLst>
                                            <p:cond delay="0"/>
                                          </p:stCondLst>
                                        </p:cTn>
                                        <p:tgtEl>
                                          <p:spTgt spid="47"/>
                                        </p:tgtEl>
                                        <p:attrNameLst>
                                          <p:attrName>style.visibility</p:attrName>
                                        </p:attrNameLst>
                                      </p:cBhvr>
                                      <p:to>
                                        <p:strVal val="visible"/>
                                      </p:to>
                                    </p:set>
                                    <p:animEffect transition="in" filter="randombar(horizontal)">
                                      <p:cBhvr>
                                        <p:cTn id="16" dur="1250"/>
                                        <p:tgtEl>
                                          <p:spTgt spid="47"/>
                                        </p:tgtEl>
                                      </p:cBhvr>
                                    </p:animEffect>
                                  </p:childTnLst>
                                </p:cTn>
                              </p:par>
                              <p:par>
                                <p:cTn id="17" presetID="42" presetClass="path" presetSubtype="0" accel="50000" decel="50000" fill="hold" grpId="1" nodeType="withEffect">
                                  <p:stCondLst>
                                    <p:cond delay="750"/>
                                  </p:stCondLst>
                                  <p:childTnLst>
                                    <p:animMotion origin="layout" path="M 5E-6 -2.22222E-6 L 0.70534 -0.00231 " pathEditMode="relative" rAng="0" ptsTypes="AA">
                                      <p:cBhvr>
                                        <p:cTn id="18" dur="3000" fill="hold"/>
                                        <p:tgtEl>
                                          <p:spTgt spid="47"/>
                                        </p:tgtEl>
                                        <p:attrNameLst>
                                          <p:attrName>ppt_x</p:attrName>
                                          <p:attrName>ppt_y</p:attrName>
                                        </p:attrNameLst>
                                      </p:cBhvr>
                                      <p:rCtr x="35260"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7"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F143BA-6E3B-41F2-BE6A-B26EEE5432F5}"/>
              </a:ext>
            </a:extLst>
          </p:cNvPr>
          <p:cNvSpPr>
            <a:spLocks noGrp="1"/>
          </p:cNvSpPr>
          <p:nvPr>
            <p:ph type="title"/>
          </p:nvPr>
        </p:nvSpPr>
        <p:spPr>
          <a:xfrm>
            <a:off x="514350" y="703385"/>
            <a:ext cx="5276850" cy="2140299"/>
          </a:xfrm>
        </p:spPr>
        <p:txBody>
          <a:bodyPr>
            <a:normAutofit/>
          </a:bodyPr>
          <a:lstStyle/>
          <a:p>
            <a:pPr algn="ctr"/>
            <a:r>
              <a:rPr lang="en-US" sz="2400" b="1" cap="none" dirty="0">
                <a:latin typeface="Arial Narrow" panose="020B0606020202030204" pitchFamily="34" charset="0"/>
              </a:rPr>
              <a:t>Do you observe your Sabbaths beginning </a:t>
            </a:r>
            <a:br>
              <a:rPr lang="en-US" sz="2400" b="1" cap="none" dirty="0">
                <a:latin typeface="Arial Narrow" panose="020B0606020202030204" pitchFamily="34" charset="0"/>
              </a:rPr>
            </a:br>
            <a:r>
              <a:rPr lang="en-US" sz="2400" b="1" cap="none" dirty="0">
                <a:latin typeface="Arial Narrow" panose="020B0606020202030204" pitchFamily="34" charset="0"/>
              </a:rPr>
              <a:t>with sunset as most sabbath-keeping believers do, or do you observe your sabbaths starting at dawn, in alignment </a:t>
            </a:r>
            <a:br>
              <a:rPr lang="en-US" sz="2400" b="1" cap="none" dirty="0">
                <a:latin typeface="Arial Narrow" panose="020B0606020202030204" pitchFamily="34" charset="0"/>
              </a:rPr>
            </a:br>
            <a:r>
              <a:rPr lang="en-US" sz="2400" b="1" cap="none" dirty="0">
                <a:latin typeface="Arial Narrow" panose="020B0606020202030204" pitchFamily="34" charset="0"/>
              </a:rPr>
              <a:t>with THE inspired Scriptures?</a:t>
            </a:r>
            <a:endParaRPr lang="en-US" b="1" dirty="0">
              <a:latin typeface="Arial Narrow" panose="020B0606020202030204" pitchFamily="34" charset="0"/>
            </a:endParaRPr>
          </a:p>
        </p:txBody>
      </p:sp>
      <p:sp>
        <p:nvSpPr>
          <p:cNvPr id="19" name="TextBox 18">
            <a:extLst>
              <a:ext uri="{FF2B5EF4-FFF2-40B4-BE49-F238E27FC236}">
                <a16:creationId xmlns:a16="http://schemas.microsoft.com/office/drawing/2014/main" id="{36855D57-73F6-4C59-AA21-501181FA10CA}"/>
              </a:ext>
            </a:extLst>
          </p:cNvPr>
          <p:cNvSpPr txBox="1"/>
          <p:nvPr/>
        </p:nvSpPr>
        <p:spPr>
          <a:xfrm>
            <a:off x="514350" y="5898118"/>
            <a:ext cx="5282701" cy="707886"/>
          </a:xfrm>
          <a:prstGeom prst="rect">
            <a:avLst/>
          </a:prstGeom>
          <a:noFill/>
        </p:spPr>
        <p:txBody>
          <a:bodyPr wrap="square" rtlCol="0">
            <a:spAutoFit/>
          </a:bodyPr>
          <a:lstStyle/>
          <a:p>
            <a:pPr algn="ctr"/>
            <a:r>
              <a:rPr lang="en-US" sz="2000" b="1" dirty="0">
                <a:latin typeface="Arial Narrow" panose="020B0606020202030204" pitchFamily="34" charset="0"/>
              </a:rPr>
              <a:t>Next:  Locust infestation of Plague #8 will be demonstrated through a Sunset Theory format.   </a:t>
            </a:r>
          </a:p>
        </p:txBody>
      </p:sp>
      <p:grpSp>
        <p:nvGrpSpPr>
          <p:cNvPr id="5" name="Group 4"/>
          <p:cNvGrpSpPr/>
          <p:nvPr/>
        </p:nvGrpSpPr>
        <p:grpSpPr>
          <a:xfrm>
            <a:off x="552449" y="2924389"/>
            <a:ext cx="5676901" cy="2940799"/>
            <a:chOff x="552449" y="2924389"/>
            <a:chExt cx="5676901" cy="2940799"/>
          </a:xfrm>
        </p:grpSpPr>
        <p:pic>
          <p:nvPicPr>
            <p:cNvPr id="23" name="Picture 22" descr="A view of a sunset&#10;&#10;Description automatically generated">
              <a:extLst>
                <a:ext uri="{FF2B5EF4-FFF2-40B4-BE49-F238E27FC236}">
                  <a16:creationId xmlns:a16="http://schemas.microsoft.com/office/drawing/2014/main" id="{F7EC72AF-4E0A-4F9F-B093-85FB930E4BC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53"/>
            <a:stretch/>
          </p:blipFill>
          <p:spPr>
            <a:xfrm>
              <a:off x="558300" y="2924390"/>
              <a:ext cx="5238751" cy="2940798"/>
            </a:xfrm>
            <a:prstGeom prst="rect">
              <a:avLst/>
            </a:prstGeom>
            <a:ln w="38100">
              <a:solidFill>
                <a:schemeClr val="tx1"/>
              </a:solidFill>
            </a:ln>
            <a:scene3d>
              <a:camera prst="orthographicFront"/>
              <a:lightRig rig="threePt" dir="t"/>
            </a:scene3d>
            <a:sp3d>
              <a:bevelT/>
            </a:sp3d>
          </p:spPr>
        </p:pic>
        <p:pic>
          <p:nvPicPr>
            <p:cNvPr id="21" name="Picture 20">
              <a:extLst>
                <a:ext uri="{FF2B5EF4-FFF2-40B4-BE49-F238E27FC236}">
                  <a16:creationId xmlns:a16="http://schemas.microsoft.com/office/drawing/2014/main" id="{102F2A4B-CB42-4719-A446-D496BA836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3190" y="2924389"/>
              <a:ext cx="5556160" cy="1550635"/>
            </a:xfrm>
            <a:prstGeom prst="rect">
              <a:avLst/>
            </a:prstGeom>
          </p:spPr>
        </p:pic>
        <p:sp>
          <p:nvSpPr>
            <p:cNvPr id="24" name="TextBox 23">
              <a:extLst>
                <a:ext uri="{FF2B5EF4-FFF2-40B4-BE49-F238E27FC236}">
                  <a16:creationId xmlns:a16="http://schemas.microsoft.com/office/drawing/2014/main" id="{611AF823-5957-4634-AF6C-45529AF0D3D6}"/>
                </a:ext>
              </a:extLst>
            </p:cNvPr>
            <p:cNvSpPr txBox="1"/>
            <p:nvPr/>
          </p:nvSpPr>
          <p:spPr>
            <a:xfrm>
              <a:off x="552449" y="5122098"/>
              <a:ext cx="5238751" cy="400110"/>
            </a:xfrm>
            <a:prstGeom prst="rect">
              <a:avLst/>
            </a:prstGeom>
            <a:noFill/>
          </p:spPr>
          <p:txBody>
            <a:bodyPr wrap="square" rtlCol="0">
              <a:spAutoFit/>
            </a:bodyPr>
            <a:lstStyle/>
            <a:p>
              <a:pPr algn="ctr"/>
              <a:r>
                <a:rPr lang="en-US" sz="2000" dirty="0"/>
                <a:t> </a:t>
              </a:r>
              <a:r>
                <a:rPr lang="en-US" sz="2000" b="1" dirty="0">
                  <a:effectLst>
                    <a:glow rad="127000">
                      <a:srgbClr val="002060"/>
                    </a:glow>
                  </a:effectLst>
                </a:rPr>
                <a:t>1.  Place you in alignment with your creator;</a:t>
              </a:r>
            </a:p>
          </p:txBody>
        </p:sp>
      </p:grpSp>
      <p:grpSp>
        <p:nvGrpSpPr>
          <p:cNvPr id="6" name="Group 5"/>
          <p:cNvGrpSpPr/>
          <p:nvPr/>
        </p:nvGrpSpPr>
        <p:grpSpPr>
          <a:xfrm>
            <a:off x="6391909" y="2931488"/>
            <a:ext cx="5395286" cy="2933700"/>
            <a:chOff x="6391909" y="2931488"/>
            <a:chExt cx="5395286" cy="2933700"/>
          </a:xfrm>
        </p:grpSpPr>
        <p:pic>
          <p:nvPicPr>
            <p:cNvPr id="26" name="Picture 25" descr="A bridge over a body of water&#10;&#10;Description automatically generated">
              <a:extLst>
                <a:ext uri="{FF2B5EF4-FFF2-40B4-BE49-F238E27FC236}">
                  <a16:creationId xmlns:a16="http://schemas.microsoft.com/office/drawing/2014/main" id="{CADEAB41-F93C-4184-91FE-77C88570BA7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907" r="-351"/>
            <a:stretch/>
          </p:blipFill>
          <p:spPr>
            <a:xfrm>
              <a:off x="6391909" y="2931488"/>
              <a:ext cx="5270411" cy="2933700"/>
            </a:xfrm>
            <a:prstGeom prst="rect">
              <a:avLst/>
            </a:prstGeom>
            <a:ln w="38100">
              <a:solidFill>
                <a:schemeClr val="tx1"/>
              </a:solidFill>
            </a:ln>
            <a:scene3d>
              <a:camera prst="orthographicFront"/>
              <a:lightRig rig="threePt" dir="t"/>
            </a:scene3d>
            <a:sp3d>
              <a:bevelT/>
            </a:sp3d>
          </p:spPr>
        </p:pic>
        <p:pic>
          <p:nvPicPr>
            <p:cNvPr id="20" name="Picture 19">
              <a:extLst>
                <a:ext uri="{FF2B5EF4-FFF2-40B4-BE49-F238E27FC236}">
                  <a16:creationId xmlns:a16="http://schemas.microsoft.com/office/drawing/2014/main" id="{003A73F4-8168-46E3-95C0-5286AA6E16F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19849" y="2943440"/>
              <a:ext cx="5367346" cy="1455384"/>
            </a:xfrm>
            <a:prstGeom prst="rect">
              <a:avLst/>
            </a:prstGeom>
          </p:spPr>
        </p:pic>
        <p:sp>
          <p:nvSpPr>
            <p:cNvPr id="27" name="Rectangle 26">
              <a:extLst>
                <a:ext uri="{FF2B5EF4-FFF2-40B4-BE49-F238E27FC236}">
                  <a16:creationId xmlns:a16="http://schemas.microsoft.com/office/drawing/2014/main" id="{2454D41E-1F07-4BFA-98D5-90812FBE7F7B}"/>
                </a:ext>
              </a:extLst>
            </p:cNvPr>
            <p:cNvSpPr/>
            <p:nvPr/>
          </p:nvSpPr>
          <p:spPr>
            <a:xfrm>
              <a:off x="6457950" y="5122098"/>
              <a:ext cx="5080500" cy="707886"/>
            </a:xfrm>
            <a:prstGeom prst="rect">
              <a:avLst/>
            </a:prstGeom>
          </p:spPr>
          <p:txBody>
            <a:bodyPr wrap="square">
              <a:spAutoFit/>
            </a:bodyPr>
            <a:lstStyle/>
            <a:p>
              <a:pPr algn="ctr"/>
              <a:r>
                <a:rPr lang="en-US" sz="2000" b="1" dirty="0">
                  <a:effectLst>
                    <a:glow rad="127000">
                      <a:srgbClr val="002060"/>
                    </a:glow>
                  </a:effectLst>
                </a:rPr>
                <a:t>2.  OR…place you in complete opposition to your Creator, Yahusha Ha Mashiach.</a:t>
              </a:r>
            </a:p>
          </p:txBody>
        </p:sp>
      </p:grpSp>
      <p:sp>
        <p:nvSpPr>
          <p:cNvPr id="28" name="Oval 27">
            <a:extLst>
              <a:ext uri="{FF2B5EF4-FFF2-40B4-BE49-F238E27FC236}">
                <a16:creationId xmlns:a16="http://schemas.microsoft.com/office/drawing/2014/main" id="{8A14E6E2-E8B3-4BFB-9130-E7943A4A9CFB}"/>
              </a:ext>
            </a:extLst>
          </p:cNvPr>
          <p:cNvSpPr/>
          <p:nvPr/>
        </p:nvSpPr>
        <p:spPr>
          <a:xfrm>
            <a:off x="685799" y="3008397"/>
            <a:ext cx="304801" cy="26820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a16="http://schemas.microsoft.com/office/drawing/2014/main" id="{94B6C881-4CC4-4466-A4D0-6B5649CC77C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26693" y="2980931"/>
            <a:ext cx="329213" cy="286537"/>
          </a:xfrm>
          <a:prstGeom prst="rect">
            <a:avLst/>
          </a:prstGeom>
        </p:spPr>
      </p:pic>
      <p:sp>
        <p:nvSpPr>
          <p:cNvPr id="30" name="TextBox 29">
            <a:extLst>
              <a:ext uri="{FF2B5EF4-FFF2-40B4-BE49-F238E27FC236}">
                <a16:creationId xmlns:a16="http://schemas.microsoft.com/office/drawing/2014/main" id="{418AB0E5-E32E-4B42-BBD6-921B3B245135}"/>
              </a:ext>
            </a:extLst>
          </p:cNvPr>
          <p:cNvSpPr txBox="1"/>
          <p:nvPr/>
        </p:nvSpPr>
        <p:spPr>
          <a:xfrm>
            <a:off x="704850" y="2971800"/>
            <a:ext cx="301686" cy="369332"/>
          </a:xfrm>
          <a:prstGeom prst="rect">
            <a:avLst/>
          </a:prstGeom>
          <a:noFill/>
        </p:spPr>
        <p:txBody>
          <a:bodyPr wrap="none" rtlCol="0">
            <a:spAutoFit/>
          </a:bodyPr>
          <a:lstStyle/>
          <a:p>
            <a:r>
              <a:rPr lang="en-US" dirty="0"/>
              <a:t>1</a:t>
            </a:r>
          </a:p>
        </p:txBody>
      </p:sp>
      <p:sp>
        <p:nvSpPr>
          <p:cNvPr id="31" name="TextBox 30">
            <a:extLst>
              <a:ext uri="{FF2B5EF4-FFF2-40B4-BE49-F238E27FC236}">
                <a16:creationId xmlns:a16="http://schemas.microsoft.com/office/drawing/2014/main" id="{C6C80404-05CE-4192-8C9E-B72EEBE2664C}"/>
              </a:ext>
            </a:extLst>
          </p:cNvPr>
          <p:cNvSpPr txBox="1"/>
          <p:nvPr/>
        </p:nvSpPr>
        <p:spPr>
          <a:xfrm>
            <a:off x="6438900" y="2952750"/>
            <a:ext cx="301686" cy="369332"/>
          </a:xfrm>
          <a:prstGeom prst="rect">
            <a:avLst/>
          </a:prstGeom>
          <a:noFill/>
        </p:spPr>
        <p:txBody>
          <a:bodyPr wrap="none" rtlCol="0">
            <a:spAutoFit/>
          </a:bodyPr>
          <a:lstStyle/>
          <a:p>
            <a:r>
              <a:rPr lang="en-US" dirty="0"/>
              <a:t>2</a:t>
            </a:r>
          </a:p>
        </p:txBody>
      </p:sp>
      <p:sp>
        <p:nvSpPr>
          <p:cNvPr id="25" name="Slide Number Placeholder 1">
            <a:extLst>
              <a:ext uri="{FF2B5EF4-FFF2-40B4-BE49-F238E27FC236}">
                <a16:creationId xmlns:a16="http://schemas.microsoft.com/office/drawing/2014/main" id="{035E69FF-BD83-48EB-BF20-FBECED4C5FA6}"/>
              </a:ext>
            </a:extLst>
          </p:cNvPr>
          <p:cNvSpPr>
            <a:spLocks noGrp="1"/>
          </p:cNvSpPr>
          <p:nvPr>
            <p:ph type="sldNum" sz="quarter" idx="12"/>
          </p:nvPr>
        </p:nvSpPr>
        <p:spPr>
          <a:xfrm>
            <a:off x="11640833" y="6480175"/>
            <a:ext cx="551167" cy="377825"/>
          </a:xfrm>
        </p:spPr>
        <p:txBody>
          <a:bodyPr/>
          <a:lstStyle/>
          <a:p>
            <a:fld id="{C16E2650-BC37-4579-857D-5F97C7CBFAB1}" type="slidenum">
              <a:rPr lang="en-US" sz="1400" smtClean="0"/>
              <a:t>28</a:t>
            </a:fld>
            <a:endParaRPr lang="en-US" sz="1400" dirty="0"/>
          </a:p>
        </p:txBody>
      </p:sp>
      <p:sp>
        <p:nvSpPr>
          <p:cNvPr id="32" name="Title 3">
            <a:extLst>
              <a:ext uri="{FF2B5EF4-FFF2-40B4-BE49-F238E27FC236}">
                <a16:creationId xmlns:a16="http://schemas.microsoft.com/office/drawing/2014/main" id="{09F143BA-6E3B-41F2-BE6A-B26EEE5432F5}"/>
              </a:ext>
            </a:extLst>
          </p:cNvPr>
          <p:cNvSpPr txBox="1">
            <a:spLocks/>
          </p:cNvSpPr>
          <p:nvPr/>
        </p:nvSpPr>
        <p:spPr>
          <a:xfrm>
            <a:off x="6310365" y="251210"/>
            <a:ext cx="5367286" cy="2673180"/>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b="1" cap="none" dirty="0">
                <a:latin typeface="Arial Narrow" panose="020B0606020202030204" pitchFamily="34" charset="0"/>
              </a:rPr>
              <a:t>Caution:  before you choose one of the options from the diagrams below, be advised that Covenant Calendar has over 30 calendar studies confirmed from the testimonies of inspired Scriptures that unmistakably</a:t>
            </a:r>
            <a:br>
              <a:rPr lang="en-US" sz="2400" b="1" cap="none" dirty="0">
                <a:latin typeface="Arial Narrow" panose="020B0606020202030204" pitchFamily="34" charset="0"/>
              </a:rPr>
            </a:br>
            <a:r>
              <a:rPr lang="en-US" sz="2400" b="1" cap="none" dirty="0">
                <a:latin typeface="Arial Narrow" panose="020B0606020202030204" pitchFamily="34" charset="0"/>
              </a:rPr>
              <a:t> expose one of the 24-hour cycles as TRUTH.  Your choice will either…</a:t>
            </a:r>
            <a:endParaRPr lang="en-US" b="1" dirty="0">
              <a:latin typeface="Arial Narrow" panose="020B0606020202030204" pitchFamily="34" charset="0"/>
            </a:endParaRPr>
          </a:p>
        </p:txBody>
      </p:sp>
      <p:sp>
        <p:nvSpPr>
          <p:cNvPr id="33" name="Title 3">
            <a:extLst>
              <a:ext uri="{FF2B5EF4-FFF2-40B4-BE49-F238E27FC236}">
                <a16:creationId xmlns:a16="http://schemas.microsoft.com/office/drawing/2014/main" id="{09F143BA-6E3B-41F2-BE6A-B26EEE5432F5}"/>
              </a:ext>
            </a:extLst>
          </p:cNvPr>
          <p:cNvSpPr txBox="1">
            <a:spLocks/>
          </p:cNvSpPr>
          <p:nvPr/>
        </p:nvSpPr>
        <p:spPr>
          <a:xfrm>
            <a:off x="120576" y="11297"/>
            <a:ext cx="6001732" cy="921505"/>
          </a:xfrm>
          <a:prstGeom prst="rect">
            <a:avLst/>
          </a:prstGeom>
          <a:effectLst/>
        </p:spPr>
        <p:txBody>
          <a:bodyPr vert="horz" lIns="91440" tIns="45720" rIns="91440" bIns="45720" rtlCol="0" anchor="ctr">
            <a:normAutofit fontScale="97500"/>
            <a:scene3d>
              <a:camera prst="orthographicFront"/>
              <a:lightRig rig="threePt" dir="t"/>
            </a:scene3d>
            <a:sp3d extrusionH="57150">
              <a:bevelT w="38100" h="38100" prst="angle"/>
            </a:sp3d>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b="1" dirty="0">
                <a:solidFill>
                  <a:srgbClr val="00FFFF"/>
                </a:solidFill>
                <a:latin typeface="Arial Narrow" panose="020B0606020202030204" pitchFamily="34" charset="0"/>
              </a:rPr>
              <a:t>An Important Question:</a:t>
            </a:r>
            <a:endParaRPr lang="en-US" dirty="0">
              <a:solidFill>
                <a:srgbClr val="00FFFF"/>
              </a:solidFill>
              <a:latin typeface="Arial Narrow" panose="020B0606020202030204" pitchFamily="34" charset="0"/>
            </a:endParaRPr>
          </a:p>
        </p:txBody>
      </p:sp>
      <p:sp>
        <p:nvSpPr>
          <p:cNvPr id="34" name="TextBox 33">
            <a:extLst>
              <a:ext uri="{FF2B5EF4-FFF2-40B4-BE49-F238E27FC236}">
                <a16:creationId xmlns:a16="http://schemas.microsoft.com/office/drawing/2014/main" id="{36855D57-73F6-4C59-AA21-501181FA10CA}"/>
              </a:ext>
            </a:extLst>
          </p:cNvPr>
          <p:cNvSpPr txBox="1"/>
          <p:nvPr/>
        </p:nvSpPr>
        <p:spPr>
          <a:xfrm>
            <a:off x="6419849" y="5944295"/>
            <a:ext cx="5242471" cy="707886"/>
          </a:xfrm>
          <a:prstGeom prst="rect">
            <a:avLst/>
          </a:prstGeom>
          <a:noFill/>
        </p:spPr>
        <p:txBody>
          <a:bodyPr wrap="square" rtlCol="0">
            <a:spAutoFit/>
          </a:bodyPr>
          <a:lstStyle/>
          <a:p>
            <a:pPr algn="ctr"/>
            <a:r>
              <a:rPr lang="en-US" sz="2000" b="1" dirty="0">
                <a:latin typeface="Arial Narrow" panose="020B0606020202030204" pitchFamily="34" charset="0"/>
              </a:rPr>
              <a:t>Will the details of Exodus 10 lay out in a </a:t>
            </a:r>
            <a:br>
              <a:rPr lang="en-US" sz="2000" b="1" dirty="0">
                <a:latin typeface="Arial Narrow" panose="020B0606020202030204" pitchFamily="34" charset="0"/>
              </a:rPr>
            </a:br>
            <a:r>
              <a:rPr lang="en-US" sz="2000" b="1" dirty="0">
                <a:latin typeface="Arial Narrow" panose="020B0606020202030204" pitchFamily="34" charset="0"/>
              </a:rPr>
              <a:t>Forward Progressive movement?  </a:t>
            </a:r>
          </a:p>
        </p:txBody>
      </p:sp>
    </p:spTree>
    <p:extLst>
      <p:ext uri="{BB962C8B-B14F-4D97-AF65-F5344CB8AC3E}">
        <p14:creationId xmlns:p14="http://schemas.microsoft.com/office/powerpoint/2010/main" val="5510804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1000"/>
                                        <p:tgtEl>
                                          <p:spTgt spid="34"/>
                                        </p:tgtEl>
                                      </p:cBhvr>
                                    </p:animEffect>
                                    <p:anim calcmode="lin" valueType="num">
                                      <p:cBhvr>
                                        <p:cTn id="36" dur="1000" fill="hold"/>
                                        <p:tgtEl>
                                          <p:spTgt spid="34"/>
                                        </p:tgtEl>
                                        <p:attrNameLst>
                                          <p:attrName>ppt_x</p:attrName>
                                        </p:attrNameLst>
                                      </p:cBhvr>
                                      <p:tavLst>
                                        <p:tav tm="0">
                                          <p:val>
                                            <p:strVal val="#ppt_x"/>
                                          </p:val>
                                        </p:tav>
                                        <p:tav tm="100000">
                                          <p:val>
                                            <p:strVal val="#ppt_x"/>
                                          </p:val>
                                        </p:tav>
                                      </p:tavLst>
                                    </p:anim>
                                    <p:anim calcmode="lin" valueType="num">
                                      <p:cBhvr>
                                        <p:cTn id="37"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2" grpId="0"/>
      <p:bldP spid="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7BFA3A-AD82-4685-91A3-E7A8C0880D40}"/>
              </a:ext>
            </a:extLst>
          </p:cNvPr>
          <p:cNvSpPr/>
          <p:nvPr/>
        </p:nvSpPr>
        <p:spPr>
          <a:xfrm>
            <a:off x="0" y="0"/>
            <a:ext cx="11490690" cy="6858000"/>
          </a:xfrm>
          <a:prstGeom prst="rect">
            <a:avLst/>
          </a:prstGeom>
          <a:solidFill>
            <a:schemeClr val="tx1">
              <a:lumMod val="75000"/>
              <a:lumOff val="2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Poppins"/>
              <a:ea typeface="+mn-ea"/>
              <a:cs typeface="+mn-cs"/>
            </a:endParaRPr>
          </a:p>
        </p:txBody>
      </p:sp>
      <p:pic>
        <p:nvPicPr>
          <p:cNvPr id="18" name="Picture Placeholder 17">
            <a:extLst>
              <a:ext uri="{FF2B5EF4-FFF2-40B4-BE49-F238E27FC236}">
                <a16:creationId xmlns:a16="http://schemas.microsoft.com/office/drawing/2014/main" id="{84BC8C86-D227-4039-B05E-4788D495731E}"/>
              </a:ext>
            </a:extLst>
          </p:cNvPr>
          <p:cNvPicPr>
            <a:picLocks noGrp="1" noChangeAspect="1"/>
          </p:cNvPicPr>
          <p:nvPr>
            <p:ph type="pic" sz="quarter" idx="14"/>
          </p:nvPr>
        </p:nvPicPr>
        <p:blipFill>
          <a:blip r:embed="rId2">
            <a:extLst>
              <a:ext uri="{28A0092B-C50C-407E-A947-70E740481C1C}">
                <a14:useLocalDpi xmlns:a14="http://schemas.microsoft.com/office/drawing/2010/main"/>
              </a:ext>
            </a:extLst>
          </a:blip>
          <a:srcRect/>
          <a:stretch/>
        </p:blipFill>
        <p:spPr>
          <a:xfrm>
            <a:off x="7005636" y="1165870"/>
            <a:ext cx="3696445" cy="452626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TextBox 3">
            <a:extLst>
              <a:ext uri="{FF2B5EF4-FFF2-40B4-BE49-F238E27FC236}">
                <a16:creationId xmlns:a16="http://schemas.microsoft.com/office/drawing/2014/main" id="{A98C033A-0FB1-42F3-BE66-EE4938FCF9A7}"/>
              </a:ext>
            </a:extLst>
          </p:cNvPr>
          <p:cNvSpPr txBox="1"/>
          <p:nvPr/>
        </p:nvSpPr>
        <p:spPr>
          <a:xfrm>
            <a:off x="173758" y="390017"/>
            <a:ext cx="5634375" cy="5940088"/>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3800" b="1" dirty="0">
                <a:solidFill>
                  <a:srgbClr val="BAB870"/>
                </a:solidFill>
              </a:rPr>
              <a:t>QUESTION: </a:t>
            </a:r>
            <a:br>
              <a:rPr lang="en-US" sz="3800" b="1" dirty="0">
                <a:solidFill>
                  <a:srgbClr val="BAB870"/>
                </a:solidFill>
              </a:rPr>
            </a:br>
            <a:r>
              <a:rPr lang="en-US" sz="3800" b="1" dirty="0">
                <a:solidFill>
                  <a:schemeClr val="bg1"/>
                </a:solidFill>
              </a:rPr>
              <a:t>Please carefully examine these</a:t>
            </a:r>
            <a:br>
              <a:rPr lang="en-US" sz="3800" b="1" dirty="0">
                <a:solidFill>
                  <a:schemeClr val="bg1"/>
                </a:solidFill>
              </a:rPr>
            </a:br>
            <a:r>
              <a:rPr lang="en-US" sz="3800" b="1" dirty="0">
                <a:solidFill>
                  <a:schemeClr val="bg1"/>
                </a:solidFill>
              </a:rPr>
              <a:t>   next verses. </a:t>
            </a:r>
            <a:br>
              <a:rPr lang="en-US" sz="3800" b="1" dirty="0">
                <a:solidFill>
                  <a:schemeClr val="bg1"/>
                </a:solidFill>
              </a:rPr>
            </a:br>
            <a:r>
              <a:rPr lang="en-US" sz="3800" b="1" dirty="0">
                <a:solidFill>
                  <a:schemeClr val="bg1"/>
                </a:solidFill>
              </a:rPr>
              <a:t>Can y</a:t>
            </a:r>
            <a:r>
              <a:rPr lang="en-US" sz="3800" b="1" u="sng" dirty="0">
                <a:solidFill>
                  <a:schemeClr val="bg1"/>
                </a:solidFill>
              </a:rPr>
              <a:t>ou</a:t>
            </a:r>
            <a:r>
              <a:rPr lang="en-US" sz="3800" b="1" dirty="0">
                <a:solidFill>
                  <a:schemeClr val="bg1"/>
                </a:solidFill>
              </a:rPr>
              <a:t> find where </a:t>
            </a:r>
            <a:br>
              <a:rPr lang="en-US" sz="3800" b="1" dirty="0">
                <a:solidFill>
                  <a:schemeClr val="bg1"/>
                </a:solidFill>
              </a:rPr>
            </a:br>
            <a:r>
              <a:rPr lang="en-US" sz="3800" b="1" dirty="0">
                <a:solidFill>
                  <a:schemeClr val="bg1"/>
                </a:solidFill>
              </a:rPr>
              <a:t>the </a:t>
            </a:r>
            <a:r>
              <a:rPr lang="en-US" sz="3800" b="1" dirty="0">
                <a:solidFill>
                  <a:srgbClr val="00B050"/>
                </a:solidFill>
              </a:rPr>
              <a:t>24 hour Cycle</a:t>
            </a:r>
            <a:r>
              <a:rPr lang="en-US" sz="3800" b="1" dirty="0">
                <a:solidFill>
                  <a:schemeClr val="bg1"/>
                </a:solidFill>
              </a:rPr>
              <a:t> </a:t>
            </a:r>
            <a:br>
              <a:rPr lang="en-US" sz="3800" b="1" dirty="0">
                <a:solidFill>
                  <a:schemeClr val="bg1"/>
                </a:solidFill>
              </a:rPr>
            </a:br>
            <a:r>
              <a:rPr lang="en-US" sz="3800" b="1" dirty="0">
                <a:solidFill>
                  <a:schemeClr val="bg1"/>
                </a:solidFill>
              </a:rPr>
              <a:t>     </a:t>
            </a:r>
            <a:r>
              <a:rPr lang="en-US" sz="3800" b="1" i="1" dirty="0">
                <a:solidFill>
                  <a:schemeClr val="bg1"/>
                </a:solidFill>
              </a:rPr>
              <a:t>changed</a:t>
            </a:r>
            <a:r>
              <a:rPr lang="en-US" sz="3800" b="1" dirty="0">
                <a:solidFill>
                  <a:schemeClr val="bg1"/>
                </a:solidFill>
              </a:rPr>
              <a:t> from </a:t>
            </a:r>
            <a:br>
              <a:rPr lang="en-US" sz="3800" b="1" dirty="0">
                <a:solidFill>
                  <a:schemeClr val="bg1"/>
                </a:solidFill>
              </a:rPr>
            </a:br>
            <a:r>
              <a:rPr lang="en-US" sz="3800" b="1" dirty="0">
                <a:solidFill>
                  <a:schemeClr val="accent3">
                    <a:lumMod val="75000"/>
                  </a:schemeClr>
                </a:solidFill>
              </a:rPr>
              <a:t>one point of time to </a:t>
            </a:r>
            <a:br>
              <a:rPr lang="en-US" sz="3800" b="1" dirty="0">
                <a:solidFill>
                  <a:schemeClr val="accent3">
                    <a:lumMod val="75000"/>
                  </a:schemeClr>
                </a:solidFill>
              </a:rPr>
            </a:br>
            <a:r>
              <a:rPr lang="en-US" sz="3800" b="1" dirty="0">
                <a:solidFill>
                  <a:schemeClr val="accent3">
                    <a:lumMod val="75000"/>
                  </a:schemeClr>
                </a:solidFill>
              </a:rPr>
              <a:t>the </a:t>
            </a:r>
            <a:r>
              <a:rPr lang="en-US" sz="3800" b="1" i="1" u="sng" dirty="0">
                <a:solidFill>
                  <a:srgbClr val="92D050"/>
                </a:solidFill>
              </a:rPr>
              <a:t>Next</a:t>
            </a:r>
            <a:r>
              <a:rPr lang="en-US" sz="3800" b="1" i="1" dirty="0">
                <a:solidFill>
                  <a:srgbClr val="92D050"/>
                </a:solidFill>
              </a:rPr>
              <a:t> </a:t>
            </a:r>
            <a:r>
              <a:rPr lang="en-US" sz="3800" b="1" i="1" u="sng" dirty="0">
                <a:solidFill>
                  <a:srgbClr val="92D050"/>
                </a:solidFill>
              </a:rPr>
              <a:t>New</a:t>
            </a:r>
            <a:r>
              <a:rPr lang="en-US" sz="3800" b="1" i="1" dirty="0">
                <a:solidFill>
                  <a:srgbClr val="92D050"/>
                </a:solidFill>
              </a:rPr>
              <a:t> </a:t>
            </a:r>
          </a:p>
          <a:p>
            <a:r>
              <a:rPr lang="en-US" sz="3800" b="1" dirty="0">
                <a:solidFill>
                  <a:srgbClr val="00B050"/>
                </a:solidFill>
              </a:rPr>
              <a:t>        24 hour Cycle</a:t>
            </a:r>
            <a:r>
              <a:rPr lang="en-US" sz="3800" b="1" dirty="0">
                <a:solidFill>
                  <a:schemeClr val="bg1"/>
                </a:solidFill>
              </a:rPr>
              <a:t>?</a:t>
            </a:r>
          </a:p>
        </p:txBody>
      </p:sp>
      <p:pic>
        <p:nvPicPr>
          <p:cNvPr id="19" name="Picture 18">
            <a:extLst>
              <a:ext uri="{FF2B5EF4-FFF2-40B4-BE49-F238E27FC236}">
                <a16:creationId xmlns:a16="http://schemas.microsoft.com/office/drawing/2014/main" id="{438382C9-147F-4FCC-8515-DF3ACCF60993}"/>
              </a:ext>
            </a:extLst>
          </p:cNvPr>
          <p:cNvPicPr>
            <a:picLocks noChangeAspect="1"/>
          </p:cNvPicPr>
          <p:nvPr/>
        </p:nvPicPr>
        <p:blipFill>
          <a:blip r:embed="rId3" cstate="email">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4425028" y="265407"/>
            <a:ext cx="637656" cy="70448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8" name="Slide Number Placeholder 2"/>
          <p:cNvSpPr>
            <a:spLocks noGrp="1"/>
          </p:cNvSpPr>
          <p:nvPr>
            <p:ph type="sldNum" sz="quarter" idx="13"/>
          </p:nvPr>
        </p:nvSpPr>
        <p:spPr>
          <a:xfrm>
            <a:off x="9330481" y="6500914"/>
            <a:ext cx="2743200" cy="249385"/>
          </a:xfrm>
        </p:spPr>
        <p:txBody>
          <a:bodyPr/>
          <a:lstStyle/>
          <a:p>
            <a:fld id="{48BB047D-A6CD-43AB-96F0-683C726B586B}" type="slidenum">
              <a:rPr lang="en-US" smtClean="0"/>
              <a:pPr/>
              <a:t>29</a:t>
            </a:fld>
            <a:endParaRPr lang="en-US" dirty="0"/>
          </a:p>
        </p:txBody>
      </p:sp>
    </p:spTree>
    <p:extLst>
      <p:ext uri="{BB962C8B-B14F-4D97-AF65-F5344CB8AC3E}">
        <p14:creationId xmlns:p14="http://schemas.microsoft.com/office/powerpoint/2010/main" val="251466725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ppt_x"/>
                                          </p:val>
                                        </p:tav>
                                        <p:tav tm="100000">
                                          <p:val>
                                            <p:strVal val="#ppt_x"/>
                                          </p:val>
                                        </p:tav>
                                      </p:tavLst>
                                    </p:anim>
                                    <p:anim calcmode="lin" valueType="num">
                                      <p:cBhvr additive="base">
                                        <p:cTn id="8" dur="1250" fill="hold"/>
                                        <p:tgtEl>
                                          <p:spTgt spid="4"/>
                                        </p:tgtEl>
                                        <p:attrNameLst>
                                          <p:attrName>ppt_y</p:attrName>
                                        </p:attrNameLst>
                                      </p:cBhvr>
                                      <p:tavLst>
                                        <p:tav tm="0">
                                          <p:val>
                                            <p:strVal val="1+#ppt_h/2"/>
                                          </p:val>
                                        </p:tav>
                                        <p:tav tm="100000">
                                          <p:val>
                                            <p:strVal val="#ppt_y"/>
                                          </p:val>
                                        </p:tav>
                                      </p:tavLst>
                                    </p:anim>
                                  </p:childTnLst>
                                </p:cTn>
                              </p:par>
                              <p:par>
                                <p:cTn id="9" presetID="45" presetClass="entr" presetSubtype="0" repeatCount="indefinite" fill="hold" nodeType="withEffect">
                                  <p:stCondLst>
                                    <p:cond delay="0"/>
                                  </p:stCondLst>
                                  <p:endCondLst>
                                    <p:cond evt="onNext" delay="0">
                                      <p:tgtEl>
                                        <p:sldTgt/>
                                      </p:tgtEl>
                                    </p:cond>
                                  </p:endCondLst>
                                  <p:childTnLst>
                                    <p:set>
                                      <p:cBhvr>
                                        <p:cTn id="10" dur="1" fill="hold">
                                          <p:stCondLst>
                                            <p:cond delay="0"/>
                                          </p:stCondLst>
                                        </p:cTn>
                                        <p:tgtEl>
                                          <p:spTgt spid="19"/>
                                        </p:tgtEl>
                                        <p:attrNameLst>
                                          <p:attrName>style.visibility</p:attrName>
                                        </p:attrNameLst>
                                      </p:cBhvr>
                                      <p:to>
                                        <p:strVal val="visible"/>
                                      </p:to>
                                    </p:set>
                                    <p:animEffect transition="in" filter="fade">
                                      <p:cBhvr>
                                        <p:cTn id="11" dur="2000"/>
                                        <p:tgtEl>
                                          <p:spTgt spid="19"/>
                                        </p:tgtEl>
                                      </p:cBhvr>
                                    </p:animEffect>
                                    <p:anim calcmode="lin" valueType="num">
                                      <p:cBhvr>
                                        <p:cTn id="12" dur="2000" fill="hold"/>
                                        <p:tgtEl>
                                          <p:spTgt spid="19"/>
                                        </p:tgtEl>
                                        <p:attrNameLst>
                                          <p:attrName>ppt_w</p:attrName>
                                        </p:attrNameLst>
                                      </p:cBhvr>
                                      <p:tavLst>
                                        <p:tav tm="0" fmla="#ppt_w*sin(2.5*pi*$)">
                                          <p:val>
                                            <p:fltVal val="0"/>
                                          </p:val>
                                        </p:tav>
                                        <p:tav tm="100000">
                                          <p:val>
                                            <p:fltVal val="1"/>
                                          </p:val>
                                        </p:tav>
                                      </p:tavLst>
                                    </p:anim>
                                    <p:anim calcmode="lin" valueType="num">
                                      <p:cBhvr>
                                        <p:cTn id="13" dur="20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7AE476-A0AE-49CD-A6C3-667FF252EE68}"/>
              </a:ext>
            </a:extLst>
          </p:cNvPr>
          <p:cNvSpPr/>
          <p:nvPr/>
        </p:nvSpPr>
        <p:spPr>
          <a:xfrm>
            <a:off x="3048000" y="2967335"/>
            <a:ext cx="6096000" cy="369332"/>
          </a:xfrm>
          <a:prstGeom prst="rect">
            <a:avLst/>
          </a:prstGeom>
        </p:spPr>
        <p:txBody>
          <a:bodyPr>
            <a:spAutoFit/>
          </a:bodyPr>
          <a:lstStyle/>
          <a:p>
            <a:endParaRPr lang="en-US" dirty="0"/>
          </a:p>
        </p:txBody>
      </p:sp>
      <p:sp>
        <p:nvSpPr>
          <p:cNvPr id="33" name="Slide Number Placeholder 2"/>
          <p:cNvSpPr txBox="1">
            <a:spLocks/>
          </p:cNvSpPr>
          <p:nvPr/>
        </p:nvSpPr>
        <p:spPr>
          <a:xfrm>
            <a:off x="9330481" y="6500914"/>
            <a:ext cx="2743200"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8BB047D-A6CD-43AB-96F0-683C726B586B}" type="slidenum">
              <a:rPr lang="en-US" sz="1400" b="1" smtClean="0"/>
              <a:pPr algn="r"/>
              <a:t>3</a:t>
            </a:fld>
            <a:endParaRPr lang="en-US" b="1" dirty="0"/>
          </a:p>
        </p:txBody>
      </p:sp>
      <p:pic>
        <p:nvPicPr>
          <p:cNvPr id="9" name="Picture 8" descr="A close up of a sand dune&#10;&#10;Description automatically generated">
            <a:extLst>
              <a:ext uri="{FF2B5EF4-FFF2-40B4-BE49-F238E27FC236}">
                <a16:creationId xmlns:a16="http://schemas.microsoft.com/office/drawing/2014/main" id="{96CB1F06-E285-450D-A57E-39512DD50BC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3D Model 5" descr="Grasshopper">
            <a:extLst>
              <a:ext uri="{FF2B5EF4-FFF2-40B4-BE49-F238E27FC236}">
                <a16:creationId xmlns:a16="http://schemas.microsoft.com/office/drawing/2014/main" id="{FEC27F1A-8630-470A-A395-252956B080BA}"/>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2374232" y="-232094"/>
            <a:ext cx="6721642" cy="6594519"/>
          </a:xfrm>
          <a:prstGeom prst="rect">
            <a:avLst/>
          </a:prstGeom>
        </p:spPr>
      </p:pic>
      <p:sp>
        <p:nvSpPr>
          <p:cNvPr id="11" name="Rectangle 10">
            <a:extLst>
              <a:ext uri="{FF2B5EF4-FFF2-40B4-BE49-F238E27FC236}">
                <a16:creationId xmlns:a16="http://schemas.microsoft.com/office/drawing/2014/main" id="{D07AE476-A0AE-49CD-A6C3-667FF252EE68}"/>
              </a:ext>
            </a:extLst>
          </p:cNvPr>
          <p:cNvSpPr/>
          <p:nvPr/>
        </p:nvSpPr>
        <p:spPr>
          <a:xfrm>
            <a:off x="3048000" y="2967335"/>
            <a:ext cx="6096000" cy="369332"/>
          </a:xfrm>
          <a:prstGeom prst="rect">
            <a:avLst/>
          </a:prstGeom>
        </p:spPr>
        <p:txBody>
          <a:bodyPr>
            <a:spAutoFit/>
          </a:bodyPr>
          <a:lstStyle/>
          <a:p>
            <a:endParaRPr lang="en-US" dirty="0"/>
          </a:p>
        </p:txBody>
      </p:sp>
      <p:sp>
        <p:nvSpPr>
          <p:cNvPr id="12" name="Slide Number Placeholder 2"/>
          <p:cNvSpPr txBox="1">
            <a:spLocks/>
          </p:cNvSpPr>
          <p:nvPr/>
        </p:nvSpPr>
        <p:spPr>
          <a:xfrm>
            <a:off x="9330481" y="6500914"/>
            <a:ext cx="2743200"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8BB047D-A6CD-43AB-96F0-683C726B586B}" type="slidenum">
              <a:rPr lang="en-US" sz="1400" b="1" smtClean="0"/>
              <a:pPr algn="r"/>
              <a:t>3</a:t>
            </a:fld>
            <a:endParaRPr lang="en-US" b="1" dirty="0"/>
          </a:p>
        </p:txBody>
      </p:sp>
      <p:sp>
        <p:nvSpPr>
          <p:cNvPr id="13" name="Content Placeholder 4"/>
          <p:cNvSpPr txBox="1">
            <a:spLocks/>
          </p:cNvSpPr>
          <p:nvPr/>
        </p:nvSpPr>
        <p:spPr>
          <a:xfrm>
            <a:off x="379382" y="166565"/>
            <a:ext cx="11433236" cy="1562100"/>
          </a:xfrm>
          <a:prstGeom prst="rect">
            <a:avLst/>
          </a:prstGeom>
        </p:spPr>
        <p:txBody>
          <a:bodyPr vert="horz" lIns="91440" tIns="45720" rIns="91440" bIns="45720" numCol="1" rtlCol="0" anchor="ctr">
            <a:prstTxWarp prst="textDoubleWave1">
              <a:avLst/>
            </a:prstTxWarp>
            <a:normAutofit fontScale="85000" lnSpcReduction="20000"/>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defPPr>
              <a:defRPr lang="en-US"/>
            </a:defPPr>
            <a:lvl1pPr marL="0" algn="r" defTabSz="914400" rtl="0" eaLnBrk="1" latinLnBrk="0" hangingPunct="1">
              <a:defRPr sz="1000" b="0" i="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600" b="1" spc="300" dirty="0">
                <a:ln/>
                <a:solidFill>
                  <a:srgbClr val="BC5126"/>
                </a:solidFill>
                <a:effectLst>
                  <a:glow rad="127000">
                    <a:srgbClr val="512020"/>
                  </a:glow>
                </a:effectLst>
                <a:latin typeface="Arial Rounded MT Bold" pitchFamily="34" charset="0"/>
              </a:rPr>
              <a:t>What do </a:t>
            </a:r>
            <a:r>
              <a:rPr lang="en-US" sz="6600" b="1" spc="300" dirty="0">
                <a:ln/>
                <a:solidFill>
                  <a:srgbClr val="666633"/>
                </a:solidFill>
                <a:effectLst>
                  <a:glow rad="127000">
                    <a:srgbClr val="512020"/>
                  </a:glow>
                </a:effectLst>
                <a:latin typeface="Arial Rounded MT Bold" pitchFamily="34" charset="0"/>
              </a:rPr>
              <a:t>locusts</a:t>
            </a:r>
            <a:r>
              <a:rPr lang="en-US" sz="6600" b="1" spc="300" dirty="0">
                <a:ln/>
                <a:solidFill>
                  <a:srgbClr val="BC5126"/>
                </a:solidFill>
                <a:effectLst>
                  <a:glow rad="127000">
                    <a:srgbClr val="512020"/>
                  </a:glow>
                </a:effectLst>
                <a:latin typeface="Arial Rounded MT Bold" pitchFamily="34" charset="0"/>
              </a:rPr>
              <a:t> have to do </a:t>
            </a:r>
            <a:br>
              <a:rPr lang="en-US" sz="6600" b="1" spc="300" dirty="0">
                <a:ln/>
                <a:solidFill>
                  <a:srgbClr val="BC5126"/>
                </a:solidFill>
                <a:effectLst>
                  <a:glow rad="127000">
                    <a:srgbClr val="512020"/>
                  </a:glow>
                </a:effectLst>
                <a:latin typeface="Arial Rounded MT Bold" pitchFamily="34" charset="0"/>
              </a:rPr>
            </a:br>
            <a:r>
              <a:rPr lang="en-US" sz="6600" b="1" spc="300" dirty="0">
                <a:ln/>
                <a:solidFill>
                  <a:srgbClr val="BC5126"/>
                </a:solidFill>
                <a:effectLst>
                  <a:glow rad="127000">
                    <a:srgbClr val="512020"/>
                  </a:glow>
                </a:effectLst>
                <a:latin typeface="Arial Rounded MT Bold" pitchFamily="34" charset="0"/>
              </a:rPr>
              <a:t>with the </a:t>
            </a:r>
            <a:r>
              <a:rPr lang="en-US" sz="6600" b="1" spc="300" dirty="0">
                <a:ln/>
                <a:solidFill>
                  <a:srgbClr val="FFC000"/>
                </a:solidFill>
                <a:effectLst>
                  <a:glow rad="127000">
                    <a:srgbClr val="512020"/>
                  </a:glow>
                </a:effectLst>
                <a:latin typeface="Arial Rounded MT Bold" pitchFamily="34" charset="0"/>
              </a:rPr>
              <a:t>sun-god Ra</a:t>
            </a:r>
            <a:r>
              <a:rPr lang="en-US" sz="6600" b="1" spc="300" dirty="0">
                <a:ln/>
                <a:solidFill>
                  <a:srgbClr val="BC5126"/>
                </a:solidFill>
                <a:effectLst>
                  <a:glow rad="127000">
                    <a:srgbClr val="512020"/>
                  </a:glow>
                </a:effectLst>
                <a:latin typeface="Arial Rounded MT Bold" pitchFamily="34" charset="0"/>
              </a:rPr>
              <a:t>?</a:t>
            </a:r>
          </a:p>
        </p:txBody>
      </p:sp>
      <p:pic>
        <p:nvPicPr>
          <p:cNvPr id="15" name="Picture 3" descr="C:\Users\Rae\Desktop\Ra - sun god of egypt.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144000" y="2167573"/>
            <a:ext cx="2773362" cy="4016375"/>
          </a:xfrm>
          <a:prstGeom prst="rect">
            <a:avLst/>
          </a:prstGeom>
          <a:noFill/>
          <a:effectLst>
            <a:glow rad="228600">
              <a:schemeClr val="accent2">
                <a:satMod val="175000"/>
                <a:alpha val="40000"/>
              </a:schemeClr>
            </a:glow>
            <a:softEdge rad="762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4383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mph" presetSubtype="2" fill="hold" nodeType="afterEffect">
                                  <p:stCondLst>
                                    <p:cond delay="0"/>
                                  </p:stCondLst>
                                  <p:childTnLst>
                                    <p:anim calcmode="lin" valueType="num">
                                      <p:cBhvr additive="sum">
                                        <p:cTn id="6" dur="1250" fill="hold"/>
                                        <p:tgtEl>
                                          <p:spTgt spid="10"/>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7" dur="1250" fill="hold"/>
                                        <p:tgtEl>
                                          <p:spTgt spid="10"/>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8" dur="1250" fill="hold"/>
                                        <p:tgtEl>
                                          <p:spTgt spid="10"/>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9" dur="1250" fill="hold"/>
                                        <p:tgtEl>
                                          <p:spTgt spid="10"/>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0" dur="1250" fill="hold"/>
                                        <p:tgtEl>
                                          <p:spTgt spid="10"/>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par>
                          <p:cTn id="11" fill="hold">
                            <p:stCondLst>
                              <p:cond delay="1250"/>
                            </p:stCondLst>
                            <p:childTnLst>
                              <p:par>
                                <p:cTn id="12" presetID="37" presetClass="emph" presetSubtype="2" repeatCount="indefinite" fill="hold" nodeType="afterEffect">
                                  <p:stCondLst>
                                    <p:cond delay="0"/>
                                  </p:stCondLst>
                                  <p:childTnLst>
                                    <p:animRot by="21600000">
                                      <p:cBhvr>
                                        <p:cTn id="13" dur="3000" fill="hold"/>
                                        <p:tgtEl>
                                          <p:spTgt spid="10"/>
                                        </p:tgtEl>
                                        <p:attrNameLst>
                                          <p:attrName>3d.object.rotation.y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6842A0-7E59-474F-B628-879A6FAB96E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4951" y="2380733"/>
            <a:ext cx="6655093" cy="370023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9" name="Rectangle 8">
            <a:extLst>
              <a:ext uri="{FF2B5EF4-FFF2-40B4-BE49-F238E27FC236}">
                <a16:creationId xmlns:a16="http://schemas.microsoft.com/office/drawing/2014/main" id="{26FD50AA-1747-4183-B5D2-798F0ED3FF8B}"/>
              </a:ext>
            </a:extLst>
          </p:cNvPr>
          <p:cNvSpPr/>
          <p:nvPr/>
        </p:nvSpPr>
        <p:spPr>
          <a:xfrm>
            <a:off x="-592" y="5569218"/>
            <a:ext cx="12192000" cy="1288781"/>
          </a:xfrm>
          <a:prstGeom prst="rect">
            <a:avLst/>
          </a:prstGeom>
          <a:solidFill>
            <a:srgbClr val="3E3D1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3"/>
          </p:nvPr>
        </p:nvSpPr>
        <p:spPr/>
        <p:txBody>
          <a:bodyPr/>
          <a:lstStyle/>
          <a:p>
            <a:fld id="{48BB047D-A6CD-43AB-96F0-683C726B586B}" type="slidenum">
              <a:rPr lang="en-US" smtClean="0">
                <a:solidFill>
                  <a:schemeClr val="bg1"/>
                </a:solidFill>
              </a:rPr>
              <a:pPr/>
              <a:t>30</a:t>
            </a:fld>
            <a:endParaRPr lang="en-US" dirty="0">
              <a:solidFill>
                <a:schemeClr val="bg1"/>
              </a:solidFill>
            </a:endParaRPr>
          </a:p>
        </p:txBody>
      </p:sp>
      <p:sp>
        <p:nvSpPr>
          <p:cNvPr id="7" name="Rectangle 6">
            <a:extLst>
              <a:ext uri="{FF2B5EF4-FFF2-40B4-BE49-F238E27FC236}">
                <a16:creationId xmlns:a16="http://schemas.microsoft.com/office/drawing/2014/main" id="{66C22843-5163-42F4-B59E-B3A57AE1CA51}"/>
              </a:ext>
            </a:extLst>
          </p:cNvPr>
          <p:cNvSpPr/>
          <p:nvPr/>
        </p:nvSpPr>
        <p:spPr>
          <a:xfrm>
            <a:off x="7078548" y="461313"/>
            <a:ext cx="4681031" cy="1508105"/>
          </a:xfrm>
          <a:prstGeom prst="rect">
            <a:avLst/>
          </a:prstGeom>
        </p:spPr>
        <p:txBody>
          <a:bodyPr wrap="square">
            <a:spAutoFit/>
            <a:scene3d>
              <a:camera prst="orthographicFront"/>
              <a:lightRig rig="threePt" dir="t"/>
            </a:scene3d>
            <a:sp3d extrusionH="57150">
              <a:bevelT w="38100" h="38100" prst="angle"/>
            </a:sp3d>
          </a:bodyPr>
          <a:lstStyle/>
          <a:p>
            <a:r>
              <a:rPr lang="en-US" sz="2300" b="1" dirty="0" err="1">
                <a:solidFill>
                  <a:srgbClr val="666633"/>
                </a:solidFill>
              </a:rPr>
              <a:t>Exo</a:t>
            </a:r>
            <a:r>
              <a:rPr lang="en-US" sz="2300" b="1" dirty="0">
                <a:solidFill>
                  <a:srgbClr val="666633"/>
                </a:solidFill>
              </a:rPr>
              <a:t> 10:4  </a:t>
            </a:r>
            <a:r>
              <a:rPr lang="en-US" sz="2300" dirty="0"/>
              <a:t>Else, if you refuse to let my people go, behold, </a:t>
            </a:r>
            <a:r>
              <a:rPr lang="en-US" sz="2300" b="1" dirty="0">
                <a:ln>
                  <a:solidFill>
                    <a:srgbClr val="3333FF"/>
                  </a:solidFill>
                </a:ln>
                <a:solidFill>
                  <a:srgbClr val="FF00FF"/>
                </a:solidFill>
              </a:rPr>
              <a:t>tomorrow</a:t>
            </a:r>
            <a:r>
              <a:rPr lang="en-US" sz="2300" dirty="0"/>
              <a:t> </a:t>
            </a:r>
            <a:r>
              <a:rPr lang="en-US" sz="2000" dirty="0">
                <a:solidFill>
                  <a:srgbClr val="666633"/>
                </a:solidFill>
              </a:rPr>
              <a:t>[H4279 </a:t>
            </a:r>
            <a:r>
              <a:rPr lang="en-US" sz="2000" dirty="0" err="1">
                <a:solidFill>
                  <a:srgbClr val="FF00FF"/>
                </a:solidFill>
              </a:rPr>
              <a:t>mâchâr</a:t>
            </a:r>
            <a:r>
              <a:rPr lang="en-US" sz="2000" dirty="0">
                <a:solidFill>
                  <a:srgbClr val="FF00FF"/>
                </a:solidFill>
              </a:rPr>
              <a:t>;</a:t>
            </a:r>
            <a:r>
              <a:rPr lang="en-US" sz="2000" dirty="0">
                <a:solidFill>
                  <a:srgbClr val="666633"/>
                </a:solidFill>
              </a:rPr>
              <a:t> maw-</a:t>
            </a:r>
            <a:r>
              <a:rPr lang="en-US" sz="2000" dirty="0" err="1">
                <a:solidFill>
                  <a:srgbClr val="666633"/>
                </a:solidFill>
              </a:rPr>
              <a:t>khar</a:t>
            </a:r>
            <a:r>
              <a:rPr lang="en-US" sz="2000" dirty="0">
                <a:solidFill>
                  <a:srgbClr val="666633"/>
                </a:solidFill>
              </a:rPr>
              <a:t>] </a:t>
            </a:r>
            <a:r>
              <a:rPr lang="en-US" sz="2300" dirty="0"/>
              <a:t>will I </a:t>
            </a:r>
            <a:br>
              <a:rPr lang="en-US" sz="2300" dirty="0"/>
            </a:br>
            <a:r>
              <a:rPr lang="en-US" sz="2300" dirty="0"/>
              <a:t>bring the locusts into your coast:</a:t>
            </a:r>
          </a:p>
        </p:txBody>
      </p:sp>
      <p:sp>
        <p:nvSpPr>
          <p:cNvPr id="8" name="Rectangle 7">
            <a:extLst>
              <a:ext uri="{FF2B5EF4-FFF2-40B4-BE49-F238E27FC236}">
                <a16:creationId xmlns:a16="http://schemas.microsoft.com/office/drawing/2014/main" id="{EFB45FA6-6A82-4258-865F-A9A566B5ED4C}"/>
              </a:ext>
            </a:extLst>
          </p:cNvPr>
          <p:cNvSpPr/>
          <p:nvPr/>
        </p:nvSpPr>
        <p:spPr>
          <a:xfrm>
            <a:off x="7078548" y="2379109"/>
            <a:ext cx="4681032" cy="2923877"/>
          </a:xfrm>
          <a:prstGeom prst="rect">
            <a:avLst/>
          </a:prstGeom>
        </p:spPr>
        <p:txBody>
          <a:bodyPr wrap="square">
            <a:spAutoFit/>
            <a:scene3d>
              <a:camera prst="orthographicFront"/>
              <a:lightRig rig="threePt" dir="t"/>
            </a:scene3d>
            <a:sp3d extrusionH="57150">
              <a:bevelT w="38100" h="38100" prst="angle"/>
            </a:sp3d>
          </a:bodyPr>
          <a:lstStyle/>
          <a:p>
            <a:r>
              <a:rPr lang="en-US" sz="2300" b="1" dirty="0" err="1">
                <a:solidFill>
                  <a:srgbClr val="666633"/>
                </a:solidFill>
              </a:rPr>
              <a:t>Exo</a:t>
            </a:r>
            <a:r>
              <a:rPr lang="en-US" sz="2300" b="1" dirty="0">
                <a:solidFill>
                  <a:srgbClr val="666633"/>
                </a:solidFill>
              </a:rPr>
              <a:t> 10:5  </a:t>
            </a:r>
            <a:r>
              <a:rPr lang="en-US" sz="2300" dirty="0"/>
              <a:t>And they shall cover </a:t>
            </a:r>
            <a:br>
              <a:rPr lang="en-US" sz="2300" dirty="0"/>
            </a:br>
            <a:r>
              <a:rPr lang="en-US" sz="2300" dirty="0"/>
              <a:t>the face of the earth, that one cannot be able to see the earth: and they shall eat the remnant </a:t>
            </a:r>
            <a:br>
              <a:rPr lang="en-US" sz="2300" dirty="0"/>
            </a:br>
            <a:r>
              <a:rPr lang="en-US" sz="2300" dirty="0"/>
              <a:t>of that which is escaped, which remains unto you from the hail, and shall eat every tree which grows for you out of the field:</a:t>
            </a:r>
          </a:p>
        </p:txBody>
      </p:sp>
      <p:sp>
        <p:nvSpPr>
          <p:cNvPr id="11" name="TextBox 10">
            <a:extLst>
              <a:ext uri="{FF2B5EF4-FFF2-40B4-BE49-F238E27FC236}">
                <a16:creationId xmlns:a16="http://schemas.microsoft.com/office/drawing/2014/main" id="{BB5E294B-A28F-406A-969F-2105677C339A}"/>
              </a:ext>
            </a:extLst>
          </p:cNvPr>
          <p:cNvSpPr txBox="1"/>
          <p:nvPr/>
        </p:nvSpPr>
        <p:spPr>
          <a:xfrm>
            <a:off x="538904" y="5763768"/>
            <a:ext cx="11073976" cy="92333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5400" dirty="0">
                <a:solidFill>
                  <a:srgbClr val="BAB870"/>
                </a:solidFill>
                <a:latin typeface="Rockwell Extra Bold" pitchFamily="18" charset="0"/>
              </a:rPr>
              <a:t>Exodus 10: 4 &amp; 5 </a:t>
            </a:r>
            <a:endParaRPr lang="en-US" sz="5400" dirty="0">
              <a:solidFill>
                <a:srgbClr val="BAB870"/>
              </a:solidFill>
            </a:endParaRPr>
          </a:p>
        </p:txBody>
      </p:sp>
      <p:pic>
        <p:nvPicPr>
          <p:cNvPr id="12" name="Picture 11" descr="A person wearing a costume&#10;&#10;Description automatically generated">
            <a:extLst>
              <a:ext uri="{FF2B5EF4-FFF2-40B4-BE49-F238E27FC236}">
                <a16:creationId xmlns:a16="http://schemas.microsoft.com/office/drawing/2014/main" id="{1F07C456-041B-403F-B89A-1D54F3FAD5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4951" y="58439"/>
            <a:ext cx="1747858" cy="2805814"/>
          </a:xfrm>
          <a:prstGeom prst="rect">
            <a:avLst/>
          </a:prstGeom>
        </p:spPr>
      </p:pic>
      <p:sp>
        <p:nvSpPr>
          <p:cNvPr id="13" name="TextBox 12">
            <a:extLst>
              <a:ext uri="{FF2B5EF4-FFF2-40B4-BE49-F238E27FC236}">
                <a16:creationId xmlns:a16="http://schemas.microsoft.com/office/drawing/2014/main" id="{87FBC997-4F95-4EB1-880C-6AE73A753742}"/>
              </a:ext>
            </a:extLst>
          </p:cNvPr>
          <p:cNvSpPr txBox="1"/>
          <p:nvPr/>
        </p:nvSpPr>
        <p:spPr>
          <a:xfrm>
            <a:off x="-88208" y="539409"/>
            <a:ext cx="6933428" cy="1569660"/>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666633"/>
                </a:solidFill>
                <a:effectLst/>
                <a:uLnTx/>
                <a:uFillTx/>
                <a:latin typeface="Playfair Display"/>
                <a:ea typeface="+mn-ea"/>
                <a:cs typeface="+mn-cs"/>
              </a:rPr>
              <a:t>Investigation</a:t>
            </a:r>
            <a:r>
              <a:rPr kumimoji="0" lang="en-US" sz="4800" b="1" i="0" u="none" strike="noStrike" kern="1200" cap="none" spc="0" normalizeH="0" noProof="0" dirty="0">
                <a:ln>
                  <a:noFill/>
                </a:ln>
                <a:solidFill>
                  <a:srgbClr val="666633"/>
                </a:solidFill>
                <a:effectLst/>
                <a:uLnTx/>
                <a:uFillTx/>
                <a:latin typeface="Playfair Display"/>
                <a:ea typeface="+mn-ea"/>
                <a:cs typeface="+mn-cs"/>
              </a:rPr>
              <a:t> of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666633"/>
                </a:solidFill>
                <a:effectLst/>
                <a:uLnTx/>
                <a:uFillTx/>
                <a:latin typeface="Playfair Display"/>
                <a:ea typeface="+mn-ea"/>
                <a:cs typeface="+mn-cs"/>
              </a:rPr>
              <a:t>Plague #8: Locusts</a:t>
            </a:r>
            <a:endParaRPr kumimoji="0" lang="id-ID" sz="6000" b="1" i="0" u="none" strike="noStrike" kern="1200" cap="none" spc="0" normalizeH="0" baseline="0" noProof="0" dirty="0">
              <a:ln>
                <a:noFill/>
              </a:ln>
              <a:solidFill>
                <a:srgbClr val="666633"/>
              </a:solidFill>
              <a:effectLst/>
              <a:uLnTx/>
              <a:uFillTx/>
              <a:latin typeface="Playfair Display"/>
              <a:ea typeface="+mn-ea"/>
              <a:cs typeface="+mn-cs"/>
            </a:endParaRPr>
          </a:p>
        </p:txBody>
      </p:sp>
      <p:sp>
        <p:nvSpPr>
          <p:cNvPr id="2" name="Rectangle 1"/>
          <p:cNvSpPr/>
          <p:nvPr/>
        </p:nvSpPr>
        <p:spPr>
          <a:xfrm>
            <a:off x="7224765" y="83424"/>
            <a:ext cx="3108698" cy="3585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r>
              <a:rPr lang="en-CA" b="1" dirty="0">
                <a:solidFill>
                  <a:srgbClr val="FF0000"/>
                </a:solidFill>
              </a:rPr>
              <a:t>Review -</a:t>
            </a:r>
          </a:p>
        </p:txBody>
      </p:sp>
    </p:spTree>
    <p:extLst>
      <p:ext uri="{BB962C8B-B14F-4D97-AF65-F5344CB8AC3E}">
        <p14:creationId xmlns:p14="http://schemas.microsoft.com/office/powerpoint/2010/main" val="8049782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Rae\Desktop\2-moses.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1168" y="2340864"/>
            <a:ext cx="6638018" cy="3731119"/>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00C76F3B-31E2-4EA8-A2B1-1FEB9220F6DB}"/>
              </a:ext>
            </a:extLst>
          </p:cNvPr>
          <p:cNvSpPr/>
          <p:nvPr/>
        </p:nvSpPr>
        <p:spPr>
          <a:xfrm>
            <a:off x="0" y="5581082"/>
            <a:ext cx="12192000" cy="1288703"/>
          </a:xfrm>
          <a:prstGeom prst="rect">
            <a:avLst/>
          </a:prstGeom>
          <a:solidFill>
            <a:srgbClr val="3E3D1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3"/>
          </p:nvPr>
        </p:nvSpPr>
        <p:spPr/>
        <p:txBody>
          <a:bodyPr/>
          <a:lstStyle/>
          <a:p>
            <a:fld id="{48BB047D-A6CD-43AB-96F0-683C726B586B}" type="slidenum">
              <a:rPr lang="en-US" smtClean="0">
                <a:solidFill>
                  <a:schemeClr val="bg1"/>
                </a:solidFill>
              </a:rPr>
              <a:pPr/>
              <a:t>31</a:t>
            </a:fld>
            <a:endParaRPr lang="en-US" dirty="0">
              <a:solidFill>
                <a:schemeClr val="bg1"/>
              </a:solidFill>
            </a:endParaRPr>
          </a:p>
        </p:txBody>
      </p:sp>
      <p:sp>
        <p:nvSpPr>
          <p:cNvPr id="4" name="TextBox 3">
            <a:extLst>
              <a:ext uri="{FF2B5EF4-FFF2-40B4-BE49-F238E27FC236}">
                <a16:creationId xmlns:a16="http://schemas.microsoft.com/office/drawing/2014/main" id="{87FBC997-4F95-4EB1-880C-6AE73A753742}"/>
              </a:ext>
            </a:extLst>
          </p:cNvPr>
          <p:cNvSpPr txBox="1"/>
          <p:nvPr/>
        </p:nvSpPr>
        <p:spPr>
          <a:xfrm>
            <a:off x="131248" y="539409"/>
            <a:ext cx="6933428" cy="1569660"/>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666633"/>
                </a:solidFill>
                <a:effectLst/>
                <a:uLnTx/>
                <a:uFillTx/>
                <a:latin typeface="Playfair Display"/>
                <a:ea typeface="+mn-ea"/>
                <a:cs typeface="+mn-cs"/>
              </a:rPr>
              <a:t>Investigation</a:t>
            </a:r>
            <a:r>
              <a:rPr kumimoji="0" lang="en-US" sz="4800" b="1" i="0" u="none" strike="noStrike" kern="1200" cap="none" spc="0" normalizeH="0" noProof="0" dirty="0">
                <a:ln>
                  <a:noFill/>
                </a:ln>
                <a:solidFill>
                  <a:srgbClr val="666633"/>
                </a:solidFill>
                <a:effectLst/>
                <a:uLnTx/>
                <a:uFillTx/>
                <a:latin typeface="Playfair Display"/>
                <a:ea typeface="+mn-ea"/>
                <a:cs typeface="+mn-cs"/>
              </a:rPr>
              <a:t>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666633"/>
                </a:solidFill>
                <a:effectLst/>
                <a:uLnTx/>
                <a:uFillTx/>
                <a:latin typeface="Playfair Display"/>
                <a:ea typeface="+mn-ea"/>
                <a:cs typeface="+mn-cs"/>
              </a:rPr>
              <a:t>Plague #8: Locusts</a:t>
            </a:r>
            <a:endParaRPr kumimoji="0" lang="id-ID" sz="6000" b="1" i="0" u="none" strike="noStrike" kern="1200" cap="none" spc="0" normalizeH="0" baseline="0" noProof="0" dirty="0">
              <a:ln>
                <a:noFill/>
              </a:ln>
              <a:solidFill>
                <a:srgbClr val="666633"/>
              </a:solidFill>
              <a:effectLst/>
              <a:uLnTx/>
              <a:uFillTx/>
              <a:latin typeface="Playfair Display"/>
              <a:ea typeface="+mn-ea"/>
              <a:cs typeface="+mn-cs"/>
            </a:endParaRPr>
          </a:p>
        </p:txBody>
      </p:sp>
      <p:sp>
        <p:nvSpPr>
          <p:cNvPr id="5" name="TextBox 4">
            <a:extLst>
              <a:ext uri="{FF2B5EF4-FFF2-40B4-BE49-F238E27FC236}">
                <a16:creationId xmlns:a16="http://schemas.microsoft.com/office/drawing/2014/main" id="{BB5E294B-A28F-406A-969F-2105677C339A}"/>
              </a:ext>
            </a:extLst>
          </p:cNvPr>
          <p:cNvSpPr txBox="1"/>
          <p:nvPr/>
        </p:nvSpPr>
        <p:spPr>
          <a:xfrm>
            <a:off x="538904" y="5763768"/>
            <a:ext cx="11073976" cy="92333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5400" dirty="0">
                <a:solidFill>
                  <a:srgbClr val="BAB870"/>
                </a:solidFill>
                <a:latin typeface="Rockwell Extra Bold" pitchFamily="18" charset="0"/>
              </a:rPr>
              <a:t>Exodus 10:12 &amp; 13 </a:t>
            </a:r>
            <a:endParaRPr lang="en-US" sz="5400" dirty="0">
              <a:solidFill>
                <a:srgbClr val="BAB870"/>
              </a:solidFill>
            </a:endParaRPr>
          </a:p>
        </p:txBody>
      </p:sp>
      <p:sp>
        <p:nvSpPr>
          <p:cNvPr id="6" name="Rectangle 5">
            <a:extLst>
              <a:ext uri="{FF2B5EF4-FFF2-40B4-BE49-F238E27FC236}">
                <a16:creationId xmlns:a16="http://schemas.microsoft.com/office/drawing/2014/main" id="{EB60B6B7-0EDF-433D-9A9D-C8F4B6F4AF78}"/>
              </a:ext>
            </a:extLst>
          </p:cNvPr>
          <p:cNvSpPr/>
          <p:nvPr/>
        </p:nvSpPr>
        <p:spPr>
          <a:xfrm>
            <a:off x="6934200" y="130712"/>
            <a:ext cx="4980283" cy="2569934"/>
          </a:xfrm>
          <a:prstGeom prst="rect">
            <a:avLst/>
          </a:prstGeom>
        </p:spPr>
        <p:txBody>
          <a:bodyPr wrap="square">
            <a:spAutoFit/>
            <a:scene3d>
              <a:camera prst="orthographicFront"/>
              <a:lightRig rig="threePt" dir="t"/>
            </a:scene3d>
            <a:sp3d extrusionH="57150">
              <a:bevelT w="38100" h="38100"/>
            </a:sp3d>
          </a:bodyPr>
          <a:lstStyle/>
          <a:p>
            <a:r>
              <a:rPr lang="en-US" sz="2300" b="1" dirty="0">
                <a:solidFill>
                  <a:srgbClr val="666633"/>
                </a:solidFill>
              </a:rPr>
              <a:t>Exo 10:12  </a:t>
            </a:r>
            <a:r>
              <a:rPr lang="en-US" sz="2300" dirty="0"/>
              <a:t>And </a:t>
            </a:r>
            <a:r>
              <a:rPr lang="en-US" sz="2300" dirty="0">
                <a:solidFill>
                  <a:srgbClr val="3333FF"/>
                </a:solidFill>
              </a:rPr>
              <a:t>YAHUAH</a:t>
            </a:r>
            <a:r>
              <a:rPr lang="en-US" sz="2300" dirty="0"/>
              <a:t> said unto Mosheh </a:t>
            </a:r>
            <a:r>
              <a:rPr lang="en-US" dirty="0"/>
              <a:t>[Moses], </a:t>
            </a:r>
            <a:r>
              <a:rPr lang="en-US" sz="2300" dirty="0"/>
              <a:t>Stretch out your hand over the land of Mitsrayim </a:t>
            </a:r>
            <a:r>
              <a:rPr lang="en-US" dirty="0"/>
              <a:t>[Egypt] </a:t>
            </a:r>
            <a:r>
              <a:rPr lang="en-US" sz="2300" dirty="0"/>
              <a:t>for the locusts, that they may come up upon the land of Mitsrayim, and eat every herb of the land, even all that the hail has left.</a:t>
            </a:r>
          </a:p>
        </p:txBody>
      </p:sp>
      <p:sp>
        <p:nvSpPr>
          <p:cNvPr id="7" name="Rectangle 6">
            <a:extLst>
              <a:ext uri="{FF2B5EF4-FFF2-40B4-BE49-F238E27FC236}">
                <a16:creationId xmlns:a16="http://schemas.microsoft.com/office/drawing/2014/main" id="{74C804A9-E020-4020-BC57-9C08649BDB5A}"/>
              </a:ext>
            </a:extLst>
          </p:cNvPr>
          <p:cNvSpPr/>
          <p:nvPr/>
        </p:nvSpPr>
        <p:spPr>
          <a:xfrm>
            <a:off x="6929855" y="2985886"/>
            <a:ext cx="4980283" cy="2569934"/>
          </a:xfrm>
          <a:prstGeom prst="rect">
            <a:avLst/>
          </a:prstGeom>
        </p:spPr>
        <p:txBody>
          <a:bodyPr wrap="square">
            <a:spAutoFit/>
            <a:scene3d>
              <a:camera prst="orthographicFront"/>
              <a:lightRig rig="threePt" dir="t"/>
            </a:scene3d>
            <a:sp3d extrusionH="57150">
              <a:bevelT w="38100" h="38100"/>
            </a:sp3d>
          </a:bodyPr>
          <a:lstStyle/>
          <a:p>
            <a:r>
              <a:rPr lang="en-US" sz="2300" b="1" dirty="0">
                <a:solidFill>
                  <a:srgbClr val="666633"/>
                </a:solidFill>
              </a:rPr>
              <a:t>Exo 10:13  </a:t>
            </a:r>
            <a:r>
              <a:rPr lang="en-US" sz="2300" dirty="0"/>
              <a:t>And Mosheh stretched forth his rod over the land of Mitsrayim, and </a:t>
            </a:r>
            <a:r>
              <a:rPr lang="en-US" sz="2300" dirty="0">
                <a:solidFill>
                  <a:srgbClr val="3333FF"/>
                </a:solidFill>
              </a:rPr>
              <a:t>YAHUAH</a:t>
            </a:r>
            <a:r>
              <a:rPr lang="en-US" sz="2300" dirty="0"/>
              <a:t> brought an east wind upon the land all that day, and all that night; and when it was morning, the east wind brought the locusts. </a:t>
            </a:r>
            <a:endParaRPr lang="en-US" sz="2300" i="1" dirty="0"/>
          </a:p>
        </p:txBody>
      </p:sp>
      <p:pic>
        <p:nvPicPr>
          <p:cNvPr id="8" name="Picture 7" descr="A person wearing a costume&#10;&#10;Description automatically generated">
            <a:extLst>
              <a:ext uri="{FF2B5EF4-FFF2-40B4-BE49-F238E27FC236}">
                <a16:creationId xmlns:a16="http://schemas.microsoft.com/office/drawing/2014/main" id="{1F07C456-041B-403F-B89A-1D54F3FAD5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5137547" y="40238"/>
            <a:ext cx="1809750" cy="2805814"/>
          </a:xfrm>
          <a:prstGeom prst="rect">
            <a:avLst/>
          </a:prstGeom>
        </p:spPr>
      </p:pic>
    </p:spTree>
    <p:extLst>
      <p:ext uri="{BB962C8B-B14F-4D97-AF65-F5344CB8AC3E}">
        <p14:creationId xmlns:p14="http://schemas.microsoft.com/office/powerpoint/2010/main" val="3150058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6" presetClass="entr" presetSubtype="21" fill="hold" grpId="0" nodeType="afterEffect">
                                  <p:stCondLst>
                                    <p:cond delay="800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7BFA3A-AD82-4685-91A3-E7A8C0880D40}"/>
              </a:ext>
            </a:extLst>
          </p:cNvPr>
          <p:cNvSpPr/>
          <p:nvPr/>
        </p:nvSpPr>
        <p:spPr>
          <a:xfrm>
            <a:off x="0" y="8092"/>
            <a:ext cx="8079698" cy="6858000"/>
          </a:xfrm>
          <a:prstGeom prst="rect">
            <a:avLst/>
          </a:prstGeom>
          <a:solidFill>
            <a:schemeClr val="tx1">
              <a:lumMod val="75000"/>
              <a:lumOff val="2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id-ID">
              <a:solidFill>
                <a:prstClr val="white"/>
              </a:solidFill>
            </a:endParaRPr>
          </a:p>
        </p:txBody>
      </p:sp>
      <p:pic>
        <p:nvPicPr>
          <p:cNvPr id="18" name="Picture Placeholder 17">
            <a:extLst>
              <a:ext uri="{FF2B5EF4-FFF2-40B4-BE49-F238E27FC236}">
                <a16:creationId xmlns:a16="http://schemas.microsoft.com/office/drawing/2014/main" id="{84BC8C86-D227-4039-B05E-4788D495731E}"/>
              </a:ext>
            </a:extLst>
          </p:cNvPr>
          <p:cNvPicPr>
            <a:picLocks noGrp="1" noChangeAspect="1"/>
          </p:cNvPicPr>
          <p:nvPr>
            <p:ph type="pic" sz="quarter" idx="14"/>
          </p:nvPr>
        </p:nvPicPr>
        <p:blipFill>
          <a:blip r:embed="rId2">
            <a:extLst>
              <a:ext uri="{28A0092B-C50C-407E-A947-70E740481C1C}">
                <a14:useLocalDpi xmlns:a14="http://schemas.microsoft.com/office/drawing/2010/main"/>
              </a:ext>
            </a:extLst>
          </a:blip>
          <a:srcRect/>
          <a:stretch/>
        </p:blipFill>
        <p:spPr>
          <a:xfrm>
            <a:off x="3920086" y="1165870"/>
            <a:ext cx="3696445" cy="452626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TextBox 3">
            <a:extLst>
              <a:ext uri="{FF2B5EF4-FFF2-40B4-BE49-F238E27FC236}">
                <a16:creationId xmlns:a16="http://schemas.microsoft.com/office/drawing/2014/main" id="{A98C033A-0FB1-42F3-BE66-EE4938FCF9A7}"/>
              </a:ext>
            </a:extLst>
          </p:cNvPr>
          <p:cNvSpPr txBox="1"/>
          <p:nvPr/>
        </p:nvSpPr>
        <p:spPr>
          <a:xfrm>
            <a:off x="173759" y="390017"/>
            <a:ext cx="3577408" cy="5940088"/>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3800" b="1" dirty="0">
                <a:solidFill>
                  <a:srgbClr val="BAB870"/>
                </a:solidFill>
              </a:rPr>
              <a:t>QUESTION: </a:t>
            </a:r>
            <a:r>
              <a:rPr lang="en-US" sz="3800" dirty="0">
                <a:solidFill>
                  <a:prstClr val="white"/>
                </a:solidFill>
              </a:rPr>
              <a:t>Where in these verses did you </a:t>
            </a:r>
            <a:br>
              <a:rPr lang="en-US" sz="3800" dirty="0">
                <a:solidFill>
                  <a:prstClr val="white"/>
                </a:solidFill>
              </a:rPr>
            </a:br>
            <a:r>
              <a:rPr lang="en-US" sz="3800" dirty="0">
                <a:solidFill>
                  <a:prstClr val="white"/>
                </a:solidFill>
              </a:rPr>
              <a:t>find the </a:t>
            </a:r>
          </a:p>
          <a:p>
            <a:pPr algn="ctr"/>
            <a:r>
              <a:rPr lang="en-US" sz="3800" dirty="0">
                <a:solidFill>
                  <a:srgbClr val="00B050"/>
                </a:solidFill>
              </a:rPr>
              <a:t>24 hour Cycle</a:t>
            </a:r>
            <a:r>
              <a:rPr lang="en-US" sz="3800" dirty="0">
                <a:solidFill>
                  <a:prstClr val="white"/>
                </a:solidFill>
              </a:rPr>
              <a:t> </a:t>
            </a:r>
            <a:r>
              <a:rPr lang="en-US" sz="3800" i="1" dirty="0">
                <a:solidFill>
                  <a:prstClr val="white"/>
                </a:solidFill>
              </a:rPr>
              <a:t>changed</a:t>
            </a:r>
            <a:r>
              <a:rPr lang="en-US" sz="3800" dirty="0">
                <a:solidFill>
                  <a:prstClr val="white"/>
                </a:solidFill>
              </a:rPr>
              <a:t> from </a:t>
            </a:r>
            <a:r>
              <a:rPr lang="en-US" sz="3800" dirty="0">
                <a:solidFill>
                  <a:srgbClr val="9CC3E5">
                    <a:lumMod val="75000"/>
                  </a:srgbClr>
                </a:solidFill>
              </a:rPr>
              <a:t>one point of time to the </a:t>
            </a:r>
            <a:br>
              <a:rPr lang="en-US" sz="3800" dirty="0">
                <a:solidFill>
                  <a:srgbClr val="9CC3E5">
                    <a:lumMod val="75000"/>
                  </a:srgbClr>
                </a:solidFill>
              </a:rPr>
            </a:br>
            <a:r>
              <a:rPr lang="en-US" sz="3800" i="1" dirty="0">
                <a:solidFill>
                  <a:srgbClr val="92D050"/>
                </a:solidFill>
              </a:rPr>
              <a:t>Next New </a:t>
            </a:r>
          </a:p>
          <a:p>
            <a:r>
              <a:rPr lang="en-US" sz="3800" dirty="0">
                <a:solidFill>
                  <a:srgbClr val="00B050"/>
                </a:solidFill>
              </a:rPr>
              <a:t>24 hour Cycle</a:t>
            </a:r>
            <a:r>
              <a:rPr lang="en-US" sz="3800" dirty="0">
                <a:solidFill>
                  <a:prstClr val="white"/>
                </a:solidFill>
              </a:rPr>
              <a:t>?</a:t>
            </a:r>
          </a:p>
        </p:txBody>
      </p:sp>
      <p:sp>
        <p:nvSpPr>
          <p:cNvPr id="16" name="TextBox 15">
            <a:extLst>
              <a:ext uri="{FF2B5EF4-FFF2-40B4-BE49-F238E27FC236}">
                <a16:creationId xmlns:a16="http://schemas.microsoft.com/office/drawing/2014/main" id="{260E0CDE-4F4D-4E51-8BB8-C7F8B6C406F5}"/>
              </a:ext>
            </a:extLst>
          </p:cNvPr>
          <p:cNvSpPr txBox="1"/>
          <p:nvPr/>
        </p:nvSpPr>
        <p:spPr>
          <a:xfrm>
            <a:off x="8169310" y="199577"/>
            <a:ext cx="3939638" cy="6155531"/>
          </a:xfrm>
          <a:prstGeom prst="rect">
            <a:avLst/>
          </a:prstGeom>
          <a:noFill/>
        </p:spPr>
        <p:txBody>
          <a:bodyPr wrap="square" rtlCol="0">
            <a:spAutoFit/>
            <a:scene3d>
              <a:camera prst="orthographicFront"/>
              <a:lightRig rig="threePt" dir="t"/>
            </a:scene3d>
            <a:sp3d extrusionH="57150">
              <a:bevelT w="82550" h="38100" prst="coolSlant"/>
            </a:sp3d>
          </a:bodyPr>
          <a:lstStyle/>
          <a:p>
            <a:r>
              <a:rPr lang="en-US" sz="3600" b="1" dirty="0">
                <a:solidFill>
                  <a:srgbClr val="3E3D1F"/>
                </a:solidFill>
              </a:rPr>
              <a:t>ANSWER: </a:t>
            </a:r>
          </a:p>
          <a:p>
            <a:pPr algn="ctr"/>
            <a:r>
              <a:rPr lang="en-US" sz="3100" dirty="0">
                <a:solidFill>
                  <a:prstClr val="black"/>
                </a:solidFill>
              </a:rPr>
              <a:t>A </a:t>
            </a:r>
            <a:r>
              <a:rPr lang="en-US" sz="3100" dirty="0">
                <a:solidFill>
                  <a:srgbClr val="FF0000"/>
                </a:solidFill>
              </a:rPr>
              <a:t>2</a:t>
            </a:r>
            <a:r>
              <a:rPr lang="en-US" sz="3100" baseline="30000" dirty="0">
                <a:solidFill>
                  <a:srgbClr val="FF0000"/>
                </a:solidFill>
              </a:rPr>
              <a:t>nd</a:t>
            </a:r>
            <a:r>
              <a:rPr lang="en-US" sz="3100" dirty="0">
                <a:solidFill>
                  <a:prstClr val="black"/>
                </a:solidFill>
              </a:rPr>
              <a:t> </a:t>
            </a:r>
            <a:r>
              <a:rPr lang="en-US" sz="3100" dirty="0">
                <a:solidFill>
                  <a:srgbClr val="00B050"/>
                </a:solidFill>
              </a:rPr>
              <a:t>24 hour Cycle </a:t>
            </a:r>
            <a:r>
              <a:rPr lang="en-US" sz="3100" dirty="0">
                <a:solidFill>
                  <a:prstClr val="black"/>
                </a:solidFill>
              </a:rPr>
              <a:t>is referred to in verse </a:t>
            </a:r>
            <a:r>
              <a:rPr lang="en-US" sz="3100" u="sng" dirty="0">
                <a:solidFill>
                  <a:prstClr val="black"/>
                </a:solidFill>
                <a:effectLst>
                  <a:glow rad="127000">
                    <a:srgbClr val="FFFF00"/>
                  </a:glow>
                </a:effectLst>
              </a:rPr>
              <a:t>4</a:t>
            </a:r>
            <a:r>
              <a:rPr lang="en-US" sz="3100" dirty="0">
                <a:solidFill>
                  <a:prstClr val="black"/>
                </a:solidFill>
              </a:rPr>
              <a:t> using the word </a:t>
            </a:r>
            <a:br>
              <a:rPr lang="en-US" sz="3100" dirty="0">
                <a:solidFill>
                  <a:prstClr val="black"/>
                </a:solidFill>
              </a:rPr>
            </a:br>
            <a:r>
              <a:rPr lang="en-US" sz="3100" dirty="0">
                <a:solidFill>
                  <a:prstClr val="black"/>
                </a:solidFill>
              </a:rPr>
              <a:t>“</a:t>
            </a:r>
            <a:r>
              <a:rPr lang="en-US" sz="3100" b="1" i="1" dirty="0">
                <a:solidFill>
                  <a:srgbClr val="9933FF"/>
                </a:solidFill>
              </a:rPr>
              <a:t>to-morrow</a:t>
            </a:r>
            <a:r>
              <a:rPr lang="en-US" sz="3100" i="1" dirty="0">
                <a:solidFill>
                  <a:srgbClr val="9933FF"/>
                </a:solidFill>
              </a:rPr>
              <a:t>.</a:t>
            </a:r>
            <a:r>
              <a:rPr lang="en-US" sz="3100" dirty="0">
                <a:solidFill>
                  <a:prstClr val="black"/>
                </a:solidFill>
              </a:rPr>
              <a:t>” </a:t>
            </a:r>
            <a:r>
              <a:rPr lang="en-US" sz="3100" b="1" dirty="0">
                <a:solidFill>
                  <a:srgbClr val="FF0000"/>
                </a:solidFill>
              </a:rPr>
              <a:t>IMPORTANT:</a:t>
            </a:r>
            <a:r>
              <a:rPr lang="en-US" sz="3100" dirty="0">
                <a:solidFill>
                  <a:srgbClr val="FF0000"/>
                </a:solidFill>
              </a:rPr>
              <a:t> </a:t>
            </a:r>
          </a:p>
          <a:p>
            <a:pPr algn="ctr"/>
            <a:r>
              <a:rPr lang="en-US" sz="3100" dirty="0">
                <a:solidFill>
                  <a:prstClr val="black"/>
                </a:solidFill>
              </a:rPr>
              <a:t>By default, there are </a:t>
            </a:r>
            <a:r>
              <a:rPr lang="en-US" sz="3100" b="1" dirty="0">
                <a:solidFill>
                  <a:srgbClr val="FF0000"/>
                </a:solidFill>
              </a:rPr>
              <a:t>TWO</a:t>
            </a:r>
            <a:r>
              <a:rPr lang="en-US" sz="3100" dirty="0">
                <a:solidFill>
                  <a:prstClr val="black"/>
                </a:solidFill>
              </a:rPr>
              <a:t> separate </a:t>
            </a:r>
          </a:p>
          <a:p>
            <a:pPr algn="ctr"/>
            <a:r>
              <a:rPr lang="en-US" sz="3100" dirty="0">
                <a:solidFill>
                  <a:srgbClr val="00B050"/>
                </a:solidFill>
              </a:rPr>
              <a:t>24 hour Cycles</a:t>
            </a:r>
            <a:r>
              <a:rPr lang="en-US" sz="3100" dirty="0">
                <a:solidFill>
                  <a:prstClr val="black"/>
                </a:solidFill>
              </a:rPr>
              <a:t> </a:t>
            </a:r>
            <a:br>
              <a:rPr lang="en-US" sz="3100" dirty="0">
                <a:solidFill>
                  <a:prstClr val="black"/>
                </a:solidFill>
              </a:rPr>
            </a:br>
            <a:r>
              <a:rPr lang="en-US" sz="3100" dirty="0">
                <a:solidFill>
                  <a:prstClr val="black"/>
                </a:solidFill>
              </a:rPr>
              <a:t>found between verses 4 &amp; 13.  </a:t>
            </a:r>
          </a:p>
          <a:p>
            <a:pPr algn="ctr"/>
            <a:endParaRPr lang="en-US" sz="1400" b="1" i="1" dirty="0">
              <a:solidFill>
                <a:srgbClr val="3E3D1F"/>
              </a:solidFill>
            </a:endParaRPr>
          </a:p>
          <a:p>
            <a:pPr algn="ctr"/>
            <a:r>
              <a:rPr lang="en-US" sz="2400" b="1" i="1" dirty="0">
                <a:solidFill>
                  <a:srgbClr val="3E3D1F"/>
                </a:solidFill>
              </a:rPr>
              <a:t>(Don’t miss this detail.)</a:t>
            </a:r>
          </a:p>
        </p:txBody>
      </p:sp>
      <p:pic>
        <p:nvPicPr>
          <p:cNvPr id="19" name="Picture 18">
            <a:extLst>
              <a:ext uri="{FF2B5EF4-FFF2-40B4-BE49-F238E27FC236}">
                <a16:creationId xmlns:a16="http://schemas.microsoft.com/office/drawing/2014/main" id="{438382C9-147F-4FCC-8515-DF3ACCF60993}"/>
              </a:ext>
            </a:extLst>
          </p:cNvPr>
          <p:cNvPicPr>
            <a:picLocks noChangeAspect="1"/>
          </p:cNvPicPr>
          <p:nvPr/>
        </p:nvPicPr>
        <p:blipFill>
          <a:blip r:embed="rId3" cstate="email">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3721021" y="249223"/>
            <a:ext cx="637656" cy="70448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8" name="Slide Number Placeholder 2"/>
          <p:cNvSpPr>
            <a:spLocks noGrp="1"/>
          </p:cNvSpPr>
          <p:nvPr>
            <p:ph type="sldNum" sz="quarter" idx="13"/>
          </p:nvPr>
        </p:nvSpPr>
        <p:spPr>
          <a:xfrm>
            <a:off x="9455360" y="6064789"/>
            <a:ext cx="2743200" cy="249385"/>
          </a:xfrm>
        </p:spPr>
        <p:txBody>
          <a:bodyPr/>
          <a:lstStyle/>
          <a:p>
            <a:fld id="{48BB047D-A6CD-43AB-96F0-683C726B586B}" type="slidenum">
              <a:rPr lang="en-US" smtClean="0">
                <a:solidFill>
                  <a:prstClr val="black"/>
                </a:solidFill>
              </a:rPr>
              <a:pPr/>
              <a:t>32</a:t>
            </a:fld>
            <a:endParaRPr lang="en-US" dirty="0">
              <a:solidFill>
                <a:prstClr val="black"/>
              </a:solidFill>
            </a:endParaRPr>
          </a:p>
        </p:txBody>
      </p:sp>
      <p:sp>
        <p:nvSpPr>
          <p:cNvPr id="3" name="Rounded Rectangle 2"/>
          <p:cNvSpPr/>
          <p:nvPr/>
        </p:nvSpPr>
        <p:spPr>
          <a:xfrm>
            <a:off x="243947" y="6285052"/>
            <a:ext cx="11777132" cy="514430"/>
          </a:xfrm>
          <a:prstGeom prst="roundRect">
            <a:avLst>
              <a:gd name="adj" fmla="val 50000"/>
            </a:avLst>
          </a:prstGeom>
          <a:ln>
            <a:solidFill>
              <a:srgbClr val="CC99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b="1" dirty="0">
                <a:solidFill>
                  <a:srgbClr val="FFFF00"/>
                </a:solidFill>
              </a:rPr>
              <a:t>Why is </a:t>
            </a:r>
            <a:r>
              <a:rPr lang="en-CA" sz="2400" b="1" dirty="0">
                <a:ln w="12700">
                  <a:solidFill>
                    <a:prstClr val="black"/>
                  </a:solidFill>
                </a:ln>
                <a:solidFill>
                  <a:srgbClr val="FF00FF"/>
                </a:solidFill>
              </a:rPr>
              <a:t>BOQER</a:t>
            </a:r>
            <a:r>
              <a:rPr lang="en-CA" sz="2400" b="1" dirty="0">
                <a:solidFill>
                  <a:srgbClr val="FFFF00"/>
                </a:solidFill>
              </a:rPr>
              <a:t>  seen in verse </a:t>
            </a:r>
            <a:r>
              <a:rPr lang="en-CA" sz="2400" b="1" u="sng" dirty="0">
                <a:solidFill>
                  <a:srgbClr val="FFFF00"/>
                </a:solidFill>
              </a:rPr>
              <a:t>#13</a:t>
            </a:r>
            <a:r>
              <a:rPr lang="en-CA" sz="2400" b="1" dirty="0">
                <a:solidFill>
                  <a:srgbClr val="FFFF00"/>
                </a:solidFill>
              </a:rPr>
              <a:t>? What heavy effect does this word contain?</a:t>
            </a:r>
            <a:r>
              <a:rPr lang="en-CA" dirty="0">
                <a:solidFill>
                  <a:prstClr val="white"/>
                </a:solidFill>
              </a:rPr>
              <a:t>   </a:t>
            </a:r>
          </a:p>
        </p:txBody>
      </p:sp>
    </p:spTree>
    <p:extLst>
      <p:ext uri="{BB962C8B-B14F-4D97-AF65-F5344CB8AC3E}">
        <p14:creationId xmlns:p14="http://schemas.microsoft.com/office/powerpoint/2010/main" val="198160857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ppt_x"/>
                                          </p:val>
                                        </p:tav>
                                        <p:tav tm="100000">
                                          <p:val>
                                            <p:strVal val="#ppt_x"/>
                                          </p:val>
                                        </p:tav>
                                      </p:tavLst>
                                    </p:anim>
                                    <p:anim calcmode="lin" valueType="num">
                                      <p:cBhvr additive="base">
                                        <p:cTn id="8" dur="1250" fill="hold"/>
                                        <p:tgtEl>
                                          <p:spTgt spid="4"/>
                                        </p:tgtEl>
                                        <p:attrNameLst>
                                          <p:attrName>ppt_y</p:attrName>
                                        </p:attrNameLst>
                                      </p:cBhvr>
                                      <p:tavLst>
                                        <p:tav tm="0">
                                          <p:val>
                                            <p:strVal val="1+#ppt_h/2"/>
                                          </p:val>
                                        </p:tav>
                                        <p:tav tm="100000">
                                          <p:val>
                                            <p:strVal val="#ppt_y"/>
                                          </p:val>
                                        </p:tav>
                                      </p:tavLst>
                                    </p:anim>
                                  </p:childTnLst>
                                </p:cTn>
                              </p:par>
                              <p:par>
                                <p:cTn id="9" presetID="45" presetClass="entr" presetSubtype="0" repeatCount="indefinite" fill="hold" nodeType="withEffect">
                                  <p:stCondLst>
                                    <p:cond delay="0"/>
                                  </p:stCondLst>
                                  <p:endCondLst>
                                    <p:cond evt="onNext" delay="0">
                                      <p:tgtEl>
                                        <p:sldTgt/>
                                      </p:tgtEl>
                                    </p:cond>
                                  </p:endCondLst>
                                  <p:childTnLst>
                                    <p:set>
                                      <p:cBhvr>
                                        <p:cTn id="10" dur="1" fill="hold">
                                          <p:stCondLst>
                                            <p:cond delay="0"/>
                                          </p:stCondLst>
                                        </p:cTn>
                                        <p:tgtEl>
                                          <p:spTgt spid="19"/>
                                        </p:tgtEl>
                                        <p:attrNameLst>
                                          <p:attrName>style.visibility</p:attrName>
                                        </p:attrNameLst>
                                      </p:cBhvr>
                                      <p:to>
                                        <p:strVal val="visible"/>
                                      </p:to>
                                    </p:set>
                                    <p:animEffect transition="in" filter="fade">
                                      <p:cBhvr>
                                        <p:cTn id="11" dur="2000"/>
                                        <p:tgtEl>
                                          <p:spTgt spid="19"/>
                                        </p:tgtEl>
                                      </p:cBhvr>
                                    </p:animEffect>
                                    <p:anim calcmode="lin" valueType="num">
                                      <p:cBhvr>
                                        <p:cTn id="12" dur="2000" fill="hold"/>
                                        <p:tgtEl>
                                          <p:spTgt spid="19"/>
                                        </p:tgtEl>
                                        <p:attrNameLst>
                                          <p:attrName>ppt_w</p:attrName>
                                        </p:attrNameLst>
                                      </p:cBhvr>
                                      <p:tavLst>
                                        <p:tav tm="0" fmla="#ppt_w*sin(2.5*pi*$)">
                                          <p:val>
                                            <p:fltVal val="0"/>
                                          </p:val>
                                        </p:tav>
                                        <p:tav tm="100000">
                                          <p:val>
                                            <p:fltVal val="1"/>
                                          </p:val>
                                        </p:tav>
                                      </p:tavLst>
                                    </p:anim>
                                    <p:anim calcmode="lin" valueType="num">
                                      <p:cBhvr>
                                        <p:cTn id="13" dur="20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1250" fill="hold"/>
                                        <p:tgtEl>
                                          <p:spTgt spid="16"/>
                                        </p:tgtEl>
                                        <p:attrNameLst>
                                          <p:attrName>ppt_x</p:attrName>
                                        </p:attrNameLst>
                                      </p:cBhvr>
                                      <p:tavLst>
                                        <p:tav tm="0">
                                          <p:val>
                                            <p:strVal val="#ppt_x"/>
                                          </p:val>
                                        </p:tav>
                                        <p:tav tm="100000">
                                          <p:val>
                                            <p:strVal val="#ppt_x"/>
                                          </p:val>
                                        </p:tav>
                                      </p:tavLst>
                                    </p:anim>
                                    <p:anim calcmode="lin" valueType="num">
                                      <p:cBhvr additive="base">
                                        <p:cTn id="19" dur="125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insect on the ground&#10;&#10;Description automatically generated">
            <a:extLst>
              <a:ext uri="{FF2B5EF4-FFF2-40B4-BE49-F238E27FC236}">
                <a16:creationId xmlns:a16="http://schemas.microsoft.com/office/drawing/2014/main" id="{9D291316-A143-4A25-84E6-94434976C85F}"/>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2191979" y="3945378"/>
            <a:ext cx="5839968" cy="3444240"/>
          </a:xfrm>
          <a:prstGeom prst="rect">
            <a:avLst/>
          </a:prstGeom>
        </p:spPr>
      </p:pic>
      <p:sp>
        <p:nvSpPr>
          <p:cNvPr id="4" name="Slide Number Placeholder 3">
            <a:extLst>
              <a:ext uri="{FF2B5EF4-FFF2-40B4-BE49-F238E27FC236}">
                <a16:creationId xmlns:a16="http://schemas.microsoft.com/office/drawing/2014/main" id="{FC4FDA35-0071-4215-88ED-CD5D899278F0}"/>
              </a:ext>
            </a:extLst>
          </p:cNvPr>
          <p:cNvSpPr>
            <a:spLocks noGrp="1"/>
          </p:cNvSpPr>
          <p:nvPr>
            <p:ph type="sldNum" sz="quarter" idx="12"/>
          </p:nvPr>
        </p:nvSpPr>
        <p:spPr>
          <a:xfrm>
            <a:off x="9348532" y="6404476"/>
            <a:ext cx="2743200" cy="365125"/>
          </a:xfrm>
        </p:spPr>
        <p:txBody>
          <a:bodyPr/>
          <a:lstStyle/>
          <a:p>
            <a:fld id="{685DEEB0-0D57-4C46-9A3A-CA2E40FA33D3}" type="slidenum">
              <a:rPr lang="en-US" sz="1800" smtClean="0">
                <a:solidFill>
                  <a:schemeClr val="bg1"/>
                </a:solidFill>
              </a:rPr>
              <a:t>33</a:t>
            </a:fld>
            <a:endParaRPr lang="en-US" dirty="0">
              <a:solidFill>
                <a:schemeClr val="bg1"/>
              </a:solidFill>
            </a:endParaRPr>
          </a:p>
        </p:txBody>
      </p:sp>
      <p:sp>
        <p:nvSpPr>
          <p:cNvPr id="6" name="Rectangle 5">
            <a:extLst>
              <a:ext uri="{FF2B5EF4-FFF2-40B4-BE49-F238E27FC236}">
                <a16:creationId xmlns:a16="http://schemas.microsoft.com/office/drawing/2014/main" id="{C9845351-81C3-42B3-99E3-7F05ABDCE2FF}"/>
              </a:ext>
            </a:extLst>
          </p:cNvPr>
          <p:cNvSpPr/>
          <p:nvPr/>
        </p:nvSpPr>
        <p:spPr>
          <a:xfrm>
            <a:off x="564731" y="4076700"/>
            <a:ext cx="5493169" cy="2246769"/>
          </a:xfrm>
          <a:prstGeom prst="rect">
            <a:avLst/>
          </a:prstGeom>
          <a:solidFill>
            <a:schemeClr val="bg1">
              <a:alpha val="75000"/>
            </a:schemeClr>
          </a:solidFill>
          <a:scene3d>
            <a:camera prst="orthographicFront"/>
            <a:lightRig rig="threePt" dir="t"/>
          </a:scene3d>
          <a:sp3d>
            <a:bevelT/>
          </a:sp3d>
        </p:spPr>
        <p:txBody>
          <a:bodyPr wrap="square">
            <a:spAutoFit/>
          </a:bodyPr>
          <a:lstStyle/>
          <a:p>
            <a:pPr lvl="0">
              <a:buFont typeface="Wingdings" pitchFamily="2" charset="2"/>
              <a:buChar char="Ø"/>
            </a:pPr>
            <a:r>
              <a:rPr lang="en-US" sz="2800" b="1" u="sng" dirty="0">
                <a:solidFill>
                  <a:srgbClr val="C00000"/>
                </a:solidFill>
                <a:effectLst>
                  <a:outerShdw blurRad="38100" dist="38100" dir="2700000" algn="tl">
                    <a:srgbClr val="000000">
                      <a:alpha val="43137"/>
                    </a:srgbClr>
                  </a:outerShdw>
                </a:effectLst>
                <a:latin typeface="Calibri" panose="020F0502020204030204"/>
              </a:rPr>
              <a:t>to morrow</a:t>
            </a:r>
            <a:r>
              <a:rPr lang="en-US" sz="2800" dirty="0">
                <a:solidFill>
                  <a:srgbClr val="C00000"/>
                </a:solidFill>
                <a:effectLst>
                  <a:outerShdw blurRad="38100" dist="38100" dir="2700000" algn="tl">
                    <a:srgbClr val="000000">
                      <a:alpha val="43137"/>
                    </a:srgbClr>
                  </a:outerShdw>
                </a:effectLst>
                <a:latin typeface="Calibri" panose="020F0502020204030204"/>
              </a:rPr>
              <a:t> </a:t>
            </a:r>
            <a:r>
              <a:rPr lang="en-US" sz="2800" dirty="0">
                <a:solidFill>
                  <a:prstClr val="black"/>
                </a:solidFill>
                <a:effectLst>
                  <a:outerShdw blurRad="38100" dist="38100" dir="2700000" algn="tl">
                    <a:srgbClr val="000000">
                      <a:alpha val="43137"/>
                    </a:srgbClr>
                  </a:outerShdw>
                </a:effectLst>
                <a:latin typeface="Calibri" panose="020F0502020204030204"/>
              </a:rPr>
              <a:t>-- H4279; </a:t>
            </a:r>
            <a:r>
              <a:rPr lang="en-US" sz="2800" dirty="0">
                <a:solidFill>
                  <a:srgbClr val="C00000"/>
                </a:solidFill>
                <a:effectLst>
                  <a:outerShdw blurRad="38100" dist="38100" dir="2700000" algn="tl">
                    <a:srgbClr val="000000">
                      <a:alpha val="43137"/>
                    </a:srgbClr>
                  </a:outerShdw>
                </a:effectLst>
                <a:latin typeface="Calibri" panose="020F0502020204030204"/>
              </a:rPr>
              <a:t>machar;</a:t>
            </a:r>
            <a:r>
              <a:rPr lang="en-US" sz="2800" dirty="0">
                <a:solidFill>
                  <a:prstClr val="black"/>
                </a:solidFill>
                <a:effectLst>
                  <a:outerShdw blurRad="38100" dist="38100" dir="2700000" algn="tl">
                    <a:srgbClr val="000000">
                      <a:alpha val="43137"/>
                    </a:srgbClr>
                  </a:outerShdw>
                </a:effectLst>
                <a:latin typeface="Calibri" panose="020F0502020204030204"/>
              </a:rPr>
              <a:t> properly, </a:t>
            </a:r>
            <a:r>
              <a:rPr lang="en-US" sz="2800" b="1" u="sng" dirty="0">
                <a:solidFill>
                  <a:prstClr val="black"/>
                </a:solidFill>
                <a:effectLst>
                  <a:outerShdw blurRad="38100" dist="38100" dir="2700000" algn="tl">
                    <a:srgbClr val="000000">
                      <a:alpha val="43137"/>
                    </a:srgbClr>
                  </a:outerShdw>
                </a:effectLst>
                <a:latin typeface="Calibri" panose="020F0502020204030204"/>
              </a:rPr>
              <a:t>deferred</a:t>
            </a:r>
            <a:r>
              <a:rPr lang="en-US" sz="2800" dirty="0">
                <a:solidFill>
                  <a:prstClr val="black"/>
                </a:solidFill>
                <a:effectLst>
                  <a:outerShdw blurRad="38100" dist="38100" dir="2700000" algn="tl">
                    <a:srgbClr val="000000">
                      <a:alpha val="43137"/>
                    </a:srgbClr>
                  </a:outerShdw>
                </a:effectLst>
                <a:latin typeface="Calibri" panose="020F0502020204030204"/>
              </a:rPr>
              <a:t>, i.e. the morrow; usually (adverbially) tomorrow; indefinitely, hereafter:  </a:t>
            </a:r>
            <a:br>
              <a:rPr lang="en-US" sz="2800" dirty="0">
                <a:solidFill>
                  <a:prstClr val="black"/>
                </a:solidFill>
                <a:effectLst>
                  <a:outerShdw blurRad="38100" dist="38100" dir="2700000" algn="tl">
                    <a:srgbClr val="000000">
                      <a:alpha val="43137"/>
                    </a:srgbClr>
                  </a:outerShdw>
                </a:effectLst>
                <a:latin typeface="Calibri" panose="020F0502020204030204"/>
              </a:rPr>
            </a:br>
            <a:r>
              <a:rPr lang="en-US" sz="2800" dirty="0">
                <a:solidFill>
                  <a:prstClr val="black"/>
                </a:solidFill>
                <a:effectLst>
                  <a:outerShdw blurRad="38100" dist="38100" dir="2700000" algn="tl">
                    <a:srgbClr val="000000">
                      <a:alpha val="43137"/>
                    </a:srgbClr>
                  </a:outerShdw>
                </a:effectLst>
                <a:latin typeface="Calibri" panose="020F0502020204030204"/>
              </a:rPr>
              <a:t>(</a:t>
            </a:r>
            <a:r>
              <a:rPr lang="en-US" sz="2800" i="1" dirty="0">
                <a:solidFill>
                  <a:prstClr val="black"/>
                </a:solidFill>
                <a:effectLst>
                  <a:outerShdw blurRad="38100" dist="38100" dir="2700000" algn="tl">
                    <a:srgbClr val="000000">
                      <a:alpha val="43137"/>
                    </a:srgbClr>
                  </a:outerShdw>
                </a:effectLst>
                <a:latin typeface="Calibri" panose="020F0502020204030204"/>
              </a:rPr>
              <a:t>KJV)</a:t>
            </a:r>
            <a:r>
              <a:rPr lang="en-US" sz="2800" dirty="0">
                <a:solidFill>
                  <a:prstClr val="black"/>
                </a:solidFill>
                <a:effectLst>
                  <a:outerShdw blurRad="38100" dist="38100" dir="2700000" algn="tl">
                    <a:srgbClr val="000000">
                      <a:alpha val="43137"/>
                    </a:srgbClr>
                  </a:outerShdw>
                </a:effectLst>
                <a:latin typeface="Calibri" panose="020F0502020204030204"/>
              </a:rPr>
              <a:t> </a:t>
            </a:r>
            <a:r>
              <a:rPr lang="en-US" sz="2800" dirty="0">
                <a:solidFill>
                  <a:srgbClr val="009EFF"/>
                </a:solidFill>
                <a:effectLst>
                  <a:outerShdw blurRad="38100" dist="38100" dir="2700000" algn="tl">
                    <a:srgbClr val="000000">
                      <a:alpha val="43137"/>
                    </a:srgbClr>
                  </a:outerShdw>
                </a:effectLst>
                <a:latin typeface="Calibri" panose="020F0502020204030204"/>
              </a:rPr>
              <a:t>- </a:t>
            </a:r>
            <a:r>
              <a:rPr lang="en-US" sz="2800" b="1" u="sng" dirty="0">
                <a:solidFill>
                  <a:srgbClr val="009EFF"/>
                </a:solidFill>
                <a:effectLst>
                  <a:outerShdw blurRad="38100" dist="38100" dir="2700000" algn="tl">
                    <a:srgbClr val="000000">
                      <a:alpha val="43137"/>
                    </a:srgbClr>
                  </a:outerShdw>
                </a:effectLst>
                <a:latin typeface="Calibri" panose="020F0502020204030204"/>
              </a:rPr>
              <a:t>time to come</a:t>
            </a:r>
            <a:r>
              <a:rPr lang="en-US" sz="2800" dirty="0">
                <a:solidFill>
                  <a:srgbClr val="009EFF"/>
                </a:solidFill>
                <a:effectLst>
                  <a:outerShdw blurRad="38100" dist="38100" dir="2700000" algn="tl">
                    <a:srgbClr val="000000">
                      <a:alpha val="43137"/>
                    </a:srgbClr>
                  </a:outerShdw>
                </a:effectLst>
                <a:latin typeface="Calibri" panose="020F0502020204030204"/>
              </a:rPr>
              <a:t>, </a:t>
            </a:r>
            <a:r>
              <a:rPr lang="en-US" sz="2800" dirty="0">
                <a:solidFill>
                  <a:srgbClr val="C00000"/>
                </a:solidFill>
                <a:effectLst>
                  <a:outerShdw blurRad="38100" dist="38100" dir="2700000" algn="tl">
                    <a:srgbClr val="000000">
                      <a:alpha val="43137"/>
                    </a:srgbClr>
                  </a:outerShdw>
                </a:effectLst>
                <a:latin typeface="Calibri" panose="020F0502020204030204"/>
              </a:rPr>
              <a:t>tomorrow.</a:t>
            </a:r>
          </a:p>
        </p:txBody>
      </p:sp>
      <p:grpSp>
        <p:nvGrpSpPr>
          <p:cNvPr id="11" name="Group 10">
            <a:extLst>
              <a:ext uri="{FF2B5EF4-FFF2-40B4-BE49-F238E27FC236}">
                <a16:creationId xmlns:a16="http://schemas.microsoft.com/office/drawing/2014/main" id="{7A09FE5F-0230-4989-A532-B5594BCC741D}"/>
              </a:ext>
            </a:extLst>
          </p:cNvPr>
          <p:cNvGrpSpPr/>
          <p:nvPr/>
        </p:nvGrpSpPr>
        <p:grpSpPr>
          <a:xfrm>
            <a:off x="414336" y="-86580"/>
            <a:ext cx="5657217" cy="3739867"/>
            <a:chOff x="414336" y="-86580"/>
            <a:chExt cx="5657217" cy="3739867"/>
          </a:xfrm>
        </p:grpSpPr>
        <p:sp>
          <p:nvSpPr>
            <p:cNvPr id="3" name="Content Placeholder 4">
              <a:extLst>
                <a:ext uri="{FF2B5EF4-FFF2-40B4-BE49-F238E27FC236}">
                  <a16:creationId xmlns:a16="http://schemas.microsoft.com/office/drawing/2014/main" id="{15B6AA94-C1D8-41A8-9639-F5691798938E}"/>
                </a:ext>
              </a:extLst>
            </p:cNvPr>
            <p:cNvSpPr txBox="1">
              <a:spLocks/>
            </p:cNvSpPr>
            <p:nvPr/>
          </p:nvSpPr>
          <p:spPr>
            <a:xfrm>
              <a:off x="503771" y="1450849"/>
              <a:ext cx="5567782" cy="2202438"/>
            </a:xfrm>
            <a:prstGeom prst="rect">
              <a:avLst/>
            </a:prstGeom>
            <a:solidFill>
              <a:schemeClr val="bg1">
                <a:alpha val="75000"/>
              </a:schemeClr>
            </a:solidFill>
            <a:scene3d>
              <a:camera prst="orthographicFront"/>
              <a:lightRig rig="threePt" dir="t"/>
            </a:scene3d>
            <a:sp3d>
              <a:bevelT/>
            </a:sp3d>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buNone/>
              </a:pPr>
              <a:r>
                <a:rPr lang="en-US" sz="2800" dirty="0">
                  <a:solidFill>
                    <a:prstClr val="black"/>
                  </a:solidFill>
                  <a:effectLst>
                    <a:outerShdw blurRad="38100" dist="38100" dir="2700000" algn="tl">
                      <a:srgbClr val="000000">
                        <a:alpha val="43137"/>
                      </a:srgbClr>
                    </a:outerShdw>
                  </a:effectLst>
                  <a:latin typeface="Calibri" panose="020F0502020204030204"/>
                </a:rPr>
                <a:t>The command of verse 4 was:  </a:t>
              </a:r>
              <a:br>
                <a:rPr lang="en-US" sz="2800" dirty="0">
                  <a:solidFill>
                    <a:prstClr val="black"/>
                  </a:solidFill>
                  <a:effectLst>
                    <a:outerShdw blurRad="38100" dist="38100" dir="2700000" algn="tl">
                      <a:srgbClr val="000000">
                        <a:alpha val="43137"/>
                      </a:srgbClr>
                    </a:outerShdw>
                  </a:effectLst>
                  <a:latin typeface="Calibri" panose="020F0502020204030204"/>
                </a:rPr>
              </a:br>
              <a:r>
                <a:rPr lang="en-US" sz="2800" dirty="0">
                  <a:solidFill>
                    <a:prstClr val="black"/>
                  </a:solidFill>
                  <a:effectLst>
                    <a:outerShdw blurRad="38100" dist="38100" dir="2700000" algn="tl">
                      <a:srgbClr val="000000">
                        <a:alpha val="43137"/>
                      </a:srgbClr>
                    </a:outerShdw>
                  </a:effectLst>
                  <a:latin typeface="Calibri" panose="020F0502020204030204"/>
                </a:rPr>
                <a:t>“… if thou refuse to let my people go, behold, </a:t>
              </a:r>
              <a:r>
                <a:rPr lang="en-US" sz="4400" b="1" u="sng" dirty="0">
                  <a:solidFill>
                    <a:srgbClr val="C00000"/>
                  </a:solidFill>
                  <a:effectLst>
                    <a:outerShdw blurRad="38100" dist="38100" dir="2700000" algn="tl">
                      <a:srgbClr val="000000">
                        <a:alpha val="43137"/>
                      </a:srgbClr>
                    </a:outerShdw>
                  </a:effectLst>
                  <a:latin typeface="Calibri" panose="020F0502020204030204"/>
                </a:rPr>
                <a:t>TO MORROW</a:t>
              </a:r>
              <a:r>
                <a:rPr lang="en-US" sz="4400" dirty="0">
                  <a:solidFill>
                    <a:srgbClr val="C00000"/>
                  </a:solidFill>
                  <a:effectLst>
                    <a:outerShdw blurRad="38100" dist="38100" dir="2700000" algn="tl">
                      <a:srgbClr val="000000">
                        <a:alpha val="43137"/>
                      </a:srgbClr>
                    </a:outerShdw>
                  </a:effectLst>
                  <a:latin typeface="Calibri" panose="020F0502020204030204"/>
                </a:rPr>
                <a:t> </a:t>
              </a:r>
              <a:r>
                <a:rPr lang="en-US" sz="2800" dirty="0">
                  <a:solidFill>
                    <a:prstClr val="black"/>
                  </a:solidFill>
                  <a:effectLst>
                    <a:outerShdw blurRad="38100" dist="38100" dir="2700000" algn="tl">
                      <a:srgbClr val="000000">
                        <a:alpha val="43137"/>
                      </a:srgbClr>
                    </a:outerShdw>
                  </a:effectLst>
                  <a:latin typeface="Calibri" panose="020F0502020204030204"/>
                </a:rPr>
                <a:t>will </a:t>
              </a:r>
              <a:br>
                <a:rPr lang="en-US" sz="2800" dirty="0">
                  <a:solidFill>
                    <a:prstClr val="black"/>
                  </a:solidFill>
                  <a:effectLst>
                    <a:outerShdw blurRad="38100" dist="38100" dir="2700000" algn="tl">
                      <a:srgbClr val="000000">
                        <a:alpha val="43137"/>
                      </a:srgbClr>
                    </a:outerShdw>
                  </a:effectLst>
                  <a:latin typeface="Calibri" panose="020F0502020204030204"/>
                </a:rPr>
              </a:br>
              <a:r>
                <a:rPr lang="en-US" sz="2800" b="1" u="sng" dirty="0">
                  <a:solidFill>
                    <a:srgbClr val="00B050"/>
                  </a:solidFill>
                  <a:effectLst>
                    <a:outerShdw blurRad="38100" dist="38100" dir="2700000" algn="tl">
                      <a:srgbClr val="000000">
                        <a:alpha val="43137"/>
                      </a:srgbClr>
                    </a:outerShdw>
                  </a:effectLst>
                  <a:latin typeface="Calibri" panose="020F0502020204030204"/>
                </a:rPr>
                <a:t>I bring the locusts</a:t>
              </a:r>
              <a:r>
                <a:rPr lang="en-US" sz="2800" dirty="0">
                  <a:solidFill>
                    <a:srgbClr val="00B050"/>
                  </a:solidFill>
                  <a:effectLst>
                    <a:outerShdw blurRad="38100" dist="38100" dir="2700000" algn="tl">
                      <a:srgbClr val="000000">
                        <a:alpha val="43137"/>
                      </a:srgbClr>
                    </a:outerShdw>
                  </a:effectLst>
                  <a:latin typeface="Calibri" panose="020F0502020204030204"/>
                </a:rPr>
                <a:t> </a:t>
              </a:r>
              <a:r>
                <a:rPr lang="en-US" sz="2800" dirty="0">
                  <a:solidFill>
                    <a:prstClr val="black"/>
                  </a:solidFill>
                  <a:effectLst>
                    <a:outerShdw blurRad="38100" dist="38100" dir="2700000" algn="tl">
                      <a:srgbClr val="000000">
                        <a:alpha val="43137"/>
                      </a:srgbClr>
                    </a:outerShdw>
                  </a:effectLst>
                  <a:latin typeface="Calibri" panose="020F0502020204030204"/>
                </a:rPr>
                <a:t>into thy coast.” </a:t>
              </a:r>
            </a:p>
            <a:p>
              <a:pPr marL="0" lvl="0" indent="0">
                <a:buNone/>
              </a:pPr>
              <a:endParaRPr lang="en-US" sz="2800" b="1" u="sng" dirty="0">
                <a:solidFill>
                  <a:srgbClr val="FF0066"/>
                </a:solidFill>
                <a:effectLst>
                  <a:glow rad="228600">
                    <a:schemeClr val="bg1">
                      <a:alpha val="40000"/>
                    </a:schemeClr>
                  </a:glow>
                  <a:outerShdw blurRad="38100" dist="38100" dir="2700000" algn="tl">
                    <a:srgbClr val="000000">
                      <a:alpha val="43137"/>
                    </a:srgbClr>
                  </a:outerShdw>
                </a:effectLst>
                <a:latin typeface="Calibri" panose="020F0502020204030204"/>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ysClr val="windowText" lastClr="000000"/>
                </a:solidFill>
                <a:effectLst>
                  <a:glow rad="228600">
                    <a:schemeClr val="bg1">
                      <a:alpha val="40000"/>
                    </a:schemeClr>
                  </a:glow>
                  <a:outerShdw blurRad="38100" dist="38100" dir="2700000" algn="tl">
                    <a:srgbClr val="000000">
                      <a:alpha val="43137"/>
                    </a:srgbClr>
                  </a:outerShdw>
                </a:effectLst>
                <a:uLnTx/>
                <a:uFillTx/>
                <a:latin typeface="Calibri" panose="020F0502020204030204"/>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CA"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10" name="Picture 9" descr="A picture containing weapon&#10;&#10;Description automatically generated">
              <a:extLst>
                <a:ext uri="{FF2B5EF4-FFF2-40B4-BE49-F238E27FC236}">
                  <a16:creationId xmlns:a16="http://schemas.microsoft.com/office/drawing/2014/main" id="{936833B8-9075-4B67-89AE-DB65BFD51CC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4336" y="-86580"/>
              <a:ext cx="1319213" cy="1751167"/>
            </a:xfrm>
            <a:prstGeom prst="rect">
              <a:avLst/>
            </a:prstGeom>
          </p:spPr>
        </p:pic>
      </p:grpSp>
      <p:sp>
        <p:nvSpPr>
          <p:cNvPr id="8" name="Slide Number Placeholder 2"/>
          <p:cNvSpPr txBox="1">
            <a:spLocks/>
          </p:cNvSpPr>
          <p:nvPr/>
        </p:nvSpPr>
        <p:spPr>
          <a:xfrm>
            <a:off x="8644681" y="6343784"/>
            <a:ext cx="2743200"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spTree>
    <p:extLst>
      <p:ext uri="{BB962C8B-B14F-4D97-AF65-F5344CB8AC3E}">
        <p14:creationId xmlns:p14="http://schemas.microsoft.com/office/powerpoint/2010/main" val="30475498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1" presetClass="entr" presetSubtype="0" fill="hold" nodeType="afterEffect">
                                  <p:stCondLst>
                                    <p:cond delay="1750"/>
                                  </p:stCondLst>
                                  <p:childTnLst>
                                    <p:set>
                                      <p:cBhvr>
                                        <p:cTn id="11" dur="1" fill="hold">
                                          <p:stCondLst>
                                            <p:cond delay="9"/>
                                          </p:stCondLst>
                                        </p:cTn>
                                        <p:tgtEl>
                                          <p:spTgt spid="5"/>
                                        </p:tgtEl>
                                        <p:attrNameLst>
                                          <p:attrName>style.visibility</p:attrName>
                                        </p:attrNameLst>
                                      </p:cBhvr>
                                      <p:to>
                                        <p:strVal val="visible"/>
                                      </p:to>
                                    </p:set>
                                  </p:childTnLst>
                                </p:cTn>
                              </p:par>
                              <p:par>
                                <p:cTn id="12" presetID="47" presetClass="path" presetSubtype="0" accel="50000" decel="50000" fill="hold" nodeType="withEffect">
                                  <p:stCondLst>
                                    <p:cond delay="50"/>
                                  </p:stCondLst>
                                  <p:childTnLst>
                                    <p:animMotion origin="layout" path="M -3.125E-6 -0.44931 C -0.01159 -0.125 -0.05325 0.1081 -0.09492 0.1081 C -0.13659 0.1081 -0.172 -0.125 -0.18359 -0.44931 C -0.2013 -0.125 -0.23685 0.1081 -0.27838 0.1081 C -0.32005 0.1081 -0.35547 -0.125 -0.36705 -0.44931 C -0.38489 -0.125 -0.42031 0.1081 -0.46198 0.1081 C -0.50351 0.1081 -0.54518 -0.125 -0.55677 -0.44931 C -0.56836 -0.125 -0.60377 0.1081 -0.65156 0.1081 C -0.68711 0.1081 -0.72877 -0.125 -0.74023 -0.44931 C -0.75182 -0.125 -0.79349 0.1081 -0.83515 0.1081 C -0.87682 0.1081 -0.91224 -0.125 -0.92382 -0.44931 C -0.94153 -0.125 -0.97708 0.1081 -1.01862 0.1081 C -1.06028 0.1081 -1.0957 -0.125 -1.11354 -0.44931 C -1.12513 -0.125 -1.16054 0.1081 -1.20221 0.1081 C -1.24362 0.1081 -1.28528 -0.125 -1.29687 -0.44931 C -1.30846 -0.125 -1.34388 0.1081 -1.39166 0.1081 C -1.43333 0.1081 -1.46888 -0.125 -1.48047 -0.44931 " pathEditMode="relative" rAng="0" ptsTypes="AAAAAAAAAAAAAAAAA">
                                      <p:cBhvr>
                                        <p:cTn id="13" dur="10000" fill="hold"/>
                                        <p:tgtEl>
                                          <p:spTgt spid="5"/>
                                        </p:tgtEl>
                                        <p:attrNameLst>
                                          <p:attrName>ppt_x</p:attrName>
                                          <p:attrName>ppt_y</p:attrName>
                                        </p:attrNameLst>
                                      </p:cBhvr>
                                      <p:rCtr x="-74023" y="27870"/>
                                    </p:animMotion>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a:extLst>
              <a:ext uri="{FF2B5EF4-FFF2-40B4-BE49-F238E27FC236}">
                <a16:creationId xmlns:a16="http://schemas.microsoft.com/office/drawing/2014/main" id="{ABA96B67-58F6-4189-AA0E-CA941BB6EEFC}"/>
              </a:ext>
            </a:extLst>
          </p:cNvPr>
          <p:cNvPicPr>
            <a:picLocks noGrp="1" noChangeAspect="1"/>
          </p:cNvPicPr>
          <p:nvPr>
            <p:ph type="pic" sz="quarter" idx="11"/>
          </p:nvPr>
        </p:nvPicPr>
        <p:blipFill rotWithShape="1">
          <a:blip r:embed="rId2" cstate="email">
            <a:extLst>
              <a:ext uri="{28A0092B-C50C-407E-A947-70E740481C1C}">
                <a14:useLocalDpi xmlns:a14="http://schemas.microsoft.com/office/drawing/2010/main"/>
              </a:ext>
            </a:extLst>
          </a:blip>
          <a:srcRect b="-10"/>
          <a:stretch/>
        </p:blipFill>
        <p:spPr>
          <a:xfrm>
            <a:off x="-1" y="-4138"/>
            <a:ext cx="3941385" cy="6869575"/>
          </a:xfrm>
          <a:prstGeom prst="rect">
            <a:avLst/>
          </a:prstGeom>
          <a:scene3d>
            <a:camera prst="orthographicFront"/>
            <a:lightRig rig="threePt" dir="t"/>
          </a:scene3d>
          <a:sp3d>
            <a:bevelT/>
          </a:sp3d>
        </p:spPr>
      </p:pic>
      <p:pic>
        <p:nvPicPr>
          <p:cNvPr id="30" name="Picture 29">
            <a:extLst>
              <a:ext uri="{FF2B5EF4-FFF2-40B4-BE49-F238E27FC236}">
                <a16:creationId xmlns:a16="http://schemas.microsoft.com/office/drawing/2014/main" id="{CC6A6866-1CA4-4CF9-AF39-1E210407C39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0"/>
          <a:stretch/>
        </p:blipFill>
        <p:spPr>
          <a:xfrm>
            <a:off x="3941384" y="0"/>
            <a:ext cx="4196776" cy="6858000"/>
          </a:xfrm>
          <a:prstGeom prst="rect">
            <a:avLst/>
          </a:prstGeom>
          <a:scene3d>
            <a:camera prst="orthographicFront"/>
            <a:lightRig rig="threePt" dir="t"/>
          </a:scene3d>
          <a:sp3d>
            <a:bevelT/>
          </a:sp3d>
        </p:spPr>
      </p:pic>
      <p:pic>
        <p:nvPicPr>
          <p:cNvPr id="33" name="Picture 32">
            <a:extLst>
              <a:ext uri="{FF2B5EF4-FFF2-40B4-BE49-F238E27FC236}">
                <a16:creationId xmlns:a16="http://schemas.microsoft.com/office/drawing/2014/main" id="{6DD343C1-75A7-44E7-833F-3E9FF2C0065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138160" y="0"/>
            <a:ext cx="4142579" cy="6892023"/>
          </a:xfrm>
          <a:prstGeom prst="rect">
            <a:avLst/>
          </a:prstGeom>
          <a:scene3d>
            <a:camera prst="orthographicFront"/>
            <a:lightRig rig="threePt" dir="t"/>
          </a:scene3d>
          <a:sp3d>
            <a:bevelT/>
          </a:sp3d>
        </p:spPr>
      </p:pic>
      <p:sp>
        <p:nvSpPr>
          <p:cNvPr id="2" name="Rectangle 1">
            <a:extLst>
              <a:ext uri="{FF2B5EF4-FFF2-40B4-BE49-F238E27FC236}">
                <a16:creationId xmlns:a16="http://schemas.microsoft.com/office/drawing/2014/main" id="{8D67F041-D7E5-4DAC-A453-085F789659C1}"/>
              </a:ext>
            </a:extLst>
          </p:cNvPr>
          <p:cNvSpPr/>
          <p:nvPr/>
        </p:nvSpPr>
        <p:spPr>
          <a:xfrm>
            <a:off x="441474" y="466266"/>
            <a:ext cx="3099816" cy="1643527"/>
          </a:xfrm>
          <a:prstGeom prst="rect">
            <a:avLst/>
          </a:prstGeom>
          <a:solidFill>
            <a:schemeClr val="bg1"/>
          </a:solidFill>
          <a:ln w="63500">
            <a:solidFill>
              <a:schemeClr val="accent1">
                <a:shade val="50000"/>
              </a:schemeClr>
            </a:solidFill>
          </a:ln>
          <a:scene3d>
            <a:camera prst="orthographicFront"/>
            <a:lightRig rig="threePt" dir="t"/>
          </a:scene3d>
          <a:sp3d>
            <a:bevelT/>
          </a:sp3d>
        </p:spPr>
        <p:txBody>
          <a:bodyPr wrap="square">
            <a:spAutoFit/>
            <a:sp3d extrusionH="57150">
              <a:bevelT w="38100" h="38100" prst="angle"/>
            </a:sp3d>
          </a:bodyPr>
          <a:lstStyle/>
          <a:p>
            <a:pPr lvl="0" algn="ctr" defTabSz="685800">
              <a:lnSpc>
                <a:spcPct val="90000"/>
              </a:lnSpc>
              <a:spcBef>
                <a:spcPts val="750"/>
              </a:spcBef>
              <a:defRPr/>
            </a:pPr>
            <a:r>
              <a:rPr lang="en-US" sz="2800" dirty="0">
                <a:solidFill>
                  <a:srgbClr val="0070C0"/>
                </a:solidFill>
                <a:effectLst>
                  <a:outerShdw blurRad="38100" dist="38100" dir="2700000" algn="tl">
                    <a:srgbClr val="000000">
                      <a:alpha val="43137"/>
                    </a:srgbClr>
                  </a:outerShdw>
                </a:effectLst>
                <a:latin typeface="Calibri" panose="020F0502020204030204"/>
              </a:rPr>
              <a:t>Exo 10:13 </a:t>
            </a:r>
            <a:r>
              <a:rPr lang="en-US" sz="2800" dirty="0">
                <a:solidFill>
                  <a:sysClr val="windowText" lastClr="000000"/>
                </a:solidFill>
                <a:effectLst>
                  <a:outerShdw blurRad="38100" dist="38100" dir="2700000" algn="tl">
                    <a:srgbClr val="000000">
                      <a:alpha val="43137"/>
                    </a:srgbClr>
                  </a:outerShdw>
                </a:effectLst>
                <a:latin typeface="Calibri" panose="020F0502020204030204"/>
              </a:rPr>
              <a:t>… 	and </a:t>
            </a:r>
            <a:r>
              <a:rPr lang="en-US" sz="2800" dirty="0">
                <a:solidFill>
                  <a:srgbClr val="3333FF"/>
                </a:solidFill>
                <a:effectLst>
                  <a:outerShdw blurRad="38100" dist="38100" dir="2700000" algn="tl">
                    <a:srgbClr val="000000">
                      <a:alpha val="43137"/>
                    </a:srgbClr>
                  </a:outerShdw>
                </a:effectLst>
                <a:latin typeface="Calibri" panose="020F0502020204030204"/>
              </a:rPr>
              <a:t>YAHUAH </a:t>
            </a:r>
            <a:r>
              <a:rPr lang="en-US" sz="2800" dirty="0">
                <a:solidFill>
                  <a:sysClr val="windowText" lastClr="000000"/>
                </a:solidFill>
                <a:effectLst>
                  <a:outerShdw blurRad="38100" dist="38100" dir="2700000" algn="tl">
                    <a:srgbClr val="000000">
                      <a:alpha val="43137"/>
                    </a:srgbClr>
                  </a:outerShdw>
                </a:effectLst>
                <a:latin typeface="Calibri" panose="020F0502020204030204"/>
              </a:rPr>
              <a:t>brought an east wind upon the land </a:t>
            </a:r>
            <a:r>
              <a:rPr lang="en-US" sz="2800" b="1" dirty="0">
                <a:solidFill>
                  <a:srgbClr val="E37A26"/>
                </a:solidFill>
                <a:effectLst>
                  <a:outerShdw blurRad="38100" dist="38100" dir="2700000" algn="tl">
                    <a:srgbClr val="000000">
                      <a:alpha val="43137"/>
                    </a:srgbClr>
                  </a:outerShdw>
                </a:effectLst>
                <a:latin typeface="Calibri" panose="020F0502020204030204"/>
              </a:rPr>
              <a:t>all that day</a:t>
            </a:r>
            <a:r>
              <a:rPr lang="en-US" sz="2800" dirty="0">
                <a:solidFill>
                  <a:srgbClr val="E37A26"/>
                </a:solidFill>
                <a:effectLst>
                  <a:outerShdw blurRad="38100" dist="38100" dir="2700000" algn="tl">
                    <a:srgbClr val="000000">
                      <a:alpha val="43137"/>
                    </a:srgbClr>
                  </a:outerShdw>
                </a:effectLst>
                <a:latin typeface="Calibri" panose="020F0502020204030204"/>
              </a:rPr>
              <a:t>,</a:t>
            </a:r>
          </a:p>
        </p:txBody>
      </p:sp>
      <p:sp>
        <p:nvSpPr>
          <p:cNvPr id="34" name="Rectangle 33">
            <a:extLst>
              <a:ext uri="{FF2B5EF4-FFF2-40B4-BE49-F238E27FC236}">
                <a16:creationId xmlns:a16="http://schemas.microsoft.com/office/drawing/2014/main" id="{334267AB-EB56-435B-B660-B0645B1432A9}"/>
              </a:ext>
            </a:extLst>
          </p:cNvPr>
          <p:cNvSpPr/>
          <p:nvPr/>
        </p:nvSpPr>
        <p:spPr>
          <a:xfrm>
            <a:off x="4609986" y="466266"/>
            <a:ext cx="2893485" cy="523220"/>
          </a:xfrm>
          <a:prstGeom prst="rect">
            <a:avLst/>
          </a:prstGeom>
          <a:solidFill>
            <a:schemeClr val="bg1"/>
          </a:solidFill>
          <a:ln w="63500">
            <a:solidFill>
              <a:schemeClr val="accent1">
                <a:shade val="50000"/>
              </a:schemeClr>
            </a:solidFill>
          </a:ln>
          <a:scene3d>
            <a:camera prst="orthographicFront"/>
            <a:lightRig rig="threePt" dir="t"/>
          </a:scene3d>
          <a:sp3d>
            <a:bevelT/>
          </a:sp3d>
        </p:spPr>
        <p:txBody>
          <a:bodyPr wrap="none">
            <a:spAutoFit/>
            <a:sp3d extrusionH="57150">
              <a:bevelT w="38100" h="38100" prst="angle"/>
            </a:sp3d>
          </a:bodyPr>
          <a:lstStyle/>
          <a:p>
            <a:pPr algn="ctr"/>
            <a:r>
              <a:rPr lang="en-US" sz="2800" dirty="0">
                <a:solidFill>
                  <a:sysClr val="windowText" lastClr="000000"/>
                </a:solidFill>
                <a:effectLst>
                  <a:glow rad="228600">
                    <a:prstClr val="white">
                      <a:alpha val="40000"/>
                    </a:prstClr>
                  </a:glow>
                  <a:outerShdw blurRad="38100" dist="38100" dir="2700000" algn="tl">
                    <a:srgbClr val="000000">
                      <a:alpha val="43137"/>
                    </a:srgbClr>
                  </a:outerShdw>
                </a:effectLst>
                <a:latin typeface="Calibri" panose="020F0502020204030204"/>
              </a:rPr>
              <a:t>and </a:t>
            </a:r>
            <a:r>
              <a:rPr lang="en-US" sz="2800" b="1" u="sng" dirty="0">
                <a:solidFill>
                  <a:srgbClr val="4C4DC2"/>
                </a:solidFill>
                <a:effectLst>
                  <a:glow rad="228600">
                    <a:prstClr val="white">
                      <a:alpha val="40000"/>
                    </a:prstClr>
                  </a:glow>
                  <a:outerShdw blurRad="38100" dist="38100" dir="2700000" algn="tl">
                    <a:srgbClr val="000000">
                      <a:alpha val="43137"/>
                    </a:srgbClr>
                  </a:outerShdw>
                </a:effectLst>
                <a:latin typeface="Calibri" panose="020F0502020204030204"/>
              </a:rPr>
              <a:t>all that night</a:t>
            </a:r>
            <a:r>
              <a:rPr lang="en-US" sz="2800" dirty="0">
                <a:solidFill>
                  <a:srgbClr val="4C4DC2"/>
                </a:solidFill>
                <a:effectLst>
                  <a:glow rad="228600">
                    <a:prstClr val="white">
                      <a:alpha val="40000"/>
                    </a:prstClr>
                  </a:glow>
                  <a:outerShdw blurRad="38100" dist="38100" dir="2700000" algn="tl">
                    <a:srgbClr val="000000">
                      <a:alpha val="43137"/>
                    </a:srgbClr>
                  </a:outerShdw>
                </a:effectLst>
                <a:latin typeface="Calibri" panose="020F0502020204030204"/>
              </a:rPr>
              <a:t>;</a:t>
            </a:r>
            <a:r>
              <a:rPr lang="en-US" sz="2800" dirty="0">
                <a:solidFill>
                  <a:sysClr val="windowText" lastClr="000000"/>
                </a:solidFill>
                <a:effectLst>
                  <a:glow rad="228600">
                    <a:prstClr val="white">
                      <a:alpha val="40000"/>
                    </a:prstClr>
                  </a:glow>
                  <a:outerShdw blurRad="38100" dist="38100" dir="2700000" algn="tl">
                    <a:srgbClr val="000000">
                      <a:alpha val="43137"/>
                    </a:srgbClr>
                  </a:outerShdw>
                </a:effectLst>
                <a:latin typeface="Calibri" panose="020F0502020204030204"/>
              </a:rPr>
              <a:t> </a:t>
            </a:r>
            <a:endParaRPr lang="en-US" sz="2400" dirty="0"/>
          </a:p>
        </p:txBody>
      </p:sp>
      <p:grpSp>
        <p:nvGrpSpPr>
          <p:cNvPr id="48" name="Group 47">
            <a:extLst>
              <a:ext uri="{FF2B5EF4-FFF2-40B4-BE49-F238E27FC236}">
                <a16:creationId xmlns:a16="http://schemas.microsoft.com/office/drawing/2014/main" id="{E11F1E74-E7B2-4B14-AC30-39CC414E205F}"/>
              </a:ext>
            </a:extLst>
          </p:cNvPr>
          <p:cNvGrpSpPr/>
          <p:nvPr/>
        </p:nvGrpSpPr>
        <p:grpSpPr>
          <a:xfrm flipH="1">
            <a:off x="8276126" y="263642"/>
            <a:ext cx="3915874" cy="6837904"/>
            <a:chOff x="8133832" y="-8611"/>
            <a:chExt cx="4072042" cy="6856860"/>
          </a:xfrm>
        </p:grpSpPr>
        <p:pic>
          <p:nvPicPr>
            <p:cNvPr id="43" name="Picture 42" descr="A picture containing indoor, dark&#10;&#10;Description automatically generated">
              <a:extLst>
                <a:ext uri="{FF2B5EF4-FFF2-40B4-BE49-F238E27FC236}">
                  <a16:creationId xmlns:a16="http://schemas.microsoft.com/office/drawing/2014/main" id="{D2EF12CD-24B6-4FCE-A508-292B7D0A3FC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45096" y="3519516"/>
              <a:ext cx="4053842" cy="1852009"/>
            </a:xfrm>
            <a:prstGeom prst="rect">
              <a:avLst/>
            </a:prstGeom>
          </p:spPr>
        </p:pic>
        <p:pic>
          <p:nvPicPr>
            <p:cNvPr id="46" name="Picture 45" descr="A picture containing indoor, dark&#10;&#10;Description automatically generated">
              <a:extLst>
                <a:ext uri="{FF2B5EF4-FFF2-40B4-BE49-F238E27FC236}">
                  <a16:creationId xmlns:a16="http://schemas.microsoft.com/office/drawing/2014/main" id="{0BFE7134-1B5B-4BFC-A773-75856AD8DA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33832" y="1264266"/>
              <a:ext cx="4053842" cy="1852009"/>
            </a:xfrm>
            <a:prstGeom prst="rect">
              <a:avLst/>
            </a:prstGeom>
          </p:spPr>
        </p:pic>
        <p:pic>
          <p:nvPicPr>
            <p:cNvPr id="45" name="Picture 44" descr="A picture containing indoor, dark&#10;&#10;Description automatically generated">
              <a:extLst>
                <a:ext uri="{FF2B5EF4-FFF2-40B4-BE49-F238E27FC236}">
                  <a16:creationId xmlns:a16="http://schemas.microsoft.com/office/drawing/2014/main" id="{8F1F6688-18BB-4A68-90EE-8454480282B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52032" y="2761142"/>
              <a:ext cx="4053842" cy="1852009"/>
            </a:xfrm>
            <a:prstGeom prst="rect">
              <a:avLst/>
            </a:prstGeom>
          </p:spPr>
        </p:pic>
        <p:pic>
          <p:nvPicPr>
            <p:cNvPr id="44" name="Picture 43" descr="A picture containing indoor, dark&#10;&#10;Description automatically generated">
              <a:extLst>
                <a:ext uri="{FF2B5EF4-FFF2-40B4-BE49-F238E27FC236}">
                  <a16:creationId xmlns:a16="http://schemas.microsoft.com/office/drawing/2014/main" id="{07197719-2826-4B91-8C75-E147F38EC2B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41628" y="4996240"/>
              <a:ext cx="4053842" cy="1852009"/>
            </a:xfrm>
            <a:prstGeom prst="rect">
              <a:avLst/>
            </a:prstGeom>
          </p:spPr>
        </p:pic>
        <p:pic>
          <p:nvPicPr>
            <p:cNvPr id="47" name="Picture 46" descr="A picture containing indoor, dark&#10;&#10;Description automatically generated">
              <a:extLst>
                <a:ext uri="{FF2B5EF4-FFF2-40B4-BE49-F238E27FC236}">
                  <a16:creationId xmlns:a16="http://schemas.microsoft.com/office/drawing/2014/main" id="{809D7922-C345-44DC-A0B2-48EB8B5F43C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35564" y="-8611"/>
              <a:ext cx="4053842" cy="1852009"/>
            </a:xfrm>
            <a:prstGeom prst="rect">
              <a:avLst/>
            </a:prstGeom>
          </p:spPr>
        </p:pic>
      </p:grpSp>
      <p:sp>
        <p:nvSpPr>
          <p:cNvPr id="35" name="Rectangle 34">
            <a:extLst>
              <a:ext uri="{FF2B5EF4-FFF2-40B4-BE49-F238E27FC236}">
                <a16:creationId xmlns:a16="http://schemas.microsoft.com/office/drawing/2014/main" id="{CFF5BBD8-BD05-40C9-9D1C-F7D992F4601A}"/>
              </a:ext>
            </a:extLst>
          </p:cNvPr>
          <p:cNvSpPr/>
          <p:nvPr/>
        </p:nvSpPr>
        <p:spPr>
          <a:xfrm>
            <a:off x="8668998" y="466266"/>
            <a:ext cx="3099816" cy="1815882"/>
          </a:xfrm>
          <a:prstGeom prst="rect">
            <a:avLst/>
          </a:prstGeom>
          <a:solidFill>
            <a:schemeClr val="bg1"/>
          </a:solidFill>
          <a:ln w="63500">
            <a:solidFill>
              <a:schemeClr val="accent1">
                <a:shade val="50000"/>
              </a:schemeClr>
            </a:solidFill>
          </a:ln>
          <a:scene3d>
            <a:camera prst="orthographicFront"/>
            <a:lightRig rig="threePt" dir="t"/>
          </a:scene3d>
          <a:sp3d>
            <a:bevelT/>
          </a:sp3d>
        </p:spPr>
        <p:txBody>
          <a:bodyPr wrap="square">
            <a:spAutoFit/>
            <a:sp3d extrusionH="57150">
              <a:bevelT w="38100" h="38100" prst="angle"/>
            </a:sp3d>
          </a:bodyPr>
          <a:lstStyle/>
          <a:p>
            <a:pPr algn="ctr"/>
            <a:r>
              <a:rPr lang="en-US" sz="2800" dirty="0">
                <a:solidFill>
                  <a:sysClr val="windowText" lastClr="000000"/>
                </a:solidFill>
                <a:effectLst>
                  <a:outerShdw blurRad="38100" dist="38100" dir="2700000" algn="tl">
                    <a:srgbClr val="000000">
                      <a:alpha val="43137"/>
                    </a:srgbClr>
                  </a:outerShdw>
                </a:effectLst>
                <a:latin typeface="Calibri" panose="020F0502020204030204"/>
              </a:rPr>
              <a:t>and </a:t>
            </a:r>
            <a:r>
              <a:rPr lang="en-US" sz="2800" b="1" dirty="0">
                <a:solidFill>
                  <a:srgbClr val="FF0066"/>
                </a:solidFill>
                <a:effectLst>
                  <a:outerShdw blurRad="38100" dist="38100" dir="2700000" algn="tl">
                    <a:srgbClr val="000000">
                      <a:alpha val="43137"/>
                    </a:srgbClr>
                  </a:outerShdw>
                </a:effectLst>
                <a:latin typeface="Calibri" panose="020F0502020204030204"/>
              </a:rPr>
              <a:t>when it was </a:t>
            </a:r>
            <a:r>
              <a:rPr lang="en-US" sz="2800" b="1" u="sng" dirty="0">
                <a:solidFill>
                  <a:srgbClr val="E37A26"/>
                </a:solidFill>
                <a:effectLst>
                  <a:outerShdw blurRad="38100" dist="38100" dir="2700000" algn="tl">
                    <a:srgbClr val="000000">
                      <a:alpha val="43137"/>
                    </a:srgbClr>
                  </a:outerShdw>
                </a:effectLst>
                <a:latin typeface="Calibri" panose="020F0502020204030204"/>
              </a:rPr>
              <a:t>morning</a:t>
            </a:r>
            <a:r>
              <a:rPr lang="en-US" sz="2800" dirty="0">
                <a:solidFill>
                  <a:srgbClr val="E37A26"/>
                </a:solidFill>
                <a:effectLst>
                  <a:outerShdw blurRad="38100" dist="38100" dir="2700000" algn="tl">
                    <a:srgbClr val="000000">
                      <a:alpha val="43137"/>
                    </a:srgbClr>
                  </a:outerShdw>
                </a:effectLst>
                <a:latin typeface="Calibri" panose="020F0502020204030204"/>
              </a:rPr>
              <a:t>, </a:t>
            </a:r>
            <a:r>
              <a:rPr lang="en-US" sz="2800" dirty="0">
                <a:solidFill>
                  <a:sysClr val="windowText" lastClr="000000"/>
                </a:solidFill>
                <a:effectLst>
                  <a:outerShdw blurRad="38100" dist="38100" dir="2700000" algn="tl">
                    <a:srgbClr val="000000">
                      <a:alpha val="43137"/>
                    </a:srgbClr>
                  </a:outerShdw>
                </a:effectLst>
                <a:latin typeface="Calibri" panose="020F0502020204030204"/>
              </a:rPr>
              <a:t>the </a:t>
            </a:r>
            <a:br>
              <a:rPr lang="en-US" sz="2800" dirty="0">
                <a:solidFill>
                  <a:sysClr val="windowText" lastClr="000000"/>
                </a:solidFill>
                <a:effectLst>
                  <a:outerShdw blurRad="38100" dist="38100" dir="2700000" algn="tl">
                    <a:srgbClr val="000000">
                      <a:alpha val="43137"/>
                    </a:srgbClr>
                  </a:outerShdw>
                </a:effectLst>
                <a:latin typeface="Calibri" panose="020F0502020204030204"/>
              </a:rPr>
            </a:br>
            <a:r>
              <a:rPr lang="en-US" sz="2800" dirty="0">
                <a:solidFill>
                  <a:sysClr val="windowText" lastClr="000000"/>
                </a:solidFill>
                <a:effectLst>
                  <a:outerShdw blurRad="38100" dist="38100" dir="2700000" algn="tl">
                    <a:srgbClr val="000000">
                      <a:alpha val="43137"/>
                    </a:srgbClr>
                  </a:outerShdw>
                </a:effectLst>
                <a:latin typeface="Calibri" panose="020F0502020204030204"/>
              </a:rPr>
              <a:t>east wind brought </a:t>
            </a:r>
            <a:br>
              <a:rPr lang="en-US" sz="2800" dirty="0">
                <a:solidFill>
                  <a:sysClr val="windowText" lastClr="000000"/>
                </a:solidFill>
                <a:effectLst>
                  <a:outerShdw blurRad="38100" dist="38100" dir="2700000" algn="tl">
                    <a:srgbClr val="000000">
                      <a:alpha val="43137"/>
                    </a:srgbClr>
                  </a:outerShdw>
                </a:effectLst>
                <a:latin typeface="Calibri" panose="020F0502020204030204"/>
              </a:rPr>
            </a:br>
            <a:r>
              <a:rPr lang="en-US" sz="2800" dirty="0">
                <a:solidFill>
                  <a:sysClr val="windowText" lastClr="000000"/>
                </a:solidFill>
                <a:effectLst>
                  <a:outerShdw blurRad="38100" dist="38100" dir="2700000" algn="tl">
                    <a:srgbClr val="000000">
                      <a:alpha val="43137"/>
                    </a:srgbClr>
                  </a:outerShdw>
                </a:effectLst>
                <a:latin typeface="Calibri" panose="020F0502020204030204"/>
              </a:rPr>
              <a:t>the </a:t>
            </a:r>
            <a:r>
              <a:rPr lang="en-US" sz="2800" dirty="0">
                <a:solidFill>
                  <a:srgbClr val="00B050"/>
                </a:solidFill>
                <a:effectLst>
                  <a:outerShdw blurRad="38100" dist="38100" dir="2700000" algn="tl">
                    <a:srgbClr val="000000">
                      <a:alpha val="43137"/>
                    </a:srgbClr>
                  </a:outerShdw>
                </a:effectLst>
                <a:latin typeface="Calibri" panose="020F0502020204030204"/>
              </a:rPr>
              <a:t>locusts.</a:t>
            </a:r>
            <a:r>
              <a:rPr lang="en-US" sz="2800" dirty="0">
                <a:solidFill>
                  <a:sysClr val="windowText" lastClr="000000"/>
                </a:solidFill>
                <a:effectLst>
                  <a:outerShdw blurRad="38100" dist="38100" dir="2700000" algn="tl">
                    <a:srgbClr val="000000">
                      <a:alpha val="43137"/>
                    </a:srgbClr>
                  </a:outerShdw>
                </a:effectLst>
                <a:latin typeface="Calibri" panose="020F0502020204030204"/>
              </a:rPr>
              <a:t>” </a:t>
            </a:r>
          </a:p>
        </p:txBody>
      </p:sp>
      <p:sp>
        <p:nvSpPr>
          <p:cNvPr id="16" name="Slide Number Placeholder 2"/>
          <p:cNvSpPr>
            <a:spLocks noGrp="1"/>
          </p:cNvSpPr>
          <p:nvPr>
            <p:ph type="sldNum" sz="quarter" idx="13"/>
          </p:nvPr>
        </p:nvSpPr>
        <p:spPr>
          <a:xfrm>
            <a:off x="9330481" y="6500914"/>
            <a:ext cx="2743200" cy="249385"/>
          </a:xfrm>
        </p:spPr>
        <p:txBody>
          <a:bodyPr/>
          <a:lstStyle/>
          <a:p>
            <a:fld id="{48BB047D-A6CD-43AB-96F0-683C726B586B}" type="slidenum">
              <a:rPr lang="en-US" sz="1400" b="1" smtClean="0">
                <a:solidFill>
                  <a:schemeClr val="bg1"/>
                </a:solidFill>
              </a:rPr>
              <a:pPr/>
              <a:t>34</a:t>
            </a:fld>
            <a:endParaRPr lang="en-US" b="1" dirty="0">
              <a:solidFill>
                <a:schemeClr val="bg1"/>
              </a:solidFill>
            </a:endParaRPr>
          </a:p>
        </p:txBody>
      </p:sp>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2468437"/>
            <a:ext cx="3955528" cy="439444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8" name="TextBox 17">
            <a:extLst>
              <a:ext uri="{FF2B5EF4-FFF2-40B4-BE49-F238E27FC236}">
                <a16:creationId xmlns:a16="http://schemas.microsoft.com/office/drawing/2014/main" id="{87FBC997-4F95-4EB1-880C-6AE73A753742}"/>
              </a:ext>
            </a:extLst>
          </p:cNvPr>
          <p:cNvSpPr txBox="1"/>
          <p:nvPr/>
        </p:nvSpPr>
        <p:spPr>
          <a:xfrm>
            <a:off x="441474" y="4480030"/>
            <a:ext cx="11733024" cy="2123658"/>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ln>
                  <a:solidFill>
                    <a:schemeClr val="bg1"/>
                  </a:solidFill>
                </a:ln>
                <a:solidFill>
                  <a:srgbClr val="3E3D1F"/>
                </a:solidFill>
                <a:effectLst>
                  <a:glow rad="228600">
                    <a:schemeClr val="accent5">
                      <a:lumMod val="20000"/>
                      <a:lumOff val="80000"/>
                      <a:alpha val="40000"/>
                    </a:schemeClr>
                  </a:glow>
                </a:effectLst>
                <a:latin typeface="Playfair Display"/>
              </a:rPr>
              <a:t>Next:  Time to C</a:t>
            </a:r>
            <a:r>
              <a:rPr kumimoji="0" lang="en-US" sz="6600" b="1" i="0" u="none" strike="noStrike" kern="1200" cap="none" spc="0" normalizeH="0" baseline="0" noProof="0" dirty="0" err="1">
                <a:ln>
                  <a:solidFill>
                    <a:schemeClr val="bg1"/>
                  </a:solidFill>
                </a:ln>
                <a:solidFill>
                  <a:srgbClr val="3E3D1F"/>
                </a:solidFill>
                <a:effectLst>
                  <a:glow rad="228600">
                    <a:schemeClr val="accent5">
                      <a:lumMod val="20000"/>
                      <a:lumOff val="80000"/>
                      <a:alpha val="40000"/>
                    </a:schemeClr>
                  </a:glow>
                </a:effectLst>
                <a:uLnTx/>
                <a:uFillTx/>
                <a:latin typeface="Playfair Display"/>
                <a:ea typeface="+mn-ea"/>
                <a:cs typeface="+mn-cs"/>
              </a:rPr>
              <a:t>onsider</a:t>
            </a:r>
            <a:br>
              <a:rPr kumimoji="0" lang="en-US" sz="6600" b="1" i="0" u="none" strike="noStrike" kern="1200" cap="none" spc="0" normalizeH="0" baseline="0" noProof="0" dirty="0">
                <a:ln>
                  <a:solidFill>
                    <a:schemeClr val="bg1"/>
                  </a:solidFill>
                </a:ln>
                <a:solidFill>
                  <a:srgbClr val="3E3D1F"/>
                </a:solidFill>
                <a:effectLst>
                  <a:glow rad="228600">
                    <a:schemeClr val="accent5">
                      <a:lumMod val="20000"/>
                      <a:lumOff val="80000"/>
                      <a:alpha val="40000"/>
                    </a:schemeClr>
                  </a:glow>
                </a:effectLst>
                <a:uLnTx/>
                <a:uFillTx/>
                <a:latin typeface="Playfair Display"/>
                <a:ea typeface="+mn-ea"/>
                <a:cs typeface="+mn-cs"/>
              </a:rPr>
            </a:br>
            <a:r>
              <a:rPr kumimoji="0" lang="en-US" sz="6600" b="1" i="0" u="none" strike="noStrike" kern="1200" cap="none" spc="0" normalizeH="0" baseline="0" noProof="0" dirty="0">
                <a:ln>
                  <a:solidFill>
                    <a:schemeClr val="bg1"/>
                  </a:solidFill>
                </a:ln>
                <a:solidFill>
                  <a:srgbClr val="3E3D1F"/>
                </a:solidFill>
                <a:effectLst>
                  <a:glow rad="228600">
                    <a:schemeClr val="accent5">
                      <a:lumMod val="20000"/>
                      <a:lumOff val="80000"/>
                      <a:alpha val="40000"/>
                    </a:schemeClr>
                  </a:glow>
                </a:effectLst>
                <a:uLnTx/>
                <a:uFillTx/>
                <a:latin typeface="Playfair Display"/>
                <a:ea typeface="+mn-ea"/>
                <a:cs typeface="+mn-cs"/>
              </a:rPr>
              <a:t>Hebrew Definitions</a:t>
            </a:r>
            <a:r>
              <a:rPr kumimoji="0" lang="en-US" sz="6600" b="1" i="0" u="none" strike="noStrike" kern="1200" cap="none" spc="0" normalizeH="0" baseline="0" noProof="0" dirty="0">
                <a:ln>
                  <a:noFill/>
                </a:ln>
                <a:solidFill>
                  <a:srgbClr val="3E3D1F"/>
                </a:solidFill>
                <a:effectLst>
                  <a:glow rad="228600">
                    <a:schemeClr val="accent5">
                      <a:lumMod val="20000"/>
                      <a:lumOff val="80000"/>
                      <a:alpha val="40000"/>
                    </a:schemeClr>
                  </a:glow>
                </a:effectLst>
                <a:uLnTx/>
                <a:uFillTx/>
                <a:latin typeface="Playfair Display"/>
                <a:ea typeface="+mn-ea"/>
                <a:cs typeface="+mn-cs"/>
              </a:rPr>
              <a:t> </a:t>
            </a:r>
            <a:endParaRPr kumimoji="0" lang="id-ID" sz="8000" b="1" i="0" u="none" strike="noStrike" kern="1200" cap="none" spc="0" normalizeH="0" baseline="0" noProof="0" dirty="0">
              <a:ln>
                <a:solidFill>
                  <a:schemeClr val="bg1"/>
                </a:solidFill>
              </a:ln>
              <a:solidFill>
                <a:srgbClr val="3E3D1F"/>
              </a:solidFill>
              <a:effectLst>
                <a:glow rad="228600">
                  <a:schemeClr val="accent2">
                    <a:satMod val="175000"/>
                    <a:alpha val="40000"/>
                  </a:schemeClr>
                </a:glow>
              </a:effectLst>
              <a:uLnTx/>
              <a:uFillTx/>
              <a:latin typeface="Playfair Display"/>
              <a:ea typeface="+mn-ea"/>
              <a:cs typeface="+mn-cs"/>
            </a:endParaRPr>
          </a:p>
        </p:txBody>
      </p:sp>
    </p:spTree>
    <p:extLst>
      <p:ext uri="{BB962C8B-B14F-4D97-AF65-F5344CB8AC3E}">
        <p14:creationId xmlns:p14="http://schemas.microsoft.com/office/powerpoint/2010/main" val="378462457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ppt_x"/>
                                          </p:val>
                                        </p:tav>
                                        <p:tav tm="100000">
                                          <p:val>
                                            <p:strVal val="#ppt_x"/>
                                          </p:val>
                                        </p:tav>
                                      </p:tavLst>
                                    </p:anim>
                                    <p:anim calcmode="lin" valueType="num">
                                      <p:cBhvr additive="base">
                                        <p:cTn id="1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 presetClass="entr" presetSubtype="2" fill="hold" nodeType="afterEffect">
                                  <p:stCondLst>
                                    <p:cond delay="0"/>
                                  </p:stCondLst>
                                  <p:childTnLst>
                                    <p:set>
                                      <p:cBhvr>
                                        <p:cTn id="24" dur="1" fill="hold">
                                          <p:stCondLst>
                                            <p:cond delay="0"/>
                                          </p:stCondLst>
                                        </p:cTn>
                                        <p:tgtEl>
                                          <p:spTgt spid="48"/>
                                        </p:tgtEl>
                                        <p:attrNameLst>
                                          <p:attrName>style.visibility</p:attrName>
                                        </p:attrNameLst>
                                      </p:cBhvr>
                                      <p:to>
                                        <p:strVal val="visible"/>
                                      </p:to>
                                    </p:set>
                                    <p:anim calcmode="lin" valueType="num">
                                      <p:cBhvr additive="base">
                                        <p:cTn id="25" dur="1000" fill="hold"/>
                                        <p:tgtEl>
                                          <p:spTgt spid="48"/>
                                        </p:tgtEl>
                                        <p:attrNameLst>
                                          <p:attrName>ppt_x</p:attrName>
                                        </p:attrNameLst>
                                      </p:cBhvr>
                                      <p:tavLst>
                                        <p:tav tm="0">
                                          <p:val>
                                            <p:strVal val="1+#ppt_w/2"/>
                                          </p:val>
                                        </p:tav>
                                        <p:tav tm="100000">
                                          <p:val>
                                            <p:strVal val="#ppt_x"/>
                                          </p:val>
                                        </p:tav>
                                      </p:tavLst>
                                    </p:anim>
                                    <p:anim calcmode="lin" valueType="num">
                                      <p:cBhvr additive="base">
                                        <p:cTn id="26" dur="1000" fill="hold"/>
                                        <p:tgtEl>
                                          <p:spTgt spid="48"/>
                                        </p:tgtEl>
                                        <p:attrNameLst>
                                          <p:attrName>ppt_y</p:attrName>
                                        </p:attrNameLst>
                                      </p:cBhvr>
                                      <p:tavLst>
                                        <p:tav tm="0">
                                          <p:val>
                                            <p:strVal val="#ppt_y"/>
                                          </p:val>
                                        </p:tav>
                                        <p:tav tm="100000">
                                          <p:val>
                                            <p:strVal val="#ppt_y"/>
                                          </p:val>
                                        </p:tav>
                                      </p:tavLst>
                                    </p:anim>
                                  </p:childTnLst>
                                </p:cTn>
                              </p:par>
                            </p:childTnLst>
                          </p:cTn>
                        </p:par>
                        <p:par>
                          <p:cTn id="27" fill="hold">
                            <p:stCondLst>
                              <p:cond delay="2000"/>
                            </p:stCondLst>
                            <p:childTnLst>
                              <p:par>
                                <p:cTn id="28" presetID="42" presetClass="entr" presetSubtype="0" fill="hold" grpId="0" nodeType="afterEffect">
                                  <p:stCondLst>
                                    <p:cond delay="300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750"/>
                                        <p:tgtEl>
                                          <p:spTgt spid="18"/>
                                        </p:tgtEl>
                                      </p:cBhvr>
                                    </p:animEffect>
                                    <p:anim calcmode="lin" valueType="num">
                                      <p:cBhvr>
                                        <p:cTn id="31" dur="750" fill="hold"/>
                                        <p:tgtEl>
                                          <p:spTgt spid="18"/>
                                        </p:tgtEl>
                                        <p:attrNameLst>
                                          <p:attrName>ppt_x</p:attrName>
                                        </p:attrNameLst>
                                      </p:cBhvr>
                                      <p:tavLst>
                                        <p:tav tm="0">
                                          <p:val>
                                            <p:strVal val="#ppt_x"/>
                                          </p:val>
                                        </p:tav>
                                        <p:tav tm="100000">
                                          <p:val>
                                            <p:strVal val="#ppt_x"/>
                                          </p:val>
                                        </p:tav>
                                      </p:tavLst>
                                    </p:anim>
                                    <p:anim calcmode="lin" valueType="num">
                                      <p:cBhvr>
                                        <p:cTn id="32" dur="75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4" grpId="0" animBg="1"/>
      <p:bldP spid="35" grpId="0" animBg="1"/>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216609" y="-386813"/>
            <a:ext cx="3429000" cy="3429000"/>
          </a:xfrm>
          <a:prstGeom prst="rect">
            <a:avLst/>
          </a:prstGeom>
        </p:spPr>
      </p:pic>
      <p:pic>
        <p:nvPicPr>
          <p:cNvPr id="18" name="Picture 17">
            <a:extLst>
              <a:ext uri="{FF2B5EF4-FFF2-40B4-BE49-F238E27FC236}">
                <a16:creationId xmlns:a16="http://schemas.microsoft.com/office/drawing/2014/main" id="{680FBAE5-6381-4AE5-9387-7BBEE1A2D9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7554513">
            <a:off x="8445039" y="444981"/>
            <a:ext cx="1054699" cy="1560711"/>
          </a:xfrm>
          <a:prstGeom prst="rect">
            <a:avLst/>
          </a:prstGeom>
        </p:spPr>
      </p:pic>
      <p:pic>
        <p:nvPicPr>
          <p:cNvPr id="19" name="Picture 18">
            <a:extLst>
              <a:ext uri="{FF2B5EF4-FFF2-40B4-BE49-F238E27FC236}">
                <a16:creationId xmlns:a16="http://schemas.microsoft.com/office/drawing/2014/main" id="{8FB9D295-28F3-418C-9F1C-B9A25B990B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28167" y="-18410"/>
            <a:ext cx="1054699" cy="1560711"/>
          </a:xfrm>
          <a:prstGeom prst="rect">
            <a:avLst/>
          </a:prstGeom>
        </p:spPr>
      </p:pic>
      <p:grpSp>
        <p:nvGrpSpPr>
          <p:cNvPr id="31" name="Group 30">
            <a:extLst>
              <a:ext uri="{FF2B5EF4-FFF2-40B4-BE49-F238E27FC236}">
                <a16:creationId xmlns:a16="http://schemas.microsoft.com/office/drawing/2014/main" id="{EFB1221F-63E3-422B-A379-A3622FCB50C7}"/>
              </a:ext>
            </a:extLst>
          </p:cNvPr>
          <p:cNvGrpSpPr/>
          <p:nvPr/>
        </p:nvGrpSpPr>
        <p:grpSpPr>
          <a:xfrm>
            <a:off x="209816" y="376196"/>
            <a:ext cx="6230786" cy="3708644"/>
            <a:chOff x="209816" y="376196"/>
            <a:chExt cx="6230786" cy="3708644"/>
          </a:xfrm>
        </p:grpSpPr>
        <p:pic>
          <p:nvPicPr>
            <p:cNvPr id="4" name="Picture 3">
              <a:extLst>
                <a:ext uri="{FF2B5EF4-FFF2-40B4-BE49-F238E27FC236}">
                  <a16:creationId xmlns:a16="http://schemas.microsoft.com/office/drawing/2014/main" id="{5CC9CA49-BB92-4A45-8043-816F0427A65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1163787">
              <a:off x="209816" y="376196"/>
              <a:ext cx="6181073" cy="3708644"/>
            </a:xfrm>
            <a:prstGeom prst="rect">
              <a:avLst/>
            </a:prstGeom>
            <a:ln>
              <a:solidFill>
                <a:schemeClr val="accent1"/>
              </a:solidFill>
            </a:ln>
            <a:scene3d>
              <a:camera prst="orthographicFront"/>
              <a:lightRig rig="threePt" dir="t"/>
            </a:scene3d>
            <a:sp3d>
              <a:bevelT prst="angle"/>
            </a:sp3d>
          </p:spPr>
        </p:pic>
        <p:sp>
          <p:nvSpPr>
            <p:cNvPr id="23" name="Rectangle 22">
              <a:extLst>
                <a:ext uri="{FF2B5EF4-FFF2-40B4-BE49-F238E27FC236}">
                  <a16:creationId xmlns:a16="http://schemas.microsoft.com/office/drawing/2014/main" id="{119F4AE4-AF60-4E87-B575-0A67A87D034B}"/>
                </a:ext>
              </a:extLst>
            </p:cNvPr>
            <p:cNvSpPr/>
            <p:nvPr/>
          </p:nvSpPr>
          <p:spPr>
            <a:xfrm rot="21160834">
              <a:off x="253678" y="1340554"/>
              <a:ext cx="6186924" cy="2554545"/>
            </a:xfrm>
            <a:prstGeom prst="rect">
              <a:avLst/>
            </a:prstGeom>
            <a:noFill/>
            <a:ln>
              <a:solidFill>
                <a:schemeClr val="accent1"/>
              </a:solidFill>
            </a:ln>
            <a:scene3d>
              <a:camera prst="orthographicFront"/>
              <a:lightRig rig="threePt" dir="t"/>
            </a:scene3d>
            <a:sp3d>
              <a:bevelT prst="angle"/>
            </a:sp3d>
          </p:spPr>
          <p:txBody>
            <a:bodyPr wrap="square">
              <a:spAutoFit/>
            </a:bodyPr>
            <a:lstStyle/>
            <a:p>
              <a:pPr marL="0" marR="0" lvl="0" indent="0" defTabSz="685800" eaLnBrk="1" fontAlgn="auto" latinLnBrk="0" hangingPunct="1">
                <a:lnSpc>
                  <a:spcPts val="2100"/>
                </a:lnSpc>
                <a:spcBef>
                  <a:spcPts val="750"/>
                </a:spcBef>
                <a:spcAft>
                  <a:spcPts val="0"/>
                </a:spcAft>
                <a:buClrTx/>
                <a:buSzTx/>
                <a:tabLst/>
                <a:defRPr/>
              </a:pPr>
              <a:r>
                <a:rPr kumimoji="0" lang="en-US" sz="2450" b="0" i="0" u="none" strike="noStrike" kern="0" cap="none" spc="0" normalizeH="0" baseline="0" noProof="0" dirty="0">
                  <a:ln>
                    <a:noFill/>
                  </a:ln>
                  <a:effectLst>
                    <a:outerShdw blurRad="38100" dist="38100" dir="2700000" algn="tl">
                      <a:srgbClr val="000000">
                        <a:alpha val="43137"/>
                      </a:srgbClr>
                    </a:outerShdw>
                  </a:effectLst>
                  <a:uLnTx/>
                  <a:uFillTx/>
                </a:rPr>
                <a:t>from an unused root meaning </a:t>
              </a:r>
            </a:p>
            <a:p>
              <a:pPr marL="0" marR="0" lvl="0" indent="0" defTabSz="685800" eaLnBrk="1" fontAlgn="auto" latinLnBrk="0" hangingPunct="1">
                <a:lnSpc>
                  <a:spcPts val="2100"/>
                </a:lnSpc>
                <a:spcBef>
                  <a:spcPts val="750"/>
                </a:spcBef>
                <a:spcAft>
                  <a:spcPts val="0"/>
                </a:spcAft>
                <a:buClrTx/>
                <a:buSzTx/>
                <a:buFontTx/>
                <a:buNone/>
                <a:tabLst/>
                <a:defRPr/>
              </a:pPr>
              <a:r>
                <a:rPr kumimoji="0" lang="en-US" sz="2450" b="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rPr>
                <a:t>[1] </a:t>
              </a:r>
              <a:r>
                <a:rPr kumimoji="0" lang="en-US" sz="245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rPr>
                <a:t>to be hot;  </a:t>
              </a:r>
              <a:r>
                <a:rPr kumimoji="0" lang="en-US" sz="2450" b="1" i="0" u="none" strike="noStrike" kern="0" cap="none" spc="0" normalizeH="0" baseline="0" noProof="0" dirty="0">
                  <a:ln>
                    <a:solidFill>
                      <a:srgbClr val="002060"/>
                    </a:solidFill>
                  </a:ln>
                  <a:solidFill>
                    <a:srgbClr val="FFFF00"/>
                  </a:solidFill>
                  <a:effectLst>
                    <a:glow rad="228600">
                      <a:schemeClr val="accent5">
                        <a:satMod val="175000"/>
                        <a:alpha val="40000"/>
                      </a:schemeClr>
                    </a:glow>
                    <a:outerShdw blurRad="38100" dist="38100" dir="2700000" algn="tl">
                      <a:srgbClr val="000000">
                        <a:alpha val="43137"/>
                      </a:srgbClr>
                    </a:outerShdw>
                  </a:effectLst>
                  <a:uLnTx/>
                  <a:uFillTx/>
                </a:rPr>
                <a:t>a day </a:t>
              </a:r>
              <a:r>
                <a:rPr kumimoji="0" lang="en-US" sz="2450" b="0" i="0" u="none" strike="noStrike" kern="0" cap="none" spc="0" normalizeH="0" baseline="0" noProof="0" dirty="0">
                  <a:ln>
                    <a:noFill/>
                  </a:ln>
                  <a:effectLst>
                    <a:outerShdw blurRad="38100" dist="38100" dir="2700000" algn="tl">
                      <a:srgbClr val="000000">
                        <a:alpha val="43137"/>
                      </a:srgbClr>
                    </a:outerShdw>
                  </a:effectLst>
                  <a:uLnTx/>
                  <a:uFillTx/>
                </a:rPr>
                <a:t>(</a:t>
              </a:r>
              <a:r>
                <a:rPr kumimoji="0" lang="en-US" sz="2450" b="1" i="0" u="sng" strike="noStrike" kern="0" cap="none" spc="0" normalizeH="0" baseline="0" noProof="0" dirty="0">
                  <a:ln>
                    <a:noFill/>
                  </a:ln>
                  <a:solidFill>
                    <a:srgbClr val="FF0000"/>
                  </a:solidFill>
                  <a:effectLst>
                    <a:outerShdw blurRad="38100" dist="38100" dir="2700000" algn="tl">
                      <a:srgbClr val="000000">
                        <a:alpha val="43137"/>
                      </a:srgbClr>
                    </a:outerShdw>
                  </a:effectLst>
                  <a:uLnTx/>
                  <a:uFillTx/>
                </a:rPr>
                <a:t>as the warm hours</a:t>
              </a:r>
              <a:r>
                <a:rPr kumimoji="0" lang="en-US" sz="2450" b="0" i="0" u="none" strike="noStrike" kern="0" cap="none" spc="0" normalizeH="0" baseline="0" noProof="0" dirty="0">
                  <a:ln>
                    <a:noFill/>
                  </a:ln>
                  <a:effectLst>
                    <a:outerShdw blurRad="38100" dist="38100" dir="2700000" algn="tl">
                      <a:srgbClr val="000000">
                        <a:alpha val="43137"/>
                      </a:srgbClr>
                    </a:outerShdw>
                  </a:effectLst>
                  <a:uLnTx/>
                  <a:uFillTx/>
                </a:rPr>
                <a:t>),</a:t>
              </a:r>
              <a:br>
                <a:rPr kumimoji="0" lang="en-US" sz="2450" b="0" i="0" u="none" strike="noStrike" kern="0" cap="none" spc="0" normalizeH="0" baseline="0" noProof="0" dirty="0">
                  <a:ln>
                    <a:noFill/>
                  </a:ln>
                  <a:effectLst>
                    <a:outerShdw blurRad="38100" dist="38100" dir="2700000" algn="tl">
                      <a:srgbClr val="000000">
                        <a:alpha val="43137"/>
                      </a:srgbClr>
                    </a:outerShdw>
                  </a:effectLst>
                  <a:uLnTx/>
                  <a:uFillTx/>
                </a:rPr>
              </a:br>
              <a:r>
                <a:rPr kumimoji="0" lang="en-US" sz="2450" b="0" i="0" u="none" strike="noStrike" kern="0" cap="none" spc="0" normalizeH="0" baseline="0" noProof="0" dirty="0">
                  <a:ln>
                    <a:noFill/>
                  </a:ln>
                  <a:effectLst>
                    <a:outerShdw blurRad="38100" dist="38100" dir="2700000" algn="tl">
                      <a:srgbClr val="000000">
                        <a:alpha val="43137"/>
                      </a:srgbClr>
                    </a:outerShdw>
                  </a:effectLst>
                  <a:uLnTx/>
                  <a:uFillTx/>
                </a:rPr>
                <a:t>  </a:t>
              </a:r>
              <a:r>
                <a:rPr kumimoji="0" lang="en-US" sz="2450" b="0" i="0" u="none" strike="noStrike" kern="0" cap="none" spc="0" normalizeH="0" noProof="0" dirty="0">
                  <a:ln>
                    <a:noFill/>
                  </a:ln>
                  <a:effectLst>
                    <a:outerShdw blurRad="38100" dist="38100" dir="2700000" algn="tl">
                      <a:srgbClr val="000000">
                        <a:alpha val="43137"/>
                      </a:srgbClr>
                    </a:outerShdw>
                  </a:effectLst>
                  <a:uLnTx/>
                  <a:uFillTx/>
                </a:rPr>
                <a:t> </a:t>
              </a:r>
              <a:r>
                <a:rPr kumimoji="0" lang="en-US" sz="2450" b="0" i="0" u="none" strike="noStrike" kern="0" cap="none" spc="0" normalizeH="0" baseline="0" noProof="0" dirty="0">
                  <a:ln>
                    <a:noFill/>
                  </a:ln>
                  <a:effectLst>
                    <a:outerShdw blurRad="38100" dist="38100" dir="2700000" algn="tl">
                      <a:srgbClr val="000000">
                        <a:alpha val="43137"/>
                      </a:srgbClr>
                    </a:outerShdw>
                  </a:effectLst>
                  <a:uLnTx/>
                  <a:uFillTx/>
                </a:rPr>
                <a:t>whether literal from </a:t>
              </a:r>
              <a:r>
                <a:rPr kumimoji="0" lang="en-US" sz="2450" b="1" i="0" u="none" strike="noStrike" kern="0" cap="none" spc="0" normalizeH="0" baseline="0" noProof="0" dirty="0">
                  <a:ln>
                    <a:solidFill>
                      <a:srgbClr val="002060"/>
                    </a:solidFill>
                  </a:ln>
                  <a:solidFill>
                    <a:srgbClr val="FFFF00"/>
                  </a:solidFill>
                  <a:effectLst>
                    <a:outerShdw blurRad="38100" dist="38100" dir="2700000" algn="tl">
                      <a:srgbClr val="000000">
                        <a:alpha val="43137"/>
                      </a:srgbClr>
                    </a:outerShdw>
                  </a:effectLst>
                  <a:uLnTx/>
                  <a:uFillTx/>
                </a:rPr>
                <a:t>sunrise</a:t>
              </a:r>
              <a:r>
                <a:rPr kumimoji="0" lang="en-US" sz="2450" b="0" i="0" u="none" strike="noStrike" kern="0" cap="none" spc="0" normalizeH="0" baseline="0" noProof="0" dirty="0">
                  <a:ln>
                    <a:solidFill>
                      <a:srgbClr val="002060"/>
                    </a:solidFill>
                  </a:ln>
                  <a:solidFill>
                    <a:sysClr val="windowText" lastClr="000000"/>
                  </a:solidFill>
                  <a:effectLst>
                    <a:outerShdw blurRad="38100" dist="38100" dir="2700000" algn="tl">
                      <a:srgbClr val="000000">
                        <a:alpha val="43137"/>
                      </a:srgbClr>
                    </a:outerShdw>
                  </a:effectLst>
                  <a:uLnTx/>
                  <a:uFillTx/>
                </a:rPr>
                <a:t> </a:t>
              </a:r>
              <a:r>
                <a:rPr kumimoji="0" lang="en-US" sz="2450" b="0" i="0" u="none" strike="noStrike" kern="0" cap="none" spc="0" normalizeH="0" baseline="0" noProof="0" dirty="0">
                  <a:ln>
                    <a:solidFill>
                      <a:srgbClr val="002060"/>
                    </a:solidFill>
                  </a:ln>
                  <a:effectLst>
                    <a:outerShdw blurRad="38100" dist="38100" dir="2700000" algn="tl">
                      <a:srgbClr val="000000">
                        <a:alpha val="43137"/>
                      </a:srgbClr>
                    </a:outerShdw>
                  </a:effectLst>
                  <a:uLnTx/>
                  <a:uFillTx/>
                </a:rPr>
                <a:t>to</a:t>
              </a:r>
              <a:r>
                <a:rPr kumimoji="0" lang="en-US" sz="2450" b="0" i="0" u="none" strike="noStrike" kern="0" cap="none" spc="0" normalizeH="0" baseline="0" noProof="0" dirty="0">
                  <a:ln>
                    <a:solidFill>
                      <a:srgbClr val="002060"/>
                    </a:solidFill>
                  </a:ln>
                  <a:solidFill>
                    <a:sysClr val="windowText" lastClr="000000"/>
                  </a:solidFill>
                  <a:effectLst>
                    <a:outerShdw blurRad="38100" dist="38100" dir="2700000" algn="tl">
                      <a:srgbClr val="000000">
                        <a:alpha val="43137"/>
                      </a:srgbClr>
                    </a:outerShdw>
                  </a:effectLst>
                  <a:uLnTx/>
                  <a:uFillTx/>
                </a:rPr>
                <a:t> </a:t>
              </a:r>
              <a:r>
                <a:rPr kumimoji="0" lang="en-US" sz="2450" b="1" i="0" u="none" strike="noStrike" kern="0" cap="none" spc="0" normalizeH="0" baseline="0" noProof="0" dirty="0">
                  <a:ln>
                    <a:solidFill>
                      <a:srgbClr val="002060"/>
                    </a:solidFill>
                  </a:ln>
                  <a:solidFill>
                    <a:schemeClr val="tx2">
                      <a:lumMod val="60000"/>
                      <a:lumOff val="40000"/>
                    </a:schemeClr>
                  </a:solidFill>
                  <a:effectLst>
                    <a:outerShdw blurRad="38100" dist="38100" dir="2700000" algn="tl">
                      <a:srgbClr val="000000">
                        <a:alpha val="43137"/>
                      </a:srgbClr>
                    </a:outerShdw>
                  </a:effectLst>
                  <a:uLnTx/>
                  <a:uFillTx/>
                </a:rPr>
                <a:t>sunset</a:t>
              </a:r>
              <a:r>
                <a:rPr kumimoji="0" lang="en-US" sz="2450" b="0" i="0" u="none" strike="noStrike" kern="0" cap="none" spc="0" normalizeH="0" baseline="0" noProof="0" dirty="0">
                  <a:ln>
                    <a:solidFill>
                      <a:srgbClr val="002060"/>
                    </a:solidFill>
                  </a:ln>
                  <a:solidFill>
                    <a:schemeClr val="tx2">
                      <a:lumMod val="60000"/>
                      <a:lumOff val="40000"/>
                    </a:schemeClr>
                  </a:solidFill>
                  <a:effectLst>
                    <a:outerShdw blurRad="38100" dist="38100" dir="2700000" algn="tl">
                      <a:srgbClr val="000000">
                        <a:alpha val="43137"/>
                      </a:srgbClr>
                    </a:outerShdw>
                  </a:effectLst>
                  <a:uLnTx/>
                  <a:uFillTx/>
                </a:rPr>
                <a:t> </a:t>
              </a:r>
              <a:br>
                <a:rPr kumimoji="0" lang="en-US" sz="2450" b="0" i="0" u="none" strike="noStrike" kern="0" cap="none" spc="0" normalizeH="0" baseline="0" noProof="0" dirty="0">
                  <a:ln>
                    <a:noFill/>
                  </a:ln>
                  <a:solidFill>
                    <a:schemeClr val="tx2">
                      <a:lumMod val="60000"/>
                      <a:lumOff val="40000"/>
                    </a:schemeClr>
                  </a:solidFill>
                  <a:effectLst>
                    <a:outerShdw blurRad="38100" dist="38100" dir="2700000" algn="tl">
                      <a:srgbClr val="000000">
                        <a:alpha val="43137"/>
                      </a:srgbClr>
                    </a:outerShdw>
                  </a:effectLst>
                  <a:uLnTx/>
                  <a:uFillTx/>
                </a:rPr>
              </a:br>
              <a:r>
                <a:rPr kumimoji="0" lang="en-US" sz="2450" b="0" i="0" u="none" strike="noStrike" kern="0" cap="none" spc="0" normalizeH="0" baseline="0" noProof="0" dirty="0">
                  <a:ln>
                    <a:noFill/>
                  </a:ln>
                  <a:solidFill>
                    <a:schemeClr val="tx2">
                      <a:lumMod val="60000"/>
                      <a:lumOff val="40000"/>
                    </a:schemeClr>
                  </a:solidFill>
                  <a:effectLst>
                    <a:outerShdw blurRad="38100" dist="38100" dir="2700000" algn="tl">
                      <a:srgbClr val="000000">
                        <a:alpha val="43137"/>
                      </a:srgbClr>
                    </a:outerShdw>
                  </a:effectLst>
                  <a:uLnTx/>
                  <a:uFillTx/>
                </a:rPr>
                <a:t>   </a:t>
              </a:r>
              <a:r>
                <a:rPr kumimoji="0" lang="en-US" sz="2450" b="0" i="0" u="none" strike="noStrike" kern="0" cap="none" spc="0" normalizeH="0" baseline="0" noProof="0" dirty="0">
                  <a:ln>
                    <a:noFill/>
                  </a:ln>
                  <a:effectLst>
                    <a:outerShdw blurRad="38100" dist="38100" dir="2700000" algn="tl">
                      <a:srgbClr val="000000">
                        <a:alpha val="43137"/>
                      </a:srgbClr>
                    </a:outerShdw>
                  </a:effectLst>
                  <a:uLnTx/>
                  <a:uFillTx/>
                </a:rPr>
                <a:t>[</a:t>
              </a:r>
              <a:r>
                <a:rPr kumimoji="0" lang="en-US" sz="2450" b="1" i="0" u="none" strike="noStrike" kern="0" cap="none" spc="0" normalizeH="0" baseline="0" noProof="0" dirty="0">
                  <a:ln>
                    <a:solidFill>
                      <a:srgbClr val="002060"/>
                    </a:solidFill>
                  </a:ln>
                  <a:solidFill>
                    <a:srgbClr val="FFFF00"/>
                  </a:solidFill>
                  <a:effectLst>
                    <a:glow rad="228600">
                      <a:schemeClr val="accent5">
                        <a:satMod val="175000"/>
                        <a:alpha val="40000"/>
                      </a:schemeClr>
                    </a:glow>
                    <a:outerShdw blurRad="38100" dist="38100" dir="2700000" algn="tl">
                      <a:srgbClr val="000000">
                        <a:alpha val="43137"/>
                      </a:srgbClr>
                    </a:outerShdw>
                  </a:effectLst>
                  <a:uLnTx/>
                  <a:uFillTx/>
                </a:rPr>
                <a:t>Day Season only</a:t>
              </a:r>
              <a:r>
                <a:rPr kumimoji="0" lang="en-US" sz="2450" b="0" i="0" u="none" strike="noStrike" kern="0" cap="none" spc="0" normalizeH="0" baseline="0" noProof="0" dirty="0">
                  <a:ln>
                    <a:noFill/>
                  </a:ln>
                  <a:effectLst>
                    <a:outerShdw blurRad="38100" dist="38100" dir="2700000" algn="tl">
                      <a:srgbClr val="000000">
                        <a:alpha val="43137"/>
                      </a:srgbClr>
                    </a:outerShdw>
                  </a:effectLst>
                  <a:uLnTx/>
                  <a:uFillTx/>
                </a:rPr>
                <a:t>], or </a:t>
              </a:r>
            </a:p>
            <a:p>
              <a:pPr marL="0" marR="0" lvl="0" indent="0" defTabSz="685800" eaLnBrk="1" fontAlgn="auto" latinLnBrk="0" hangingPunct="1">
                <a:lnSpc>
                  <a:spcPts val="2100"/>
                </a:lnSpc>
                <a:spcBef>
                  <a:spcPts val="750"/>
                </a:spcBef>
                <a:spcAft>
                  <a:spcPts val="0"/>
                </a:spcAft>
                <a:buClrTx/>
                <a:buSzTx/>
                <a:buFontTx/>
                <a:buNone/>
                <a:tabLst/>
                <a:defRPr/>
              </a:pPr>
              <a:r>
                <a:rPr kumimoji="0" lang="en-US" sz="2450" b="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rPr>
                <a:t>[2]</a:t>
              </a:r>
              <a:r>
                <a:rPr kumimoji="0" lang="en-US" sz="2450" b="0"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rPr>
                <a:t> </a:t>
              </a:r>
              <a:r>
                <a:rPr kumimoji="0" lang="en-US" sz="2450" b="0" i="0" u="none" strike="noStrike" kern="0" cap="none" spc="0" normalizeH="0" baseline="0" noProof="0" dirty="0">
                  <a:ln>
                    <a:noFill/>
                  </a:ln>
                  <a:effectLst>
                    <a:outerShdw blurRad="38100" dist="38100" dir="2700000" algn="tl">
                      <a:srgbClr val="000000">
                        <a:alpha val="43137"/>
                      </a:srgbClr>
                    </a:outerShdw>
                  </a:effectLst>
                  <a:uLnTx/>
                  <a:uFillTx/>
                </a:rPr>
                <a:t>from one sunset to the next [</a:t>
              </a:r>
              <a:r>
                <a:rPr kumimoji="0" lang="en-US" sz="2450" b="0" i="0" u="none" strike="noStrike" kern="0" cap="none" spc="0" normalizeH="0" baseline="0" noProof="0" dirty="0">
                  <a:ln>
                    <a:noFill/>
                  </a:ln>
                  <a:solidFill>
                    <a:srgbClr val="00B050"/>
                  </a:solidFill>
                  <a:effectLst>
                    <a:outerShdw blurRad="38100" dist="38100" dir="2700000" algn="tl">
                      <a:srgbClr val="000000">
                        <a:alpha val="43137"/>
                      </a:srgbClr>
                    </a:outerShdw>
                  </a:effectLst>
                  <a:uLnTx/>
                  <a:uFillTx/>
                </a:rPr>
                <a:t>24 </a:t>
              </a:r>
              <a:r>
                <a:rPr kumimoji="0" lang="en-US" sz="2450" b="0" i="0" u="none" strike="noStrike" kern="0" cap="none" spc="0" normalizeH="0" baseline="0" noProof="0" dirty="0" err="1">
                  <a:ln>
                    <a:noFill/>
                  </a:ln>
                  <a:solidFill>
                    <a:srgbClr val="00B050"/>
                  </a:solidFill>
                  <a:effectLst>
                    <a:outerShdw blurRad="38100" dist="38100" dir="2700000" algn="tl">
                      <a:srgbClr val="000000">
                        <a:alpha val="43137"/>
                      </a:srgbClr>
                    </a:outerShdw>
                  </a:effectLst>
                  <a:uLnTx/>
                  <a:uFillTx/>
                </a:rPr>
                <a:t>hr</a:t>
              </a:r>
              <a:r>
                <a:rPr kumimoji="0" lang="en-US" sz="2450" b="0" i="0" u="none" strike="noStrike" kern="0" cap="none" spc="0" normalizeH="0" baseline="0" noProof="0" dirty="0">
                  <a:ln>
                    <a:noFill/>
                  </a:ln>
                  <a:solidFill>
                    <a:srgbClr val="00B050"/>
                  </a:solidFill>
                  <a:effectLst>
                    <a:outerShdw blurRad="38100" dist="38100" dir="2700000" algn="tl">
                      <a:srgbClr val="000000">
                        <a:alpha val="43137"/>
                      </a:srgbClr>
                    </a:outerShdw>
                  </a:effectLst>
                  <a:uLnTx/>
                  <a:uFillTx/>
                </a:rPr>
                <a:t> cycle</a:t>
              </a:r>
              <a:r>
                <a:rPr kumimoji="0" lang="en-US" sz="2450" b="0" i="0" u="none" strike="noStrike" kern="0" cap="none" spc="0" normalizeH="0" baseline="0" noProof="0" dirty="0">
                  <a:ln>
                    <a:noFill/>
                  </a:ln>
                  <a:effectLst>
                    <a:outerShdw blurRad="38100" dist="38100" dir="2700000" algn="tl">
                      <a:srgbClr val="000000">
                        <a:alpha val="43137"/>
                      </a:srgbClr>
                    </a:outerShdw>
                  </a:effectLst>
                  <a:uLnTx/>
                  <a:uFillTx/>
                </a:rPr>
                <a:t>], </a:t>
              </a:r>
              <a:br>
                <a:rPr kumimoji="0" lang="en-US" sz="2450" b="0" i="0" u="none" strike="noStrike" kern="0" cap="none" spc="0" normalizeH="0" baseline="0" noProof="0" dirty="0">
                  <a:ln>
                    <a:noFill/>
                  </a:ln>
                  <a:effectLst>
                    <a:outerShdw blurRad="38100" dist="38100" dir="2700000" algn="tl">
                      <a:srgbClr val="000000">
                        <a:alpha val="43137"/>
                      </a:srgbClr>
                    </a:outerShdw>
                  </a:effectLst>
                  <a:uLnTx/>
                  <a:uFillTx/>
                </a:rPr>
              </a:br>
              <a:r>
                <a:rPr kumimoji="0" lang="en-US" sz="2450" b="0" i="0" u="none" strike="noStrike" kern="0" cap="none" spc="0" normalizeH="0" baseline="0" noProof="0" dirty="0">
                  <a:ln>
                    <a:noFill/>
                  </a:ln>
                  <a:effectLst>
                    <a:outerShdw blurRad="38100" dist="38100" dir="2700000" algn="tl">
                      <a:srgbClr val="000000">
                        <a:alpha val="43137"/>
                      </a:srgbClr>
                    </a:outerShdw>
                  </a:effectLst>
                  <a:uLnTx/>
                  <a:uFillTx/>
                </a:rPr>
                <a:t>    or </a:t>
              </a:r>
            </a:p>
            <a:p>
              <a:pPr marL="0" marR="0" lvl="0" indent="0" defTabSz="685800" eaLnBrk="1" fontAlgn="auto" latinLnBrk="0" hangingPunct="1">
                <a:lnSpc>
                  <a:spcPts val="2100"/>
                </a:lnSpc>
                <a:spcBef>
                  <a:spcPts val="750"/>
                </a:spcBef>
                <a:spcAft>
                  <a:spcPts val="0"/>
                </a:spcAft>
                <a:buClrTx/>
                <a:buSzTx/>
                <a:buFontTx/>
                <a:buNone/>
                <a:tabLst/>
                <a:defRPr/>
              </a:pPr>
              <a:r>
                <a:rPr kumimoji="0" lang="en-US" sz="2450" b="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rPr>
                <a:t>[3]</a:t>
              </a:r>
              <a:r>
                <a:rPr kumimoji="0" lang="en-US" sz="2450" b="0"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rPr>
                <a:t> </a:t>
              </a:r>
              <a:r>
                <a:rPr kumimoji="0" lang="en-US" sz="2450" b="0" i="0" u="none" strike="noStrike" kern="0" cap="none" spc="0" normalizeH="0" baseline="0" noProof="0" dirty="0">
                  <a:ln>
                    <a:noFill/>
                  </a:ln>
                  <a:effectLst>
                    <a:outerShdw blurRad="38100" dist="38100" dir="2700000" algn="tl">
                      <a:srgbClr val="000000">
                        <a:alpha val="43137"/>
                      </a:srgbClr>
                    </a:outerShdw>
                  </a:effectLst>
                  <a:uLnTx/>
                  <a:uFillTx/>
                </a:rPr>
                <a:t>figurative (a space of time defined by an</a:t>
              </a:r>
              <a:br>
                <a:rPr kumimoji="0" lang="en-US" sz="2450" b="0" i="0" u="none" strike="noStrike" kern="0" cap="none" spc="0" normalizeH="0" baseline="0" noProof="0" dirty="0">
                  <a:ln>
                    <a:noFill/>
                  </a:ln>
                  <a:effectLst>
                    <a:outerShdw blurRad="38100" dist="38100" dir="2700000" algn="tl">
                      <a:srgbClr val="000000">
                        <a:alpha val="43137"/>
                      </a:srgbClr>
                    </a:outerShdw>
                  </a:effectLst>
                  <a:uLnTx/>
                  <a:uFillTx/>
                </a:rPr>
              </a:br>
              <a:r>
                <a:rPr kumimoji="0" lang="en-US" sz="2450" b="0" i="0" u="none" strike="noStrike" kern="0" cap="none" spc="0" normalizeH="0" baseline="0" noProof="0" dirty="0">
                  <a:ln>
                    <a:noFill/>
                  </a:ln>
                  <a:effectLst>
                    <a:outerShdw blurRad="38100" dist="38100" dir="2700000" algn="tl">
                      <a:srgbClr val="000000">
                        <a:alpha val="43137"/>
                      </a:srgbClr>
                    </a:outerShdw>
                  </a:effectLst>
                  <a:uLnTx/>
                  <a:uFillTx/>
                </a:rPr>
                <a:t>    associated term), [often used adverb].</a:t>
              </a:r>
            </a:p>
          </p:txBody>
        </p:sp>
        <p:sp>
          <p:nvSpPr>
            <p:cNvPr id="24" name="Rectangle 23">
              <a:extLst>
                <a:ext uri="{FF2B5EF4-FFF2-40B4-BE49-F238E27FC236}">
                  <a16:creationId xmlns:a16="http://schemas.microsoft.com/office/drawing/2014/main" id="{8BD7BEA1-AC4E-40AE-B7B9-E0B9D52D8885}"/>
                </a:ext>
              </a:extLst>
            </p:cNvPr>
            <p:cNvSpPr/>
            <p:nvPr/>
          </p:nvSpPr>
          <p:spPr>
            <a:xfrm rot="21137029">
              <a:off x="264067" y="607417"/>
              <a:ext cx="3324949" cy="584775"/>
            </a:xfrm>
            <a:prstGeom prst="rect">
              <a:avLst/>
            </a:prstGeom>
            <a:ln>
              <a:noFill/>
            </a:ln>
            <a:scene3d>
              <a:camera prst="orthographicFront"/>
              <a:lightRig rig="threePt" dir="t"/>
            </a:scene3d>
            <a:sp3d>
              <a:bevelT prst="angle"/>
            </a:sp3d>
          </p:spPr>
          <p:txBody>
            <a:bodyPr wrap="none">
              <a:spAutoFit/>
            </a:bodyPr>
            <a:lstStyle/>
            <a:p>
              <a:r>
                <a:rPr lang="en-US" sz="3200" b="1" kern="0" dirty="0">
                  <a:ln>
                    <a:solidFill>
                      <a:srgbClr val="FFC000"/>
                    </a:solidFill>
                  </a:ln>
                  <a:solidFill>
                    <a:srgbClr val="FFFF00"/>
                  </a:solidFill>
                  <a:effectLst>
                    <a:glow rad="228600">
                      <a:schemeClr val="accent5">
                        <a:satMod val="175000"/>
                        <a:alpha val="40000"/>
                      </a:schemeClr>
                    </a:glow>
                    <a:outerShdw blurRad="38100" dist="38100" dir="2700000" algn="tl">
                      <a:srgbClr val="000000">
                        <a:alpha val="43137"/>
                      </a:srgbClr>
                    </a:outerShdw>
                  </a:effectLst>
                </a:rPr>
                <a:t>Day</a:t>
              </a:r>
              <a:r>
                <a:rPr lang="en-US" sz="3200" kern="0" dirty="0">
                  <a:solidFill>
                    <a:srgbClr val="FFFF00"/>
                  </a:solidFill>
                  <a:effectLst>
                    <a:outerShdw blurRad="38100" dist="38100" dir="2700000" algn="tl">
                      <a:srgbClr val="000000">
                        <a:alpha val="43137"/>
                      </a:srgbClr>
                    </a:outerShdw>
                  </a:effectLst>
                </a:rPr>
                <a:t> </a:t>
              </a:r>
              <a:r>
                <a:rPr lang="en-US" sz="3200" kern="0" dirty="0">
                  <a:solidFill>
                    <a:sysClr val="windowText" lastClr="000000"/>
                  </a:solidFill>
                  <a:effectLst>
                    <a:outerShdw blurRad="38100" dist="38100" dir="2700000" algn="tl">
                      <a:srgbClr val="000000">
                        <a:alpha val="43137"/>
                      </a:srgbClr>
                    </a:outerShdw>
                  </a:effectLst>
                </a:rPr>
                <a:t> </a:t>
              </a:r>
              <a:r>
                <a:rPr lang="en-US" sz="3200" kern="0" dirty="0">
                  <a:solidFill>
                    <a:prstClr val="black"/>
                  </a:solidFill>
                  <a:effectLst>
                    <a:outerShdw blurRad="38100" dist="38100" dir="2700000" algn="tl">
                      <a:srgbClr val="000000">
                        <a:alpha val="43137"/>
                      </a:srgbClr>
                    </a:outerShdw>
                  </a:effectLst>
                </a:rPr>
                <a:t>H3117  yowm</a:t>
              </a:r>
              <a:endParaRPr lang="en-US" sz="2400" dirty="0"/>
            </a:p>
          </p:txBody>
        </p:sp>
      </p:grpSp>
      <p:grpSp>
        <p:nvGrpSpPr>
          <p:cNvPr id="33" name="Group 32">
            <a:extLst>
              <a:ext uri="{FF2B5EF4-FFF2-40B4-BE49-F238E27FC236}">
                <a16:creationId xmlns:a16="http://schemas.microsoft.com/office/drawing/2014/main" id="{F70F7C5E-09D5-45E0-B03A-0EA849F32E17}"/>
              </a:ext>
            </a:extLst>
          </p:cNvPr>
          <p:cNvGrpSpPr/>
          <p:nvPr/>
        </p:nvGrpSpPr>
        <p:grpSpPr>
          <a:xfrm>
            <a:off x="1926542" y="3200041"/>
            <a:ext cx="4620563" cy="4620563"/>
            <a:chOff x="1926542" y="3200041"/>
            <a:chExt cx="4620563" cy="4620563"/>
          </a:xfrm>
        </p:grpSpPr>
        <p:pic>
          <p:nvPicPr>
            <p:cNvPr id="25" name="Picture 24">
              <a:extLst>
                <a:ext uri="{FF2B5EF4-FFF2-40B4-BE49-F238E27FC236}">
                  <a16:creationId xmlns:a16="http://schemas.microsoft.com/office/drawing/2014/main" id="{E3087FD9-6A5E-477C-AF43-6E6A36F8342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26542" y="3200041"/>
              <a:ext cx="4620563" cy="4620563"/>
            </a:xfrm>
            <a:prstGeom prst="rect">
              <a:avLst/>
            </a:prstGeom>
            <a:scene3d>
              <a:camera prst="orthographicFront"/>
              <a:lightRig rig="threePt" dir="t"/>
            </a:scene3d>
            <a:sp3d>
              <a:bevelT/>
            </a:sp3d>
          </p:spPr>
        </p:pic>
        <p:sp>
          <p:nvSpPr>
            <p:cNvPr id="26" name="Rectangle 25">
              <a:extLst>
                <a:ext uri="{FF2B5EF4-FFF2-40B4-BE49-F238E27FC236}">
                  <a16:creationId xmlns:a16="http://schemas.microsoft.com/office/drawing/2014/main" id="{CFCAC81D-7FC9-4842-AFBC-FC7F44A7D2C6}"/>
                </a:ext>
              </a:extLst>
            </p:cNvPr>
            <p:cNvSpPr/>
            <p:nvPr/>
          </p:nvSpPr>
          <p:spPr>
            <a:xfrm rot="198592">
              <a:off x="2320942" y="3970634"/>
              <a:ext cx="3200706" cy="2746136"/>
            </a:xfrm>
            <a:prstGeom prst="rect">
              <a:avLst/>
            </a:prstGeom>
            <a:scene3d>
              <a:camera prst="orthographicFront"/>
              <a:lightRig rig="threePt" dir="t"/>
            </a:scene3d>
            <a:sp3d>
              <a:bevelT/>
            </a:sp3d>
          </p:spPr>
          <p:txBody>
            <a:bodyPr wrap="square">
              <a:spAutoFit/>
            </a:bodyPr>
            <a:lstStyle/>
            <a:p>
              <a:pPr marL="342900" marR="0" lvl="1" algn="ctr" defTabSz="685800" eaLnBrk="1" fontAlgn="auto" latinLnBrk="0" hangingPunct="1">
                <a:lnSpc>
                  <a:spcPct val="90000"/>
                </a:lnSpc>
                <a:spcBef>
                  <a:spcPts val="375"/>
                </a:spcBef>
                <a:spcAft>
                  <a:spcPts val="0"/>
                </a:spcAft>
                <a:buClrTx/>
                <a:buSzTx/>
                <a:tabLst/>
                <a:defRPr/>
              </a:pPr>
              <a:r>
                <a:rPr kumimoji="0" lang="en-US" b="1" i="0" u="none" strike="noStrike" kern="0" cap="none" spc="0" normalizeH="0" baseline="0" noProof="0" dirty="0">
                  <a:ln>
                    <a:noFill/>
                  </a:ln>
                  <a:effectLst>
                    <a:outerShdw blurRad="38100" dist="38100" dir="2700000" algn="tl">
                      <a:srgbClr val="000000">
                        <a:alpha val="43137"/>
                      </a:srgbClr>
                    </a:outerShdw>
                  </a:effectLst>
                  <a:uLnTx/>
                  <a:uFillTx/>
                  <a:latin typeface="Bradley Hand ITC" panose="03070402050302030203" pitchFamily="66" charset="0"/>
                </a:rPr>
                <a:t>Note:  The Gen 1 study will show with exact detail how the </a:t>
              </a:r>
              <a:r>
                <a:rPr kumimoji="0" lang="en-US" b="1" i="0" strike="noStrike" kern="0" cap="none" spc="0" normalizeH="0" baseline="0" noProof="0" dirty="0">
                  <a:ln>
                    <a:noFill/>
                  </a:ln>
                  <a:effectLst>
                    <a:outerShdw blurRad="38100" dist="38100" dir="2700000" algn="tl">
                      <a:srgbClr val="000000">
                        <a:alpha val="43137"/>
                      </a:srgbClr>
                    </a:outerShdw>
                  </a:effectLst>
                  <a:uLnTx/>
                  <a:uFillTx/>
                  <a:latin typeface="Bradley Hand ITC" panose="03070402050302030203" pitchFamily="66" charset="0"/>
                </a:rPr>
                <a:t>“</a:t>
              </a:r>
              <a:r>
                <a:rPr kumimoji="0" lang="en-US" b="1" i="0" u="sng" strike="noStrike" kern="0" cap="none" spc="0" normalizeH="0" baseline="0" noProof="0" dirty="0">
                  <a:effectLst>
                    <a:outerShdw blurRad="38100" dist="38100" dir="2700000" algn="tl">
                      <a:srgbClr val="000000">
                        <a:alpha val="43137"/>
                      </a:srgbClr>
                    </a:outerShdw>
                  </a:effectLst>
                  <a:uLnTx/>
                  <a:uFillTx/>
                  <a:latin typeface="Bradley Hand ITC" panose="03070402050302030203" pitchFamily="66" charset="0"/>
                </a:rPr>
                <a:t>dawn before sunrise</a:t>
              </a:r>
              <a:r>
                <a:rPr kumimoji="0" lang="en-US" b="1" i="0" strike="noStrike" kern="0" cap="none" spc="0" normalizeH="0" baseline="0" noProof="0" dirty="0">
                  <a:effectLst>
                    <a:outerShdw blurRad="38100" dist="38100" dir="2700000" algn="tl">
                      <a:srgbClr val="000000">
                        <a:alpha val="43137"/>
                      </a:srgbClr>
                    </a:outerShdw>
                  </a:effectLst>
                  <a:uLnTx/>
                  <a:uFillTx/>
                  <a:latin typeface="Bradley Hand ITC" panose="03070402050302030203" pitchFamily="66" charset="0"/>
                </a:rPr>
                <a:t>”</a:t>
              </a:r>
              <a:r>
                <a:rPr kumimoji="0" lang="en-US" b="1" i="0" u="sng" strike="noStrike" kern="0" cap="none" spc="0" normalizeH="0" baseline="0" noProof="0" dirty="0">
                  <a:ln>
                    <a:noFill/>
                  </a:ln>
                  <a:effectLst>
                    <a:outerShdw blurRad="38100" dist="38100" dir="2700000" algn="tl">
                      <a:srgbClr val="000000">
                        <a:alpha val="43137"/>
                      </a:srgbClr>
                    </a:outerShdw>
                  </a:effectLst>
                  <a:uLnTx/>
                  <a:uFillTx/>
                  <a:latin typeface="Bradley Hand ITC" panose="03070402050302030203" pitchFamily="66" charset="0"/>
                </a:rPr>
                <a:t> </a:t>
              </a:r>
              <a:r>
                <a:rPr kumimoji="0" lang="en-US" b="1" i="0" u="none" strike="noStrike" kern="0" cap="none" spc="0" normalizeH="0" baseline="0" noProof="0" dirty="0">
                  <a:ln>
                    <a:noFill/>
                  </a:ln>
                  <a:effectLst>
                    <a:outerShdw blurRad="38100" dist="38100" dir="2700000" algn="tl">
                      <a:srgbClr val="000000">
                        <a:alpha val="43137"/>
                      </a:srgbClr>
                    </a:outerShdw>
                  </a:effectLst>
                  <a:uLnTx/>
                  <a:uFillTx/>
                  <a:latin typeface="Bradley Hand ITC" panose="03070402050302030203" pitchFamily="66" charset="0"/>
                </a:rPr>
                <a:t>and the </a:t>
              </a:r>
            </a:p>
            <a:p>
              <a:pPr marL="342900" marR="0" lvl="1" indent="0" algn="ctr" defTabSz="685800" eaLnBrk="1" fontAlgn="auto" latinLnBrk="0" hangingPunct="1">
                <a:lnSpc>
                  <a:spcPct val="90000"/>
                </a:lnSpc>
                <a:spcBef>
                  <a:spcPts val="375"/>
                </a:spcBef>
                <a:spcAft>
                  <a:spcPts val="0"/>
                </a:spcAft>
                <a:buClrTx/>
                <a:buSzTx/>
                <a:buFontTx/>
                <a:buNone/>
                <a:tabLst/>
                <a:defRPr/>
              </a:pPr>
              <a:r>
                <a:rPr kumimoji="0" lang="en-US" b="1" i="0" strike="noStrike" kern="0" cap="none" spc="0" normalizeH="0" baseline="0" noProof="0" dirty="0">
                  <a:ln>
                    <a:noFill/>
                  </a:ln>
                  <a:effectLst>
                    <a:outerShdw blurRad="38100" dist="38100" dir="2700000" algn="tl">
                      <a:srgbClr val="000000">
                        <a:alpha val="43137"/>
                      </a:srgbClr>
                    </a:outerShdw>
                  </a:effectLst>
                  <a:uLnTx/>
                  <a:uFillTx/>
                  <a:latin typeface="Bradley Hand ITC" panose="03070402050302030203" pitchFamily="66" charset="0"/>
                </a:rPr>
                <a:t>“</a:t>
              </a:r>
              <a:r>
                <a:rPr kumimoji="0" lang="en-US" b="1" i="0" u="sng" strike="noStrike" kern="0" cap="none" spc="0" normalizeH="0" baseline="0" noProof="0" dirty="0">
                  <a:effectLst>
                    <a:outerShdw blurRad="38100" dist="38100" dir="2700000" algn="tl">
                      <a:srgbClr val="000000">
                        <a:alpha val="43137"/>
                      </a:srgbClr>
                    </a:outerShdw>
                  </a:effectLst>
                  <a:uLnTx/>
                  <a:uFillTx/>
                  <a:latin typeface="Bradley Hand ITC" panose="03070402050302030203" pitchFamily="66" charset="0"/>
                </a:rPr>
                <a:t>dusk after sunset</a:t>
              </a:r>
              <a:r>
                <a:rPr kumimoji="0" lang="en-US" b="1" i="0" strike="noStrike" kern="0" cap="none" spc="0" normalizeH="0" baseline="0" noProof="0" dirty="0">
                  <a:effectLst>
                    <a:outerShdw blurRad="38100" dist="38100" dir="2700000" algn="tl">
                      <a:srgbClr val="000000">
                        <a:alpha val="43137"/>
                      </a:srgbClr>
                    </a:outerShdw>
                  </a:effectLst>
                  <a:uLnTx/>
                  <a:uFillTx/>
                  <a:latin typeface="Bradley Hand ITC" panose="03070402050302030203" pitchFamily="66" charset="0"/>
                </a:rPr>
                <a:t>”</a:t>
              </a:r>
              <a:r>
                <a:rPr kumimoji="0" lang="en-US" b="1" i="0" u="sng" strike="noStrike" kern="0" cap="none" spc="0" normalizeH="0" baseline="0" noProof="0" dirty="0">
                  <a:effectLst>
                    <a:outerShdw blurRad="38100" dist="38100" dir="2700000" algn="tl">
                      <a:srgbClr val="000000">
                        <a:alpha val="43137"/>
                      </a:srgbClr>
                    </a:outerShdw>
                  </a:effectLst>
                  <a:uLnTx/>
                  <a:uFillTx/>
                  <a:latin typeface="Bradley Hand ITC" panose="03070402050302030203" pitchFamily="66" charset="0"/>
                </a:rPr>
                <a:t> </a:t>
              </a:r>
            </a:p>
            <a:p>
              <a:pPr marL="342900" marR="0" lvl="1" indent="0" algn="ctr" defTabSz="685800" eaLnBrk="1" fontAlgn="auto" latinLnBrk="0" hangingPunct="1">
                <a:lnSpc>
                  <a:spcPct val="90000"/>
                </a:lnSpc>
                <a:spcBef>
                  <a:spcPts val="375"/>
                </a:spcBef>
                <a:spcAft>
                  <a:spcPts val="0"/>
                </a:spcAft>
                <a:buClrTx/>
                <a:buSzTx/>
                <a:buFontTx/>
                <a:buNone/>
                <a:tabLst/>
                <a:defRPr/>
              </a:pPr>
              <a:r>
                <a:rPr kumimoji="0" lang="en-US" b="1" i="0" u="none" strike="noStrike" kern="0" cap="none" spc="0" normalizeH="0" baseline="0" noProof="0" dirty="0">
                  <a:effectLst>
                    <a:outerShdw blurRad="38100" dist="38100" dir="2700000" algn="tl">
                      <a:srgbClr val="000000">
                        <a:alpha val="43137"/>
                      </a:srgbClr>
                    </a:outerShdw>
                  </a:effectLst>
                  <a:uLnTx/>
                  <a:uFillTx/>
                  <a:latin typeface="Bradley Hand ITC" panose="03070402050302030203" pitchFamily="66" charset="0"/>
                </a:rPr>
                <a:t>belong to only the </a:t>
              </a:r>
            </a:p>
            <a:p>
              <a:pPr marL="342900" marR="0" lvl="1" indent="0" algn="ctr" defTabSz="685800" eaLnBrk="1" fontAlgn="auto" latinLnBrk="0" hangingPunct="1">
                <a:lnSpc>
                  <a:spcPct val="90000"/>
                </a:lnSpc>
                <a:spcBef>
                  <a:spcPts val="375"/>
                </a:spcBef>
                <a:spcAft>
                  <a:spcPts val="0"/>
                </a:spcAft>
                <a:buClrTx/>
                <a:buSzTx/>
                <a:buFontTx/>
                <a:buNone/>
                <a:tabLst/>
                <a:defRPr/>
              </a:pPr>
              <a:r>
                <a:rPr kumimoji="0" lang="en-US" b="1" i="0" u="none" strike="noStrike" kern="0" cap="none" spc="0" normalizeH="0" baseline="0" noProof="0" dirty="0">
                  <a:effectLst>
                    <a:outerShdw blurRad="38100" dist="38100" dir="2700000" algn="tl">
                      <a:srgbClr val="000000">
                        <a:alpha val="43137"/>
                      </a:srgbClr>
                    </a:outerShdw>
                  </a:effectLst>
                  <a:uLnTx/>
                  <a:uFillTx/>
                  <a:latin typeface="Bradley Hand ITC" panose="03070402050302030203" pitchFamily="66" charset="0"/>
                </a:rPr>
                <a:t>Day Season hours.  Hence, </a:t>
              </a:r>
              <a:r>
                <a:rPr kumimoji="0" lang="en-US" b="1" i="0" u="sng" strike="noStrike" kern="0" cap="none" spc="0" normalizeH="0" baseline="0" noProof="0" dirty="0">
                  <a:effectLst>
                    <a:outerShdw blurRad="38100" dist="38100" dir="2700000" algn="tl">
                      <a:srgbClr val="000000">
                        <a:alpha val="43137"/>
                      </a:srgbClr>
                    </a:outerShdw>
                  </a:effectLst>
                  <a:uLnTx/>
                  <a:uFillTx/>
                  <a:latin typeface="Bradley Hand ITC" panose="03070402050302030203" pitchFamily="66" charset="0"/>
                </a:rPr>
                <a:t>all that day</a:t>
              </a:r>
              <a:r>
                <a:rPr kumimoji="0" lang="en-US" b="1" i="0" u="none" strike="noStrike" kern="0" cap="none" spc="0" normalizeH="0" baseline="0" noProof="0" dirty="0">
                  <a:effectLst>
                    <a:outerShdw blurRad="38100" dist="38100" dir="2700000" algn="tl">
                      <a:srgbClr val="000000">
                        <a:alpha val="43137"/>
                      </a:srgbClr>
                    </a:outerShdw>
                  </a:effectLst>
                  <a:uLnTx/>
                  <a:uFillTx/>
                  <a:latin typeface="Bradley Hand ITC" panose="03070402050302030203" pitchFamily="66" charset="0"/>
                </a:rPr>
                <a:t>, will </a:t>
              </a:r>
              <a:r>
                <a:rPr kumimoji="0" lang="en-US" b="1" i="0" u="sng" strike="noStrike" kern="0" cap="none" spc="0" normalizeH="0" baseline="0" noProof="0" dirty="0">
                  <a:solidFill>
                    <a:srgbClr val="FF0000"/>
                  </a:solidFill>
                  <a:effectLst>
                    <a:outerShdw blurRad="38100" dist="38100" dir="2700000" algn="tl">
                      <a:srgbClr val="000000">
                        <a:alpha val="43137"/>
                      </a:srgbClr>
                    </a:outerShdw>
                  </a:effectLst>
                  <a:uLnTx/>
                  <a:uFillTx/>
                  <a:latin typeface="Bradley Hand ITC" panose="03070402050302030203" pitchFamily="66" charset="0"/>
                </a:rPr>
                <a:t>include</a:t>
              </a:r>
              <a:r>
                <a:rPr kumimoji="0" lang="en-US" b="1" i="0" u="none" strike="noStrike" kern="0" cap="none" spc="0" normalizeH="0" baseline="0" noProof="0" dirty="0">
                  <a:effectLst>
                    <a:outerShdw blurRad="38100" dist="38100" dir="2700000" algn="tl">
                      <a:srgbClr val="000000">
                        <a:alpha val="43137"/>
                      </a:srgbClr>
                    </a:outerShdw>
                  </a:effectLst>
                  <a:uLnTx/>
                  <a:uFillTx/>
                  <a:latin typeface="Bradley Hand ITC" panose="03070402050302030203" pitchFamily="66" charset="0"/>
                </a:rPr>
                <a:t> the dusk </a:t>
              </a:r>
              <a:r>
                <a:rPr kumimoji="0" lang="en-US" b="1" i="0" u="none" strike="noStrike" kern="0" cap="none" spc="0" normalizeH="0" baseline="0" noProof="0" dirty="0">
                  <a:ln>
                    <a:noFill/>
                  </a:ln>
                  <a:effectLst>
                    <a:outerShdw blurRad="38100" dist="38100" dir="2700000" algn="tl">
                      <a:srgbClr val="000000">
                        <a:alpha val="43137"/>
                      </a:srgbClr>
                    </a:outerShdw>
                  </a:effectLst>
                  <a:uLnTx/>
                  <a:uFillTx/>
                  <a:latin typeface="Bradley Hand ITC" panose="03070402050302030203" pitchFamily="66" charset="0"/>
                </a:rPr>
                <a:t>moments right up to the Night Season.</a:t>
              </a:r>
            </a:p>
          </p:txBody>
        </p:sp>
      </p:grpSp>
      <p:grpSp>
        <p:nvGrpSpPr>
          <p:cNvPr id="32" name="Group 31">
            <a:extLst>
              <a:ext uri="{FF2B5EF4-FFF2-40B4-BE49-F238E27FC236}">
                <a16:creationId xmlns:a16="http://schemas.microsoft.com/office/drawing/2014/main" id="{77A95802-D608-46EC-BAA2-CE19A428646D}"/>
              </a:ext>
            </a:extLst>
          </p:cNvPr>
          <p:cNvGrpSpPr/>
          <p:nvPr/>
        </p:nvGrpSpPr>
        <p:grpSpPr>
          <a:xfrm>
            <a:off x="6042267" y="2617826"/>
            <a:ext cx="6202494" cy="3780239"/>
            <a:chOff x="5884496" y="2599784"/>
            <a:chExt cx="6202494" cy="3780239"/>
          </a:xfrm>
        </p:grpSpPr>
        <p:pic>
          <p:nvPicPr>
            <p:cNvPr id="21" name="Picture 20">
              <a:extLst>
                <a:ext uri="{FF2B5EF4-FFF2-40B4-BE49-F238E27FC236}">
                  <a16:creationId xmlns:a16="http://schemas.microsoft.com/office/drawing/2014/main" id="{78405765-D067-4E1D-AFAC-5EC8A975C62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418461">
              <a:off x="5884496" y="2667237"/>
              <a:ext cx="6175783" cy="3712786"/>
            </a:xfrm>
            <a:prstGeom prst="rect">
              <a:avLst/>
            </a:prstGeom>
            <a:ln>
              <a:solidFill>
                <a:schemeClr val="accent1"/>
              </a:solidFill>
            </a:ln>
            <a:scene3d>
              <a:camera prst="orthographicFront"/>
              <a:lightRig rig="threePt" dir="t"/>
            </a:scene3d>
            <a:sp3d>
              <a:bevelT/>
            </a:sp3d>
          </p:spPr>
        </p:pic>
        <p:sp>
          <p:nvSpPr>
            <p:cNvPr id="29" name="Rectangle 28">
              <a:extLst>
                <a:ext uri="{FF2B5EF4-FFF2-40B4-BE49-F238E27FC236}">
                  <a16:creationId xmlns:a16="http://schemas.microsoft.com/office/drawing/2014/main" id="{BCC1EF82-E2E4-4CDF-BB28-AED3A432FF52}"/>
                </a:ext>
              </a:extLst>
            </p:cNvPr>
            <p:cNvSpPr/>
            <p:nvPr/>
          </p:nvSpPr>
          <p:spPr>
            <a:xfrm rot="414349">
              <a:off x="5913248" y="3600232"/>
              <a:ext cx="6173742" cy="1662635"/>
            </a:xfrm>
            <a:prstGeom prst="rect">
              <a:avLst/>
            </a:prstGeom>
            <a:ln>
              <a:solidFill>
                <a:schemeClr val="accent1"/>
              </a:solidFill>
            </a:ln>
          </p:spPr>
          <p:txBody>
            <a:bodyPr wrap="square">
              <a:spAutoFit/>
            </a:bodyPr>
            <a:lstStyle/>
            <a:p>
              <a:pPr marL="0" marR="0" lvl="0" indent="0" defTabSz="914400" eaLnBrk="1" fontAlgn="auto" latinLnBrk="0" hangingPunct="1">
                <a:lnSpc>
                  <a:spcPts val="2400"/>
                </a:lnSpc>
                <a:spcBef>
                  <a:spcPts val="0"/>
                </a:spcBef>
                <a:spcAft>
                  <a:spcPts val="0"/>
                </a:spcAft>
                <a:buClrTx/>
                <a:buSzTx/>
                <a:buFontTx/>
                <a:buNone/>
                <a:tabLst/>
                <a:defRPr/>
              </a:pPr>
              <a:r>
                <a:rPr kumimoji="0" lang="en-US" sz="3200" b="0" i="0" u="none" strike="noStrike" kern="0" cap="none" spc="0" normalizeH="0" baseline="0" noProof="0" dirty="0">
                  <a:ln>
                    <a:noFill/>
                  </a:ln>
                  <a:effectLst>
                    <a:outerShdw blurRad="38100" dist="38100" dir="2700000" algn="tl">
                      <a:srgbClr val="000000">
                        <a:alpha val="43137"/>
                      </a:srgbClr>
                    </a:outerShdw>
                  </a:effectLst>
                  <a:uLnTx/>
                  <a:uFillTx/>
                </a:rPr>
                <a:t>from the same as H3883; properly, </a:t>
              </a:r>
              <a:r>
                <a:rPr kumimoji="0" lang="en-US" sz="3200" b="1" i="0" u="sng" strike="noStrike" kern="0" cap="none" spc="0" normalizeH="0" baseline="0" noProof="0" dirty="0">
                  <a:ln>
                    <a:noFill/>
                  </a:ln>
                  <a:effectLst>
                    <a:outerShdw blurRad="38100" dist="38100" dir="2700000" algn="tl">
                      <a:srgbClr val="000000">
                        <a:alpha val="43137"/>
                      </a:srgbClr>
                    </a:outerShdw>
                  </a:effectLst>
                  <a:uLnTx/>
                  <a:uFillTx/>
                </a:rPr>
                <a:t>a twist</a:t>
              </a:r>
              <a:r>
                <a:rPr kumimoji="0" lang="en-US" sz="3200" b="0" i="0" u="none" strike="noStrike" kern="0" cap="none" spc="0" normalizeH="0" baseline="0" noProof="0" dirty="0">
                  <a:ln>
                    <a:noFill/>
                  </a:ln>
                  <a:effectLst>
                    <a:outerShdw blurRad="38100" dist="38100" dir="2700000" algn="tl">
                      <a:srgbClr val="000000">
                        <a:alpha val="43137"/>
                      </a:srgbClr>
                    </a:outerShdw>
                  </a:effectLst>
                  <a:uLnTx/>
                  <a:uFillTx/>
                </a:rPr>
                <a:t> (</a:t>
              </a:r>
              <a:r>
                <a:rPr kumimoji="0" lang="en-US" sz="3200" b="1" i="0" u="sng" strike="noStrike" kern="0" cap="none" spc="0" normalizeH="0" baseline="0" noProof="0" dirty="0">
                  <a:ln>
                    <a:noFill/>
                  </a:ln>
                  <a:effectLst>
                    <a:outerShdw blurRad="38100" dist="38100" dir="2700000" algn="tl">
                      <a:srgbClr val="000000">
                        <a:alpha val="43137"/>
                      </a:srgbClr>
                    </a:outerShdw>
                  </a:effectLst>
                  <a:uLnTx/>
                  <a:uFillTx/>
                </a:rPr>
                <a:t>away of the light</a:t>
              </a:r>
              <a:r>
                <a:rPr kumimoji="0" lang="en-US" sz="3200" b="0" i="0" u="none" strike="noStrike" kern="0" cap="none" spc="0" normalizeH="0" baseline="0" noProof="0" dirty="0">
                  <a:ln>
                    <a:noFill/>
                  </a:ln>
                  <a:effectLst>
                    <a:outerShdw blurRad="38100" dist="38100" dir="2700000" algn="tl">
                      <a:srgbClr val="000000">
                        <a:alpha val="43137"/>
                      </a:srgbClr>
                    </a:outerShdw>
                  </a:effectLst>
                  <a:uLnTx/>
                  <a:uFillTx/>
                </a:rPr>
                <a:t>), i.e. night; figuratively, adversity:  (</a:t>
              </a:r>
              <a:r>
                <a:rPr kumimoji="0" lang="en-US" sz="3200" b="0" i="1" u="none" strike="noStrike" kern="0" cap="none" spc="0" normalizeH="0" baseline="0" noProof="0" dirty="0">
                  <a:ln>
                    <a:noFill/>
                  </a:ln>
                  <a:effectLst>
                    <a:outerShdw blurRad="38100" dist="38100" dir="2700000" algn="tl">
                      <a:srgbClr val="000000">
                        <a:alpha val="43137"/>
                      </a:srgbClr>
                    </a:outerShdw>
                  </a:effectLst>
                  <a:uLnTx/>
                  <a:uFillTx/>
                </a:rPr>
                <a:t>KJV)</a:t>
              </a:r>
              <a:r>
                <a:rPr kumimoji="0" lang="en-US" sz="3200" b="0" i="0" u="none" strike="noStrike" kern="0" cap="none" spc="0" normalizeH="0" baseline="0" noProof="0" dirty="0">
                  <a:ln>
                    <a:noFill/>
                  </a:ln>
                  <a:effectLst>
                    <a:outerShdw blurRad="38100" dist="38100" dir="2700000" algn="tl">
                      <a:srgbClr val="000000">
                        <a:alpha val="43137"/>
                      </a:srgbClr>
                    </a:outerShdw>
                  </a:effectLst>
                  <a:uLnTx/>
                  <a:uFillTx/>
                </a:rPr>
                <a:t> - ([mid-]) </a:t>
              </a:r>
              <a:br>
                <a:rPr kumimoji="0" lang="en-US" sz="3200" b="0"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rPr>
              </a:br>
              <a:r>
                <a:rPr kumimoji="0" lang="en-US" sz="3200" b="1" i="0" strike="noStrike" kern="0" cap="none" spc="0" normalizeH="0" baseline="0" noProof="0" dirty="0">
                  <a:ln>
                    <a:solidFill>
                      <a:srgbClr val="002060"/>
                    </a:solidFill>
                  </a:ln>
                  <a:solidFill>
                    <a:srgbClr val="00B0F0"/>
                  </a:solidFill>
                  <a:effectLst>
                    <a:glow rad="228600">
                      <a:schemeClr val="accent1">
                        <a:satMod val="175000"/>
                        <a:alpha val="40000"/>
                      </a:schemeClr>
                    </a:glow>
                    <a:outerShdw blurRad="38100" dist="38100" dir="2700000" algn="tl">
                      <a:srgbClr val="000000">
                        <a:alpha val="43137"/>
                      </a:srgbClr>
                    </a:outerShdw>
                  </a:effectLst>
                  <a:uLnTx/>
                  <a:uFillTx/>
                </a:rPr>
                <a:t>night</a:t>
              </a:r>
              <a:r>
                <a:rPr kumimoji="0" lang="en-US" sz="3200" b="0"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rPr>
                <a:t> </a:t>
              </a:r>
              <a:r>
                <a:rPr kumimoji="0" lang="en-US" sz="3200" b="0" i="0" u="none" strike="noStrike" kern="0" cap="none" spc="0" normalizeH="0" baseline="0" noProof="0" dirty="0">
                  <a:ln>
                    <a:noFill/>
                  </a:ln>
                  <a:effectLst>
                    <a:outerShdw blurRad="38100" dist="38100" dir="2700000" algn="tl">
                      <a:srgbClr val="000000">
                        <a:alpha val="43137"/>
                      </a:srgbClr>
                    </a:outerShdw>
                  </a:effectLst>
                  <a:uLnTx/>
                  <a:uFillTx/>
                </a:rPr>
                <a:t>(</a:t>
              </a:r>
              <a:r>
                <a:rPr kumimoji="0" lang="en-US" sz="3200" b="1" i="0" u="sng" strike="noStrike" kern="0" cap="none" spc="0" normalizeH="0" baseline="0" noProof="0" dirty="0">
                  <a:ln>
                    <a:noFill/>
                  </a:ln>
                  <a:effectLst>
                    <a:outerShdw blurRad="38100" dist="38100" dir="2700000" algn="tl">
                      <a:srgbClr val="000000">
                        <a:alpha val="43137"/>
                      </a:srgbClr>
                    </a:outerShdw>
                  </a:effectLst>
                  <a:uLnTx/>
                  <a:uFillTx/>
                </a:rPr>
                <a:t>season</a:t>
              </a:r>
              <a:r>
                <a:rPr kumimoji="0" lang="en-US" sz="3200" b="0" i="0" u="none" strike="noStrike" kern="0" cap="none" spc="0" normalizeH="0" baseline="0" noProof="0" dirty="0">
                  <a:ln>
                    <a:noFill/>
                  </a:ln>
                  <a:effectLst>
                    <a:outerShdw blurRad="38100" dist="38100" dir="2700000" algn="tl">
                      <a:srgbClr val="000000">
                        <a:alpha val="43137"/>
                      </a:srgbClr>
                    </a:outerShdw>
                  </a:effectLst>
                  <a:uLnTx/>
                  <a:uFillTx/>
                </a:rPr>
                <a:t>).</a:t>
              </a:r>
              <a:endParaRPr kumimoji="0" lang="en-US" sz="1800" b="0" i="0" u="none" strike="noStrike" kern="0" cap="none" spc="0" normalizeH="0" baseline="0" noProof="0" dirty="0">
                <a:ln>
                  <a:noFill/>
                </a:ln>
                <a:effectLst/>
                <a:uLnTx/>
                <a:uFillTx/>
              </a:endParaRPr>
            </a:p>
          </p:txBody>
        </p:sp>
        <p:sp>
          <p:nvSpPr>
            <p:cNvPr id="30" name="Rectangle 29">
              <a:extLst>
                <a:ext uri="{FF2B5EF4-FFF2-40B4-BE49-F238E27FC236}">
                  <a16:creationId xmlns:a16="http://schemas.microsoft.com/office/drawing/2014/main" id="{44482395-891A-467B-B094-EEE3ED0E5E34}"/>
                </a:ext>
              </a:extLst>
            </p:cNvPr>
            <p:cNvSpPr/>
            <p:nvPr/>
          </p:nvSpPr>
          <p:spPr>
            <a:xfrm rot="438471">
              <a:off x="6388870" y="2599784"/>
              <a:ext cx="3241593" cy="584775"/>
            </a:xfrm>
            <a:prstGeom prst="rect">
              <a:avLst/>
            </a:prstGeom>
            <a:ln>
              <a:no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b="1" kern="0" dirty="0">
                  <a:ln>
                    <a:solidFill>
                      <a:srgbClr val="002060"/>
                    </a:solidFill>
                  </a:ln>
                  <a:solidFill>
                    <a:srgbClr val="00B0F0"/>
                  </a:solidFill>
                  <a:effectLst>
                    <a:glow rad="228600">
                      <a:srgbClr val="002060">
                        <a:alpha val="40000"/>
                      </a:srgbClr>
                    </a:glow>
                    <a:outerShdw blurRad="38100" dist="38100" dir="2700000" algn="tl">
                      <a:srgbClr val="000000">
                        <a:alpha val="43137"/>
                      </a:srgbClr>
                    </a:outerShdw>
                  </a:effectLst>
                </a:rPr>
                <a:t>N</a:t>
              </a:r>
              <a:r>
                <a:rPr kumimoji="0" lang="en-US" sz="3200" b="1" i="0" strike="noStrike" kern="0" cap="none" spc="0" normalizeH="0" baseline="0" noProof="0" dirty="0" err="1">
                  <a:ln>
                    <a:solidFill>
                      <a:srgbClr val="002060"/>
                    </a:solidFill>
                  </a:ln>
                  <a:solidFill>
                    <a:srgbClr val="00B0F0"/>
                  </a:solidFill>
                  <a:effectLst>
                    <a:glow rad="228600">
                      <a:srgbClr val="002060">
                        <a:alpha val="40000"/>
                      </a:srgbClr>
                    </a:glow>
                    <a:outerShdw blurRad="38100" dist="38100" dir="2700000" algn="tl">
                      <a:srgbClr val="000000">
                        <a:alpha val="43137"/>
                      </a:srgbClr>
                    </a:outerShdw>
                  </a:effectLst>
                  <a:uLnTx/>
                  <a:uFillTx/>
                </a:rPr>
                <a:t>ight</a:t>
              </a:r>
              <a:r>
                <a:rPr kumimoji="0" lang="en-US" sz="3200" b="0"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rPr>
                <a:t>  </a:t>
              </a:r>
              <a:r>
                <a:rPr lang="en-US" sz="3200" kern="0" dirty="0">
                  <a:effectLst>
                    <a:outerShdw blurRad="38100" dist="38100" dir="2700000" algn="tl">
                      <a:srgbClr val="000000">
                        <a:alpha val="43137"/>
                      </a:srgbClr>
                    </a:outerShdw>
                  </a:effectLst>
                </a:rPr>
                <a:t>H</a:t>
              </a:r>
              <a:r>
                <a:rPr kumimoji="0" lang="en-US" sz="3200" b="0" i="0" u="none" strike="noStrike" kern="0" cap="none" spc="0" normalizeH="0" baseline="0" noProof="0" dirty="0">
                  <a:ln>
                    <a:noFill/>
                  </a:ln>
                  <a:effectLst>
                    <a:outerShdw blurRad="38100" dist="38100" dir="2700000" algn="tl">
                      <a:srgbClr val="000000">
                        <a:alpha val="43137"/>
                      </a:srgbClr>
                    </a:outerShdw>
                  </a:effectLst>
                  <a:uLnTx/>
                  <a:uFillTx/>
                </a:rPr>
                <a:t>3915  </a:t>
              </a:r>
              <a:r>
                <a:rPr kumimoji="0" lang="en-US" sz="3200" b="0" i="0" u="none" strike="noStrike" kern="0" cap="none" spc="0" normalizeH="0" baseline="0" noProof="0" dirty="0">
                  <a:ln>
                    <a:noFill/>
                  </a:ln>
                  <a:solidFill>
                    <a:srgbClr val="00B0F0"/>
                  </a:solidFill>
                  <a:effectLst>
                    <a:outerShdw blurRad="38100" dist="38100" dir="2700000" algn="tl">
                      <a:srgbClr val="000000">
                        <a:alpha val="43137"/>
                      </a:srgbClr>
                    </a:outerShdw>
                  </a:effectLst>
                  <a:uLnTx/>
                  <a:uFillTx/>
                </a:rPr>
                <a:t>layil</a:t>
              </a:r>
              <a:endParaRPr kumimoji="0" lang="en-US" sz="1800" b="0" i="0" u="none" strike="noStrike" kern="0" cap="none" spc="0" normalizeH="0" baseline="0" noProof="0" dirty="0">
                <a:ln>
                  <a:noFill/>
                </a:ln>
                <a:solidFill>
                  <a:sysClr val="windowText" lastClr="000000"/>
                </a:solidFill>
                <a:effectLst/>
                <a:uLnTx/>
                <a:uFillTx/>
              </a:endParaRPr>
            </a:p>
          </p:txBody>
        </p:sp>
      </p:grpSp>
      <p:pic>
        <p:nvPicPr>
          <p:cNvPr id="20" name="Picture 19">
            <a:extLst>
              <a:ext uri="{FF2B5EF4-FFF2-40B4-BE49-F238E27FC236}">
                <a16:creationId xmlns:a16="http://schemas.microsoft.com/office/drawing/2014/main" id="{EB4C3A44-97C6-499F-B77D-44828188D29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205947">
            <a:off x="7717093" y="4670549"/>
            <a:ext cx="5170805" cy="3028132"/>
          </a:xfrm>
          <a:prstGeom prst="rect">
            <a:avLst/>
          </a:prstGeom>
        </p:spPr>
      </p:pic>
      <p:sp>
        <p:nvSpPr>
          <p:cNvPr id="2" name="Slide Number Placeholder 1">
            <a:extLst>
              <a:ext uri="{FF2B5EF4-FFF2-40B4-BE49-F238E27FC236}">
                <a16:creationId xmlns:a16="http://schemas.microsoft.com/office/drawing/2014/main" id="{A84F6628-E558-4AC2-A8F1-1026E351D934}"/>
              </a:ext>
            </a:extLst>
          </p:cNvPr>
          <p:cNvSpPr>
            <a:spLocks noGrp="1"/>
          </p:cNvSpPr>
          <p:nvPr>
            <p:ph type="sldNum" sz="quarter" idx="12"/>
          </p:nvPr>
        </p:nvSpPr>
        <p:spPr/>
        <p:txBody>
          <a:bodyPr/>
          <a:lstStyle/>
          <a:p>
            <a:fld id="{B8CC3E04-66A9-4251-93A4-9D6935EEDA09}" type="slidenum">
              <a:rPr lang="en-US" smtClean="0">
                <a:solidFill>
                  <a:schemeClr val="tx1"/>
                </a:solidFill>
              </a:rPr>
              <a:pPr/>
              <a:t>35</a:t>
            </a:fld>
            <a:endParaRPr lang="en-US" dirty="0">
              <a:solidFill>
                <a:schemeClr val="tx1"/>
              </a:solidFill>
            </a:endParaRPr>
          </a:p>
        </p:txBody>
      </p:sp>
      <p:sp>
        <p:nvSpPr>
          <p:cNvPr id="3" name="Bent Arrow 2"/>
          <p:cNvSpPr/>
          <p:nvPr/>
        </p:nvSpPr>
        <p:spPr>
          <a:xfrm rot="15770087" flipV="1">
            <a:off x="4284809" y="244941"/>
            <a:ext cx="728125" cy="3082172"/>
          </a:xfrm>
          <a:prstGeom prst="bentArrow">
            <a:avLst>
              <a:gd name="adj1" fmla="val 8908"/>
              <a:gd name="adj2" fmla="val 50000"/>
              <a:gd name="adj3" fmla="val 49219"/>
              <a:gd name="adj4" fmla="val 42955"/>
            </a:avLst>
          </a:prstGeom>
          <a:solidFill>
            <a:srgbClr val="FF0000"/>
          </a:solidFill>
          <a:ln>
            <a:solidFill>
              <a:srgbClr val="00FF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5" name="Oval 4"/>
          <p:cNvSpPr/>
          <p:nvPr/>
        </p:nvSpPr>
        <p:spPr>
          <a:xfrm>
            <a:off x="6226838" y="1262378"/>
            <a:ext cx="914400" cy="914400"/>
          </a:xfrm>
          <a:prstGeom prst="ellipse">
            <a:avLst/>
          </a:prstGeom>
          <a:noFill/>
          <a:ln w="762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7200" b="1" dirty="0">
                <a:ln w="28575">
                  <a:solidFill>
                    <a:srgbClr val="D60093"/>
                  </a:solidFill>
                </a:ln>
                <a:solidFill>
                  <a:srgbClr val="66FF33"/>
                </a:solidFill>
              </a:rPr>
              <a:t>?</a:t>
            </a:r>
          </a:p>
        </p:txBody>
      </p:sp>
      <p:sp>
        <p:nvSpPr>
          <p:cNvPr id="6" name="&quot;No&quot; Symbol 5"/>
          <p:cNvSpPr/>
          <p:nvPr/>
        </p:nvSpPr>
        <p:spPr>
          <a:xfrm>
            <a:off x="5225463" y="341962"/>
            <a:ext cx="914400" cy="914400"/>
          </a:xfrm>
          <a:prstGeom prst="noSmoking">
            <a:avLst/>
          </a:prstGeom>
          <a:solidFill>
            <a:srgbClr val="FF00FF"/>
          </a:solidFill>
          <a:ln w="28575">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cxnSp>
        <p:nvCxnSpPr>
          <p:cNvPr id="8" name="Straight Arrow Connector 7"/>
          <p:cNvCxnSpPr/>
          <p:nvPr/>
        </p:nvCxnSpPr>
        <p:spPr>
          <a:xfrm flipV="1">
            <a:off x="5286407" y="1849200"/>
            <a:ext cx="1161362" cy="448652"/>
          </a:xfrm>
          <a:prstGeom prst="straightConnector1">
            <a:avLst/>
          </a:prstGeom>
          <a:ln w="57150">
            <a:solidFill>
              <a:srgbClr val="FF00FF"/>
            </a:solidFill>
            <a:tailEnd type="triangle"/>
          </a:ln>
          <a:effectLst>
            <a:glow rad="127000">
              <a:srgbClr val="66FF33"/>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749"/>
                                          </p:stCondLst>
                                        </p:cTn>
                                        <p:tgtEl>
                                          <p:spTgt spid="31"/>
                                        </p:tgtEl>
                                        <p:attrNameLst>
                                          <p:attrName>style.visibility</p:attrName>
                                        </p:attrNameLst>
                                      </p:cBhvr>
                                      <p:to>
                                        <p:strVal val="visible"/>
                                      </p:to>
                                    </p:set>
                                  </p:childTnLst>
                                </p:cTn>
                              </p:par>
                            </p:childTnLst>
                          </p:cTn>
                        </p:par>
                        <p:par>
                          <p:cTn id="7" fill="hold">
                            <p:stCondLst>
                              <p:cond delay="750"/>
                            </p:stCondLst>
                            <p:childTnLst>
                              <p:par>
                                <p:cTn id="8" presetID="9"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1000"/>
                                        <p:tgtEl>
                                          <p:spTgt spid="3"/>
                                        </p:tgtEl>
                                      </p:cBhvr>
                                    </p:animEffect>
                                  </p:childTnLst>
                                </p:cTn>
                              </p:par>
                            </p:childTnLst>
                          </p:cTn>
                        </p:par>
                        <p:par>
                          <p:cTn id="11" fill="hold">
                            <p:stCondLst>
                              <p:cond delay="1750"/>
                            </p:stCondLst>
                            <p:childTnLst>
                              <p:par>
                                <p:cTn id="12" presetID="9"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ssolve">
                                      <p:cBhvr>
                                        <p:cTn id="14" dur="1000"/>
                                        <p:tgtEl>
                                          <p:spTgt spid="6"/>
                                        </p:tgtEl>
                                      </p:cBhvr>
                                    </p:animEffect>
                                  </p:childTnLst>
                                </p:cTn>
                              </p:par>
                            </p:childTnLst>
                          </p:cTn>
                        </p:par>
                        <p:par>
                          <p:cTn id="15" fill="hold">
                            <p:stCondLst>
                              <p:cond delay="2750"/>
                            </p:stCondLst>
                            <p:childTnLst>
                              <p:par>
                                <p:cTn id="16" presetID="8" presetClass="emph" presetSubtype="0" fill="hold" grpId="1" nodeType="afterEffect">
                                  <p:stCondLst>
                                    <p:cond delay="0"/>
                                  </p:stCondLst>
                                  <p:childTnLst>
                                    <p:animRot by="21600000">
                                      <p:cBhvr>
                                        <p:cTn id="17" dur="2000" fill="hold"/>
                                        <p:tgtEl>
                                          <p:spTgt spid="3"/>
                                        </p:tgtEl>
                                        <p:attrNameLst>
                                          <p:attrName>r</p:attrName>
                                        </p:attrNameLst>
                                      </p:cBhvr>
                                    </p:animRot>
                                  </p:childTnLst>
                                </p:cTn>
                              </p:par>
                            </p:childTnLst>
                          </p:cTn>
                        </p:par>
                        <p:par>
                          <p:cTn id="18" fill="hold">
                            <p:stCondLst>
                              <p:cond delay="475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5250"/>
                            </p:stCondLst>
                            <p:childTnLst>
                              <p:par>
                                <p:cTn id="23" presetID="9"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ssolve">
                                      <p:cBhvr>
                                        <p:cTn id="25" dur="1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216609" y="-386813"/>
            <a:ext cx="3429000" cy="3429000"/>
          </a:xfrm>
          <a:prstGeom prst="rect">
            <a:avLst/>
          </a:prstGeom>
        </p:spPr>
      </p:pic>
      <p:pic>
        <p:nvPicPr>
          <p:cNvPr id="18" name="Picture 17">
            <a:extLst>
              <a:ext uri="{FF2B5EF4-FFF2-40B4-BE49-F238E27FC236}">
                <a16:creationId xmlns:a16="http://schemas.microsoft.com/office/drawing/2014/main" id="{680FBAE5-6381-4AE5-9387-7BBEE1A2D9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7554513">
            <a:off x="8445039" y="444981"/>
            <a:ext cx="1054699" cy="1560711"/>
          </a:xfrm>
          <a:prstGeom prst="rect">
            <a:avLst/>
          </a:prstGeom>
        </p:spPr>
      </p:pic>
      <p:pic>
        <p:nvPicPr>
          <p:cNvPr id="19" name="Picture 18">
            <a:extLst>
              <a:ext uri="{FF2B5EF4-FFF2-40B4-BE49-F238E27FC236}">
                <a16:creationId xmlns:a16="http://schemas.microsoft.com/office/drawing/2014/main" id="{8FB9D295-28F3-418C-9F1C-B9A25B990B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28167" y="-18410"/>
            <a:ext cx="1054699" cy="1560711"/>
          </a:xfrm>
          <a:prstGeom prst="rect">
            <a:avLst/>
          </a:prstGeom>
        </p:spPr>
      </p:pic>
      <p:pic>
        <p:nvPicPr>
          <p:cNvPr id="20" name="Picture 19">
            <a:extLst>
              <a:ext uri="{FF2B5EF4-FFF2-40B4-BE49-F238E27FC236}">
                <a16:creationId xmlns:a16="http://schemas.microsoft.com/office/drawing/2014/main" id="{EB4C3A44-97C6-499F-B77D-44828188D29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05947">
            <a:off x="7309995" y="3581076"/>
            <a:ext cx="5170805" cy="3028132"/>
          </a:xfrm>
          <a:prstGeom prst="rect">
            <a:avLst/>
          </a:prstGeom>
        </p:spPr>
      </p:pic>
      <p:pic>
        <p:nvPicPr>
          <p:cNvPr id="14" name="Picture 13">
            <a:extLst>
              <a:ext uri="{FF2B5EF4-FFF2-40B4-BE49-F238E27FC236}">
                <a16:creationId xmlns:a16="http://schemas.microsoft.com/office/drawing/2014/main" id="{556901C9-0449-4C7D-B18A-449BF1C17FE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1338578">
            <a:off x="1468504" y="2141899"/>
            <a:ext cx="6181073" cy="3708644"/>
          </a:xfrm>
          <a:prstGeom prst="rect">
            <a:avLst/>
          </a:prstGeom>
          <a:ln>
            <a:solidFill>
              <a:schemeClr val="accent1"/>
            </a:solidFill>
          </a:ln>
          <a:scene3d>
            <a:camera prst="orthographicFront"/>
            <a:lightRig rig="threePt" dir="t"/>
          </a:scene3d>
          <a:sp3d>
            <a:bevelT/>
          </a:sp3d>
        </p:spPr>
      </p:pic>
      <p:sp>
        <p:nvSpPr>
          <p:cNvPr id="15" name="Rectangle 14">
            <a:extLst>
              <a:ext uri="{FF2B5EF4-FFF2-40B4-BE49-F238E27FC236}">
                <a16:creationId xmlns:a16="http://schemas.microsoft.com/office/drawing/2014/main" id="{2FD09FB4-6EF9-4740-A443-B46198EC7140}"/>
              </a:ext>
            </a:extLst>
          </p:cNvPr>
          <p:cNvSpPr/>
          <p:nvPr/>
        </p:nvSpPr>
        <p:spPr>
          <a:xfrm rot="21325189">
            <a:off x="1623580" y="3326047"/>
            <a:ext cx="6103675" cy="2092881"/>
          </a:xfrm>
          <a:prstGeom prst="rect">
            <a:avLst/>
          </a:prstGeom>
          <a:noFill/>
        </p:spPr>
        <p:txBody>
          <a:bodyPr wrap="square">
            <a:spAutoFit/>
          </a:bodyPr>
          <a:lstStyle/>
          <a:p>
            <a:pPr marL="0" marR="0" lvl="0" indent="0" defTabSz="914400" eaLnBrk="1" fontAlgn="auto" latinLnBrk="0" hangingPunct="1">
              <a:lnSpc>
                <a:spcPts val="2500"/>
              </a:lnSpc>
              <a:spcBef>
                <a:spcPts val="0"/>
              </a:spcBef>
              <a:spcAft>
                <a:spcPts val="0"/>
              </a:spcAft>
              <a:buClrTx/>
              <a:buSzTx/>
              <a:tabLst/>
              <a:defRPr/>
            </a:pPr>
            <a:r>
              <a:rPr kumimoji="0" lang="en-US" sz="2400" b="0" i="0" u="none" strike="noStrike" kern="0" cap="none" spc="0" normalizeH="0" baseline="0" noProof="0" dirty="0">
                <a:ln>
                  <a:noFill/>
                </a:ln>
                <a:effectLst>
                  <a:outerShdw blurRad="38100" dist="38100" dir="2700000" algn="tl">
                    <a:srgbClr val="000000">
                      <a:alpha val="43137"/>
                    </a:srgbClr>
                  </a:outerShdw>
                </a:effectLst>
                <a:uLnTx/>
                <a:uFillTx/>
              </a:rPr>
              <a:t>from H1239; properly, </a:t>
            </a:r>
            <a:r>
              <a:rPr kumimoji="0" lang="en-US" sz="2400" b="1" i="0" u="sng" strike="noStrike" kern="0" cap="none" spc="0" normalizeH="0" baseline="0" noProof="0" dirty="0">
                <a:ln>
                  <a:noFill/>
                </a:ln>
                <a:solidFill>
                  <a:srgbClr val="FF0066"/>
                </a:solidFill>
                <a:effectLst>
                  <a:outerShdw blurRad="38100" dist="38100" dir="2700000" algn="tl">
                    <a:srgbClr val="000000">
                      <a:alpha val="43137"/>
                    </a:srgbClr>
                  </a:outerShdw>
                </a:effectLst>
                <a:highlight>
                  <a:srgbClr val="FFFF00"/>
                </a:highlight>
                <a:uLnTx/>
                <a:uFillTx/>
              </a:rPr>
              <a:t>dawn</a:t>
            </a:r>
            <a:r>
              <a:rPr kumimoji="0" lang="en-US" sz="2400" b="0"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highlight>
                  <a:srgbClr val="FFFF00"/>
                </a:highlight>
                <a:uLnTx/>
                <a:uFillTx/>
              </a:rPr>
              <a:t> (</a:t>
            </a:r>
            <a:r>
              <a:rPr kumimoji="0" lang="en-US" sz="2400" b="1" i="0" u="sng" strike="noStrike" kern="0" cap="none" spc="0" normalizeH="0" baseline="0" noProof="0" dirty="0">
                <a:ln>
                  <a:noFill/>
                </a:ln>
                <a:solidFill>
                  <a:srgbClr val="FF0066"/>
                </a:solidFill>
                <a:effectLst>
                  <a:outerShdw blurRad="38100" dist="38100" dir="2700000" algn="tl">
                    <a:srgbClr val="000000">
                      <a:alpha val="43137"/>
                    </a:srgbClr>
                  </a:outerShdw>
                </a:effectLst>
                <a:highlight>
                  <a:srgbClr val="FFFF00"/>
                </a:highlight>
                <a:uLnTx/>
                <a:uFillTx/>
              </a:rPr>
              <a:t>as the break of da</a:t>
            </a:r>
            <a:r>
              <a:rPr kumimoji="0" lang="en-US" sz="2400" b="1" i="0" strike="noStrike" kern="0" cap="none" spc="0" normalizeH="0" baseline="0" noProof="0" dirty="0">
                <a:ln>
                  <a:noFill/>
                </a:ln>
                <a:solidFill>
                  <a:srgbClr val="FF0066"/>
                </a:solidFill>
                <a:effectLst>
                  <a:outerShdw blurRad="38100" dist="38100" dir="2700000" algn="tl">
                    <a:srgbClr val="000000">
                      <a:alpha val="43137"/>
                    </a:srgbClr>
                  </a:outerShdw>
                </a:effectLst>
                <a:highlight>
                  <a:srgbClr val="FFFF00"/>
                </a:highlight>
                <a:uLnTx/>
                <a:uFillTx/>
              </a:rPr>
              <a:t>y</a:t>
            </a:r>
            <a:r>
              <a:rPr kumimoji="0" lang="en-US" sz="2400" b="0" i="0" u="none" strike="noStrike" kern="0" cap="none" spc="0" normalizeH="0" baseline="0" noProof="0" dirty="0">
                <a:ln>
                  <a:noFill/>
                </a:ln>
                <a:solidFill>
                  <a:prstClr val="black"/>
                </a:solidFill>
                <a:effectLst>
                  <a:outerShdw blurRad="38100" dist="38100" dir="2700000" algn="tl">
                    <a:srgbClr val="000000">
                      <a:alpha val="43137"/>
                    </a:srgbClr>
                  </a:outerShdw>
                </a:effectLst>
                <a:highlight>
                  <a:srgbClr val="FFFF00"/>
                </a:highlight>
                <a:uLnTx/>
                <a:uFillTx/>
              </a:rPr>
              <a:t>);</a:t>
            </a:r>
            <a:r>
              <a:rPr kumimoji="0" lang="en-US" sz="2400" b="0" i="0" u="none" strike="noStrike" kern="0" cap="none" spc="0" normalizeH="0" baseline="0" noProof="0" dirty="0">
                <a:ln>
                  <a:noFill/>
                </a:ln>
                <a:solidFill>
                  <a:prstClr val="white"/>
                </a:solidFill>
                <a:effectLst>
                  <a:outerShdw blurRad="38100" dist="38100" dir="2700000" algn="tl">
                    <a:srgbClr val="000000">
                      <a:alpha val="43137"/>
                    </a:srgbClr>
                  </a:outerShdw>
                </a:effectLst>
                <a:highlight>
                  <a:srgbClr val="FFFF00"/>
                </a:highlight>
                <a:uLnTx/>
                <a:uFillTx/>
              </a:rPr>
              <a:t> </a:t>
            </a:r>
            <a:r>
              <a:rPr kumimoji="0" lang="en-US" sz="2400" b="0" i="0" u="none" strike="noStrike" kern="0" cap="none" spc="0" normalizeH="0" baseline="0" noProof="0" dirty="0">
                <a:ln>
                  <a:noFill/>
                </a:ln>
                <a:effectLst>
                  <a:outerShdw blurRad="38100" dist="38100" dir="2700000" algn="tl">
                    <a:srgbClr val="000000">
                      <a:alpha val="43137"/>
                    </a:srgbClr>
                  </a:outerShdw>
                </a:effectLst>
                <a:uLnTx/>
                <a:uFillTx/>
              </a:rPr>
              <a:t>generally, morning:  KJV - (+)day, </a:t>
            </a:r>
            <a:r>
              <a:rPr kumimoji="0" lang="en-US" sz="2400" b="1" i="0" u="sng" strike="noStrike" kern="0" cap="none" spc="0" normalizeH="0" baseline="0" noProof="0" dirty="0">
                <a:ln>
                  <a:noFill/>
                </a:ln>
                <a:effectLst>
                  <a:outerShdw blurRad="38100" dist="38100" dir="2700000" algn="tl">
                    <a:srgbClr val="000000">
                      <a:alpha val="43137"/>
                    </a:srgbClr>
                  </a:outerShdw>
                </a:effectLst>
                <a:uLnTx/>
                <a:uFillTx/>
              </a:rPr>
              <a:t>earl</a:t>
            </a:r>
            <a:r>
              <a:rPr kumimoji="0" lang="en-US" sz="2400" b="1" i="0" strike="noStrike" kern="0" cap="none" spc="0" normalizeH="0" baseline="0" noProof="0" dirty="0">
                <a:ln>
                  <a:noFill/>
                </a:ln>
                <a:effectLst>
                  <a:outerShdw blurRad="38100" dist="38100" dir="2700000" algn="tl">
                    <a:srgbClr val="000000">
                      <a:alpha val="43137"/>
                    </a:srgbClr>
                  </a:outerShdw>
                </a:effectLst>
                <a:uLnTx/>
                <a:uFillTx/>
              </a:rPr>
              <a:t>y</a:t>
            </a:r>
            <a:r>
              <a:rPr kumimoji="0" lang="en-US" sz="2400" b="0" i="0" u="none" strike="noStrike" kern="0" cap="none" spc="0" normalizeH="0" baseline="0" noProof="0" dirty="0">
                <a:ln>
                  <a:noFill/>
                </a:ln>
                <a:effectLst>
                  <a:outerShdw blurRad="38100" dist="38100" dir="2700000" algn="tl">
                    <a:srgbClr val="000000">
                      <a:alpha val="43137"/>
                    </a:srgbClr>
                  </a:outerShdw>
                </a:effectLst>
                <a:uLnTx/>
                <a:uFillTx/>
              </a:rPr>
              <a:t>, morning, morrow, end of night, coming of daylight, coming of sunrise, beginning of day, bright joy after night of distress (fig.), morrow, next day, next morning</a:t>
            </a:r>
          </a:p>
        </p:txBody>
      </p:sp>
      <p:sp>
        <p:nvSpPr>
          <p:cNvPr id="2" name="Rectangle 1">
            <a:extLst>
              <a:ext uri="{FF2B5EF4-FFF2-40B4-BE49-F238E27FC236}">
                <a16:creationId xmlns:a16="http://schemas.microsoft.com/office/drawing/2014/main" id="{960C23B0-212B-4726-9719-6A6EDE88D8D3}"/>
              </a:ext>
            </a:extLst>
          </p:cNvPr>
          <p:cNvSpPr/>
          <p:nvPr/>
        </p:nvSpPr>
        <p:spPr>
          <a:xfrm rot="21328283">
            <a:off x="1720002" y="2638289"/>
            <a:ext cx="3592650" cy="523220"/>
          </a:xfrm>
          <a:prstGeom prst="rect">
            <a:avLst/>
          </a:prstGeom>
        </p:spPr>
        <p:txBody>
          <a:bodyPr wrap="none">
            <a:spAutoFit/>
          </a:bodyPr>
          <a:lstStyle/>
          <a:p>
            <a:r>
              <a:rPr lang="en-US" sz="2800" b="1" u="sng" kern="0" dirty="0">
                <a:solidFill>
                  <a:srgbClr val="FFFF00"/>
                </a:solidFill>
                <a:effectLst>
                  <a:outerShdw blurRad="38100" dist="38100" dir="2700000" algn="tl">
                    <a:srgbClr val="000000">
                      <a:alpha val="43137"/>
                    </a:srgbClr>
                  </a:outerShdw>
                </a:effectLst>
                <a:highlight>
                  <a:srgbClr val="FF00FF"/>
                </a:highlight>
              </a:rPr>
              <a:t>morning</a:t>
            </a:r>
            <a:r>
              <a:rPr lang="en-US" sz="2800" kern="0" dirty="0">
                <a:solidFill>
                  <a:sysClr val="windowText" lastClr="000000"/>
                </a:solidFill>
                <a:effectLst>
                  <a:outerShdw blurRad="38100" dist="38100" dir="2700000" algn="tl">
                    <a:srgbClr val="000000">
                      <a:alpha val="43137"/>
                    </a:srgbClr>
                  </a:outerShdw>
                </a:effectLst>
              </a:rPr>
              <a:t>  </a:t>
            </a:r>
            <a:r>
              <a:rPr lang="en-US" sz="2800" b="1" kern="0" dirty="0">
                <a:effectLst>
                  <a:outerShdw blurRad="38100" dist="38100" dir="2700000" algn="tl">
                    <a:srgbClr val="000000">
                      <a:alpha val="43137"/>
                    </a:srgbClr>
                  </a:outerShdw>
                </a:effectLst>
              </a:rPr>
              <a:t>H1242</a:t>
            </a:r>
            <a:r>
              <a:rPr lang="en-US" sz="2800" kern="0" dirty="0">
                <a:effectLst>
                  <a:outerShdw blurRad="38100" dist="38100" dir="2700000" algn="tl">
                    <a:srgbClr val="000000">
                      <a:alpha val="43137"/>
                    </a:srgbClr>
                  </a:outerShdw>
                </a:effectLst>
              </a:rPr>
              <a:t>  </a:t>
            </a:r>
            <a:r>
              <a:rPr lang="en-US" sz="2800" kern="0" dirty="0">
                <a:solidFill>
                  <a:srgbClr val="FFFF00"/>
                </a:solidFill>
                <a:effectLst>
                  <a:outerShdw blurRad="38100" dist="38100" dir="2700000" algn="tl">
                    <a:srgbClr val="000000">
                      <a:alpha val="43137"/>
                    </a:srgbClr>
                  </a:outerShdw>
                </a:effectLst>
                <a:highlight>
                  <a:srgbClr val="FF00FF"/>
                </a:highlight>
              </a:rPr>
              <a:t>boqer</a:t>
            </a:r>
            <a:endParaRPr lang="en-US" dirty="0"/>
          </a:p>
        </p:txBody>
      </p:sp>
      <p:sp>
        <p:nvSpPr>
          <p:cNvPr id="3" name="Slide Number Placeholder 2">
            <a:extLst>
              <a:ext uri="{FF2B5EF4-FFF2-40B4-BE49-F238E27FC236}">
                <a16:creationId xmlns:a16="http://schemas.microsoft.com/office/drawing/2014/main" id="{21FC028B-3CA9-4979-8462-5DE76BDFC1AF}"/>
              </a:ext>
            </a:extLst>
          </p:cNvPr>
          <p:cNvSpPr>
            <a:spLocks noGrp="1"/>
          </p:cNvSpPr>
          <p:nvPr>
            <p:ph type="sldNum" sz="quarter" idx="12"/>
          </p:nvPr>
        </p:nvSpPr>
        <p:spPr/>
        <p:txBody>
          <a:bodyPr/>
          <a:lstStyle/>
          <a:p>
            <a:fld id="{B8CC3E04-66A9-4251-93A4-9D6935EEDA09}" type="slidenum">
              <a:rPr lang="en-US" smtClean="0">
                <a:solidFill>
                  <a:schemeClr val="bg1"/>
                </a:solidFill>
              </a:rPr>
              <a:pPr/>
              <a:t>36</a:t>
            </a:fld>
            <a:endParaRPr lang="en-US" dirty="0">
              <a:solidFill>
                <a:schemeClr val="bg1"/>
              </a:solidFill>
            </a:endParaRPr>
          </a:p>
        </p:txBody>
      </p:sp>
      <p:sp>
        <p:nvSpPr>
          <p:cNvPr id="4" name="Rectangle 3"/>
          <p:cNvSpPr/>
          <p:nvPr/>
        </p:nvSpPr>
        <p:spPr>
          <a:xfrm rot="21358399">
            <a:off x="6372518" y="4460583"/>
            <a:ext cx="1195510" cy="353350"/>
          </a:xfrm>
          <a:prstGeom prst="rect">
            <a:avLst/>
          </a:prstGeom>
          <a:noFill/>
          <a:ln w="57150">
            <a:solidFill>
              <a:srgbClr val="FF00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p:cNvSpPr/>
          <p:nvPr/>
        </p:nvSpPr>
        <p:spPr>
          <a:xfrm rot="21358399">
            <a:off x="1704425" y="5137153"/>
            <a:ext cx="1195510" cy="353350"/>
          </a:xfrm>
          <a:prstGeom prst="rect">
            <a:avLst/>
          </a:prstGeom>
          <a:noFill/>
          <a:ln w="57150">
            <a:solidFill>
              <a:srgbClr val="00FF99"/>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rot="21348893">
            <a:off x="2962386" y="5020925"/>
            <a:ext cx="1766723" cy="353350"/>
          </a:xfrm>
          <a:prstGeom prst="rect">
            <a:avLst/>
          </a:prstGeom>
          <a:noFill/>
          <a:ln w="57150">
            <a:solidFill>
              <a:srgbClr val="9933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9132190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Placeholder 34">
            <a:extLst>
              <a:ext uri="{FF2B5EF4-FFF2-40B4-BE49-F238E27FC236}">
                <a16:creationId xmlns:a16="http://schemas.microsoft.com/office/drawing/2014/main" id="{42205229-0A66-44C3-9924-2B1EE3626C52}"/>
              </a:ext>
            </a:extLst>
          </p:cNvPr>
          <p:cNvPicPr>
            <a:picLocks noGrp="1" noChangeAspect="1"/>
          </p:cNvPicPr>
          <p:nvPr>
            <p:ph type="pic" sz="quarter" idx="12"/>
          </p:nvPr>
        </p:nvPicPr>
        <p:blipFill>
          <a:blip r:embed="rId2" cstate="email">
            <a:extLst>
              <a:ext uri="{28A0092B-C50C-407E-A947-70E740481C1C}">
                <a14:useLocalDpi xmlns:a14="http://schemas.microsoft.com/office/drawing/2010/main"/>
              </a:ext>
            </a:extLst>
          </a:blip>
          <a:srcRect/>
          <a:stretch>
            <a:fillRect/>
          </a:stretch>
        </p:blipFill>
        <p:spPr>
          <a:xfrm>
            <a:off x="0" y="0"/>
            <a:ext cx="4881563" cy="6858000"/>
          </a:xfrm>
          <a:prstGeom prst="rect">
            <a:avLst/>
          </a:prstGeom>
          <a:scene3d>
            <a:camera prst="orthographicFront"/>
            <a:lightRig rig="threePt" dir="t"/>
          </a:scene3d>
          <a:sp3d>
            <a:bevelT/>
          </a:sp3d>
        </p:spPr>
      </p:pic>
      <p:sp>
        <p:nvSpPr>
          <p:cNvPr id="29" name="TextBox 28">
            <a:extLst>
              <a:ext uri="{FF2B5EF4-FFF2-40B4-BE49-F238E27FC236}">
                <a16:creationId xmlns:a16="http://schemas.microsoft.com/office/drawing/2014/main" id="{87FBC997-4F95-4EB1-880C-6AE73A753742}"/>
              </a:ext>
            </a:extLst>
          </p:cNvPr>
          <p:cNvSpPr txBox="1"/>
          <p:nvPr/>
        </p:nvSpPr>
        <p:spPr>
          <a:xfrm>
            <a:off x="1295965" y="322148"/>
            <a:ext cx="10699723" cy="2123658"/>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chemeClr val="bg1"/>
                  </a:solidFill>
                </a:ln>
                <a:solidFill>
                  <a:prstClr val="black">
                    <a:lumMod val="75000"/>
                    <a:lumOff val="25000"/>
                  </a:prstClr>
                </a:solidFill>
                <a:effectLst>
                  <a:glow rad="228600">
                    <a:schemeClr val="accent2">
                      <a:satMod val="175000"/>
                      <a:alpha val="40000"/>
                    </a:schemeClr>
                  </a:glow>
                </a:effectLst>
                <a:uLnTx/>
                <a:uFillTx/>
                <a:latin typeface="Playfair Display"/>
                <a:ea typeface="+mn-ea"/>
                <a:cs typeface="+mn-cs"/>
              </a:rPr>
              <a:t>Let’s consider some facts:</a:t>
            </a:r>
            <a:endParaRPr kumimoji="0" lang="id-ID" sz="8000" b="1" i="0" u="none" strike="noStrike" kern="1200" cap="none" spc="0" normalizeH="0" baseline="0" noProof="0" dirty="0">
              <a:ln>
                <a:solidFill>
                  <a:schemeClr val="bg1"/>
                </a:solidFill>
              </a:ln>
              <a:solidFill>
                <a:prstClr val="black">
                  <a:lumMod val="75000"/>
                  <a:lumOff val="25000"/>
                </a:prstClr>
              </a:solidFill>
              <a:effectLst>
                <a:glow rad="228600">
                  <a:schemeClr val="accent2">
                    <a:satMod val="175000"/>
                    <a:alpha val="40000"/>
                  </a:schemeClr>
                </a:glow>
              </a:effectLst>
              <a:uLnTx/>
              <a:uFillTx/>
              <a:latin typeface="Playfair Display"/>
              <a:ea typeface="+mn-ea"/>
              <a:cs typeface="+mn-cs"/>
            </a:endParaRPr>
          </a:p>
        </p:txBody>
      </p:sp>
      <p:grpSp>
        <p:nvGrpSpPr>
          <p:cNvPr id="41" name="Group 40">
            <a:extLst>
              <a:ext uri="{FF2B5EF4-FFF2-40B4-BE49-F238E27FC236}">
                <a16:creationId xmlns:a16="http://schemas.microsoft.com/office/drawing/2014/main" id="{AD2EC5FD-9D7D-469A-9543-E1923945548D}"/>
              </a:ext>
            </a:extLst>
          </p:cNvPr>
          <p:cNvGrpSpPr/>
          <p:nvPr/>
        </p:nvGrpSpPr>
        <p:grpSpPr>
          <a:xfrm>
            <a:off x="5034318" y="1383977"/>
            <a:ext cx="6505022" cy="2677656"/>
            <a:chOff x="5005048" y="1805071"/>
            <a:chExt cx="6505022" cy="2677656"/>
          </a:xfrm>
        </p:grpSpPr>
        <p:sp>
          <p:nvSpPr>
            <p:cNvPr id="36" name="Rectangle 35">
              <a:extLst>
                <a:ext uri="{FF2B5EF4-FFF2-40B4-BE49-F238E27FC236}">
                  <a16:creationId xmlns:a16="http://schemas.microsoft.com/office/drawing/2014/main" id="{F9E482A8-D093-45C3-B600-CFAEE66122DC}"/>
                </a:ext>
              </a:extLst>
            </p:cNvPr>
            <p:cNvSpPr/>
            <p:nvPr/>
          </p:nvSpPr>
          <p:spPr>
            <a:xfrm>
              <a:off x="5414070" y="1805071"/>
              <a:ext cx="6096000" cy="2677656"/>
            </a:xfrm>
            <a:prstGeom prst="rect">
              <a:avLst/>
            </a:prstGeom>
          </p:spPr>
          <p:txBody>
            <a:bodyPr>
              <a:spAutoFit/>
              <a:scene3d>
                <a:camera prst="orthographicFront"/>
                <a:lightRig rig="threePt" dir="t"/>
              </a:scene3d>
              <a:sp3d extrusionH="57150">
                <a:bevelT w="38100" h="38100" prst="angle"/>
              </a:sp3d>
            </a:bodyPr>
            <a:lstStyle/>
            <a:p>
              <a:pPr lvl="0"/>
              <a:r>
                <a:rPr lang="en-US" sz="3200" dirty="0">
                  <a:solidFill>
                    <a:srgbClr val="5F1E3A"/>
                  </a:solidFill>
                  <a:latin typeface="Arial Narrow" panose="020B0606020202030204" pitchFamily="34" charset="0"/>
                </a:rPr>
                <a:t>In Scripture a </a:t>
              </a:r>
              <a:r>
                <a:rPr lang="en-US" sz="3200" b="1" dirty="0">
                  <a:solidFill>
                    <a:srgbClr val="FFC000"/>
                  </a:solidFill>
                  <a:effectLst>
                    <a:outerShdw blurRad="38100" dist="38100" dir="2700000" algn="tl">
                      <a:srgbClr val="000000">
                        <a:alpha val="43137"/>
                      </a:srgbClr>
                    </a:outerShdw>
                  </a:effectLst>
                  <a:latin typeface="Arial Narrow" panose="020B0606020202030204" pitchFamily="34" charset="0"/>
                </a:rPr>
                <a:t>“Day Light Season” </a:t>
              </a:r>
              <a:br>
                <a:rPr lang="en-US" sz="3200" b="1" dirty="0">
                  <a:solidFill>
                    <a:srgbClr val="FFC000"/>
                  </a:solidFill>
                  <a:effectLst>
                    <a:outerShdw blurRad="38100" dist="38100" dir="2700000" algn="tl">
                      <a:srgbClr val="000000">
                        <a:alpha val="43137"/>
                      </a:srgbClr>
                    </a:outerShdw>
                  </a:effectLst>
                  <a:latin typeface="Arial Narrow" panose="020B0606020202030204" pitchFamily="34" charset="0"/>
                </a:rPr>
              </a:br>
              <a:r>
                <a:rPr lang="en-US" sz="3200" dirty="0">
                  <a:solidFill>
                    <a:srgbClr val="5F1E3A"/>
                  </a:solidFill>
                  <a:latin typeface="Arial Narrow" panose="020B0606020202030204" pitchFamily="34" charset="0"/>
                </a:rPr>
                <a:t>is considered to be the hours of the </a:t>
              </a:r>
              <a:br>
                <a:rPr lang="en-US" sz="3200" dirty="0">
                  <a:solidFill>
                    <a:srgbClr val="5F1E3A"/>
                  </a:solidFill>
                  <a:latin typeface="Arial Narrow" panose="020B0606020202030204" pitchFamily="34" charset="0"/>
                </a:rPr>
              </a:br>
              <a:r>
                <a:rPr lang="en-US" sz="3200" dirty="0">
                  <a:solidFill>
                    <a:srgbClr val="5F1E3A"/>
                  </a:solidFill>
                  <a:latin typeface="Arial Narrow" panose="020B0606020202030204" pitchFamily="34" charset="0"/>
                </a:rPr>
                <a:t>day</a:t>
              </a:r>
              <a:r>
                <a:rPr lang="en-US" sz="3200" dirty="0">
                  <a:solidFill>
                    <a:srgbClr val="5E7FA9"/>
                  </a:solidFill>
                  <a:latin typeface="Arial Narrow" panose="020B0606020202030204" pitchFamily="34" charset="0"/>
                </a:rPr>
                <a:t> </a:t>
              </a:r>
              <a:r>
                <a:rPr lang="en-US" sz="3200" u="sng" dirty="0">
                  <a:solidFill>
                    <a:srgbClr val="5F1E3A"/>
                  </a:solidFill>
                  <a:latin typeface="Arial Narrow" panose="020B0606020202030204" pitchFamily="34" charset="0"/>
                </a:rPr>
                <a:t>AND</a:t>
              </a:r>
              <a:r>
                <a:rPr lang="en-US" sz="3200" dirty="0">
                  <a:solidFill>
                    <a:srgbClr val="5F1E3A"/>
                  </a:solidFill>
                  <a:latin typeface="Arial Narrow" panose="020B0606020202030204" pitchFamily="34" charset="0"/>
                </a:rPr>
                <a:t> it was a time for “</a:t>
              </a:r>
              <a:r>
                <a:rPr lang="en-US" sz="3200" u="sng" dirty="0">
                  <a:solidFill>
                    <a:srgbClr val="5F1E3A"/>
                  </a:solidFill>
                  <a:latin typeface="Arial Narrow" panose="020B0606020202030204" pitchFamily="34" charset="0"/>
                </a:rPr>
                <a:t>work</a:t>
              </a:r>
              <a:r>
                <a:rPr lang="en-US" sz="3200" dirty="0">
                  <a:solidFill>
                    <a:srgbClr val="5F1E3A"/>
                  </a:solidFill>
                  <a:latin typeface="Arial Narrow" panose="020B0606020202030204" pitchFamily="34" charset="0"/>
                </a:rPr>
                <a:t>.” </a:t>
              </a:r>
              <a:br>
                <a:rPr lang="en-US" sz="3200" dirty="0">
                  <a:solidFill>
                    <a:srgbClr val="5F1E3A"/>
                  </a:solidFill>
                  <a:latin typeface="Arial Narrow" panose="020B0606020202030204" pitchFamily="34" charset="0"/>
                </a:rPr>
              </a:br>
              <a:r>
                <a:rPr lang="en-US" sz="2400" dirty="0">
                  <a:solidFill>
                    <a:srgbClr val="3E3D1F"/>
                  </a:solidFill>
                  <a:latin typeface="Arial Narrow" panose="020B0606020202030204" pitchFamily="34" charset="0"/>
                </a:rPr>
                <a:t>(</a:t>
              </a:r>
              <a:r>
                <a:rPr lang="en-US" sz="2400" dirty="0" err="1">
                  <a:solidFill>
                    <a:srgbClr val="3E3D1F"/>
                  </a:solidFill>
                  <a:latin typeface="Arial Narrow" panose="020B0606020202030204" pitchFamily="34" charset="0"/>
                </a:rPr>
                <a:t>Neh</a:t>
              </a:r>
              <a:r>
                <a:rPr lang="en-US" sz="2400" dirty="0">
                  <a:solidFill>
                    <a:srgbClr val="3E3D1F"/>
                  </a:solidFill>
                  <a:latin typeface="Arial Narrow" panose="020B0606020202030204" pitchFamily="34" charset="0"/>
                </a:rPr>
                <a:t> 4:21  So we </a:t>
              </a:r>
              <a:r>
                <a:rPr lang="en-US" sz="2400" dirty="0" err="1">
                  <a:solidFill>
                    <a:srgbClr val="3E3D1F"/>
                  </a:solidFill>
                  <a:latin typeface="Arial Narrow" panose="020B0606020202030204" pitchFamily="34" charset="0"/>
                </a:rPr>
                <a:t>laboured</a:t>
              </a:r>
              <a:r>
                <a:rPr lang="en-US" sz="2400" dirty="0">
                  <a:solidFill>
                    <a:srgbClr val="3E3D1F"/>
                  </a:solidFill>
                  <a:latin typeface="Arial Narrow" panose="020B0606020202030204" pitchFamily="34" charset="0"/>
                </a:rPr>
                <a:t> in the work: and half of them held the spears </a:t>
              </a:r>
              <a:r>
                <a:rPr lang="en-US" sz="2400" dirty="0">
                  <a:solidFill>
                    <a:srgbClr val="D60093"/>
                  </a:solidFill>
                  <a:latin typeface="Arial Narrow" panose="020B0606020202030204" pitchFamily="34" charset="0"/>
                </a:rPr>
                <a:t>from the rising of the morning </a:t>
              </a:r>
              <a:r>
                <a:rPr lang="en-US" sz="2400" dirty="0">
                  <a:solidFill>
                    <a:srgbClr val="3E3D1F"/>
                  </a:solidFill>
                  <a:latin typeface="Arial Narrow" panose="020B0606020202030204" pitchFamily="34" charset="0"/>
                </a:rPr>
                <a:t>till the stars appeared. )</a:t>
              </a:r>
            </a:p>
          </p:txBody>
        </p:sp>
        <p:pic>
          <p:nvPicPr>
            <p:cNvPr id="39" name="Picture 38">
              <a:extLst>
                <a:ext uri="{FF2B5EF4-FFF2-40B4-BE49-F238E27FC236}">
                  <a16:creationId xmlns:a16="http://schemas.microsoft.com/office/drawing/2014/main" id="{F9966719-8F3E-44E1-A028-BD3DAB38814F}"/>
                </a:ext>
              </a:extLst>
            </p:cNvPr>
            <p:cNvPicPr>
              <a:picLocks noChangeAspect="1"/>
            </p:cNvPicPr>
            <p:nvPr/>
          </p:nvPicPr>
          <p:blipFill>
            <a:blip r:embed="rId3"/>
            <a:stretch>
              <a:fillRect/>
            </a:stretch>
          </p:blipFill>
          <p:spPr>
            <a:xfrm>
              <a:off x="5005048" y="1929057"/>
              <a:ext cx="409524" cy="409524"/>
            </a:xfrm>
            <a:prstGeom prst="rect">
              <a:avLst/>
            </a:prstGeom>
          </p:spPr>
        </p:pic>
      </p:grpSp>
      <p:grpSp>
        <p:nvGrpSpPr>
          <p:cNvPr id="48" name="Group 47">
            <a:extLst>
              <a:ext uri="{FF2B5EF4-FFF2-40B4-BE49-F238E27FC236}">
                <a16:creationId xmlns:a16="http://schemas.microsoft.com/office/drawing/2014/main" id="{FE6F5F95-965B-4729-BA13-4A521F9DA53A}"/>
              </a:ext>
            </a:extLst>
          </p:cNvPr>
          <p:cNvGrpSpPr/>
          <p:nvPr/>
        </p:nvGrpSpPr>
        <p:grpSpPr>
          <a:xfrm>
            <a:off x="5021386" y="4195031"/>
            <a:ext cx="6505524" cy="2554545"/>
            <a:chOff x="5004546" y="4021877"/>
            <a:chExt cx="6505524" cy="2554545"/>
          </a:xfrm>
        </p:grpSpPr>
        <p:sp>
          <p:nvSpPr>
            <p:cNvPr id="37" name="Rectangle 36">
              <a:extLst>
                <a:ext uri="{FF2B5EF4-FFF2-40B4-BE49-F238E27FC236}">
                  <a16:creationId xmlns:a16="http://schemas.microsoft.com/office/drawing/2014/main" id="{12610DF3-C900-4AA8-8487-48262A0002B2}"/>
                </a:ext>
              </a:extLst>
            </p:cNvPr>
            <p:cNvSpPr/>
            <p:nvPr/>
          </p:nvSpPr>
          <p:spPr>
            <a:xfrm>
              <a:off x="5414070" y="4021877"/>
              <a:ext cx="6096000" cy="2554545"/>
            </a:xfrm>
            <a:prstGeom prst="rect">
              <a:avLst/>
            </a:prstGeom>
          </p:spPr>
          <p:txBody>
            <a:bodyPr>
              <a:spAutoFit/>
              <a:scene3d>
                <a:camera prst="orthographicFront"/>
                <a:lightRig rig="threePt" dir="t"/>
              </a:scene3d>
              <a:sp3d extrusionH="57150">
                <a:bevelT w="38100" h="38100" prst="angle"/>
              </a:sp3d>
            </a:bodyPr>
            <a:lstStyle/>
            <a:p>
              <a:pPr lvl="0"/>
              <a:r>
                <a:rPr lang="en-US" sz="3200" dirty="0">
                  <a:solidFill>
                    <a:srgbClr val="5F1E3A"/>
                  </a:solidFill>
                  <a:latin typeface="Arial Narrow" panose="020B0606020202030204" pitchFamily="34" charset="0"/>
                </a:rPr>
                <a:t>Moses had </a:t>
              </a:r>
              <a:r>
                <a:rPr lang="en-US" sz="3200" b="1" u="sng" dirty="0">
                  <a:solidFill>
                    <a:srgbClr val="3333FF"/>
                  </a:solidFill>
                  <a:latin typeface="Arial Narrow" panose="020B0606020202030204" pitchFamily="34" charset="0"/>
                </a:rPr>
                <a:t>Divine instructions</a:t>
              </a:r>
              <a:r>
                <a:rPr lang="en-US" sz="3200" b="1" dirty="0">
                  <a:solidFill>
                    <a:srgbClr val="3333FF"/>
                  </a:solidFill>
                  <a:latin typeface="Arial Narrow" panose="020B0606020202030204" pitchFamily="34" charset="0"/>
                </a:rPr>
                <a:t> </a:t>
              </a:r>
              <a:r>
                <a:rPr lang="en-US" sz="3200" dirty="0">
                  <a:solidFill>
                    <a:srgbClr val="5F1E3A"/>
                  </a:solidFill>
                  <a:latin typeface="Arial Narrow" panose="020B0606020202030204" pitchFamily="34" charset="0"/>
                </a:rPr>
                <a:t>to appear before Pharaoh “</a:t>
              </a:r>
              <a:r>
                <a:rPr lang="en-US" sz="2800" dirty="0">
                  <a:solidFill>
                    <a:srgbClr val="5F1E3A"/>
                  </a:solidFill>
                  <a:latin typeface="Arial Narrow" panose="020B0606020202030204" pitchFamily="34" charset="0"/>
                </a:rPr>
                <a:t>(very) </a:t>
              </a:r>
              <a:r>
                <a:rPr lang="en-US" sz="3200" b="1" u="sng" dirty="0">
                  <a:solidFill>
                    <a:srgbClr val="D60093"/>
                  </a:solidFill>
                  <a:latin typeface="Arial Narrow" panose="020B0606020202030204" pitchFamily="34" charset="0"/>
                </a:rPr>
                <a:t>EARL</a:t>
              </a:r>
              <a:r>
                <a:rPr lang="en-US" sz="3200" b="1" dirty="0">
                  <a:solidFill>
                    <a:srgbClr val="D60093"/>
                  </a:solidFill>
                  <a:latin typeface="Arial Narrow" panose="020B0606020202030204" pitchFamily="34" charset="0"/>
                </a:rPr>
                <a:t>Y</a:t>
              </a:r>
              <a:r>
                <a:rPr lang="en-US" sz="3200" u="sng" dirty="0">
                  <a:solidFill>
                    <a:srgbClr val="D60093"/>
                  </a:solidFill>
                  <a:latin typeface="Arial Narrow" panose="020B0606020202030204" pitchFamily="34" charset="0"/>
                </a:rPr>
                <a:t> </a:t>
              </a:r>
              <a:br>
                <a:rPr lang="en-US" sz="3200" u="sng" dirty="0">
                  <a:solidFill>
                    <a:srgbClr val="D60093"/>
                  </a:solidFill>
                  <a:latin typeface="Arial Narrow" panose="020B0606020202030204" pitchFamily="34" charset="0"/>
                </a:rPr>
              </a:br>
              <a:r>
                <a:rPr lang="en-US" sz="3200" u="sng" dirty="0">
                  <a:solidFill>
                    <a:srgbClr val="D60093"/>
                  </a:solidFill>
                  <a:latin typeface="Arial Narrow" panose="020B0606020202030204" pitchFamily="34" charset="0"/>
                </a:rPr>
                <a:t>in the mornin</a:t>
              </a:r>
              <a:r>
                <a:rPr lang="en-US" sz="3200" dirty="0">
                  <a:solidFill>
                    <a:srgbClr val="D60093"/>
                  </a:solidFill>
                  <a:latin typeface="Arial Narrow" panose="020B0606020202030204" pitchFamily="34" charset="0"/>
                </a:rPr>
                <a:t>g</a:t>
              </a:r>
              <a:r>
                <a:rPr lang="en-US" sz="3200" dirty="0">
                  <a:solidFill>
                    <a:srgbClr val="5F1E3A"/>
                  </a:solidFill>
                  <a:latin typeface="Arial Narrow" panose="020B0606020202030204" pitchFamily="34" charset="0"/>
                </a:rPr>
                <a:t>” for Plagues #1, #4,</a:t>
              </a:r>
              <a:br>
                <a:rPr lang="en-US" sz="3200" dirty="0">
                  <a:solidFill>
                    <a:srgbClr val="5F1E3A"/>
                  </a:solidFill>
                  <a:latin typeface="Arial Narrow" panose="020B0606020202030204" pitchFamily="34" charset="0"/>
                </a:rPr>
              </a:br>
              <a:r>
                <a:rPr lang="en-US" sz="3200" dirty="0">
                  <a:solidFill>
                    <a:srgbClr val="5F1E3A"/>
                  </a:solidFill>
                  <a:latin typeface="Arial Narrow" panose="020B0606020202030204" pitchFamily="34" charset="0"/>
                </a:rPr>
                <a:t>and #7.  The patterns of Moses’ arrival before Pharaoh will be examined next.  </a:t>
              </a:r>
              <a:endParaRPr lang="en-US" sz="2400" dirty="0">
                <a:latin typeface="Arial Narrow" panose="020B0606020202030204" pitchFamily="34" charset="0"/>
              </a:endParaRPr>
            </a:p>
          </p:txBody>
        </p:sp>
        <p:pic>
          <p:nvPicPr>
            <p:cNvPr id="40" name="Picture 39">
              <a:extLst>
                <a:ext uri="{FF2B5EF4-FFF2-40B4-BE49-F238E27FC236}">
                  <a16:creationId xmlns:a16="http://schemas.microsoft.com/office/drawing/2014/main" id="{3BCEEE0A-D47F-42B9-B5BD-9B16FE553F8B}"/>
                </a:ext>
              </a:extLst>
            </p:cNvPr>
            <p:cNvPicPr>
              <a:picLocks noChangeAspect="1"/>
            </p:cNvPicPr>
            <p:nvPr/>
          </p:nvPicPr>
          <p:blipFill>
            <a:blip r:embed="rId4"/>
            <a:stretch>
              <a:fillRect/>
            </a:stretch>
          </p:blipFill>
          <p:spPr>
            <a:xfrm>
              <a:off x="5004546" y="4125394"/>
              <a:ext cx="409524" cy="409524"/>
            </a:xfrm>
            <a:prstGeom prst="rect">
              <a:avLst/>
            </a:prstGeom>
          </p:spPr>
        </p:pic>
      </p:grpSp>
      <p:sp>
        <p:nvSpPr>
          <p:cNvPr id="11" name="Slide Number Placeholder 2"/>
          <p:cNvSpPr>
            <a:spLocks noGrp="1"/>
          </p:cNvSpPr>
          <p:nvPr>
            <p:ph type="sldNum" sz="quarter" idx="13"/>
          </p:nvPr>
        </p:nvSpPr>
        <p:spPr>
          <a:xfrm>
            <a:off x="9330481" y="6500914"/>
            <a:ext cx="2743200" cy="249385"/>
          </a:xfrm>
        </p:spPr>
        <p:txBody>
          <a:bodyPr/>
          <a:lstStyle/>
          <a:p>
            <a:fld id="{48BB047D-A6CD-43AB-96F0-683C726B586B}" type="slidenum">
              <a:rPr lang="en-US" sz="1400" b="1" smtClean="0"/>
              <a:pPr/>
              <a:t>37</a:t>
            </a:fld>
            <a:endParaRPr lang="en-US" b="1" dirty="0"/>
          </a:p>
        </p:txBody>
      </p:sp>
      <p:sp>
        <p:nvSpPr>
          <p:cNvPr id="2" name="Curved Left Arrow 1"/>
          <p:cNvSpPr/>
          <p:nvPr/>
        </p:nvSpPr>
        <p:spPr>
          <a:xfrm>
            <a:off x="11111948" y="4403035"/>
            <a:ext cx="961733" cy="829792"/>
          </a:xfrm>
          <a:prstGeom prst="curvedLeftArrow">
            <a:avLst>
              <a:gd name="adj1" fmla="val 25000"/>
              <a:gd name="adj2" fmla="val 50000"/>
              <a:gd name="adj3" fmla="val 32559"/>
            </a:avLst>
          </a:prstGeom>
          <a:solidFill>
            <a:srgbClr val="9933FF"/>
          </a:solidFill>
          <a:ln w="381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extLst>
      <p:ext uri="{BB962C8B-B14F-4D97-AF65-F5344CB8AC3E}">
        <p14:creationId xmlns:p14="http://schemas.microsoft.com/office/powerpoint/2010/main" val="1876500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50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nature, outdoor, ground, sky&#10;&#10;Description automatically generated">
            <a:extLst>
              <a:ext uri="{FF2B5EF4-FFF2-40B4-BE49-F238E27FC236}">
                <a16:creationId xmlns:a16="http://schemas.microsoft.com/office/drawing/2014/main" id="{B587C925-A976-4555-ABA4-10074771861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4" name="Rectangle 3">
            <a:extLst>
              <a:ext uri="{FF2B5EF4-FFF2-40B4-BE49-F238E27FC236}">
                <a16:creationId xmlns:a16="http://schemas.microsoft.com/office/drawing/2014/main" id="{82AB5A75-3437-4527-A7DD-52B7F106ABCC}"/>
              </a:ext>
            </a:extLst>
          </p:cNvPr>
          <p:cNvSpPr/>
          <p:nvPr/>
        </p:nvSpPr>
        <p:spPr>
          <a:xfrm>
            <a:off x="376187" y="148756"/>
            <a:ext cx="5475973" cy="5709255"/>
          </a:xfrm>
          <a:prstGeom prst="rect">
            <a:avLst/>
          </a:prstGeom>
        </p:spPr>
        <p:txBody>
          <a:bodyPr wrap="square">
            <a:spAutoFit/>
          </a:bodyPr>
          <a:lstStyle/>
          <a:p>
            <a:pPr indent="-190500">
              <a:spcAft>
                <a:spcPts val="150"/>
              </a:spcAft>
              <a:tabLst>
                <a:tab pos="2628900" algn="l"/>
              </a:tabLst>
            </a:pPr>
            <a:r>
              <a:rPr lang="en-US" sz="2400" b="1" u="sng" cap="small" dirty="0">
                <a:solidFill>
                  <a:srgbClr val="66FFFF"/>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A Thought to Ponder</a:t>
            </a:r>
            <a:r>
              <a:rPr lang="en-US" sz="2400" b="1" cap="small" dirty="0">
                <a:solidFill>
                  <a:srgbClr val="66FFFF"/>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a:t>
            </a:r>
            <a:r>
              <a:rPr lang="en-US" sz="2400" dirty="0">
                <a:solidFill>
                  <a:srgbClr val="66FFFF"/>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a:t>
            </a: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The following information will demonstrate a pattern through three witnesses of when Moses approaches Pharaoh – basically it was</a:t>
            </a:r>
            <a:r>
              <a:rPr lang="en-US" sz="2400" dirty="0">
                <a:ln>
                  <a:solidFill>
                    <a:srgbClr val="002060"/>
                  </a:solidFill>
                </a:ln>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a:t>
            </a:r>
            <a:r>
              <a:rPr lang="en-US" sz="2400" b="1" u="sng" dirty="0">
                <a:ln>
                  <a:solidFill>
                    <a:srgbClr val="002060"/>
                  </a:solidFill>
                </a:ln>
                <a:solidFill>
                  <a:schemeClr val="accent4">
                    <a:lumMod val="60000"/>
                    <a:lumOff val="40000"/>
                  </a:schemeClr>
                </a:solidFill>
                <a:effectLst>
                  <a:glow rad="127000">
                    <a:srgbClr val="FFFF0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in the mornin</a:t>
            </a:r>
            <a:r>
              <a:rPr lang="en-US" sz="2400" b="1" dirty="0">
                <a:ln>
                  <a:solidFill>
                    <a:srgbClr val="002060"/>
                  </a:solidFill>
                </a:ln>
                <a:solidFill>
                  <a:schemeClr val="accent4">
                    <a:lumMod val="60000"/>
                    <a:lumOff val="40000"/>
                  </a:schemeClr>
                </a:solidFill>
                <a:effectLst>
                  <a:glow rad="127000">
                    <a:srgbClr val="FFFF0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g</a:t>
            </a:r>
            <a:r>
              <a:rPr lang="en-US" sz="2400" b="1" dirty="0">
                <a:solidFill>
                  <a:schemeClr val="accent4">
                    <a:lumMod val="60000"/>
                    <a:lumOff val="40000"/>
                  </a:schemeClr>
                </a:solidFill>
                <a:effectLst>
                  <a:glow rad="127000">
                    <a:srgbClr val="FFFF0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a:t>
            </a:r>
            <a:br>
              <a:rPr lang="en-US" sz="2400" b="1" dirty="0">
                <a:solidFill>
                  <a:schemeClr val="accent4">
                    <a:lumMod val="60000"/>
                    <a:lumOff val="40000"/>
                  </a:schemeClr>
                </a:solidFill>
                <a:effectLst>
                  <a:glow rad="127000">
                    <a:srgbClr val="FFFF0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br>
            <a:r>
              <a:rPr lang="en-US" sz="2400" b="1"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or </a:t>
            </a:r>
            <a:r>
              <a:rPr lang="en-US" sz="2400" b="1" u="sng" dirty="0">
                <a:solidFill>
                  <a:srgbClr val="002060"/>
                </a:solidFill>
                <a:effectLst>
                  <a:glow rad="127000">
                    <a:srgbClr val="FFFF0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EARLY</a:t>
            </a:r>
            <a:r>
              <a:rPr lang="en-US" sz="2400" b="1" dirty="0">
                <a:solidFill>
                  <a:schemeClr val="accent4">
                    <a:lumMod val="60000"/>
                    <a:lumOff val="40000"/>
                  </a:schemeClr>
                </a:solidFill>
                <a:effectLst>
                  <a:glow rad="127000">
                    <a:srgbClr val="FFFF0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a:t>
            </a:r>
            <a:r>
              <a:rPr lang="en-US" sz="2400" b="1" u="sng" dirty="0">
                <a:ln>
                  <a:solidFill>
                    <a:srgbClr val="002060"/>
                  </a:solidFill>
                </a:ln>
                <a:solidFill>
                  <a:schemeClr val="accent4">
                    <a:lumMod val="60000"/>
                    <a:lumOff val="40000"/>
                  </a:schemeClr>
                </a:solidFill>
                <a:effectLst>
                  <a:glow rad="127000">
                    <a:srgbClr val="FFFF0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in the mornin</a:t>
            </a:r>
            <a:r>
              <a:rPr lang="en-US" sz="2400" b="1" dirty="0">
                <a:ln>
                  <a:solidFill>
                    <a:srgbClr val="002060"/>
                  </a:solidFill>
                </a:ln>
                <a:solidFill>
                  <a:schemeClr val="accent4">
                    <a:lumMod val="60000"/>
                    <a:lumOff val="40000"/>
                  </a:schemeClr>
                </a:solidFill>
                <a:effectLst>
                  <a:glow rad="127000">
                    <a:srgbClr val="FFFF0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g! </a:t>
            </a:r>
            <a:endParaRPr lang="en-US" sz="2400" b="1" dirty="0">
              <a:ln>
                <a:solidFill>
                  <a:srgbClr val="002060"/>
                </a:solidFill>
              </a:ln>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endParaRPr>
          </a:p>
          <a:p>
            <a:pPr indent="-190500">
              <a:spcAft>
                <a:spcPts val="150"/>
              </a:spcAft>
              <a:tabLst>
                <a:tab pos="2628900" algn="l"/>
              </a:tabLst>
            </a:pPr>
            <a:r>
              <a:rPr lang="en-US" sz="2400" dirty="0">
                <a:solidFill>
                  <a:srgbClr val="E36C0A"/>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a:t>
            </a:r>
            <a:endPar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endParaRPr>
          </a:p>
          <a:p>
            <a:pPr indent="-190500">
              <a:spcAft>
                <a:spcPts val="150"/>
              </a:spcAft>
              <a:tabLst>
                <a:tab pos="2628900" algn="l"/>
              </a:tabLst>
            </a:pPr>
            <a:r>
              <a:rPr lang="en-US" sz="2400" b="1" i="1" u="sng" dirty="0">
                <a:solidFill>
                  <a:srgbClr val="F565F8"/>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Pla</a:t>
            </a:r>
            <a:r>
              <a:rPr lang="en-US" sz="2400" b="1" i="1" dirty="0">
                <a:solidFill>
                  <a:srgbClr val="F565F8"/>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g</a:t>
            </a:r>
            <a:r>
              <a:rPr lang="en-US" sz="2400" b="1" i="1" u="sng" dirty="0">
                <a:solidFill>
                  <a:srgbClr val="F565F8"/>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ue #1</a:t>
            </a:r>
            <a:r>
              <a:rPr lang="en-US" sz="2400" b="1" i="1" dirty="0">
                <a:solidFill>
                  <a:srgbClr val="F565F8"/>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a:t>
            </a: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a:t>
            </a:r>
            <a:r>
              <a:rPr lang="en-US" sz="2400" b="1" u="sng" dirty="0">
                <a:solidFill>
                  <a:srgbClr val="FF0000"/>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Blood</a:t>
            </a:r>
            <a:r>
              <a:rPr lang="en-US" sz="2400" b="1" dirty="0">
                <a:solidFill>
                  <a:srgbClr val="FF0000"/>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a:t>
            </a:r>
            <a:r>
              <a:rPr lang="en-US" sz="2400" dirty="0" err="1">
                <a:solidFill>
                  <a:srgbClr val="5696AE"/>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Exo</a:t>
            </a:r>
            <a:r>
              <a:rPr lang="en-US" sz="2400" dirty="0">
                <a:solidFill>
                  <a:srgbClr val="5696AE"/>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7:15  </a:t>
            </a: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Get thee unto Pharaoh </a:t>
            </a:r>
            <a:r>
              <a:rPr lang="en-US" sz="2400" b="1" u="sng" dirty="0">
                <a:ln>
                  <a:solidFill>
                    <a:srgbClr val="002060"/>
                  </a:solidFill>
                </a:ln>
                <a:solidFill>
                  <a:schemeClr val="accent4">
                    <a:lumMod val="60000"/>
                    <a:lumOff val="40000"/>
                  </a:schemeClr>
                </a:solidFill>
                <a:effectLst>
                  <a:glow rad="127000">
                    <a:srgbClr val="FFFF0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in the mornin</a:t>
            </a:r>
            <a:r>
              <a:rPr lang="en-US" sz="2400" b="1" dirty="0">
                <a:ln>
                  <a:solidFill>
                    <a:srgbClr val="002060"/>
                  </a:solidFill>
                </a:ln>
                <a:solidFill>
                  <a:schemeClr val="accent4">
                    <a:lumMod val="60000"/>
                    <a:lumOff val="40000"/>
                  </a:schemeClr>
                </a:solidFill>
                <a:effectLst>
                  <a:glow rad="127000">
                    <a:srgbClr val="FFFF0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g</a:t>
            </a:r>
            <a:r>
              <a:rPr lang="en-US" sz="2400" dirty="0">
                <a:ln>
                  <a:solidFill>
                    <a:srgbClr val="002060"/>
                  </a:solidFill>
                </a:ln>
                <a:solidFill>
                  <a:schemeClr val="accent4">
                    <a:lumMod val="60000"/>
                    <a:lumOff val="40000"/>
                  </a:schemeClr>
                </a:solidFill>
                <a:effectLst>
                  <a:glow rad="127000">
                    <a:srgbClr val="FFFF0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a:t>
            </a: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lo, he goeth out unto the water; and thou shalt stand by the river's brink against he come; and the rod which was turned to a serpent shalt thou take in thine hand.</a:t>
            </a:r>
          </a:p>
          <a:p>
            <a:pPr marL="1066800" lvl="2" indent="-342900">
              <a:spcAft>
                <a:spcPts val="150"/>
              </a:spcAft>
              <a:buClr>
                <a:srgbClr val="3AF0AB"/>
              </a:buClr>
              <a:buFont typeface="Wingdings" panose="05000000000000000000" pitchFamily="2" charset="2"/>
              <a:buChar char="v"/>
              <a:tabLst>
                <a:tab pos="2628900" algn="l"/>
              </a:tabLst>
            </a:pP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No written record of Moses before Pharaoh [</a:t>
            </a:r>
            <a:r>
              <a:rPr lang="en-US" sz="2400" u="sng"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earl</a:t>
            </a: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y or </a:t>
            </a:r>
            <a:r>
              <a:rPr lang="en-US" sz="2400" u="sng"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ver</a:t>
            </a: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y</a:t>
            </a:r>
            <a:r>
              <a:rPr lang="en-US" sz="2400" u="sng"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earl</a:t>
            </a: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y] </a:t>
            </a:r>
            <a:r>
              <a:rPr lang="en-US" sz="2400" u="sng"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in the mornin</a:t>
            </a: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g for plagues </a:t>
            </a:r>
            <a:r>
              <a:rPr lang="en-US" sz="2400" dirty="0">
                <a:solidFill>
                  <a:srgbClr val="66FFFF"/>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#2 </a:t>
            </a: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and </a:t>
            </a:r>
            <a:r>
              <a:rPr lang="en-US" sz="2400" dirty="0">
                <a:solidFill>
                  <a:srgbClr val="66FFFF"/>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#3.</a:t>
            </a:r>
            <a:endParaRPr lang="en-US" sz="2400" dirty="0">
              <a:solidFill>
                <a:srgbClr val="66FFFF"/>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endParaRPr>
          </a:p>
        </p:txBody>
      </p:sp>
      <p:sp>
        <p:nvSpPr>
          <p:cNvPr id="5" name="Slide Number Placeholder 2"/>
          <p:cNvSpPr txBox="1">
            <a:spLocks/>
          </p:cNvSpPr>
          <p:nvPr/>
        </p:nvSpPr>
        <p:spPr>
          <a:xfrm>
            <a:off x="9330481" y="6500914"/>
            <a:ext cx="2743200"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8BB047D-A6CD-43AB-96F0-683C726B586B}" type="slidenum">
              <a:rPr lang="en-US" sz="1400" b="1" smtClean="0">
                <a:solidFill>
                  <a:schemeClr val="accent2">
                    <a:lumMod val="20000"/>
                    <a:lumOff val="80000"/>
                  </a:schemeClr>
                </a:solidFill>
              </a:rPr>
              <a:pPr algn="r"/>
              <a:t>38</a:t>
            </a:fld>
            <a:endParaRPr lang="en-US" b="1" dirty="0">
              <a:solidFill>
                <a:schemeClr val="accent2">
                  <a:lumMod val="20000"/>
                  <a:lumOff val="80000"/>
                </a:schemeClr>
              </a:solidFill>
            </a:endParaRPr>
          </a:p>
        </p:txBody>
      </p:sp>
      <p:sp>
        <p:nvSpPr>
          <p:cNvPr id="6" name="Rectangle 5">
            <a:extLst>
              <a:ext uri="{FF2B5EF4-FFF2-40B4-BE49-F238E27FC236}">
                <a16:creationId xmlns:a16="http://schemas.microsoft.com/office/drawing/2014/main" id="{82AB5A75-3437-4527-A7DD-52B7F106ABCC}"/>
              </a:ext>
            </a:extLst>
          </p:cNvPr>
          <p:cNvSpPr/>
          <p:nvPr/>
        </p:nvSpPr>
        <p:spPr>
          <a:xfrm>
            <a:off x="5990245" y="148756"/>
            <a:ext cx="5924387" cy="5704126"/>
          </a:xfrm>
          <a:prstGeom prst="rect">
            <a:avLst/>
          </a:prstGeom>
        </p:spPr>
        <p:txBody>
          <a:bodyPr wrap="square">
            <a:spAutoFit/>
          </a:bodyPr>
          <a:lstStyle/>
          <a:p>
            <a:pPr indent="-190500">
              <a:spcAft>
                <a:spcPts val="150"/>
              </a:spcAft>
              <a:tabLst>
                <a:tab pos="2628900" algn="l"/>
              </a:tabLst>
            </a:pPr>
            <a:r>
              <a:rPr lang="en-US" sz="2400" b="1" i="1" u="sng" dirty="0">
                <a:solidFill>
                  <a:srgbClr val="F565F8"/>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Pla</a:t>
            </a:r>
            <a:r>
              <a:rPr lang="en-US" sz="2400" b="1" i="1" dirty="0">
                <a:solidFill>
                  <a:srgbClr val="F565F8"/>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g</a:t>
            </a:r>
            <a:r>
              <a:rPr lang="en-US" sz="2400" b="1" i="1" u="sng" dirty="0">
                <a:solidFill>
                  <a:srgbClr val="F565F8"/>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ue #4</a:t>
            </a:r>
            <a:r>
              <a:rPr lang="en-US" sz="2400" b="1" i="1" dirty="0">
                <a:solidFill>
                  <a:srgbClr val="F565F8"/>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a:t>
            </a: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a:t>
            </a:r>
            <a:r>
              <a:rPr lang="en-US" sz="2400" b="1" u="sng" dirty="0">
                <a:solidFill>
                  <a:srgbClr val="FF0000"/>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Flies</a:t>
            </a:r>
            <a:r>
              <a:rPr lang="en-US" sz="2400" b="1" dirty="0">
                <a:solidFill>
                  <a:srgbClr val="FF0000"/>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a:t>
            </a:r>
            <a:r>
              <a:rPr lang="en-US" sz="2400" dirty="0">
                <a:solidFill>
                  <a:srgbClr val="5696AE"/>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Exo 8:20  </a:t>
            </a: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And [</a:t>
            </a:r>
            <a:r>
              <a:rPr lang="en-US" sz="2400" dirty="0">
                <a:solidFill>
                  <a:srgbClr val="3333FF"/>
                </a:solidFill>
                <a:effectLst>
                  <a:glow rad="127000">
                    <a:schemeClr val="bg1"/>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Yahuah</a:t>
            </a: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said unto Moses, </a:t>
            </a:r>
            <a:r>
              <a:rPr lang="en-US" sz="2400" b="1" u="sng" dirty="0">
                <a:ln>
                  <a:solidFill>
                    <a:srgbClr val="002060"/>
                  </a:solidFill>
                </a:ln>
                <a:solidFill>
                  <a:schemeClr val="accent4">
                    <a:lumMod val="60000"/>
                    <a:lumOff val="40000"/>
                  </a:schemeClr>
                </a:solidFill>
                <a:effectLst>
                  <a:glow rad="127000">
                    <a:srgbClr val="FFFF0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Rise u</a:t>
            </a:r>
            <a:r>
              <a:rPr lang="en-US" sz="2400" b="1" dirty="0">
                <a:ln>
                  <a:solidFill>
                    <a:srgbClr val="002060"/>
                  </a:solidFill>
                </a:ln>
                <a:solidFill>
                  <a:schemeClr val="accent4">
                    <a:lumMod val="60000"/>
                    <a:lumOff val="40000"/>
                  </a:schemeClr>
                </a:solidFill>
                <a:effectLst>
                  <a:glow rad="127000">
                    <a:srgbClr val="FFFF0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p</a:t>
            </a:r>
            <a:r>
              <a:rPr lang="en-US" sz="2400" b="1" u="sng" dirty="0">
                <a:ln>
                  <a:solidFill>
                    <a:srgbClr val="002060"/>
                  </a:solidFill>
                </a:ln>
                <a:solidFill>
                  <a:schemeClr val="accent4">
                    <a:lumMod val="60000"/>
                    <a:lumOff val="40000"/>
                  </a:schemeClr>
                </a:solidFill>
                <a:effectLst>
                  <a:glow rad="127000">
                    <a:srgbClr val="FFFF0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a:t>
            </a:r>
            <a:r>
              <a:rPr lang="en-US" sz="2400" b="1" u="sng" dirty="0">
                <a:ln>
                  <a:solidFill>
                    <a:srgbClr val="002060"/>
                  </a:solidFill>
                </a:ln>
                <a:solidFill>
                  <a:srgbClr val="002060"/>
                </a:solidFill>
                <a:effectLst>
                  <a:glow rad="127000">
                    <a:srgbClr val="FFFF0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earl</a:t>
            </a:r>
            <a:r>
              <a:rPr lang="en-US" sz="2400" b="1" dirty="0">
                <a:ln>
                  <a:solidFill>
                    <a:srgbClr val="002060"/>
                  </a:solidFill>
                </a:ln>
                <a:solidFill>
                  <a:srgbClr val="002060"/>
                </a:solidFill>
                <a:effectLst>
                  <a:glow rad="127000">
                    <a:srgbClr val="FFFF0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y</a:t>
            </a:r>
            <a:r>
              <a:rPr lang="en-US" sz="2400" b="1" u="sng" dirty="0">
                <a:ln>
                  <a:solidFill>
                    <a:srgbClr val="002060"/>
                  </a:solidFill>
                </a:ln>
                <a:solidFill>
                  <a:schemeClr val="accent4">
                    <a:lumMod val="60000"/>
                    <a:lumOff val="40000"/>
                  </a:schemeClr>
                </a:solidFill>
                <a:effectLst>
                  <a:glow rad="127000">
                    <a:srgbClr val="FFFF0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in the mornin</a:t>
            </a:r>
            <a:r>
              <a:rPr lang="en-US" sz="2400" b="1" dirty="0">
                <a:ln>
                  <a:solidFill>
                    <a:srgbClr val="002060"/>
                  </a:solidFill>
                </a:ln>
                <a:solidFill>
                  <a:schemeClr val="accent4">
                    <a:lumMod val="60000"/>
                    <a:lumOff val="40000"/>
                  </a:schemeClr>
                </a:solidFill>
                <a:effectLst>
                  <a:glow rad="127000">
                    <a:srgbClr val="FFFF0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g</a:t>
            </a:r>
            <a:r>
              <a:rPr lang="en-US" sz="2400" dirty="0">
                <a:ln>
                  <a:solidFill>
                    <a:srgbClr val="002060"/>
                  </a:solidFill>
                </a:ln>
                <a:solidFill>
                  <a:schemeClr val="accent4">
                    <a:lumMod val="60000"/>
                    <a:lumOff val="40000"/>
                  </a:schemeClr>
                </a:solidFill>
                <a:effectLst>
                  <a:glow rad="127000">
                    <a:srgbClr val="FFFF0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a:t>
            </a: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and stand before Pharaoh; lo, he cometh forth to the water; and say unto him, Thus </a:t>
            </a:r>
            <a:r>
              <a:rPr lang="en-US" sz="2400" dirty="0" err="1">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saith</a:t>
            </a: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[Yahuah], Let my people go, that they may serve me.</a:t>
            </a:r>
            <a:endPar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endParaRPr>
          </a:p>
          <a:p>
            <a:pPr marL="1257300" lvl="2" indent="-342900">
              <a:spcAft>
                <a:spcPts val="150"/>
              </a:spcAft>
              <a:buClr>
                <a:srgbClr val="3AF0AB"/>
              </a:buClr>
              <a:buFont typeface="Wingdings" panose="05000000000000000000" pitchFamily="2" charset="2"/>
              <a:buChar char="v"/>
              <a:tabLst>
                <a:tab pos="2628900" algn="l"/>
              </a:tabLst>
            </a:pP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No written record for plagues </a:t>
            </a:r>
            <a:r>
              <a:rPr lang="en-US" sz="2400" dirty="0">
                <a:solidFill>
                  <a:srgbClr val="66FFFF"/>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#5 </a:t>
            </a: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and </a:t>
            </a:r>
            <a:r>
              <a:rPr lang="en-US" sz="2400" dirty="0">
                <a:solidFill>
                  <a:srgbClr val="66FFFF"/>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#6</a:t>
            </a: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of Moses before Pharaoh [</a:t>
            </a:r>
            <a:r>
              <a:rPr lang="en-US" sz="2400" u="sng"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earl</a:t>
            </a: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y] </a:t>
            </a:r>
            <a:r>
              <a:rPr lang="en-US" sz="2400" u="sng"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in the mornin</a:t>
            </a: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g.</a:t>
            </a:r>
          </a:p>
          <a:p>
            <a:pPr marR="0" lvl="0">
              <a:spcBef>
                <a:spcPts val="0"/>
              </a:spcBef>
              <a:spcAft>
                <a:spcPts val="150"/>
              </a:spcAft>
              <a:buClr>
                <a:srgbClr val="3AF0AB"/>
              </a:buClr>
              <a:tabLst>
                <a:tab pos="2628900" algn="l"/>
              </a:tabLst>
            </a:pP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a:t>
            </a:r>
            <a:endPar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endParaRPr>
          </a:p>
          <a:p>
            <a:pPr indent="-190500">
              <a:spcAft>
                <a:spcPts val="150"/>
              </a:spcAft>
              <a:tabLst>
                <a:tab pos="2628900" algn="l"/>
              </a:tabLst>
            </a:pPr>
            <a:r>
              <a:rPr lang="en-US" sz="2400" b="1" i="1" u="sng" dirty="0">
                <a:solidFill>
                  <a:srgbClr val="F565F8"/>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Pla</a:t>
            </a:r>
            <a:r>
              <a:rPr lang="en-US" sz="2400" b="1" i="1" dirty="0">
                <a:solidFill>
                  <a:srgbClr val="F565F8"/>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g</a:t>
            </a:r>
            <a:r>
              <a:rPr lang="en-US" sz="2400" b="1" i="1" u="sng" dirty="0">
                <a:solidFill>
                  <a:srgbClr val="F565F8"/>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ue #7</a:t>
            </a:r>
            <a:r>
              <a:rPr lang="en-US" sz="2400" b="1" i="1" dirty="0">
                <a:solidFill>
                  <a:srgbClr val="F565F8"/>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a:t>
            </a:r>
            <a:r>
              <a:rPr lang="en-US" sz="2400" b="1"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a:t>
            </a:r>
            <a:r>
              <a:rPr lang="en-US" sz="2400" b="1" dirty="0">
                <a:solidFill>
                  <a:srgbClr val="FF0000"/>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a:t>
            </a:r>
            <a:r>
              <a:rPr lang="en-US" sz="2400" b="1" u="sng" dirty="0">
                <a:solidFill>
                  <a:srgbClr val="FF0000"/>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Hail</a:t>
            </a:r>
            <a:r>
              <a:rPr lang="en-US" sz="2400" b="1" dirty="0">
                <a:solidFill>
                  <a:srgbClr val="FF0000"/>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a:t>
            </a:r>
            <a:r>
              <a:rPr lang="en-US" sz="2400" dirty="0" err="1">
                <a:solidFill>
                  <a:srgbClr val="5696AE"/>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Exo</a:t>
            </a:r>
            <a:r>
              <a:rPr lang="en-US" sz="2400" dirty="0">
                <a:solidFill>
                  <a:srgbClr val="5696AE"/>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9:13  </a:t>
            </a: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And </a:t>
            </a:r>
            <a:r>
              <a:rPr lang="en-US" sz="2400" dirty="0">
                <a:solidFill>
                  <a:srgbClr val="3333FF"/>
                </a:solidFill>
                <a:effectLst>
                  <a:glow rad="127000">
                    <a:schemeClr val="bg1"/>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Yahuah </a:t>
            </a: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said unto Moses, </a:t>
            </a:r>
            <a:r>
              <a:rPr lang="en-US" sz="2400" b="1" u="sng" dirty="0">
                <a:ln>
                  <a:solidFill>
                    <a:srgbClr val="002060"/>
                  </a:solidFill>
                </a:ln>
                <a:solidFill>
                  <a:schemeClr val="accent4">
                    <a:lumMod val="60000"/>
                    <a:lumOff val="40000"/>
                  </a:schemeClr>
                </a:solidFill>
                <a:effectLst>
                  <a:glow rad="127000">
                    <a:srgbClr val="FFFF0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Rise u</a:t>
            </a:r>
            <a:r>
              <a:rPr lang="en-US" sz="2400" b="1" dirty="0">
                <a:ln>
                  <a:solidFill>
                    <a:srgbClr val="002060"/>
                  </a:solidFill>
                </a:ln>
                <a:solidFill>
                  <a:schemeClr val="accent4">
                    <a:lumMod val="60000"/>
                    <a:lumOff val="40000"/>
                  </a:schemeClr>
                </a:solidFill>
                <a:effectLst>
                  <a:glow rad="127000">
                    <a:srgbClr val="FFFF0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p </a:t>
            </a:r>
            <a:r>
              <a:rPr lang="en-US" sz="2400" b="1" u="sng" dirty="0">
                <a:ln>
                  <a:solidFill>
                    <a:srgbClr val="002060"/>
                  </a:solidFill>
                </a:ln>
                <a:solidFill>
                  <a:srgbClr val="002060"/>
                </a:solidFill>
                <a:effectLst>
                  <a:glow rad="127000">
                    <a:srgbClr val="00FFFF"/>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earl</a:t>
            </a:r>
            <a:r>
              <a:rPr lang="en-US" sz="2400" b="1" dirty="0">
                <a:ln>
                  <a:solidFill>
                    <a:srgbClr val="002060"/>
                  </a:solidFill>
                </a:ln>
                <a:solidFill>
                  <a:srgbClr val="002060"/>
                </a:solidFill>
                <a:effectLst>
                  <a:glow rad="127000">
                    <a:srgbClr val="00FFFF"/>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y</a:t>
            </a:r>
            <a:r>
              <a:rPr lang="en-US" sz="2400" b="1" u="sng" dirty="0">
                <a:ln>
                  <a:solidFill>
                    <a:srgbClr val="002060"/>
                  </a:solidFill>
                </a:ln>
                <a:solidFill>
                  <a:schemeClr val="accent4">
                    <a:lumMod val="60000"/>
                    <a:lumOff val="40000"/>
                  </a:schemeClr>
                </a:solidFill>
                <a:effectLst>
                  <a:glow rad="127000">
                    <a:srgbClr val="FFFF0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in the mornin</a:t>
            </a:r>
            <a:r>
              <a:rPr lang="en-US" sz="2400" b="1" dirty="0">
                <a:ln>
                  <a:solidFill>
                    <a:srgbClr val="002060"/>
                  </a:solidFill>
                </a:ln>
                <a:solidFill>
                  <a:schemeClr val="accent4">
                    <a:lumMod val="60000"/>
                    <a:lumOff val="40000"/>
                  </a:schemeClr>
                </a:solidFill>
                <a:effectLst>
                  <a:glow rad="127000">
                    <a:srgbClr val="FFFF0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g</a:t>
            </a:r>
            <a:r>
              <a:rPr lang="en-US" sz="2400" dirty="0">
                <a:ln>
                  <a:solidFill>
                    <a:srgbClr val="002060"/>
                  </a:solidFill>
                </a:ln>
                <a:solidFill>
                  <a:schemeClr val="accent4">
                    <a:lumMod val="60000"/>
                    <a:lumOff val="40000"/>
                  </a:schemeClr>
                </a:solidFill>
                <a:effectLst>
                  <a:glow rad="127000">
                    <a:srgbClr val="FFFF0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a:t>
            </a: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and stand before Pharaoh, and say unto him, Thus saith </a:t>
            </a:r>
            <a:r>
              <a:rPr lang="en-US" sz="2400" dirty="0">
                <a:solidFill>
                  <a:srgbClr val="3333FF"/>
                </a:solidFill>
                <a:effectLst>
                  <a:glow rad="127000">
                    <a:schemeClr val="bg1"/>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Yahuah </a:t>
            </a: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the </a:t>
            </a:r>
            <a:r>
              <a:rPr lang="en-US" sz="2400" dirty="0">
                <a:solidFill>
                  <a:srgbClr val="3333FF"/>
                </a:solidFill>
                <a:effectLst>
                  <a:glow rad="127000">
                    <a:schemeClr val="bg1"/>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Elohim</a:t>
            </a: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of the Hebrews, Let my people go, that they may serve me. </a:t>
            </a:r>
          </a:p>
          <a:p>
            <a:pPr indent="-190500">
              <a:spcAft>
                <a:spcPts val="150"/>
              </a:spcAft>
              <a:tabLst>
                <a:tab pos="2628900" algn="l"/>
              </a:tabLst>
            </a:pPr>
            <a:endParaRPr lang="en-US" sz="22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endParaRPr>
          </a:p>
        </p:txBody>
      </p:sp>
      <p:sp>
        <p:nvSpPr>
          <p:cNvPr id="7" name="Rectangle 6"/>
          <p:cNvSpPr/>
          <p:nvPr/>
        </p:nvSpPr>
        <p:spPr>
          <a:xfrm>
            <a:off x="284747" y="5917720"/>
            <a:ext cx="11457543" cy="70788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Did you see the patterns for “</a:t>
            </a:r>
            <a:r>
              <a:rPr lang="en-US" sz="4000" b="1" cap="none" spc="0" dirty="0">
                <a:ln w="11430"/>
                <a:solidFill>
                  <a:srgbClr val="D60093"/>
                </a:solidFill>
                <a:effectLst>
                  <a:outerShdw blurRad="50800" dist="39000" dir="5460000" algn="tl">
                    <a:srgbClr val="000000">
                      <a:alpha val="38000"/>
                    </a:srgbClr>
                  </a:outerShdw>
                </a:effectLst>
                <a:latin typeface="Comic Sans MS" pitchFamily="66" charset="0"/>
              </a:rPr>
              <a:t>morning</a:t>
            </a:r>
            <a:r>
              <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a:t>
            </a:r>
          </a:p>
        </p:txBody>
      </p:sp>
    </p:spTree>
    <p:extLst>
      <p:ext uri="{BB962C8B-B14F-4D97-AF65-F5344CB8AC3E}">
        <p14:creationId xmlns:p14="http://schemas.microsoft.com/office/powerpoint/2010/main" val="31535938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nature, outdoor, ground, sky&#10;&#10;Description automatically generated">
            <a:extLst>
              <a:ext uri="{FF2B5EF4-FFF2-40B4-BE49-F238E27FC236}">
                <a16:creationId xmlns:a16="http://schemas.microsoft.com/office/drawing/2014/main" id="{B587C925-A976-4555-ABA4-10074771861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4" name="Rectangle 3">
            <a:extLst>
              <a:ext uri="{FF2B5EF4-FFF2-40B4-BE49-F238E27FC236}">
                <a16:creationId xmlns:a16="http://schemas.microsoft.com/office/drawing/2014/main" id="{82AB5A75-3437-4527-A7DD-52B7F106ABCC}"/>
              </a:ext>
            </a:extLst>
          </p:cNvPr>
          <p:cNvSpPr/>
          <p:nvPr/>
        </p:nvSpPr>
        <p:spPr>
          <a:xfrm>
            <a:off x="397135" y="286737"/>
            <a:ext cx="5473552" cy="6104235"/>
          </a:xfrm>
          <a:prstGeom prst="rect">
            <a:avLst/>
          </a:prstGeom>
        </p:spPr>
        <p:txBody>
          <a:bodyPr wrap="square">
            <a:spAutoFit/>
          </a:bodyPr>
          <a:lstStyle/>
          <a:p>
            <a:pPr marR="0" lvl="0" defTabSz="179388">
              <a:spcBef>
                <a:spcPts val="0"/>
              </a:spcBef>
              <a:spcAft>
                <a:spcPts val="150"/>
              </a:spcAft>
              <a:tabLst>
                <a:tab pos="358775" algn="l"/>
              </a:tabLst>
            </a:pPr>
            <a:r>
              <a:rPr lang="en-US" sz="2400" b="1" i="1" u="sng" dirty="0">
                <a:solidFill>
                  <a:srgbClr val="F565F8"/>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Pla</a:t>
            </a:r>
            <a:r>
              <a:rPr lang="en-US" sz="2400" b="1" i="1" dirty="0">
                <a:solidFill>
                  <a:srgbClr val="F565F8"/>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g</a:t>
            </a:r>
            <a:r>
              <a:rPr lang="en-US" sz="2400" b="1" i="1" u="sng" dirty="0">
                <a:solidFill>
                  <a:srgbClr val="F565F8"/>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ue #8</a:t>
            </a:r>
            <a:r>
              <a:rPr lang="en-US" sz="2400" b="1" i="1" dirty="0">
                <a:solidFill>
                  <a:srgbClr val="F565F8"/>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a:t>
            </a:r>
            <a:r>
              <a:rPr lang="en-US" sz="2400" dirty="0">
                <a:solidFill>
                  <a:prstClr val="white"/>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a:t>
            </a:r>
            <a:r>
              <a:rPr lang="en-US" sz="2400" b="1" u="sng" dirty="0">
                <a:solidFill>
                  <a:srgbClr val="FF0000"/>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Locusts</a:t>
            </a:r>
            <a:r>
              <a:rPr lang="en-US" sz="2400" b="1" dirty="0">
                <a:solidFill>
                  <a:srgbClr val="FF0000"/>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a:t>
            </a:r>
            <a:r>
              <a:rPr lang="en-US" sz="2400" b="1" i="1" dirty="0" err="1">
                <a:solidFill>
                  <a:srgbClr val="5696AE"/>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Exo</a:t>
            </a:r>
            <a:r>
              <a:rPr lang="en-US" sz="2400" b="1" i="1" dirty="0">
                <a:solidFill>
                  <a:srgbClr val="5696AE"/>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10:1  </a:t>
            </a:r>
            <a:r>
              <a:rPr lang="en-US" sz="2400" dirty="0">
                <a:solidFill>
                  <a:prstClr val="white"/>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And [</a:t>
            </a:r>
            <a:r>
              <a:rPr lang="en-US" sz="2400" dirty="0">
                <a:solidFill>
                  <a:srgbClr val="3333FF"/>
                </a:solidFill>
                <a:effectLst>
                  <a:glow rad="127000">
                    <a:schemeClr val="bg1"/>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Yahuah</a:t>
            </a:r>
            <a:r>
              <a:rPr lang="en-US" sz="2400" dirty="0">
                <a:solidFill>
                  <a:prstClr val="white"/>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said unto Moses, Go in unto Pharaoh:  </a:t>
            </a:r>
            <a:br>
              <a:rPr lang="en-US" sz="2400" dirty="0">
                <a:solidFill>
                  <a:prstClr val="white"/>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br>
            <a:r>
              <a:rPr lang="en-US" sz="2400" dirty="0">
                <a:solidFill>
                  <a:prstClr val="white"/>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(There is no 	written record for the specific time Moses met with Pharaoh for plague </a:t>
            </a:r>
            <a:r>
              <a:rPr lang="en-US" sz="2400" b="1" i="1" dirty="0">
                <a:solidFill>
                  <a:srgbClr val="F565F8"/>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#8</a:t>
            </a:r>
            <a:r>
              <a:rPr lang="en-US" sz="2400" b="1" i="1" dirty="0">
                <a:solidFill>
                  <a:prstClr val="white"/>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a:t>
            </a:r>
            <a:r>
              <a:rPr lang="en-US" sz="2400" dirty="0">
                <a:solidFill>
                  <a:prstClr val="white"/>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a:t>
            </a:r>
            <a:br>
              <a:rPr lang="en-US" sz="2400" dirty="0">
                <a:solidFill>
                  <a:prstClr val="white"/>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br>
            <a:r>
              <a:rPr lang="en-US" sz="2400" dirty="0">
                <a:solidFill>
                  <a:prstClr val="white"/>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as either “early” or “very early in the morning.)</a:t>
            </a:r>
          </a:p>
          <a:p>
            <a:pPr marR="0" lvl="0">
              <a:spcBef>
                <a:spcPts val="0"/>
              </a:spcBef>
              <a:spcAft>
                <a:spcPts val="150"/>
              </a:spcAft>
              <a:tabLst>
                <a:tab pos="2628900" algn="l"/>
              </a:tabLst>
            </a:pPr>
            <a:endParaRPr lang="en-US" sz="2400" u="sng"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endParaRPr>
          </a:p>
          <a:p>
            <a:pPr marR="0" lvl="0">
              <a:spcBef>
                <a:spcPts val="0"/>
              </a:spcBef>
              <a:spcAft>
                <a:spcPts val="150"/>
              </a:spcAft>
              <a:tabLst>
                <a:tab pos="2628900" algn="l"/>
              </a:tabLst>
            </a:pPr>
            <a:r>
              <a:rPr lang="en-US" sz="2400" b="1" i="1" u="sng" dirty="0">
                <a:solidFill>
                  <a:srgbClr val="F565F8"/>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Pla</a:t>
            </a:r>
            <a:r>
              <a:rPr lang="en-US" sz="2400" b="1" i="1" dirty="0">
                <a:solidFill>
                  <a:srgbClr val="F565F8"/>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g</a:t>
            </a:r>
            <a:r>
              <a:rPr lang="en-US" sz="2400" b="1" i="1" u="sng" dirty="0">
                <a:solidFill>
                  <a:srgbClr val="F565F8"/>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ue #9</a:t>
            </a:r>
            <a:r>
              <a:rPr lang="en-US" sz="2400" b="1" i="1" dirty="0">
                <a:solidFill>
                  <a:srgbClr val="F565F8"/>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a:t>
            </a: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a:t>
            </a:r>
            <a:r>
              <a:rPr lang="en-US" sz="2400" b="1" u="sng" dirty="0">
                <a:solidFill>
                  <a:srgbClr val="FF0000"/>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Darkness</a:t>
            </a:r>
            <a:r>
              <a:rPr lang="en-US" sz="2400" b="1" dirty="0">
                <a:solidFill>
                  <a:srgbClr val="FF0000"/>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a:t>
            </a: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No written record of Moses before Pharaoh [</a:t>
            </a:r>
            <a:r>
              <a:rPr lang="en-US" sz="2400" u="sng"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earl</a:t>
            </a: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y] </a:t>
            </a:r>
            <a:r>
              <a:rPr lang="en-US" sz="2400" u="sng"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in the mornin</a:t>
            </a: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g for plague </a:t>
            </a:r>
            <a:r>
              <a:rPr lang="en-US" sz="2400" b="1" i="1" dirty="0">
                <a:solidFill>
                  <a:srgbClr val="F565F8"/>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#9;</a:t>
            </a: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Pharaoh commands Moses to never return.</a:t>
            </a:r>
            <a:endPar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endParaRPr>
          </a:p>
          <a:p>
            <a:pPr marL="800100" lvl="1" indent="-342900">
              <a:spcAft>
                <a:spcPts val="150"/>
              </a:spcAft>
              <a:buClr>
                <a:srgbClr val="3AF0AB"/>
              </a:buClr>
              <a:buFont typeface="Wingdings" panose="05000000000000000000" pitchFamily="2" charset="2"/>
              <a:buChar char="v"/>
              <a:tabLst>
                <a:tab pos="2628900" algn="l"/>
              </a:tabLst>
            </a:pP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Have you noticed the pattern?  </a:t>
            </a:r>
            <a:b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b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There’s enough written evidence </a:t>
            </a:r>
            <a:r>
              <a:rPr lang="en-US" sz="2400" dirty="0">
                <a:solidFill>
                  <a:srgbClr val="002060"/>
                </a:solidFill>
                <a:effectLst>
                  <a:glow rad="127000">
                    <a:schemeClr val="bg1"/>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for </a:t>
            </a:r>
            <a:br>
              <a:rPr lang="en-US" sz="2400" dirty="0">
                <a:solidFill>
                  <a:srgbClr val="002060"/>
                </a:solidFill>
                <a:effectLst>
                  <a:glow rad="127000">
                    <a:schemeClr val="bg1"/>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br>
            <a:r>
              <a:rPr lang="en-US" sz="2400" dirty="0">
                <a:solidFill>
                  <a:srgbClr val="002060"/>
                </a:solidFill>
                <a:effectLst>
                  <a:glow rad="127000">
                    <a:schemeClr val="bg1"/>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us to know that Moses was </a:t>
            </a: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“taking care </a:t>
            </a:r>
            <a:b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b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of business” </a:t>
            </a:r>
            <a:r>
              <a:rPr lang="en-US" sz="2400" b="1" u="sng" dirty="0">
                <a:ln>
                  <a:solidFill>
                    <a:srgbClr val="002060"/>
                  </a:solidFill>
                </a:ln>
                <a:solidFill>
                  <a:schemeClr val="accent4">
                    <a:lumMod val="60000"/>
                    <a:lumOff val="40000"/>
                  </a:schemeClr>
                </a:solidFill>
                <a:effectLst>
                  <a:glow rad="127000">
                    <a:srgbClr val="FFFF0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in the mornin</a:t>
            </a:r>
            <a:r>
              <a:rPr lang="en-US" sz="2400" b="1" dirty="0">
                <a:ln>
                  <a:solidFill>
                    <a:srgbClr val="002060"/>
                  </a:solidFill>
                </a:ln>
                <a:solidFill>
                  <a:schemeClr val="accent4">
                    <a:lumMod val="60000"/>
                    <a:lumOff val="40000"/>
                  </a:schemeClr>
                </a:solidFill>
                <a:effectLst>
                  <a:glow rad="127000">
                    <a:srgbClr val="FFFF0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g </a:t>
            </a:r>
            <a:r>
              <a:rPr lang="en-US" sz="2400" b="1" u="sng" dirty="0">
                <a:ln>
                  <a:solidFill>
                    <a:srgbClr val="002060"/>
                  </a:solidFill>
                </a:ln>
                <a:solidFill>
                  <a:schemeClr val="accent4">
                    <a:lumMod val="60000"/>
                    <a:lumOff val="40000"/>
                  </a:schemeClr>
                </a:solidFill>
                <a:effectLst>
                  <a:glow rad="127000">
                    <a:srgbClr val="FFFF0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hours</a:t>
            </a:r>
            <a:r>
              <a:rPr lang="en-US" sz="2400" b="1" dirty="0">
                <a:ln>
                  <a:solidFill>
                    <a:srgbClr val="002060"/>
                  </a:solidFill>
                </a:ln>
                <a:solidFill>
                  <a:schemeClr val="accent4">
                    <a:lumMod val="60000"/>
                    <a:lumOff val="40000"/>
                  </a:schemeClr>
                </a:solidFill>
                <a:effectLst>
                  <a:glow rad="127000">
                    <a:srgbClr val="FFFF0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a:t>
            </a:r>
            <a:r>
              <a:rPr lang="en-US" sz="2400" dirty="0">
                <a:ln>
                  <a:solidFill>
                    <a:srgbClr val="002060"/>
                  </a:solidFill>
                </a:ln>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a:t>
            </a:r>
          </a:p>
          <a:p>
            <a:pPr marL="800100" lvl="1" indent="-342900">
              <a:spcAft>
                <a:spcPts val="150"/>
              </a:spcAft>
              <a:buClr>
                <a:srgbClr val="3AF0AB"/>
              </a:buClr>
              <a:buFont typeface="Wingdings" panose="05000000000000000000" pitchFamily="2" charset="2"/>
              <a:buChar char="v"/>
              <a:tabLst>
                <a:tab pos="2628900" algn="l"/>
              </a:tabLst>
            </a:pP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Does this pattern </a:t>
            </a:r>
            <a:r>
              <a:rPr lang="en-US" sz="2400" dirty="0">
                <a:solidFill>
                  <a:srgbClr val="002060"/>
                </a:solidFill>
                <a:effectLst>
                  <a:glow rad="127000">
                    <a:schemeClr val="bg1"/>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continue for </a:t>
            </a:r>
            <a:br>
              <a:rPr lang="en-US" sz="2400" dirty="0">
                <a:solidFill>
                  <a:srgbClr val="002060"/>
                </a:solidFill>
                <a:effectLst>
                  <a:glow rad="127000">
                    <a:schemeClr val="bg1"/>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br>
            <a:r>
              <a:rPr lang="en-US" sz="2400" b="1" i="1" dirty="0">
                <a:solidFill>
                  <a:srgbClr val="F565F8"/>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Plague</a:t>
            </a:r>
            <a:r>
              <a:rPr lang="en-US" sz="2400" dirty="0">
                <a:solidFill>
                  <a:srgbClr val="002060"/>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a:t>
            </a:r>
            <a:r>
              <a:rPr lang="en-US" sz="2400" b="1" i="1" dirty="0">
                <a:solidFill>
                  <a:srgbClr val="F565F8"/>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#10? </a:t>
            </a:r>
          </a:p>
        </p:txBody>
      </p:sp>
      <p:sp>
        <p:nvSpPr>
          <p:cNvPr id="5" name="Slide Number Placeholder 2"/>
          <p:cNvSpPr txBox="1">
            <a:spLocks/>
          </p:cNvSpPr>
          <p:nvPr/>
        </p:nvSpPr>
        <p:spPr>
          <a:xfrm>
            <a:off x="9330481" y="6500914"/>
            <a:ext cx="2743200"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8BB047D-A6CD-43AB-96F0-683C726B586B}" type="slidenum">
              <a:rPr lang="en-US" sz="1400" b="1" smtClean="0">
                <a:solidFill>
                  <a:schemeClr val="accent2">
                    <a:lumMod val="20000"/>
                    <a:lumOff val="80000"/>
                  </a:schemeClr>
                </a:solidFill>
              </a:rPr>
              <a:pPr algn="r"/>
              <a:t>39</a:t>
            </a:fld>
            <a:endParaRPr lang="en-US" b="1" dirty="0">
              <a:solidFill>
                <a:schemeClr val="accent2">
                  <a:lumMod val="20000"/>
                  <a:lumOff val="80000"/>
                </a:schemeClr>
              </a:solidFill>
            </a:endParaRPr>
          </a:p>
        </p:txBody>
      </p:sp>
      <p:sp>
        <p:nvSpPr>
          <p:cNvPr id="6" name="Rectangle 5">
            <a:extLst>
              <a:ext uri="{FF2B5EF4-FFF2-40B4-BE49-F238E27FC236}">
                <a16:creationId xmlns:a16="http://schemas.microsoft.com/office/drawing/2014/main" id="{82AB5A75-3437-4527-A7DD-52B7F106ABCC}"/>
              </a:ext>
            </a:extLst>
          </p:cNvPr>
          <p:cNvSpPr/>
          <p:nvPr/>
        </p:nvSpPr>
        <p:spPr>
          <a:xfrm>
            <a:off x="6085840" y="286737"/>
            <a:ext cx="5963920" cy="4996240"/>
          </a:xfrm>
          <a:prstGeom prst="rect">
            <a:avLst/>
          </a:prstGeom>
        </p:spPr>
        <p:txBody>
          <a:bodyPr wrap="square">
            <a:spAutoFit/>
          </a:bodyPr>
          <a:lstStyle/>
          <a:p>
            <a:pPr marR="0" lvl="0">
              <a:spcBef>
                <a:spcPts val="0"/>
              </a:spcBef>
              <a:spcAft>
                <a:spcPts val="150"/>
              </a:spcAft>
              <a:tabLst>
                <a:tab pos="2628900" algn="l"/>
              </a:tabLst>
            </a:pPr>
            <a:r>
              <a:rPr lang="en-US" sz="2400" b="1" i="1" u="sng" dirty="0">
                <a:solidFill>
                  <a:srgbClr val="F565F8"/>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Pla</a:t>
            </a:r>
            <a:r>
              <a:rPr lang="en-US" sz="2400" b="1" i="1" dirty="0">
                <a:solidFill>
                  <a:srgbClr val="F565F8"/>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g</a:t>
            </a:r>
            <a:r>
              <a:rPr lang="en-US" sz="2400" b="1" i="1" u="sng" dirty="0">
                <a:solidFill>
                  <a:srgbClr val="F565F8"/>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ue #10</a:t>
            </a:r>
            <a:r>
              <a:rPr lang="en-US" sz="2400" b="1" i="1" dirty="0">
                <a:solidFill>
                  <a:srgbClr val="F565F8"/>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a:t>
            </a: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a:t>
            </a:r>
            <a:r>
              <a:rPr lang="en-US" sz="2400" b="1" u="sng" dirty="0">
                <a:solidFill>
                  <a:srgbClr val="FF0000"/>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Death of Firstborn at </a:t>
            </a:r>
            <a:r>
              <a:rPr lang="en-US" sz="2400" b="1" u="sng" cap="small" dirty="0">
                <a:solidFill>
                  <a:srgbClr val="FF0000"/>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Midnight</a:t>
            </a:r>
            <a:r>
              <a:rPr lang="en-US" sz="2400" b="1" dirty="0">
                <a:solidFill>
                  <a:srgbClr val="FF0000"/>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a:t>
            </a:r>
            <a:br>
              <a:rPr lang="en-US" sz="2400" b="1" dirty="0">
                <a:solidFill>
                  <a:srgbClr val="FF0000"/>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br>
            <a:r>
              <a:rPr lang="en-US" sz="2400" b="1" i="1" dirty="0" err="1">
                <a:solidFill>
                  <a:srgbClr val="5696AE"/>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Exo</a:t>
            </a:r>
            <a:r>
              <a:rPr lang="en-US" sz="2400" b="1" i="1" dirty="0">
                <a:solidFill>
                  <a:srgbClr val="5696AE"/>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12:29  </a:t>
            </a: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And it came to pass, that </a:t>
            </a:r>
            <a:r>
              <a:rPr lang="en-US" sz="2400" u="sng" dirty="0">
                <a:effectLst>
                  <a:glow rad="127000">
                    <a:schemeClr val="bg1"/>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at midni</a:t>
            </a:r>
            <a:r>
              <a:rPr lang="en-US" sz="2400" dirty="0">
                <a:effectLst>
                  <a:glow rad="127000">
                    <a:schemeClr val="bg1"/>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g</a:t>
            </a:r>
            <a:r>
              <a:rPr lang="en-US" sz="2400" u="sng" dirty="0">
                <a:effectLst>
                  <a:glow rad="127000">
                    <a:schemeClr val="bg1"/>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ht</a:t>
            </a:r>
            <a:r>
              <a:rPr lang="en-US" sz="2400" dirty="0">
                <a:effectLst>
                  <a:glow rad="127000">
                    <a:schemeClr val="bg1"/>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a:t>
            </a:r>
            <a:b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b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a:t>
            </a:r>
            <a:r>
              <a:rPr lang="en-US" sz="2400" dirty="0">
                <a:solidFill>
                  <a:srgbClr val="3333FF"/>
                </a:solidFill>
                <a:effectLst>
                  <a:glow rad="127000">
                    <a:schemeClr val="bg1"/>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Yahuah</a:t>
            </a: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smote all the firstborn in the land </a:t>
            </a:r>
            <a:b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b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of Egypt.  </a:t>
            </a:r>
            <a:endPar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endParaRPr>
          </a:p>
          <a:p>
            <a:pPr marL="800100" lvl="1" indent="-342900">
              <a:spcAft>
                <a:spcPts val="150"/>
              </a:spcAft>
              <a:buClr>
                <a:srgbClr val="3AF0AB"/>
              </a:buClr>
              <a:buFont typeface="Wingdings" panose="05000000000000000000" pitchFamily="2" charset="2"/>
              <a:buChar char="v"/>
              <a:tabLst>
                <a:tab pos="2628900" algn="l"/>
              </a:tabLst>
            </a:pP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No written record of Moses before Pharaoh; the last plague falls at </a:t>
            </a:r>
            <a:r>
              <a:rPr lang="en-US" sz="2400" u="sng" cap="small" dirty="0">
                <a:effectLst>
                  <a:glow rad="127000">
                    <a:schemeClr val="bg1"/>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Midnight</a:t>
            </a: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 not morning!</a:t>
            </a:r>
            <a:endPar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endParaRPr>
          </a:p>
          <a:p>
            <a:pPr marL="800100" lvl="1" indent="-342900">
              <a:spcAft>
                <a:spcPts val="150"/>
              </a:spcAft>
              <a:buClr>
                <a:srgbClr val="3AF0AB"/>
              </a:buClr>
              <a:buFont typeface="Wingdings" panose="05000000000000000000" pitchFamily="2" charset="2"/>
              <a:buChar char="v"/>
              <a:tabLst>
                <a:tab pos="2628900" algn="l"/>
              </a:tabLst>
            </a:pP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By the </a:t>
            </a:r>
            <a:r>
              <a:rPr lang="en-US" sz="2400" dirty="0">
                <a:solidFill>
                  <a:srgbClr val="00FFFF"/>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10</a:t>
            </a:r>
            <a:r>
              <a:rPr lang="en-US" sz="2400" baseline="30000" dirty="0">
                <a:solidFill>
                  <a:srgbClr val="00FFFF"/>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th</a:t>
            </a: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Plague, the pattern has changed.  </a:t>
            </a:r>
          </a:p>
          <a:p>
            <a:pPr marL="800100" lvl="1" indent="-342900">
              <a:spcAft>
                <a:spcPts val="150"/>
              </a:spcAft>
              <a:buClr>
                <a:srgbClr val="3AF0AB"/>
              </a:buClr>
              <a:buFont typeface="Wingdings" panose="05000000000000000000" pitchFamily="2" charset="2"/>
              <a:buChar char="v"/>
              <a:tabLst>
                <a:tab pos="2628900" algn="l"/>
              </a:tabLst>
            </a:pPr>
            <a:r>
              <a:rPr lang="en-US" sz="2400" b="1" dirty="0">
                <a:solidFill>
                  <a:srgbClr val="F565F8"/>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Plagues</a:t>
            </a: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a:t>
            </a:r>
            <a:r>
              <a:rPr lang="en-US" sz="2400" dirty="0">
                <a:solidFill>
                  <a:srgbClr val="00FFFF"/>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1-9</a:t>
            </a: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occurrences were </a:t>
            </a:r>
            <a:b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b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commanded </a:t>
            </a:r>
            <a:r>
              <a:rPr lang="en-US" sz="2400" b="1" u="sng" dirty="0">
                <a:ln>
                  <a:solidFill>
                    <a:srgbClr val="002060"/>
                  </a:solidFill>
                </a:ln>
                <a:solidFill>
                  <a:schemeClr val="accent4">
                    <a:lumMod val="60000"/>
                    <a:lumOff val="40000"/>
                  </a:schemeClr>
                </a:solidFill>
                <a:effectLst>
                  <a:glow rad="127000">
                    <a:srgbClr val="FFFF0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in the mornin</a:t>
            </a:r>
            <a:r>
              <a:rPr lang="en-US" sz="2400" b="1" dirty="0">
                <a:ln>
                  <a:solidFill>
                    <a:srgbClr val="002060"/>
                  </a:solidFill>
                </a:ln>
                <a:solidFill>
                  <a:schemeClr val="accent4">
                    <a:lumMod val="60000"/>
                    <a:lumOff val="40000"/>
                  </a:schemeClr>
                </a:solidFill>
                <a:effectLst>
                  <a:glow rad="127000">
                    <a:srgbClr val="FFFF0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g </a:t>
            </a:r>
            <a:r>
              <a:rPr lang="en-US" sz="2400" b="1" u="sng" dirty="0">
                <a:ln>
                  <a:solidFill>
                    <a:srgbClr val="002060"/>
                  </a:solidFill>
                </a:ln>
                <a:solidFill>
                  <a:schemeClr val="accent4">
                    <a:lumMod val="60000"/>
                    <a:lumOff val="40000"/>
                  </a:schemeClr>
                </a:solidFill>
                <a:effectLst>
                  <a:glow rad="127000">
                    <a:srgbClr val="FFFF0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hours</a:t>
            </a:r>
            <a:br>
              <a:rPr lang="en-US" sz="2400" dirty="0">
                <a:ln>
                  <a:solidFill>
                    <a:srgbClr val="002060"/>
                  </a:solidFill>
                </a:ln>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b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of the day.  </a:t>
            </a:r>
          </a:p>
          <a:p>
            <a:pPr marL="800100" lvl="1" indent="-342900">
              <a:spcAft>
                <a:spcPts val="150"/>
              </a:spcAft>
              <a:buClr>
                <a:srgbClr val="3AF0AB"/>
              </a:buClr>
              <a:buFont typeface="Wingdings" panose="05000000000000000000" pitchFamily="2" charset="2"/>
              <a:buChar char="v"/>
              <a:tabLst>
                <a:tab pos="2628900" algn="l"/>
              </a:tabLst>
            </a:pPr>
            <a:r>
              <a:rPr lang="en-US" sz="2400" b="1" dirty="0">
                <a:solidFill>
                  <a:srgbClr val="F565F8"/>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Plague</a:t>
            </a: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a:t>
            </a:r>
            <a:r>
              <a:rPr lang="en-US" sz="2400" dirty="0">
                <a:solidFill>
                  <a:srgbClr val="00FFFF"/>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10</a:t>
            </a: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falls at </a:t>
            </a:r>
            <a:r>
              <a:rPr lang="en-US" sz="2400" dirty="0">
                <a:solidFill>
                  <a:srgbClr val="002060"/>
                </a:solidFill>
                <a:effectLst>
                  <a:glow rad="127000">
                    <a:schemeClr val="bg1"/>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midnight</a:t>
            </a: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 </a:t>
            </a:r>
            <a:r>
              <a:rPr lang="en-US" sz="2400" dirty="0">
                <a:solidFill>
                  <a:srgbClr val="002060"/>
                </a:solidFill>
                <a:effectLst>
                  <a:glow rad="127000">
                    <a:schemeClr val="bg1"/>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the </a:t>
            </a:r>
            <a:br>
              <a:rPr lang="en-US" sz="2400" dirty="0">
                <a:solidFill>
                  <a:srgbClr val="002060"/>
                </a:solidFill>
                <a:effectLst>
                  <a:glow rad="127000">
                    <a:schemeClr val="bg1"/>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br>
            <a:r>
              <a:rPr lang="en-US" sz="2400" dirty="0">
                <a:solidFill>
                  <a:srgbClr val="002060"/>
                </a:solidFill>
                <a:effectLst>
                  <a:glow rad="127000">
                    <a:schemeClr val="bg1"/>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darkest part</a:t>
            </a:r>
            <a:r>
              <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of the 24 hour cycle.  </a:t>
            </a:r>
            <a:endParaRPr lang="en-US" sz="2400" dirty="0">
              <a:solidFill>
                <a:schemeClr val="bg1"/>
              </a:solidFill>
              <a:effectLst>
                <a:glow rad="127000">
                  <a:srgbClr val="002060"/>
                </a:glow>
                <a:outerShdw blurRad="38100" dist="38100" dir="2700000" algn="tl">
                  <a:srgbClr val="000000">
                    <a:alpha val="43137"/>
                  </a:srgbClr>
                </a:outerShdw>
              </a:effectLst>
              <a:latin typeface="Arial Narrow" panose="020B0606020202030204" pitchFamily="34" charset="0"/>
              <a:ea typeface="Times New Roman" panose="02020603050405020304" pitchFamily="18" charset="0"/>
            </a:endParaRPr>
          </a:p>
        </p:txBody>
      </p:sp>
      <p:sp>
        <p:nvSpPr>
          <p:cNvPr id="7" name="Rectangle 6"/>
          <p:cNvSpPr/>
          <p:nvPr/>
        </p:nvSpPr>
        <p:spPr>
          <a:xfrm>
            <a:off x="5567680" y="5414954"/>
            <a:ext cx="6506001" cy="120032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Moses addressed every conflict in the “</a:t>
            </a:r>
            <a:r>
              <a:rPr lang="en-US" sz="3600" b="1" cap="none" spc="0" dirty="0">
                <a:ln w="11430"/>
                <a:solidFill>
                  <a:srgbClr val="D60093"/>
                </a:solidFill>
                <a:effectLst>
                  <a:outerShdw blurRad="50800" dist="39000" dir="5460000" algn="tl">
                    <a:srgbClr val="000000">
                      <a:alpha val="38000"/>
                    </a:srgbClr>
                  </a:outerShdw>
                </a:effectLst>
                <a:latin typeface="Comic Sans MS" pitchFamily="66" charset="0"/>
              </a:rPr>
              <a:t>morning</a:t>
            </a:r>
            <a:r>
              <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a:t>
            </a:r>
          </a:p>
        </p:txBody>
      </p:sp>
    </p:spTree>
    <p:extLst>
      <p:ext uri="{BB962C8B-B14F-4D97-AF65-F5344CB8AC3E}">
        <p14:creationId xmlns:p14="http://schemas.microsoft.com/office/powerpoint/2010/main" val="37335714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7AE476-A0AE-49CD-A6C3-667FF252EE68}"/>
              </a:ext>
            </a:extLst>
          </p:cNvPr>
          <p:cNvSpPr/>
          <p:nvPr/>
        </p:nvSpPr>
        <p:spPr>
          <a:xfrm>
            <a:off x="3048000" y="2967335"/>
            <a:ext cx="6096000" cy="369332"/>
          </a:xfrm>
          <a:prstGeom prst="rect">
            <a:avLst/>
          </a:prstGeom>
        </p:spPr>
        <p:txBody>
          <a:bodyPr>
            <a:spAutoFit/>
          </a:bodyPr>
          <a:lstStyle/>
          <a:p>
            <a:endParaRPr lang="en-US" dirty="0"/>
          </a:p>
        </p:txBody>
      </p:sp>
      <p:sp>
        <p:nvSpPr>
          <p:cNvPr id="33" name="Slide Number Placeholder 2"/>
          <p:cNvSpPr txBox="1">
            <a:spLocks/>
          </p:cNvSpPr>
          <p:nvPr/>
        </p:nvSpPr>
        <p:spPr>
          <a:xfrm>
            <a:off x="9330481" y="6500914"/>
            <a:ext cx="2743200"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8BB047D-A6CD-43AB-96F0-683C726B586B}" type="slidenum">
              <a:rPr lang="en-US" sz="1400" b="1" smtClean="0"/>
              <a:pPr algn="r"/>
              <a:t>4</a:t>
            </a:fld>
            <a:endParaRPr lang="en-US" b="1" dirty="0"/>
          </a:p>
        </p:txBody>
      </p:sp>
    </p:spTree>
    <p:extLst>
      <p:ext uri="{BB962C8B-B14F-4D97-AF65-F5344CB8AC3E}">
        <p14:creationId xmlns:p14="http://schemas.microsoft.com/office/powerpoint/2010/main" val="3132927628"/>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Placeholder 34">
            <a:extLst>
              <a:ext uri="{FF2B5EF4-FFF2-40B4-BE49-F238E27FC236}">
                <a16:creationId xmlns:a16="http://schemas.microsoft.com/office/drawing/2014/main" id="{42205229-0A66-44C3-9924-2B1EE3626C52}"/>
              </a:ext>
            </a:extLst>
          </p:cNvPr>
          <p:cNvPicPr>
            <a:picLocks noGrp="1" noChangeAspect="1"/>
          </p:cNvPicPr>
          <p:nvPr>
            <p:ph type="pic" sz="quarter" idx="12"/>
          </p:nvPr>
        </p:nvPicPr>
        <p:blipFill rotWithShape="1">
          <a:blip r:embed="rId2" cstate="email">
            <a:extLst>
              <a:ext uri="{28A0092B-C50C-407E-A947-70E740481C1C}">
                <a14:useLocalDpi xmlns:a14="http://schemas.microsoft.com/office/drawing/2010/main"/>
              </a:ext>
            </a:extLst>
          </a:blip>
          <a:srcRect/>
          <a:stretch/>
        </p:blipFill>
        <p:spPr>
          <a:xfrm>
            <a:off x="0" y="0"/>
            <a:ext cx="4881563" cy="6888144"/>
          </a:xfrm>
          <a:prstGeom prst="rect">
            <a:avLst/>
          </a:prstGeom>
          <a:scene3d>
            <a:camera prst="orthographicFront"/>
            <a:lightRig rig="threePt" dir="t"/>
          </a:scene3d>
          <a:sp3d>
            <a:bevelT/>
          </a:sp3d>
        </p:spPr>
      </p:pic>
      <p:sp>
        <p:nvSpPr>
          <p:cNvPr id="29" name="TextBox 28">
            <a:extLst>
              <a:ext uri="{FF2B5EF4-FFF2-40B4-BE49-F238E27FC236}">
                <a16:creationId xmlns:a16="http://schemas.microsoft.com/office/drawing/2014/main" id="{87FBC997-4F95-4EB1-880C-6AE73A753742}"/>
              </a:ext>
            </a:extLst>
          </p:cNvPr>
          <p:cNvSpPr txBox="1"/>
          <p:nvPr/>
        </p:nvSpPr>
        <p:spPr>
          <a:xfrm>
            <a:off x="1295965" y="322148"/>
            <a:ext cx="10699723" cy="2123658"/>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chemeClr val="bg1"/>
                  </a:solidFill>
                </a:ln>
                <a:solidFill>
                  <a:prstClr val="black">
                    <a:lumMod val="75000"/>
                    <a:lumOff val="25000"/>
                  </a:prstClr>
                </a:solidFill>
                <a:effectLst>
                  <a:glow rad="228600">
                    <a:schemeClr val="accent2">
                      <a:satMod val="175000"/>
                      <a:alpha val="40000"/>
                    </a:schemeClr>
                  </a:glow>
                </a:effectLst>
                <a:uLnTx/>
                <a:uFillTx/>
                <a:latin typeface="Playfair Display"/>
                <a:ea typeface="+mn-ea"/>
                <a:cs typeface="+mn-cs"/>
              </a:rPr>
              <a:t>Let’s consider</a:t>
            </a:r>
            <a:r>
              <a:rPr kumimoji="0" lang="en-US" sz="6600" b="1" i="0" u="none" strike="noStrike" kern="1200" cap="none" spc="0" normalizeH="0" baseline="0" noProof="0" dirty="0">
                <a:ln>
                  <a:noFill/>
                </a:ln>
                <a:solidFill>
                  <a:prstClr val="black">
                    <a:lumMod val="75000"/>
                    <a:lumOff val="25000"/>
                  </a:prstClr>
                </a:solidFill>
                <a:effectLst>
                  <a:glow rad="228600">
                    <a:schemeClr val="accent2">
                      <a:satMod val="175000"/>
                      <a:alpha val="40000"/>
                    </a:schemeClr>
                  </a:glow>
                </a:effectLst>
                <a:uLnTx/>
                <a:uFillTx/>
                <a:latin typeface="Playfair Display"/>
                <a:ea typeface="+mn-ea"/>
                <a:cs typeface="+mn-cs"/>
              </a:rPr>
              <a:t> </a:t>
            </a:r>
            <a:r>
              <a:rPr kumimoji="0" lang="en-US" sz="6600" b="1" i="0" u="none" strike="noStrike" kern="1200" cap="none" spc="0" normalizeH="0" baseline="0" noProof="0" dirty="0">
                <a:ln>
                  <a:solidFill>
                    <a:schemeClr val="bg1"/>
                  </a:solidFill>
                </a:ln>
                <a:solidFill>
                  <a:prstClr val="black">
                    <a:lumMod val="75000"/>
                    <a:lumOff val="25000"/>
                  </a:prstClr>
                </a:solidFill>
                <a:effectLst>
                  <a:glow rad="228600">
                    <a:schemeClr val="accent2">
                      <a:satMod val="175000"/>
                      <a:alpha val="40000"/>
                    </a:schemeClr>
                  </a:glow>
                </a:effectLst>
                <a:uLnTx/>
                <a:uFillTx/>
                <a:latin typeface="Playfair Display"/>
                <a:ea typeface="+mn-ea"/>
                <a:cs typeface="+mn-cs"/>
              </a:rPr>
              <a:t>some facts:</a:t>
            </a:r>
            <a:endParaRPr kumimoji="0" lang="id-ID" sz="8000" b="1" i="0" u="none" strike="noStrike" kern="1200" cap="none" spc="0" normalizeH="0" baseline="0" noProof="0" dirty="0">
              <a:ln>
                <a:solidFill>
                  <a:schemeClr val="bg1"/>
                </a:solidFill>
              </a:ln>
              <a:solidFill>
                <a:prstClr val="black">
                  <a:lumMod val="75000"/>
                  <a:lumOff val="25000"/>
                </a:prstClr>
              </a:solidFill>
              <a:effectLst>
                <a:glow rad="228600">
                  <a:schemeClr val="accent2">
                    <a:satMod val="175000"/>
                    <a:alpha val="40000"/>
                  </a:schemeClr>
                </a:glow>
              </a:effectLst>
              <a:uLnTx/>
              <a:uFillTx/>
              <a:latin typeface="Playfair Display"/>
              <a:ea typeface="+mn-ea"/>
              <a:cs typeface="+mn-cs"/>
            </a:endParaRPr>
          </a:p>
        </p:txBody>
      </p:sp>
      <p:grpSp>
        <p:nvGrpSpPr>
          <p:cNvPr id="4" name="Group 3">
            <a:extLst>
              <a:ext uri="{FF2B5EF4-FFF2-40B4-BE49-F238E27FC236}">
                <a16:creationId xmlns:a16="http://schemas.microsoft.com/office/drawing/2014/main" id="{D6E132D1-81AA-409B-B5DB-00F70AF2DF2A}"/>
              </a:ext>
            </a:extLst>
          </p:cNvPr>
          <p:cNvGrpSpPr/>
          <p:nvPr/>
        </p:nvGrpSpPr>
        <p:grpSpPr>
          <a:xfrm>
            <a:off x="5004546" y="1328217"/>
            <a:ext cx="7187454" cy="2554545"/>
            <a:chOff x="5004546" y="1328217"/>
            <a:chExt cx="7187454" cy="2554545"/>
          </a:xfrm>
        </p:grpSpPr>
        <p:sp>
          <p:nvSpPr>
            <p:cNvPr id="36" name="Rectangle 35">
              <a:extLst>
                <a:ext uri="{FF2B5EF4-FFF2-40B4-BE49-F238E27FC236}">
                  <a16:creationId xmlns:a16="http://schemas.microsoft.com/office/drawing/2014/main" id="{F9E482A8-D093-45C3-B600-CFAEE66122DC}"/>
                </a:ext>
              </a:extLst>
            </p:cNvPr>
            <p:cNvSpPr/>
            <p:nvPr/>
          </p:nvSpPr>
          <p:spPr>
            <a:xfrm>
              <a:off x="5414070" y="1328217"/>
              <a:ext cx="6777930" cy="2554545"/>
            </a:xfrm>
            <a:prstGeom prst="rect">
              <a:avLst/>
            </a:prstGeom>
          </p:spPr>
          <p:txBody>
            <a:bodyPr wrap="square">
              <a:spAutoFit/>
              <a:scene3d>
                <a:camera prst="orthographicFront"/>
                <a:lightRig rig="threePt" dir="t"/>
              </a:scene3d>
              <a:sp3d extrusionH="57150">
                <a:bevelT w="38100" h="38100"/>
              </a:sp3d>
            </a:bodyPr>
            <a:lstStyle/>
            <a:p>
              <a:r>
                <a:rPr lang="en-US" sz="3200" b="1" dirty="0">
                  <a:solidFill>
                    <a:schemeClr val="accent5">
                      <a:lumMod val="50000"/>
                    </a:schemeClr>
                  </a:solidFill>
                  <a:latin typeface="Arial Narrow" panose="020B0606020202030204" pitchFamily="34" charset="0"/>
                </a:rPr>
                <a:t>It is very likely that Moses and Aaron spoke with Pharaoh in the </a:t>
              </a:r>
              <a:r>
                <a:rPr lang="en-US" sz="2400" b="1" dirty="0">
                  <a:solidFill>
                    <a:schemeClr val="accent5">
                      <a:lumMod val="50000"/>
                    </a:schemeClr>
                  </a:solidFill>
                  <a:latin typeface="Arial Narrow" panose="020B0606020202030204" pitchFamily="34" charset="0"/>
                </a:rPr>
                <a:t>(</a:t>
              </a:r>
              <a:r>
                <a:rPr lang="en-US" sz="2400" b="1" dirty="0">
                  <a:ln>
                    <a:solidFill>
                      <a:srgbClr val="3333FF"/>
                    </a:solidFill>
                  </a:ln>
                  <a:solidFill>
                    <a:srgbClr val="FF0000"/>
                  </a:solidFill>
                  <a:latin typeface="Arial Narrow" panose="020B0606020202030204" pitchFamily="34" charset="0"/>
                </a:rPr>
                <a:t>boqer</a:t>
              </a:r>
              <a:r>
                <a:rPr lang="en-US" sz="2400" b="1" dirty="0">
                  <a:solidFill>
                    <a:schemeClr val="accent5">
                      <a:lumMod val="50000"/>
                    </a:schemeClr>
                  </a:solidFill>
                  <a:latin typeface="Arial Narrow" panose="020B0606020202030204" pitchFamily="34" charset="0"/>
                </a:rPr>
                <a:t>) </a:t>
              </a:r>
              <a:r>
                <a:rPr lang="en-US" sz="3200" b="1" dirty="0">
                  <a:solidFill>
                    <a:schemeClr val="accent5">
                      <a:lumMod val="50000"/>
                    </a:schemeClr>
                  </a:solidFill>
                  <a:latin typeface="Arial Narrow" panose="020B0606020202030204" pitchFamily="34" charset="0"/>
                </a:rPr>
                <a:t>morning for Plagues #2, #3, #5, and #6 since on </a:t>
              </a:r>
              <a:br>
                <a:rPr lang="en-US" sz="3200" b="1" dirty="0">
                  <a:solidFill>
                    <a:schemeClr val="accent5">
                      <a:lumMod val="50000"/>
                    </a:schemeClr>
                  </a:solidFill>
                  <a:latin typeface="Arial Narrow" panose="020B0606020202030204" pitchFamily="34" charset="0"/>
                </a:rPr>
              </a:br>
              <a:r>
                <a:rPr lang="en-US" sz="3200" b="1" dirty="0">
                  <a:solidFill>
                    <a:schemeClr val="accent5">
                      <a:lumMod val="50000"/>
                    </a:schemeClr>
                  </a:solidFill>
                  <a:latin typeface="Arial Narrow" panose="020B0606020202030204" pitchFamily="34" charset="0"/>
                </a:rPr>
                <a:t>three other days it was either “</a:t>
              </a:r>
              <a:r>
                <a:rPr lang="en-US" sz="3200" b="1" u="sng" dirty="0">
                  <a:solidFill>
                    <a:srgbClr val="9933FF"/>
                  </a:solidFill>
                  <a:latin typeface="Arial Narrow" panose="020B0606020202030204" pitchFamily="34" charset="0"/>
                </a:rPr>
                <a:t>earl</a:t>
              </a:r>
              <a:r>
                <a:rPr lang="en-US" sz="3200" b="1" dirty="0">
                  <a:solidFill>
                    <a:srgbClr val="9933FF"/>
                  </a:solidFill>
                  <a:latin typeface="Arial Narrow" panose="020B0606020202030204" pitchFamily="34" charset="0"/>
                </a:rPr>
                <a:t>y</a:t>
              </a:r>
              <a:r>
                <a:rPr lang="en-US" sz="3200" b="1" dirty="0">
                  <a:solidFill>
                    <a:schemeClr val="accent5">
                      <a:lumMod val="50000"/>
                    </a:schemeClr>
                  </a:solidFill>
                  <a:latin typeface="Arial Narrow" panose="020B0606020202030204" pitchFamily="34" charset="0"/>
                </a:rPr>
                <a:t>” </a:t>
              </a:r>
              <a:br>
                <a:rPr lang="en-US" sz="3200" b="1" dirty="0">
                  <a:solidFill>
                    <a:schemeClr val="accent5">
                      <a:lumMod val="50000"/>
                    </a:schemeClr>
                  </a:solidFill>
                  <a:latin typeface="Arial Narrow" panose="020B0606020202030204" pitchFamily="34" charset="0"/>
                </a:rPr>
              </a:br>
              <a:r>
                <a:rPr lang="en-US" sz="3200" b="1" dirty="0">
                  <a:solidFill>
                    <a:schemeClr val="accent5">
                      <a:lumMod val="50000"/>
                    </a:schemeClr>
                  </a:solidFill>
                  <a:latin typeface="Arial Narrow" panose="020B0606020202030204" pitchFamily="34" charset="0"/>
                </a:rPr>
                <a:t>or “</a:t>
              </a:r>
              <a:r>
                <a:rPr lang="en-US" sz="3200" b="1" u="sng" dirty="0">
                  <a:solidFill>
                    <a:srgbClr val="9933FF"/>
                  </a:solidFill>
                  <a:latin typeface="Arial Narrow" panose="020B0606020202030204" pitchFamily="34" charset="0"/>
                </a:rPr>
                <a:t>ver</a:t>
              </a:r>
              <a:r>
                <a:rPr lang="en-US" sz="3200" b="1" dirty="0">
                  <a:solidFill>
                    <a:srgbClr val="9933FF"/>
                  </a:solidFill>
                  <a:latin typeface="Arial Narrow" panose="020B0606020202030204" pitchFamily="34" charset="0"/>
                </a:rPr>
                <a:t>y </a:t>
              </a:r>
              <a:r>
                <a:rPr lang="en-US" sz="3200" b="1" u="sng" dirty="0">
                  <a:solidFill>
                    <a:srgbClr val="9933FF"/>
                  </a:solidFill>
                  <a:latin typeface="Arial Narrow" panose="020B0606020202030204" pitchFamily="34" charset="0"/>
                </a:rPr>
                <a:t>earl</a:t>
              </a:r>
              <a:r>
                <a:rPr lang="en-US" sz="3200" b="1" dirty="0">
                  <a:solidFill>
                    <a:srgbClr val="9933FF"/>
                  </a:solidFill>
                  <a:latin typeface="Arial Narrow" panose="020B0606020202030204" pitchFamily="34" charset="0"/>
                </a:rPr>
                <a:t>y</a:t>
              </a:r>
              <a:r>
                <a:rPr lang="en-US" sz="3200" b="1" dirty="0">
                  <a:solidFill>
                    <a:schemeClr val="accent5">
                      <a:lumMod val="50000"/>
                    </a:schemeClr>
                  </a:solidFill>
                  <a:latin typeface="Arial Narrow" panose="020B0606020202030204" pitchFamily="34" charset="0"/>
                </a:rPr>
                <a:t>” in the morning </a:t>
              </a:r>
              <a:r>
                <a:rPr lang="en-US" sz="2400" b="1" dirty="0">
                  <a:solidFill>
                    <a:schemeClr val="accent5">
                      <a:lumMod val="50000"/>
                    </a:schemeClr>
                  </a:solidFill>
                  <a:latin typeface="Arial Narrow" panose="020B0606020202030204" pitchFamily="34" charset="0"/>
                </a:rPr>
                <a:t>(</a:t>
              </a:r>
              <a:r>
                <a:rPr lang="en-US" sz="2400" b="1" dirty="0">
                  <a:ln>
                    <a:solidFill>
                      <a:srgbClr val="3333FF"/>
                    </a:solidFill>
                  </a:ln>
                  <a:solidFill>
                    <a:srgbClr val="FF0000"/>
                  </a:solidFill>
                  <a:latin typeface="Arial Narrow" panose="020B0606020202030204" pitchFamily="34" charset="0"/>
                </a:rPr>
                <a:t>boqer</a:t>
              </a:r>
              <a:r>
                <a:rPr lang="en-US" sz="2400" b="1" dirty="0">
                  <a:solidFill>
                    <a:schemeClr val="accent5">
                      <a:lumMod val="50000"/>
                    </a:schemeClr>
                  </a:solidFill>
                  <a:latin typeface="Arial Narrow" panose="020B0606020202030204" pitchFamily="34" charset="0"/>
                </a:rPr>
                <a:t>). </a:t>
              </a:r>
            </a:p>
          </p:txBody>
        </p:sp>
        <p:pic>
          <p:nvPicPr>
            <p:cNvPr id="2" name="Picture 1">
              <a:extLst>
                <a:ext uri="{FF2B5EF4-FFF2-40B4-BE49-F238E27FC236}">
                  <a16:creationId xmlns:a16="http://schemas.microsoft.com/office/drawing/2014/main" id="{1C632280-7C43-4A25-B0F9-A65E05F96DEE}"/>
                </a:ext>
              </a:extLst>
            </p:cNvPr>
            <p:cNvPicPr>
              <a:picLocks noChangeAspect="1"/>
            </p:cNvPicPr>
            <p:nvPr/>
          </p:nvPicPr>
          <p:blipFill>
            <a:blip r:embed="rId3"/>
            <a:stretch>
              <a:fillRect/>
            </a:stretch>
          </p:blipFill>
          <p:spPr>
            <a:xfrm>
              <a:off x="5004546" y="1453358"/>
              <a:ext cx="409524" cy="409524"/>
            </a:xfrm>
            <a:prstGeom prst="rect">
              <a:avLst/>
            </a:prstGeom>
          </p:spPr>
        </p:pic>
      </p:grpSp>
      <p:grpSp>
        <p:nvGrpSpPr>
          <p:cNvPr id="5" name="Group 4">
            <a:extLst>
              <a:ext uri="{FF2B5EF4-FFF2-40B4-BE49-F238E27FC236}">
                <a16:creationId xmlns:a16="http://schemas.microsoft.com/office/drawing/2014/main" id="{59D34AC0-7890-402D-8EF5-475FFEE89449}"/>
              </a:ext>
            </a:extLst>
          </p:cNvPr>
          <p:cNvGrpSpPr/>
          <p:nvPr/>
        </p:nvGrpSpPr>
        <p:grpSpPr>
          <a:xfrm>
            <a:off x="5004546" y="3834527"/>
            <a:ext cx="6505524" cy="3046988"/>
            <a:chOff x="5004546" y="3834527"/>
            <a:chExt cx="6505524" cy="3046988"/>
          </a:xfrm>
        </p:grpSpPr>
        <p:sp>
          <p:nvSpPr>
            <p:cNvPr id="37" name="Rectangle 36">
              <a:extLst>
                <a:ext uri="{FF2B5EF4-FFF2-40B4-BE49-F238E27FC236}">
                  <a16:creationId xmlns:a16="http://schemas.microsoft.com/office/drawing/2014/main" id="{12610DF3-C900-4AA8-8487-48262A0002B2}"/>
                </a:ext>
              </a:extLst>
            </p:cNvPr>
            <p:cNvSpPr/>
            <p:nvPr/>
          </p:nvSpPr>
          <p:spPr>
            <a:xfrm>
              <a:off x="5414070" y="3834527"/>
              <a:ext cx="6096000" cy="3046988"/>
            </a:xfrm>
            <a:prstGeom prst="rect">
              <a:avLst/>
            </a:prstGeom>
          </p:spPr>
          <p:txBody>
            <a:bodyPr>
              <a:spAutoFit/>
              <a:scene3d>
                <a:camera prst="orthographicFront"/>
                <a:lightRig rig="threePt" dir="t"/>
              </a:scene3d>
              <a:sp3d extrusionH="57150">
                <a:bevelT w="38100" h="38100"/>
              </a:sp3d>
            </a:bodyPr>
            <a:lstStyle/>
            <a:p>
              <a:r>
                <a:rPr lang="en-US" sz="3200" b="1" dirty="0">
                  <a:solidFill>
                    <a:schemeClr val="accent5">
                      <a:lumMod val="50000"/>
                    </a:schemeClr>
                  </a:solidFill>
                  <a:latin typeface="Arial Narrow" panose="020B0606020202030204" pitchFamily="34" charset="0"/>
                </a:rPr>
                <a:t>The events in </a:t>
              </a:r>
              <a:r>
                <a:rPr lang="en-US" sz="3200" b="1" dirty="0">
                  <a:solidFill>
                    <a:schemeClr val="accent5">
                      <a:lumMod val="75000"/>
                    </a:schemeClr>
                  </a:solidFill>
                  <a:latin typeface="Arial Narrow" panose="020B0606020202030204" pitchFamily="34" charset="0"/>
                </a:rPr>
                <a:t>Exodus 10:13 </a:t>
              </a:r>
              <a:r>
                <a:rPr lang="en-US" sz="3200" b="1" dirty="0">
                  <a:solidFill>
                    <a:schemeClr val="accent5">
                      <a:lumMod val="50000"/>
                    </a:schemeClr>
                  </a:solidFill>
                  <a:latin typeface="Arial Narrow" panose="020B0606020202030204" pitchFamily="34" charset="0"/>
                </a:rPr>
                <a:t>are for </a:t>
              </a:r>
              <a:r>
                <a:rPr lang="en-US" sz="3200" b="1" dirty="0">
                  <a:solidFill>
                    <a:srgbClr val="00B050"/>
                  </a:solidFill>
                  <a:latin typeface="Arial Narrow" panose="020B0606020202030204" pitchFamily="34" charset="0"/>
                </a:rPr>
                <a:t>Plague #8, the Locusts!</a:t>
              </a:r>
              <a:r>
                <a:rPr lang="en-US" sz="3200" b="1" dirty="0">
                  <a:solidFill>
                    <a:schemeClr val="accent5">
                      <a:lumMod val="50000"/>
                    </a:schemeClr>
                  </a:solidFill>
                  <a:latin typeface="Arial Narrow" panose="020B0606020202030204" pitchFamily="34" charset="0"/>
                </a:rPr>
                <a:t>  This verse does NOT tell us if Moses appeared before Pharaoh either: a) “early in the morning” or; b) “</a:t>
              </a:r>
              <a:r>
                <a:rPr lang="en-US" sz="3200" b="1" i="1" dirty="0">
                  <a:solidFill>
                    <a:schemeClr val="accent5">
                      <a:lumMod val="50000"/>
                    </a:schemeClr>
                  </a:solidFill>
                  <a:latin typeface="Arial Narrow" panose="020B0606020202030204" pitchFamily="34" charset="0"/>
                </a:rPr>
                <a:t>very</a:t>
              </a:r>
              <a:r>
                <a:rPr lang="en-US" sz="3200" b="1" dirty="0">
                  <a:solidFill>
                    <a:schemeClr val="accent5">
                      <a:lumMod val="50000"/>
                    </a:schemeClr>
                  </a:solidFill>
                  <a:latin typeface="Arial Narrow" panose="020B0606020202030204" pitchFamily="34" charset="0"/>
                </a:rPr>
                <a:t> early in </a:t>
              </a:r>
              <a:br>
                <a:rPr lang="en-US" sz="3200" b="1" dirty="0">
                  <a:solidFill>
                    <a:schemeClr val="accent5">
                      <a:lumMod val="50000"/>
                    </a:schemeClr>
                  </a:solidFill>
                  <a:latin typeface="Arial Narrow" panose="020B0606020202030204" pitchFamily="34" charset="0"/>
                </a:rPr>
              </a:br>
              <a:r>
                <a:rPr lang="en-US" sz="3200" b="1" dirty="0">
                  <a:solidFill>
                    <a:schemeClr val="accent5">
                      <a:lumMod val="50000"/>
                    </a:schemeClr>
                  </a:solidFill>
                  <a:latin typeface="Arial Narrow" panose="020B0606020202030204" pitchFamily="34" charset="0"/>
                </a:rPr>
                <a:t>the morning.”</a:t>
              </a:r>
            </a:p>
          </p:txBody>
        </p:sp>
        <p:pic>
          <p:nvPicPr>
            <p:cNvPr id="3" name="Picture 2">
              <a:extLst>
                <a:ext uri="{FF2B5EF4-FFF2-40B4-BE49-F238E27FC236}">
                  <a16:creationId xmlns:a16="http://schemas.microsoft.com/office/drawing/2014/main" id="{5961915E-0D2D-44D6-823B-FA8AF6AA59D5}"/>
                </a:ext>
              </a:extLst>
            </p:cNvPr>
            <p:cNvPicPr>
              <a:picLocks noChangeAspect="1"/>
            </p:cNvPicPr>
            <p:nvPr/>
          </p:nvPicPr>
          <p:blipFill>
            <a:blip r:embed="rId4"/>
            <a:stretch>
              <a:fillRect/>
            </a:stretch>
          </p:blipFill>
          <p:spPr>
            <a:xfrm>
              <a:off x="5004546" y="3940010"/>
              <a:ext cx="409524" cy="409524"/>
            </a:xfrm>
            <a:prstGeom prst="rect">
              <a:avLst/>
            </a:prstGeom>
          </p:spPr>
        </p:pic>
      </p:grpSp>
      <p:sp>
        <p:nvSpPr>
          <p:cNvPr id="11" name="Slide Number Placeholder 2"/>
          <p:cNvSpPr>
            <a:spLocks noGrp="1"/>
          </p:cNvSpPr>
          <p:nvPr>
            <p:ph type="sldNum" sz="quarter" idx="13"/>
          </p:nvPr>
        </p:nvSpPr>
        <p:spPr>
          <a:xfrm>
            <a:off x="9330481" y="6500914"/>
            <a:ext cx="2743200" cy="249385"/>
          </a:xfrm>
        </p:spPr>
        <p:txBody>
          <a:bodyPr/>
          <a:lstStyle/>
          <a:p>
            <a:fld id="{48BB047D-A6CD-43AB-96F0-683C726B586B}" type="slidenum">
              <a:rPr lang="en-US" sz="1400" b="1" smtClean="0"/>
              <a:pPr/>
              <a:t>40</a:t>
            </a:fld>
            <a:endParaRPr lang="en-US" b="1" dirty="0"/>
          </a:p>
        </p:txBody>
      </p:sp>
      <p:sp>
        <p:nvSpPr>
          <p:cNvPr id="12" name="Rectangle 11"/>
          <p:cNvSpPr/>
          <p:nvPr/>
        </p:nvSpPr>
        <p:spPr>
          <a:xfrm>
            <a:off x="179255" y="4835834"/>
            <a:ext cx="4514665" cy="175432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a:ln w="11430"/>
                <a:solidFill>
                  <a:srgbClr val="002060"/>
                </a:solidFill>
                <a:effectLst>
                  <a:outerShdw blurRad="50800" dist="39000" dir="5460000" algn="tl">
                    <a:srgbClr val="000000">
                      <a:alpha val="38000"/>
                    </a:srgbClr>
                  </a:outerShdw>
                </a:effectLst>
                <a:latin typeface="Comic Sans MS" pitchFamily="66" charset="0"/>
              </a:rPr>
              <a:t>When do </a:t>
            </a:r>
            <a:r>
              <a:rPr lang="en-US" sz="3600" b="1" cap="none" spc="0" dirty="0">
                <a:ln w="11430"/>
                <a:solidFill>
                  <a:srgbClr val="3333FF"/>
                </a:solidFill>
                <a:effectLst>
                  <a:outerShdw blurRad="50800" dist="39000" dir="5460000" algn="tl">
                    <a:srgbClr val="000000">
                      <a:alpha val="38000"/>
                    </a:srgbClr>
                  </a:outerShdw>
                </a:effectLst>
                <a:latin typeface="Comic Sans MS" pitchFamily="66" charset="0"/>
              </a:rPr>
              <a:t>you</a:t>
            </a:r>
            <a:r>
              <a:rPr lang="en-US" sz="3600" b="1" cap="none" spc="0" dirty="0">
                <a:ln w="11430"/>
                <a:solidFill>
                  <a:srgbClr val="002060"/>
                </a:solidFill>
                <a:effectLst>
                  <a:outerShdw blurRad="50800" dist="39000" dir="5460000" algn="tl">
                    <a:srgbClr val="000000">
                      <a:alpha val="38000"/>
                    </a:srgbClr>
                  </a:outerShdw>
                </a:effectLst>
                <a:latin typeface="Comic Sans MS" pitchFamily="66" charset="0"/>
              </a:rPr>
              <a:t> suppose Moses was before Pharaoh?</a:t>
            </a:r>
            <a:endPar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endParaRPr>
          </a:p>
        </p:txBody>
      </p:sp>
    </p:spTree>
    <p:extLst>
      <p:ext uri="{BB962C8B-B14F-4D97-AF65-F5344CB8AC3E}">
        <p14:creationId xmlns:p14="http://schemas.microsoft.com/office/powerpoint/2010/main" val="11692204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Placeholder 34">
            <a:extLst>
              <a:ext uri="{FF2B5EF4-FFF2-40B4-BE49-F238E27FC236}">
                <a16:creationId xmlns:a16="http://schemas.microsoft.com/office/drawing/2014/main" id="{42205229-0A66-44C3-9924-2B1EE3626C52}"/>
              </a:ext>
            </a:extLst>
          </p:cNvPr>
          <p:cNvPicPr>
            <a:picLocks noGrp="1" noChangeAspect="1"/>
          </p:cNvPicPr>
          <p:nvPr>
            <p:ph type="pic" sz="quarter" idx="12"/>
          </p:nvPr>
        </p:nvPicPr>
        <p:blipFill rotWithShape="1">
          <a:blip r:embed="rId2" cstate="email">
            <a:extLst>
              <a:ext uri="{28A0092B-C50C-407E-A947-70E740481C1C}">
                <a14:useLocalDpi xmlns:a14="http://schemas.microsoft.com/office/drawing/2010/main"/>
              </a:ext>
            </a:extLst>
          </a:blip>
          <a:srcRect/>
          <a:stretch/>
        </p:blipFill>
        <p:spPr>
          <a:xfrm>
            <a:off x="0" y="0"/>
            <a:ext cx="4736493" cy="6858000"/>
          </a:xfrm>
          <a:prstGeom prst="rect">
            <a:avLst/>
          </a:prstGeom>
          <a:scene3d>
            <a:camera prst="orthographicFront"/>
            <a:lightRig rig="threePt" dir="t"/>
          </a:scene3d>
          <a:sp3d>
            <a:bevelT/>
          </a:sp3d>
        </p:spPr>
      </p:pic>
      <p:sp>
        <p:nvSpPr>
          <p:cNvPr id="29" name="TextBox 28">
            <a:extLst>
              <a:ext uri="{FF2B5EF4-FFF2-40B4-BE49-F238E27FC236}">
                <a16:creationId xmlns:a16="http://schemas.microsoft.com/office/drawing/2014/main" id="{87FBC997-4F95-4EB1-880C-6AE73A753742}"/>
              </a:ext>
            </a:extLst>
          </p:cNvPr>
          <p:cNvSpPr txBox="1"/>
          <p:nvPr/>
        </p:nvSpPr>
        <p:spPr>
          <a:xfrm>
            <a:off x="1295965" y="322148"/>
            <a:ext cx="10699723" cy="2123658"/>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chemeClr val="bg1"/>
                  </a:solidFill>
                </a:ln>
                <a:solidFill>
                  <a:prstClr val="black">
                    <a:lumMod val="75000"/>
                    <a:lumOff val="25000"/>
                  </a:prstClr>
                </a:solidFill>
                <a:effectLst>
                  <a:glow rad="228600">
                    <a:schemeClr val="accent3">
                      <a:satMod val="175000"/>
                      <a:alpha val="40000"/>
                    </a:schemeClr>
                  </a:glow>
                </a:effectLst>
                <a:uLnTx/>
                <a:uFillTx/>
                <a:latin typeface="Playfair Display"/>
                <a:ea typeface="+mn-ea"/>
                <a:cs typeface="+mn-cs"/>
              </a:rPr>
              <a:t>Let’s cons</a:t>
            </a:r>
            <a:r>
              <a:rPr kumimoji="0" lang="en-US" sz="6600" b="1" i="0" u="none" strike="noStrike" kern="1200" cap="none" spc="0" normalizeH="0" baseline="0" noProof="0" dirty="0">
                <a:ln>
                  <a:noFill/>
                </a:ln>
                <a:solidFill>
                  <a:prstClr val="black">
                    <a:lumMod val="75000"/>
                    <a:lumOff val="25000"/>
                  </a:prstClr>
                </a:solidFill>
                <a:effectLst>
                  <a:glow rad="228600">
                    <a:schemeClr val="accent3">
                      <a:satMod val="175000"/>
                      <a:alpha val="40000"/>
                    </a:schemeClr>
                  </a:glow>
                </a:effectLst>
                <a:uLnTx/>
                <a:uFillTx/>
                <a:latin typeface="Playfair Display"/>
                <a:ea typeface="+mn-ea"/>
                <a:cs typeface="+mn-cs"/>
              </a:rPr>
              <a:t>ider some facts:</a:t>
            </a:r>
            <a:endParaRPr kumimoji="0" lang="id-ID" sz="8000" b="1" i="0" u="none" strike="noStrike" kern="1200" cap="none" spc="0" normalizeH="0" baseline="0" noProof="0" dirty="0">
              <a:ln>
                <a:noFill/>
              </a:ln>
              <a:solidFill>
                <a:prstClr val="black">
                  <a:lumMod val="75000"/>
                  <a:lumOff val="25000"/>
                </a:prstClr>
              </a:solidFill>
              <a:effectLst>
                <a:glow rad="228600">
                  <a:schemeClr val="accent3">
                    <a:satMod val="175000"/>
                    <a:alpha val="40000"/>
                  </a:schemeClr>
                </a:glow>
              </a:effectLst>
              <a:uLnTx/>
              <a:uFillTx/>
              <a:latin typeface="Playfair Display"/>
              <a:ea typeface="+mn-ea"/>
              <a:cs typeface="+mn-cs"/>
            </a:endParaRPr>
          </a:p>
        </p:txBody>
      </p:sp>
      <p:grpSp>
        <p:nvGrpSpPr>
          <p:cNvPr id="8" name="Group 7">
            <a:extLst>
              <a:ext uri="{FF2B5EF4-FFF2-40B4-BE49-F238E27FC236}">
                <a16:creationId xmlns:a16="http://schemas.microsoft.com/office/drawing/2014/main" id="{2B384814-1DE0-4401-921C-7D0FB6FD0FB7}"/>
              </a:ext>
            </a:extLst>
          </p:cNvPr>
          <p:cNvGrpSpPr/>
          <p:nvPr/>
        </p:nvGrpSpPr>
        <p:grpSpPr>
          <a:xfrm>
            <a:off x="5004546" y="1402117"/>
            <a:ext cx="6991142" cy="2492990"/>
            <a:chOff x="5004546" y="1402117"/>
            <a:chExt cx="6991142" cy="2492990"/>
          </a:xfrm>
        </p:grpSpPr>
        <p:sp>
          <p:nvSpPr>
            <p:cNvPr id="36" name="Rectangle 35">
              <a:extLst>
                <a:ext uri="{FF2B5EF4-FFF2-40B4-BE49-F238E27FC236}">
                  <a16:creationId xmlns:a16="http://schemas.microsoft.com/office/drawing/2014/main" id="{F9E482A8-D093-45C3-B600-CFAEE66122DC}"/>
                </a:ext>
              </a:extLst>
            </p:cNvPr>
            <p:cNvSpPr/>
            <p:nvPr/>
          </p:nvSpPr>
          <p:spPr>
            <a:xfrm>
              <a:off x="5414070" y="1402117"/>
              <a:ext cx="6581618" cy="2492990"/>
            </a:xfrm>
            <a:prstGeom prst="rect">
              <a:avLst/>
            </a:prstGeom>
          </p:spPr>
          <p:txBody>
            <a:bodyPr wrap="square">
              <a:spAutoFit/>
              <a:scene3d>
                <a:camera prst="orthographicFront"/>
                <a:lightRig rig="threePt" dir="t"/>
              </a:scene3d>
              <a:sp3d extrusionH="57150">
                <a:bevelT w="38100" h="38100"/>
              </a:sp3d>
            </a:bodyPr>
            <a:lstStyle/>
            <a:p>
              <a:pPr lvl="0"/>
              <a:r>
                <a:rPr lang="en-US" sz="2600" b="1" i="1" u="sng" dirty="0">
                  <a:solidFill>
                    <a:schemeClr val="accent5">
                      <a:lumMod val="50000"/>
                    </a:schemeClr>
                  </a:solidFill>
                  <a:latin typeface="Arial Narrow" panose="020B0606020202030204" pitchFamily="34" charset="0"/>
                </a:rPr>
                <a:t>However</a:t>
              </a:r>
              <a:r>
                <a:rPr lang="en-US" sz="2600" i="1" dirty="0">
                  <a:solidFill>
                    <a:schemeClr val="accent5">
                      <a:lumMod val="50000"/>
                    </a:schemeClr>
                  </a:solidFill>
                  <a:latin typeface="Arial Narrow" panose="020B0606020202030204" pitchFamily="34" charset="0"/>
                </a:rPr>
                <a:t>: </a:t>
              </a:r>
              <a:r>
                <a:rPr lang="en-US" sz="2600" dirty="0">
                  <a:solidFill>
                    <a:schemeClr val="accent5">
                      <a:lumMod val="50000"/>
                    </a:schemeClr>
                  </a:solidFill>
                  <a:latin typeface="Arial Narrow" panose="020B0606020202030204" pitchFamily="34" charset="0"/>
                </a:rPr>
                <a:t> the verse does say when Moses stretched out his rod, an east wind blew </a:t>
              </a:r>
              <a:r>
                <a:rPr lang="en-US" sz="2600" dirty="0">
                  <a:solidFill>
                    <a:srgbClr val="FFC000"/>
                  </a:solidFill>
                  <a:effectLst>
                    <a:outerShdw blurRad="38100" dist="38100" dir="2700000" algn="tl">
                      <a:srgbClr val="000000">
                        <a:alpha val="43137"/>
                      </a:srgbClr>
                    </a:outerShdw>
                  </a:effectLst>
                  <a:latin typeface="Arial Narrow" panose="020B0606020202030204" pitchFamily="34" charset="0"/>
                </a:rPr>
                <a:t>“</a:t>
              </a:r>
              <a:r>
                <a:rPr lang="en-US" sz="2600" b="1" dirty="0">
                  <a:solidFill>
                    <a:srgbClr val="FFC000"/>
                  </a:solidFill>
                  <a:effectLst>
                    <a:outerShdw blurRad="38100" dist="38100" dir="2700000" algn="tl">
                      <a:srgbClr val="000000">
                        <a:alpha val="43137"/>
                      </a:srgbClr>
                    </a:outerShdw>
                  </a:effectLst>
                  <a:latin typeface="Arial Narrow" panose="020B0606020202030204" pitchFamily="34" charset="0"/>
                </a:rPr>
                <a:t>ALL THAT DAY.”</a:t>
              </a:r>
              <a:r>
                <a:rPr lang="en-US" sz="2600" dirty="0">
                  <a:solidFill>
                    <a:srgbClr val="FFC000"/>
                  </a:solidFill>
                  <a:effectLst>
                    <a:outerShdw blurRad="38100" dist="38100" dir="2700000" algn="tl">
                      <a:srgbClr val="000000">
                        <a:alpha val="43137"/>
                      </a:srgbClr>
                    </a:outerShdw>
                  </a:effectLst>
                  <a:latin typeface="Arial Narrow" panose="020B0606020202030204" pitchFamily="34" charset="0"/>
                </a:rPr>
                <a:t>  </a:t>
              </a:r>
              <a:r>
                <a:rPr lang="en-US" sz="2600" dirty="0">
                  <a:solidFill>
                    <a:schemeClr val="accent5">
                      <a:lumMod val="50000"/>
                    </a:schemeClr>
                  </a:solidFill>
                  <a:latin typeface="Arial Narrow" panose="020B0606020202030204" pitchFamily="34" charset="0"/>
                </a:rPr>
                <a:t>(NOT just </a:t>
              </a:r>
              <a:r>
                <a:rPr lang="en-US" sz="2600" dirty="0">
                  <a:solidFill>
                    <a:srgbClr val="FF0000"/>
                  </a:solidFill>
                  <a:latin typeface="Arial Narrow" panose="020B0606020202030204" pitchFamily="34" charset="0"/>
                </a:rPr>
                <a:t>“part” </a:t>
              </a:r>
              <a:r>
                <a:rPr lang="en-US" sz="2600" dirty="0">
                  <a:solidFill>
                    <a:schemeClr val="accent5">
                      <a:lumMod val="50000"/>
                    </a:schemeClr>
                  </a:solidFill>
                  <a:latin typeface="Arial Narrow" panose="020B0606020202030204" pitchFamily="34" charset="0"/>
                </a:rPr>
                <a:t>of the day, but </a:t>
              </a:r>
              <a:r>
                <a:rPr lang="en-US" sz="2600" b="1" dirty="0">
                  <a:solidFill>
                    <a:srgbClr val="FF0000"/>
                  </a:solidFill>
                  <a:latin typeface="Arial Narrow" panose="020B0606020202030204" pitchFamily="34" charset="0"/>
                </a:rPr>
                <a:t>“ALL” </a:t>
              </a:r>
              <a:r>
                <a:rPr lang="en-US" sz="2600" dirty="0">
                  <a:solidFill>
                    <a:schemeClr val="accent5">
                      <a:lumMod val="50000"/>
                    </a:schemeClr>
                  </a:solidFill>
                  <a:latin typeface="Arial Narrow" panose="020B0606020202030204" pitchFamily="34" charset="0"/>
                </a:rPr>
                <a:t>of it.) </a:t>
              </a:r>
              <a:br>
                <a:rPr lang="en-US" sz="2600" dirty="0">
                  <a:solidFill>
                    <a:schemeClr val="accent5">
                      <a:lumMod val="50000"/>
                    </a:schemeClr>
                  </a:solidFill>
                  <a:latin typeface="Arial Narrow" panose="020B0606020202030204" pitchFamily="34" charset="0"/>
                </a:rPr>
              </a:br>
              <a:r>
                <a:rPr lang="en-US" sz="2600" dirty="0">
                  <a:solidFill>
                    <a:schemeClr val="accent5">
                      <a:lumMod val="50000"/>
                    </a:schemeClr>
                  </a:solidFill>
                  <a:latin typeface="Arial Narrow" panose="020B0606020202030204" pitchFamily="34" charset="0"/>
                </a:rPr>
                <a:t>The hours of the </a:t>
              </a:r>
              <a:r>
                <a:rPr lang="en-US" sz="2600" dirty="0">
                  <a:solidFill>
                    <a:srgbClr val="FFC000"/>
                  </a:solidFill>
                  <a:effectLst>
                    <a:outerShdw blurRad="38100" dist="38100" dir="2700000" algn="tl">
                      <a:srgbClr val="000000">
                        <a:alpha val="43137"/>
                      </a:srgbClr>
                    </a:outerShdw>
                  </a:effectLst>
                  <a:latin typeface="Arial Narrow" panose="020B0606020202030204" pitchFamily="34" charset="0"/>
                </a:rPr>
                <a:t>Day Light Season</a:t>
              </a:r>
              <a:r>
                <a:rPr lang="en-US" sz="2600" dirty="0">
                  <a:solidFill>
                    <a:srgbClr val="5E7FA9"/>
                  </a:solidFill>
                  <a:latin typeface="Arial Narrow" panose="020B0606020202030204" pitchFamily="34" charset="0"/>
                </a:rPr>
                <a:t> </a:t>
              </a:r>
              <a:r>
                <a:rPr lang="en-US" sz="2600" dirty="0">
                  <a:solidFill>
                    <a:schemeClr val="accent5">
                      <a:lumMod val="50000"/>
                    </a:schemeClr>
                  </a:solidFill>
                  <a:latin typeface="Arial Narrow" panose="020B0606020202030204" pitchFamily="34" charset="0"/>
                </a:rPr>
                <a:t>definitely </a:t>
              </a:r>
              <a:br>
                <a:rPr lang="en-US" sz="2600" dirty="0">
                  <a:solidFill>
                    <a:schemeClr val="accent5">
                      <a:lumMod val="50000"/>
                    </a:schemeClr>
                  </a:solidFill>
                  <a:latin typeface="Arial Narrow" panose="020B0606020202030204" pitchFamily="34" charset="0"/>
                </a:rPr>
              </a:br>
              <a:r>
                <a:rPr lang="en-US" sz="2600" dirty="0">
                  <a:solidFill>
                    <a:schemeClr val="accent5">
                      <a:lumMod val="50000"/>
                    </a:schemeClr>
                  </a:solidFill>
                  <a:latin typeface="Arial Narrow" panose="020B0606020202030204" pitchFamily="34" charset="0"/>
                </a:rPr>
                <a:t>include “the morning” hours, </a:t>
              </a:r>
              <a:r>
                <a:rPr lang="en-US" sz="2600" b="1" i="1" dirty="0">
                  <a:solidFill>
                    <a:schemeClr val="accent5">
                      <a:lumMod val="50000"/>
                    </a:schemeClr>
                  </a:solidFill>
                  <a:latin typeface="Arial Narrow" panose="020B0606020202030204" pitchFamily="34" charset="0"/>
                </a:rPr>
                <a:t>and</a:t>
              </a:r>
              <a:r>
                <a:rPr lang="en-US" sz="2600" dirty="0">
                  <a:solidFill>
                    <a:schemeClr val="accent5">
                      <a:lumMod val="50000"/>
                    </a:schemeClr>
                  </a:solidFill>
                  <a:latin typeface="Arial Narrow" panose="020B0606020202030204" pitchFamily="34" charset="0"/>
                </a:rPr>
                <a:t> </a:t>
              </a:r>
              <a:r>
                <a:rPr lang="en-US" sz="2600" b="1" i="1" dirty="0">
                  <a:solidFill>
                    <a:schemeClr val="accent5">
                      <a:lumMod val="50000"/>
                    </a:schemeClr>
                  </a:solidFill>
                  <a:latin typeface="Arial Narrow" panose="020B0606020202030204" pitchFamily="34" charset="0"/>
                </a:rPr>
                <a:t>very likely </a:t>
              </a:r>
              <a:r>
                <a:rPr lang="en-US" sz="2600" b="1" u="sng" dirty="0">
                  <a:solidFill>
                    <a:schemeClr val="accent5">
                      <a:lumMod val="50000"/>
                    </a:schemeClr>
                  </a:solidFill>
                  <a:latin typeface="Arial Narrow" panose="020B0606020202030204" pitchFamily="34" charset="0"/>
                </a:rPr>
                <a:t>the</a:t>
              </a:r>
              <a:r>
                <a:rPr lang="en-US" sz="2600" dirty="0">
                  <a:solidFill>
                    <a:schemeClr val="accent5">
                      <a:lumMod val="50000"/>
                    </a:schemeClr>
                  </a:solidFill>
                  <a:latin typeface="Arial Narrow" panose="020B0606020202030204" pitchFamily="34" charset="0"/>
                </a:rPr>
                <a:t> </a:t>
              </a:r>
              <a:r>
                <a:rPr lang="en-US" sz="2600" b="1" dirty="0">
                  <a:solidFill>
                    <a:schemeClr val="accent5">
                      <a:lumMod val="50000"/>
                    </a:schemeClr>
                  </a:solidFill>
                  <a:latin typeface="Arial Narrow" panose="020B0606020202030204" pitchFamily="34" charset="0"/>
                </a:rPr>
                <a:t>“very early morning hours” as part of the day.  </a:t>
              </a:r>
              <a:endParaRPr lang="en-US" sz="2600" dirty="0">
                <a:solidFill>
                  <a:srgbClr val="BAB870"/>
                </a:solidFill>
                <a:latin typeface="Arial Narrow" panose="020B0606020202030204" pitchFamily="34" charset="0"/>
              </a:endParaRPr>
            </a:p>
          </p:txBody>
        </p:sp>
        <p:pic>
          <p:nvPicPr>
            <p:cNvPr id="6" name="Picture 5">
              <a:extLst>
                <a:ext uri="{FF2B5EF4-FFF2-40B4-BE49-F238E27FC236}">
                  <a16:creationId xmlns:a16="http://schemas.microsoft.com/office/drawing/2014/main" id="{2E8832F0-BAD5-449F-AB10-6F3F7D779E7E}"/>
                </a:ext>
              </a:extLst>
            </p:cNvPr>
            <p:cNvPicPr>
              <a:picLocks noChangeAspect="1"/>
            </p:cNvPicPr>
            <p:nvPr/>
          </p:nvPicPr>
          <p:blipFill>
            <a:blip r:embed="rId3"/>
            <a:stretch>
              <a:fillRect/>
            </a:stretch>
          </p:blipFill>
          <p:spPr>
            <a:xfrm>
              <a:off x="5004546" y="1448612"/>
              <a:ext cx="409524" cy="409524"/>
            </a:xfrm>
            <a:prstGeom prst="rect">
              <a:avLst/>
            </a:prstGeom>
          </p:spPr>
        </p:pic>
      </p:grpSp>
      <p:grpSp>
        <p:nvGrpSpPr>
          <p:cNvPr id="9" name="Group 8">
            <a:extLst>
              <a:ext uri="{FF2B5EF4-FFF2-40B4-BE49-F238E27FC236}">
                <a16:creationId xmlns:a16="http://schemas.microsoft.com/office/drawing/2014/main" id="{2ABEDF23-8748-464A-B108-8BC4BE8BBB6F}"/>
              </a:ext>
            </a:extLst>
          </p:cNvPr>
          <p:cNvGrpSpPr/>
          <p:nvPr/>
        </p:nvGrpSpPr>
        <p:grpSpPr>
          <a:xfrm>
            <a:off x="5004546" y="3944388"/>
            <a:ext cx="6505524" cy="2893100"/>
            <a:chOff x="5004546" y="3944388"/>
            <a:chExt cx="6505524" cy="2893100"/>
          </a:xfrm>
        </p:grpSpPr>
        <p:sp>
          <p:nvSpPr>
            <p:cNvPr id="37" name="Rectangle 36">
              <a:extLst>
                <a:ext uri="{FF2B5EF4-FFF2-40B4-BE49-F238E27FC236}">
                  <a16:creationId xmlns:a16="http://schemas.microsoft.com/office/drawing/2014/main" id="{12610DF3-C900-4AA8-8487-48262A0002B2}"/>
                </a:ext>
              </a:extLst>
            </p:cNvPr>
            <p:cNvSpPr/>
            <p:nvPr/>
          </p:nvSpPr>
          <p:spPr>
            <a:xfrm>
              <a:off x="5414070" y="3944388"/>
              <a:ext cx="6096000" cy="2893100"/>
            </a:xfrm>
            <a:prstGeom prst="rect">
              <a:avLst/>
            </a:prstGeom>
          </p:spPr>
          <p:txBody>
            <a:bodyPr>
              <a:spAutoFit/>
              <a:scene3d>
                <a:camera prst="orthographicFront"/>
                <a:lightRig rig="threePt" dir="t"/>
              </a:scene3d>
              <a:sp3d extrusionH="57150">
                <a:bevelT w="38100" h="38100"/>
              </a:sp3d>
            </a:bodyPr>
            <a:lstStyle/>
            <a:p>
              <a:pPr lvl="0"/>
              <a:r>
                <a:rPr lang="en-US" sz="2600" dirty="0">
                  <a:solidFill>
                    <a:schemeClr val="accent5">
                      <a:lumMod val="50000"/>
                    </a:schemeClr>
                  </a:solidFill>
                  <a:latin typeface="Arial Narrow" panose="020B0606020202030204" pitchFamily="34" charset="0"/>
                </a:rPr>
                <a:t>The wind continued to blow </a:t>
              </a:r>
              <a:r>
                <a:rPr lang="en-US" sz="2600" b="1" dirty="0">
                  <a:solidFill>
                    <a:srgbClr val="002060"/>
                  </a:solidFill>
                  <a:latin typeface="Arial Narrow" panose="020B0606020202030204" pitchFamily="34" charset="0"/>
                </a:rPr>
                <a:t>“ALL THAT NIGHT.”  </a:t>
              </a:r>
              <a:r>
                <a:rPr lang="en-US" sz="2600" dirty="0">
                  <a:solidFill>
                    <a:schemeClr val="accent5">
                      <a:lumMod val="50000"/>
                    </a:schemeClr>
                  </a:solidFill>
                  <a:latin typeface="Arial Narrow" panose="020B0606020202030204" pitchFamily="34" charset="0"/>
                </a:rPr>
                <a:t>(</a:t>
              </a:r>
              <a:r>
                <a:rPr lang="en-US" sz="2600" b="1" u="sng" dirty="0">
                  <a:solidFill>
                    <a:schemeClr val="accent5">
                      <a:lumMod val="50000"/>
                    </a:schemeClr>
                  </a:solidFill>
                  <a:latin typeface="Arial Narrow" panose="020B0606020202030204" pitchFamily="34" charset="0"/>
                </a:rPr>
                <a:t>This is not to be confused with </a:t>
              </a:r>
              <a:r>
                <a:rPr lang="en-US" sz="2600" b="1" dirty="0">
                  <a:solidFill>
                    <a:srgbClr val="002060"/>
                  </a:solidFill>
                  <a:latin typeface="Arial Narrow" panose="020B0606020202030204" pitchFamily="34" charset="0"/>
                </a:rPr>
                <a:t>“ALL THE </a:t>
              </a:r>
              <a:r>
                <a:rPr lang="en-US" sz="2600" b="1" i="1" u="sng" dirty="0">
                  <a:solidFill>
                    <a:srgbClr val="FF0000"/>
                  </a:solidFill>
                  <a:latin typeface="Arial Narrow" panose="020B0606020202030204" pitchFamily="34" charset="0"/>
                </a:rPr>
                <a:t>NEXT</a:t>
              </a:r>
              <a:r>
                <a:rPr lang="en-US" sz="2600" b="1" dirty="0">
                  <a:solidFill>
                    <a:srgbClr val="002060"/>
                  </a:solidFill>
                  <a:latin typeface="Arial Narrow" panose="020B0606020202030204" pitchFamily="34" charset="0"/>
                </a:rPr>
                <a:t> NIGHT”</a:t>
              </a:r>
              <a:r>
                <a:rPr lang="en-US" sz="2600" b="1" dirty="0">
                  <a:solidFill>
                    <a:srgbClr val="FF0000"/>
                  </a:solidFill>
                  <a:latin typeface="Arial Narrow" panose="020B0606020202030204" pitchFamily="34" charset="0"/>
                </a:rPr>
                <a:t> </a:t>
              </a:r>
              <a:r>
                <a:rPr lang="en-US" sz="2600" dirty="0">
                  <a:solidFill>
                    <a:schemeClr val="accent5">
                      <a:lumMod val="50000"/>
                    </a:schemeClr>
                  </a:solidFill>
                  <a:latin typeface="Arial Narrow" panose="020B0606020202030204" pitchFamily="34" charset="0"/>
                </a:rPr>
                <a:t>which would designate a new </a:t>
              </a:r>
              <a:br>
                <a:rPr lang="en-US" sz="2600" dirty="0">
                  <a:solidFill>
                    <a:schemeClr val="accent5">
                      <a:lumMod val="50000"/>
                    </a:schemeClr>
                  </a:solidFill>
                  <a:latin typeface="Arial Narrow" panose="020B0606020202030204" pitchFamily="34" charset="0"/>
                </a:rPr>
              </a:br>
              <a:r>
                <a:rPr lang="en-US" sz="2600" dirty="0">
                  <a:solidFill>
                    <a:schemeClr val="accent5">
                      <a:lumMod val="50000"/>
                    </a:schemeClr>
                  </a:solidFill>
                  <a:latin typeface="Arial Narrow" panose="020B0606020202030204" pitchFamily="34" charset="0"/>
                </a:rPr>
                <a:t>24 hour cycle of time.) This means the wind </a:t>
              </a:r>
              <a:br>
                <a:rPr lang="en-US" sz="2600" dirty="0">
                  <a:solidFill>
                    <a:schemeClr val="accent5">
                      <a:lumMod val="50000"/>
                    </a:schemeClr>
                  </a:solidFill>
                  <a:latin typeface="Arial Narrow" panose="020B0606020202030204" pitchFamily="34" charset="0"/>
                </a:rPr>
              </a:br>
              <a:r>
                <a:rPr lang="en-US" sz="2600" dirty="0">
                  <a:solidFill>
                    <a:schemeClr val="accent5">
                      <a:lumMod val="50000"/>
                    </a:schemeClr>
                  </a:solidFill>
                  <a:latin typeface="Arial Narrow" panose="020B0606020202030204" pitchFamily="34" charset="0"/>
                </a:rPr>
                <a:t>blew </a:t>
              </a:r>
              <a:r>
                <a:rPr lang="en-US" sz="2600" b="1" u="sng" dirty="0">
                  <a:solidFill>
                    <a:schemeClr val="accent5">
                      <a:lumMod val="50000"/>
                    </a:schemeClr>
                  </a:solidFill>
                  <a:latin typeface="Arial Narrow" panose="020B0606020202030204" pitchFamily="34" charset="0"/>
                </a:rPr>
                <a:t>throu</a:t>
              </a:r>
              <a:r>
                <a:rPr lang="en-US" sz="2600" b="1" dirty="0">
                  <a:solidFill>
                    <a:schemeClr val="accent5">
                      <a:lumMod val="50000"/>
                    </a:schemeClr>
                  </a:solidFill>
                  <a:latin typeface="Arial Narrow" panose="020B0606020202030204" pitchFamily="34" charset="0"/>
                </a:rPr>
                <a:t>g</a:t>
              </a:r>
              <a:r>
                <a:rPr lang="en-US" sz="2600" b="1" u="sng" dirty="0">
                  <a:solidFill>
                    <a:schemeClr val="accent5">
                      <a:lumMod val="50000"/>
                    </a:schemeClr>
                  </a:solidFill>
                  <a:latin typeface="Arial Narrow" panose="020B0606020202030204" pitchFamily="34" charset="0"/>
                </a:rPr>
                <a:t>hout the </a:t>
              </a:r>
              <a:r>
                <a:rPr lang="en-US" sz="2600" b="1" u="sng" dirty="0">
                  <a:ln>
                    <a:solidFill>
                      <a:srgbClr val="0070C0"/>
                    </a:solidFill>
                  </a:ln>
                  <a:solidFill>
                    <a:srgbClr val="002060"/>
                  </a:solidFill>
                  <a:latin typeface="Arial Narrow" panose="020B0606020202030204" pitchFamily="34" charset="0"/>
                </a:rPr>
                <a:t>Ni</a:t>
              </a:r>
              <a:r>
                <a:rPr lang="en-US" sz="2600" b="1" dirty="0">
                  <a:ln>
                    <a:solidFill>
                      <a:srgbClr val="0070C0"/>
                    </a:solidFill>
                  </a:ln>
                  <a:solidFill>
                    <a:srgbClr val="002060"/>
                  </a:solidFill>
                  <a:latin typeface="Arial Narrow" panose="020B0606020202030204" pitchFamily="34" charset="0"/>
                </a:rPr>
                <a:t>g</a:t>
              </a:r>
              <a:r>
                <a:rPr lang="en-US" sz="2600" b="1" u="sng" dirty="0">
                  <a:ln>
                    <a:solidFill>
                      <a:srgbClr val="0070C0"/>
                    </a:solidFill>
                  </a:ln>
                  <a:solidFill>
                    <a:srgbClr val="002060"/>
                  </a:solidFill>
                  <a:latin typeface="Arial Narrow" panose="020B0606020202030204" pitchFamily="34" charset="0"/>
                </a:rPr>
                <a:t>ht Season</a:t>
              </a:r>
              <a:r>
                <a:rPr lang="en-US" sz="2600" dirty="0">
                  <a:ln>
                    <a:solidFill>
                      <a:srgbClr val="0070C0"/>
                    </a:solidFill>
                  </a:ln>
                  <a:solidFill>
                    <a:srgbClr val="002060"/>
                  </a:solidFill>
                  <a:latin typeface="Arial Narrow" panose="020B0606020202030204" pitchFamily="34" charset="0"/>
                </a:rPr>
                <a:t> </a:t>
              </a:r>
              <a:r>
                <a:rPr lang="en-US" sz="2600" dirty="0">
                  <a:solidFill>
                    <a:schemeClr val="accent5">
                      <a:lumMod val="50000"/>
                    </a:schemeClr>
                  </a:solidFill>
                  <a:latin typeface="Arial Narrow" panose="020B0606020202030204" pitchFamily="34" charset="0"/>
                </a:rPr>
                <a:t>that was connected to </a:t>
              </a:r>
              <a:r>
                <a:rPr lang="en-US" sz="2600" b="1" u="sng" dirty="0">
                  <a:solidFill>
                    <a:srgbClr val="FFC000"/>
                  </a:solidFill>
                  <a:effectLst>
                    <a:outerShdw blurRad="38100" dist="38100" dir="2700000" algn="tl">
                      <a:srgbClr val="000000">
                        <a:alpha val="43137"/>
                      </a:srgbClr>
                    </a:outerShdw>
                  </a:effectLst>
                  <a:latin typeface="Arial Narrow" panose="020B0606020202030204" pitchFamily="34" charset="0"/>
                </a:rPr>
                <a:t>the</a:t>
              </a:r>
              <a:r>
                <a:rPr lang="en-US" sz="2600" dirty="0">
                  <a:solidFill>
                    <a:srgbClr val="FFC000"/>
                  </a:solidFill>
                  <a:effectLst>
                    <a:outerShdw blurRad="38100" dist="38100" dir="2700000" algn="tl">
                      <a:srgbClr val="000000">
                        <a:alpha val="43137"/>
                      </a:srgbClr>
                    </a:outerShdw>
                  </a:effectLst>
                  <a:latin typeface="Arial Narrow" panose="020B0606020202030204" pitchFamily="34" charset="0"/>
                </a:rPr>
                <a:t> </a:t>
              </a:r>
              <a:r>
                <a:rPr lang="en-US" sz="2600" b="1" dirty="0">
                  <a:solidFill>
                    <a:srgbClr val="FFC000"/>
                  </a:solidFill>
                  <a:effectLst>
                    <a:outerShdw blurRad="38100" dist="38100" dir="2700000" algn="tl">
                      <a:srgbClr val="000000">
                        <a:alpha val="43137"/>
                      </a:srgbClr>
                    </a:outerShdw>
                  </a:effectLst>
                  <a:latin typeface="Arial Narrow" panose="020B0606020202030204" pitchFamily="34" charset="0"/>
                </a:rPr>
                <a:t>(SAME 12 hour) DAY SEASON.</a:t>
              </a:r>
              <a:r>
                <a:rPr lang="en-US" sz="2600" dirty="0">
                  <a:solidFill>
                    <a:srgbClr val="5E7FA9"/>
                  </a:solidFill>
                  <a:latin typeface="Arial Narrow" panose="020B0606020202030204" pitchFamily="34" charset="0"/>
                </a:rPr>
                <a:t>  </a:t>
              </a:r>
              <a:r>
                <a:rPr lang="en-US" sz="2600" b="1" u="sng" dirty="0">
                  <a:solidFill>
                    <a:srgbClr val="FF0000"/>
                  </a:solidFill>
                  <a:latin typeface="Arial Narrow" panose="020B0606020202030204" pitchFamily="34" charset="0"/>
                </a:rPr>
                <a:t>Don’t miss this point</a:t>
              </a:r>
              <a:r>
                <a:rPr lang="en-US" sz="2600" b="1" dirty="0">
                  <a:solidFill>
                    <a:srgbClr val="FF0000"/>
                  </a:solidFill>
                  <a:latin typeface="Arial Narrow" panose="020B0606020202030204" pitchFamily="34" charset="0"/>
                </a:rPr>
                <a:t>!</a:t>
              </a:r>
            </a:p>
          </p:txBody>
        </p:sp>
        <p:pic>
          <p:nvPicPr>
            <p:cNvPr id="7" name="Picture 6">
              <a:extLst>
                <a:ext uri="{FF2B5EF4-FFF2-40B4-BE49-F238E27FC236}">
                  <a16:creationId xmlns:a16="http://schemas.microsoft.com/office/drawing/2014/main" id="{DCEB3CCE-CFF1-4279-A31E-67A64A39B8BA}"/>
                </a:ext>
              </a:extLst>
            </p:cNvPr>
            <p:cNvPicPr>
              <a:picLocks noChangeAspect="1"/>
            </p:cNvPicPr>
            <p:nvPr/>
          </p:nvPicPr>
          <p:blipFill>
            <a:blip r:embed="rId4"/>
            <a:stretch>
              <a:fillRect/>
            </a:stretch>
          </p:blipFill>
          <p:spPr>
            <a:xfrm>
              <a:off x="5004546" y="4010257"/>
              <a:ext cx="409524" cy="409524"/>
            </a:xfrm>
            <a:prstGeom prst="rect">
              <a:avLst/>
            </a:prstGeom>
          </p:spPr>
        </p:pic>
      </p:grpSp>
      <p:sp>
        <p:nvSpPr>
          <p:cNvPr id="11" name="Slide Number Placeholder 2"/>
          <p:cNvSpPr>
            <a:spLocks noGrp="1"/>
          </p:cNvSpPr>
          <p:nvPr>
            <p:ph type="sldNum" sz="quarter" idx="13"/>
          </p:nvPr>
        </p:nvSpPr>
        <p:spPr>
          <a:xfrm>
            <a:off x="9330481" y="6500914"/>
            <a:ext cx="2743200" cy="249385"/>
          </a:xfrm>
        </p:spPr>
        <p:txBody>
          <a:bodyPr/>
          <a:lstStyle/>
          <a:p>
            <a:fld id="{48BB047D-A6CD-43AB-96F0-683C726B586B}" type="slidenum">
              <a:rPr lang="en-US" sz="1400" b="1" smtClean="0"/>
              <a:pPr/>
              <a:t>41</a:t>
            </a:fld>
            <a:endParaRPr lang="en-US" b="1" dirty="0"/>
          </a:p>
        </p:txBody>
      </p:sp>
    </p:spTree>
    <p:extLst>
      <p:ext uri="{BB962C8B-B14F-4D97-AF65-F5344CB8AC3E}">
        <p14:creationId xmlns:p14="http://schemas.microsoft.com/office/powerpoint/2010/main" val="3153713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Placeholder 34">
            <a:extLst>
              <a:ext uri="{FF2B5EF4-FFF2-40B4-BE49-F238E27FC236}">
                <a16:creationId xmlns:a16="http://schemas.microsoft.com/office/drawing/2014/main" id="{42205229-0A66-44C3-9924-2B1EE3626C52}"/>
              </a:ext>
            </a:extLst>
          </p:cNvPr>
          <p:cNvPicPr>
            <a:picLocks noGrp="1" noChangeAspect="1"/>
          </p:cNvPicPr>
          <p:nvPr>
            <p:ph type="pic" sz="quarter" idx="12"/>
          </p:nvPr>
        </p:nvPicPr>
        <p:blipFill rotWithShape="1">
          <a:blip r:embed="rId2" cstate="email">
            <a:extLst>
              <a:ext uri="{28A0092B-C50C-407E-A947-70E740481C1C}">
                <a14:useLocalDpi xmlns:a14="http://schemas.microsoft.com/office/drawing/2010/main"/>
              </a:ext>
            </a:extLst>
          </a:blip>
          <a:srcRect/>
          <a:stretch/>
        </p:blipFill>
        <p:spPr>
          <a:xfrm>
            <a:off x="0" y="0"/>
            <a:ext cx="4736493" cy="6858000"/>
          </a:xfrm>
          <a:prstGeom prst="rect">
            <a:avLst/>
          </a:prstGeom>
          <a:scene3d>
            <a:camera prst="orthographicFront"/>
            <a:lightRig rig="threePt" dir="t"/>
          </a:scene3d>
          <a:sp3d>
            <a:bevelT/>
          </a:sp3d>
        </p:spPr>
      </p:pic>
      <p:sp>
        <p:nvSpPr>
          <p:cNvPr id="29" name="TextBox 28">
            <a:extLst>
              <a:ext uri="{FF2B5EF4-FFF2-40B4-BE49-F238E27FC236}">
                <a16:creationId xmlns:a16="http://schemas.microsoft.com/office/drawing/2014/main" id="{87FBC997-4F95-4EB1-880C-6AE73A753742}"/>
              </a:ext>
            </a:extLst>
          </p:cNvPr>
          <p:cNvSpPr txBox="1"/>
          <p:nvPr/>
        </p:nvSpPr>
        <p:spPr>
          <a:xfrm>
            <a:off x="1295965" y="322148"/>
            <a:ext cx="10699723" cy="2123658"/>
          </a:xfrm>
          <a:prstGeom prst="rect">
            <a:avLst/>
          </a:prstGeom>
          <a:noFill/>
          <a:scene3d>
            <a:camera prst="orthographicFront"/>
            <a:lightRig rig="threePt" dir="t"/>
          </a:scene3d>
          <a:sp3d>
            <a:bevelT prst="angle"/>
          </a:sp3d>
        </p:spPr>
        <p:txBody>
          <a:bodyPr wrap="square" rtlCol="0">
            <a:spAutoFit/>
            <a:sp3d extrusionH="57150">
              <a:bevelT w="38100" h="38100" prst="angle"/>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chemeClr val="bg1"/>
                  </a:solidFill>
                </a:ln>
                <a:solidFill>
                  <a:prstClr val="black">
                    <a:lumMod val="75000"/>
                    <a:lumOff val="25000"/>
                  </a:prstClr>
                </a:solidFill>
                <a:effectLst>
                  <a:glow rad="228600">
                    <a:schemeClr val="accent2">
                      <a:satMod val="175000"/>
                      <a:alpha val="40000"/>
                    </a:schemeClr>
                  </a:glow>
                </a:effectLst>
                <a:uLnTx/>
                <a:uFillTx/>
                <a:latin typeface="Playfair Display"/>
                <a:ea typeface="+mn-ea"/>
                <a:cs typeface="+mn-cs"/>
              </a:rPr>
              <a:t>Let’s cons</a:t>
            </a:r>
            <a:r>
              <a:rPr kumimoji="0" lang="en-US" sz="6600" b="1" i="0" u="none" strike="noStrike" kern="1200" cap="none" spc="0" normalizeH="0" baseline="0" noProof="0" dirty="0">
                <a:ln>
                  <a:noFill/>
                </a:ln>
                <a:solidFill>
                  <a:prstClr val="black">
                    <a:lumMod val="75000"/>
                    <a:lumOff val="25000"/>
                  </a:prstClr>
                </a:solidFill>
                <a:effectLst>
                  <a:glow rad="228600">
                    <a:schemeClr val="accent2">
                      <a:satMod val="175000"/>
                      <a:alpha val="40000"/>
                    </a:schemeClr>
                  </a:glow>
                </a:effectLst>
                <a:uLnTx/>
                <a:uFillTx/>
                <a:latin typeface="Playfair Display"/>
                <a:ea typeface="+mn-ea"/>
                <a:cs typeface="+mn-cs"/>
              </a:rPr>
              <a:t>ider some facts:</a:t>
            </a:r>
            <a:endParaRPr kumimoji="0" lang="id-ID" sz="8000" b="1" i="0" u="none" strike="noStrike" kern="1200" cap="none" spc="0" normalizeH="0" baseline="0" noProof="0" dirty="0">
              <a:ln>
                <a:noFill/>
              </a:ln>
              <a:solidFill>
                <a:prstClr val="black">
                  <a:lumMod val="75000"/>
                  <a:lumOff val="25000"/>
                </a:prstClr>
              </a:solidFill>
              <a:effectLst>
                <a:glow rad="228600">
                  <a:schemeClr val="accent2">
                    <a:satMod val="175000"/>
                    <a:alpha val="40000"/>
                  </a:schemeClr>
                </a:glow>
              </a:effectLst>
              <a:uLnTx/>
              <a:uFillTx/>
              <a:latin typeface="Playfair Display"/>
              <a:ea typeface="+mn-ea"/>
              <a:cs typeface="+mn-cs"/>
            </a:endParaRPr>
          </a:p>
        </p:txBody>
      </p:sp>
      <p:grpSp>
        <p:nvGrpSpPr>
          <p:cNvPr id="4" name="Group 3">
            <a:extLst>
              <a:ext uri="{FF2B5EF4-FFF2-40B4-BE49-F238E27FC236}">
                <a16:creationId xmlns:a16="http://schemas.microsoft.com/office/drawing/2014/main" id="{742218CC-BE9C-4474-834B-97D3ECDBAC02}"/>
              </a:ext>
            </a:extLst>
          </p:cNvPr>
          <p:cNvGrpSpPr/>
          <p:nvPr/>
        </p:nvGrpSpPr>
        <p:grpSpPr>
          <a:xfrm>
            <a:off x="5004546" y="1394023"/>
            <a:ext cx="6991142" cy="1384995"/>
            <a:chOff x="5004546" y="1526103"/>
            <a:chExt cx="6991142" cy="1384995"/>
          </a:xfrm>
        </p:grpSpPr>
        <p:sp>
          <p:nvSpPr>
            <p:cNvPr id="36" name="Rectangle 35">
              <a:extLst>
                <a:ext uri="{FF2B5EF4-FFF2-40B4-BE49-F238E27FC236}">
                  <a16:creationId xmlns:a16="http://schemas.microsoft.com/office/drawing/2014/main" id="{F9E482A8-D093-45C3-B600-CFAEE66122DC}"/>
                </a:ext>
              </a:extLst>
            </p:cNvPr>
            <p:cNvSpPr/>
            <p:nvPr/>
          </p:nvSpPr>
          <p:spPr>
            <a:xfrm>
              <a:off x="5414070" y="1526103"/>
              <a:ext cx="6581618" cy="1384995"/>
            </a:xfrm>
            <a:prstGeom prst="rect">
              <a:avLst/>
            </a:prstGeom>
          </p:spPr>
          <p:txBody>
            <a:bodyPr wrap="square">
              <a:spAutoFit/>
              <a:scene3d>
                <a:camera prst="orthographicFront"/>
                <a:lightRig rig="threePt" dir="t"/>
              </a:scene3d>
              <a:sp3d extrusionH="57150">
                <a:bevelT w="38100" h="38100"/>
              </a:sp3d>
            </a:bodyPr>
            <a:lstStyle/>
            <a:p>
              <a:pPr lvl="0"/>
              <a:r>
                <a:rPr lang="en-US" sz="2800" dirty="0">
                  <a:latin typeface="Arial Narrow" panose="020B0606020202030204" pitchFamily="34" charset="0"/>
                </a:rPr>
                <a:t>Moses stated the </a:t>
              </a:r>
              <a:r>
                <a:rPr lang="en-US" sz="2800" b="1" dirty="0">
                  <a:solidFill>
                    <a:srgbClr val="00B050"/>
                  </a:solidFill>
                  <a:latin typeface="Arial Narrow" panose="020B0606020202030204" pitchFamily="34" charset="0"/>
                </a:rPr>
                <a:t>locusts</a:t>
              </a:r>
              <a:r>
                <a:rPr lang="en-US" sz="2800" dirty="0">
                  <a:solidFill>
                    <a:srgbClr val="5E7FA9"/>
                  </a:solidFill>
                  <a:latin typeface="Arial Narrow" panose="020B0606020202030204" pitchFamily="34" charset="0"/>
                </a:rPr>
                <a:t> </a:t>
              </a:r>
              <a:r>
                <a:rPr lang="en-US" sz="2800" dirty="0">
                  <a:latin typeface="Arial Narrow" panose="020B0606020202030204" pitchFamily="34" charset="0"/>
                </a:rPr>
                <a:t>would arrive </a:t>
              </a:r>
              <a:r>
                <a:rPr lang="en-US" sz="2800" b="1" u="sng" dirty="0">
                  <a:solidFill>
                    <a:srgbClr val="FFC000"/>
                  </a:solidFill>
                  <a:effectLst>
                    <a:outerShdw blurRad="38100" dist="38100" dir="2700000" algn="tl">
                      <a:srgbClr val="000000">
                        <a:alpha val="43137"/>
                      </a:srgbClr>
                    </a:outerShdw>
                  </a:effectLst>
                  <a:latin typeface="Arial Narrow" panose="020B0606020202030204" pitchFamily="34" charset="0"/>
                </a:rPr>
                <a:t>on the NEXT Da</a:t>
              </a:r>
              <a:r>
                <a:rPr lang="en-US" sz="2800" b="1" dirty="0">
                  <a:solidFill>
                    <a:srgbClr val="FFC000"/>
                  </a:solidFill>
                  <a:effectLst>
                    <a:outerShdw blurRad="38100" dist="38100" dir="2700000" algn="tl">
                      <a:srgbClr val="000000">
                        <a:alpha val="43137"/>
                      </a:srgbClr>
                    </a:outerShdw>
                  </a:effectLst>
                  <a:latin typeface="Arial Narrow" panose="020B0606020202030204" pitchFamily="34" charset="0"/>
                </a:rPr>
                <a:t>y</a:t>
              </a:r>
              <a:r>
                <a:rPr lang="en-US" sz="2800" b="1" u="sng" dirty="0">
                  <a:solidFill>
                    <a:srgbClr val="FFC000"/>
                  </a:solidFill>
                  <a:effectLst>
                    <a:outerShdw blurRad="38100" dist="38100" dir="2700000" algn="tl">
                      <a:srgbClr val="000000">
                        <a:alpha val="43137"/>
                      </a:srgbClr>
                    </a:outerShdw>
                  </a:effectLst>
                  <a:latin typeface="Arial Narrow" panose="020B0606020202030204" pitchFamily="34" charset="0"/>
                </a:rPr>
                <a:t>/Li</a:t>
              </a:r>
              <a:r>
                <a:rPr lang="en-US" sz="2800" b="1" dirty="0">
                  <a:solidFill>
                    <a:srgbClr val="FFC000"/>
                  </a:solidFill>
                  <a:effectLst>
                    <a:outerShdw blurRad="38100" dist="38100" dir="2700000" algn="tl">
                      <a:srgbClr val="000000">
                        <a:alpha val="43137"/>
                      </a:srgbClr>
                    </a:outerShdw>
                  </a:effectLst>
                  <a:latin typeface="Arial Narrow" panose="020B0606020202030204" pitchFamily="34" charset="0"/>
                </a:rPr>
                <a:t>g</a:t>
              </a:r>
              <a:r>
                <a:rPr lang="en-US" sz="2800" b="1" u="sng" dirty="0">
                  <a:solidFill>
                    <a:srgbClr val="FFC000"/>
                  </a:solidFill>
                  <a:effectLst>
                    <a:outerShdw blurRad="38100" dist="38100" dir="2700000" algn="tl">
                      <a:srgbClr val="000000">
                        <a:alpha val="43137"/>
                      </a:srgbClr>
                    </a:outerShdw>
                  </a:effectLst>
                  <a:latin typeface="Arial Narrow" panose="020B0606020202030204" pitchFamily="34" charset="0"/>
                </a:rPr>
                <a:t>ht Season</a:t>
              </a:r>
              <a:r>
                <a:rPr lang="en-US" sz="2800" b="1" dirty="0">
                  <a:solidFill>
                    <a:srgbClr val="FFC000"/>
                  </a:solidFill>
                  <a:effectLst>
                    <a:outerShdw blurRad="38100" dist="38100" dir="2700000" algn="tl">
                      <a:srgbClr val="000000">
                        <a:alpha val="43137"/>
                      </a:srgbClr>
                    </a:outerShdw>
                  </a:effectLst>
                  <a:latin typeface="Arial Narrow" panose="020B0606020202030204" pitchFamily="34" charset="0"/>
                </a:rPr>
                <a:t> </a:t>
              </a:r>
              <a:r>
                <a:rPr lang="en-US" sz="2800" dirty="0">
                  <a:latin typeface="Arial Narrow" panose="020B0606020202030204" pitchFamily="34" charset="0"/>
                </a:rPr>
                <a:t>by using the word </a:t>
              </a:r>
            </a:p>
            <a:p>
              <a:pPr lvl="0"/>
              <a:r>
                <a:rPr lang="en-US" sz="2800" dirty="0">
                  <a:solidFill>
                    <a:srgbClr val="FF0000"/>
                  </a:solidFill>
                  <a:latin typeface="Arial Narrow" panose="020B0606020202030204" pitchFamily="34" charset="0"/>
                </a:rPr>
                <a:t>“to-morrow.”</a:t>
              </a:r>
              <a:endParaRPr lang="en-US" sz="3200" dirty="0">
                <a:solidFill>
                  <a:prstClr val="white"/>
                </a:solidFill>
                <a:latin typeface="Arial Narrow" panose="020B0606020202030204" pitchFamily="34" charset="0"/>
              </a:endParaRPr>
            </a:p>
          </p:txBody>
        </p:sp>
        <p:pic>
          <p:nvPicPr>
            <p:cNvPr id="2" name="Picture 1">
              <a:extLst>
                <a:ext uri="{FF2B5EF4-FFF2-40B4-BE49-F238E27FC236}">
                  <a16:creationId xmlns:a16="http://schemas.microsoft.com/office/drawing/2014/main" id="{B45CE8BC-AE22-4C1E-8EE4-E01BBD65BE09}"/>
                </a:ext>
              </a:extLst>
            </p:cNvPr>
            <p:cNvPicPr>
              <a:picLocks noChangeAspect="1"/>
            </p:cNvPicPr>
            <p:nvPr/>
          </p:nvPicPr>
          <p:blipFill>
            <a:blip r:embed="rId3"/>
            <a:stretch>
              <a:fillRect/>
            </a:stretch>
          </p:blipFill>
          <p:spPr>
            <a:xfrm>
              <a:off x="5004546" y="1595128"/>
              <a:ext cx="409524" cy="409524"/>
            </a:xfrm>
            <a:prstGeom prst="rect">
              <a:avLst/>
            </a:prstGeom>
          </p:spPr>
        </p:pic>
      </p:grpSp>
      <p:grpSp>
        <p:nvGrpSpPr>
          <p:cNvPr id="5" name="Group 4">
            <a:extLst>
              <a:ext uri="{FF2B5EF4-FFF2-40B4-BE49-F238E27FC236}">
                <a16:creationId xmlns:a16="http://schemas.microsoft.com/office/drawing/2014/main" id="{0D1F2537-3192-4C4E-A8D0-A5FB53830018}"/>
              </a:ext>
            </a:extLst>
          </p:cNvPr>
          <p:cNvGrpSpPr/>
          <p:nvPr/>
        </p:nvGrpSpPr>
        <p:grpSpPr>
          <a:xfrm>
            <a:off x="5004546" y="2711927"/>
            <a:ext cx="6991142" cy="3970318"/>
            <a:chOff x="5004546" y="2844007"/>
            <a:chExt cx="6991142" cy="3970318"/>
          </a:xfrm>
        </p:grpSpPr>
        <p:sp>
          <p:nvSpPr>
            <p:cNvPr id="37" name="Rectangle 36">
              <a:extLst>
                <a:ext uri="{FF2B5EF4-FFF2-40B4-BE49-F238E27FC236}">
                  <a16:creationId xmlns:a16="http://schemas.microsoft.com/office/drawing/2014/main" id="{12610DF3-C900-4AA8-8487-48262A0002B2}"/>
                </a:ext>
              </a:extLst>
            </p:cNvPr>
            <p:cNvSpPr/>
            <p:nvPr/>
          </p:nvSpPr>
          <p:spPr>
            <a:xfrm>
              <a:off x="5414070" y="2844007"/>
              <a:ext cx="6581618" cy="3970318"/>
            </a:xfrm>
            <a:prstGeom prst="rect">
              <a:avLst/>
            </a:prstGeom>
          </p:spPr>
          <p:txBody>
            <a:bodyPr wrap="square">
              <a:spAutoFit/>
              <a:scene3d>
                <a:camera prst="orthographicFront"/>
                <a:lightRig rig="threePt" dir="t"/>
              </a:scene3d>
              <a:sp3d extrusionH="57150">
                <a:bevelT w="38100" h="38100"/>
              </a:sp3d>
            </a:bodyPr>
            <a:lstStyle/>
            <a:p>
              <a:pPr lvl="0"/>
              <a:r>
                <a:rPr lang="en-US" sz="2800" dirty="0">
                  <a:latin typeface="Arial Narrow" panose="020B0606020202030204" pitchFamily="34" charset="0"/>
                </a:rPr>
                <a:t>Moses </a:t>
              </a:r>
              <a:r>
                <a:rPr lang="en-US" sz="2800" b="1" u="sng" dirty="0">
                  <a:latin typeface="Arial Narrow" panose="020B0606020202030204" pitchFamily="34" charset="0"/>
                </a:rPr>
                <a:t>did not</a:t>
              </a:r>
              <a:r>
                <a:rPr lang="en-US" sz="2800" b="1" dirty="0">
                  <a:latin typeface="Arial Narrow" panose="020B0606020202030204" pitchFamily="34" charset="0"/>
                </a:rPr>
                <a:t> </a:t>
              </a:r>
              <a:r>
                <a:rPr lang="en-US" sz="2800" dirty="0">
                  <a:latin typeface="Arial Narrow" panose="020B0606020202030204" pitchFamily="34" charset="0"/>
                </a:rPr>
                <a:t>consider the approaching “Night Season” was to begin “the next day.”  Scripture </a:t>
              </a:r>
              <a:br>
                <a:rPr lang="en-US" sz="2800" dirty="0">
                  <a:latin typeface="Arial Narrow" panose="020B0606020202030204" pitchFamily="34" charset="0"/>
                </a:rPr>
              </a:br>
              <a:r>
                <a:rPr lang="en-US" sz="2800" dirty="0">
                  <a:latin typeface="Arial Narrow" panose="020B0606020202030204" pitchFamily="34" charset="0"/>
                </a:rPr>
                <a:t>is </a:t>
              </a:r>
              <a:r>
                <a:rPr lang="en-US" sz="2800" b="1" dirty="0">
                  <a:effectLst>
                    <a:glow rad="127000">
                      <a:schemeClr val="accent6">
                        <a:lumMod val="60000"/>
                        <a:lumOff val="40000"/>
                      </a:schemeClr>
                    </a:glow>
                  </a:effectLst>
                  <a:latin typeface="Arial Narrow" panose="020B0606020202030204" pitchFamily="34" charset="0"/>
                </a:rPr>
                <a:t>totally</a:t>
              </a:r>
              <a:r>
                <a:rPr lang="en-US" sz="2800" dirty="0">
                  <a:effectLst>
                    <a:glow rad="127000">
                      <a:schemeClr val="accent6">
                        <a:lumMod val="60000"/>
                        <a:lumOff val="40000"/>
                      </a:schemeClr>
                    </a:glow>
                  </a:effectLst>
                  <a:latin typeface="Arial Narrow" panose="020B0606020202030204" pitchFamily="34" charset="0"/>
                </a:rPr>
                <a:t> </a:t>
              </a:r>
              <a:r>
                <a:rPr lang="en-US" sz="2800" b="1" i="1" dirty="0">
                  <a:effectLst>
                    <a:glow rad="127000">
                      <a:schemeClr val="accent6">
                        <a:lumMod val="60000"/>
                        <a:lumOff val="40000"/>
                      </a:schemeClr>
                    </a:glow>
                  </a:effectLst>
                  <a:latin typeface="Arial Narrow" panose="020B0606020202030204" pitchFamily="34" charset="0"/>
                </a:rPr>
                <a:t>silent </a:t>
              </a:r>
              <a:r>
                <a:rPr lang="en-US" sz="2800" b="1" i="1" dirty="0">
                  <a:latin typeface="Arial Narrow" panose="020B0606020202030204" pitchFamily="34" charset="0"/>
                </a:rPr>
                <a:t>about any interpretation for the beginning of a new CYCLE at sunset. </a:t>
              </a:r>
              <a:r>
                <a:rPr lang="en-US" sz="2800" b="1" dirty="0">
                  <a:latin typeface="Arial Narrow" panose="020B0606020202030204" pitchFamily="34" charset="0"/>
                </a:rPr>
                <a:t> </a:t>
              </a:r>
              <a:r>
                <a:rPr lang="en-US" sz="2800" dirty="0">
                  <a:latin typeface="Arial Narrow" panose="020B0606020202030204" pitchFamily="34" charset="0"/>
                </a:rPr>
                <a:t>(Remember, in Sunset Theory - Sunset is </a:t>
              </a:r>
              <a:r>
                <a:rPr lang="en-US" sz="2800" b="1" u="sng" dirty="0">
                  <a:latin typeface="Arial Narrow" panose="020B0606020202030204" pitchFamily="34" charset="0"/>
                </a:rPr>
                <a:t>the moment</a:t>
              </a:r>
              <a:r>
                <a:rPr lang="en-US" sz="2800" b="1" dirty="0">
                  <a:latin typeface="Arial Narrow" panose="020B0606020202030204" pitchFamily="34" charset="0"/>
                </a:rPr>
                <a:t> </a:t>
              </a:r>
              <a:r>
                <a:rPr lang="en-US" sz="2800" dirty="0">
                  <a:latin typeface="Arial Narrow" panose="020B0606020202030204" pitchFamily="34" charset="0"/>
                </a:rPr>
                <a:t>when the </a:t>
              </a:r>
              <a:r>
                <a:rPr lang="en-US" sz="2800" b="1" dirty="0">
                  <a:solidFill>
                    <a:srgbClr val="FFC000"/>
                  </a:solidFill>
                  <a:effectLst>
                    <a:outerShdw blurRad="38100" dist="38100" dir="2700000" algn="tl">
                      <a:srgbClr val="000000">
                        <a:alpha val="43137"/>
                      </a:srgbClr>
                    </a:outerShdw>
                  </a:effectLst>
                  <a:latin typeface="Arial Narrow" panose="020B0606020202030204" pitchFamily="34" charset="0"/>
                </a:rPr>
                <a:t>Light</a:t>
              </a:r>
              <a:r>
                <a:rPr lang="en-US" sz="2800" b="1" dirty="0">
                  <a:solidFill>
                    <a:srgbClr val="5E7FA9"/>
                  </a:solidFill>
                  <a:latin typeface="Arial Narrow" panose="020B0606020202030204" pitchFamily="34" charset="0"/>
                </a:rPr>
                <a:t> </a:t>
              </a:r>
              <a:r>
                <a:rPr lang="en-US" sz="2800" b="1" dirty="0">
                  <a:solidFill>
                    <a:srgbClr val="FFC000"/>
                  </a:solidFill>
                  <a:effectLst>
                    <a:outerShdw blurRad="38100" dist="38100" dir="2700000" algn="tl">
                      <a:srgbClr val="000000">
                        <a:alpha val="43137"/>
                      </a:srgbClr>
                    </a:outerShdw>
                  </a:effectLst>
                  <a:latin typeface="Arial Narrow" panose="020B0606020202030204" pitchFamily="34" charset="0"/>
                </a:rPr>
                <a:t>(OWR) </a:t>
              </a:r>
              <a:r>
                <a:rPr lang="en-US" sz="2800" dirty="0">
                  <a:latin typeface="Arial Narrow" panose="020B0606020202030204" pitchFamily="34" charset="0"/>
                </a:rPr>
                <a:t>Season proceeds to the </a:t>
              </a:r>
              <a:r>
                <a:rPr lang="en-US" sz="2800" dirty="0">
                  <a:solidFill>
                    <a:srgbClr val="0070C0"/>
                  </a:solidFill>
                  <a:latin typeface="Arial Narrow" panose="020B0606020202030204" pitchFamily="34" charset="0"/>
                </a:rPr>
                <a:t>Night (LAYIL) Season.  </a:t>
              </a:r>
              <a:br>
                <a:rPr lang="en-US" sz="2800" dirty="0">
                  <a:solidFill>
                    <a:srgbClr val="0070C0"/>
                  </a:solidFill>
                  <a:latin typeface="Arial Narrow" panose="020B0606020202030204" pitchFamily="34" charset="0"/>
                </a:rPr>
              </a:br>
              <a:r>
                <a:rPr lang="en-US" sz="2800" u="sng" dirty="0">
                  <a:latin typeface="Arial Narrow" panose="020B0606020202030204" pitchFamily="34" charset="0"/>
                </a:rPr>
                <a:t>Onl</a:t>
              </a:r>
              <a:r>
                <a:rPr lang="en-US" sz="2800" dirty="0">
                  <a:latin typeface="Arial Narrow" panose="020B0606020202030204" pitchFamily="34" charset="0"/>
                </a:rPr>
                <a:t>y the </a:t>
              </a:r>
              <a:r>
                <a:rPr lang="en-US" sz="2800" u="sng" dirty="0">
                  <a:solidFill>
                    <a:srgbClr val="FFC000"/>
                  </a:solidFill>
                  <a:effectLst>
                    <a:outerShdw blurRad="38100" dist="38100" dir="2700000" algn="tl">
                      <a:srgbClr val="000000">
                        <a:alpha val="43137"/>
                      </a:srgbClr>
                    </a:outerShdw>
                  </a:effectLst>
                  <a:latin typeface="Arial Narrow" panose="020B0606020202030204" pitchFamily="34" charset="0"/>
                </a:rPr>
                <a:t>absence of li</a:t>
              </a:r>
              <a:r>
                <a:rPr lang="en-US" sz="2800" dirty="0">
                  <a:solidFill>
                    <a:srgbClr val="FFC000"/>
                  </a:solidFill>
                  <a:effectLst>
                    <a:outerShdw blurRad="38100" dist="38100" dir="2700000" algn="tl">
                      <a:srgbClr val="000000">
                        <a:alpha val="43137"/>
                      </a:srgbClr>
                    </a:outerShdw>
                  </a:effectLst>
                  <a:latin typeface="Arial Narrow" panose="020B0606020202030204" pitchFamily="34" charset="0"/>
                </a:rPr>
                <a:t>g</a:t>
              </a:r>
              <a:r>
                <a:rPr lang="en-US" sz="2800" u="sng" dirty="0">
                  <a:solidFill>
                    <a:srgbClr val="FFC000"/>
                  </a:solidFill>
                  <a:effectLst>
                    <a:outerShdw blurRad="38100" dist="38100" dir="2700000" algn="tl">
                      <a:srgbClr val="000000">
                        <a:alpha val="43137"/>
                      </a:srgbClr>
                    </a:outerShdw>
                  </a:effectLst>
                  <a:latin typeface="Arial Narrow" panose="020B0606020202030204" pitchFamily="34" charset="0"/>
                </a:rPr>
                <a:t>ht</a:t>
              </a:r>
              <a:r>
                <a:rPr lang="en-US" sz="2800" dirty="0">
                  <a:solidFill>
                    <a:srgbClr val="5E7FA9"/>
                  </a:solidFill>
                  <a:effectLst>
                    <a:outerShdw blurRad="38100" dist="38100" dir="2700000" algn="tl">
                      <a:srgbClr val="000000">
                        <a:alpha val="43137"/>
                      </a:srgbClr>
                    </a:outerShdw>
                  </a:effectLst>
                  <a:latin typeface="Arial Narrow" panose="020B0606020202030204" pitchFamily="34" charset="0"/>
                </a:rPr>
                <a:t> </a:t>
              </a:r>
              <a:r>
                <a:rPr lang="en-US" sz="2800" u="sng" dirty="0">
                  <a:latin typeface="Arial Narrow" panose="020B0606020202030204" pitchFamily="34" charset="0"/>
                </a:rPr>
                <a:t>is assured to us</a:t>
              </a:r>
              <a:r>
                <a:rPr lang="en-US" sz="2800" dirty="0">
                  <a:latin typeface="Arial Narrow" panose="020B0606020202030204" pitchFamily="34" charset="0"/>
                </a:rPr>
                <a:t> through the phrase -</a:t>
              </a:r>
              <a:r>
                <a:rPr lang="en-US" sz="2800" b="1" dirty="0">
                  <a:latin typeface="Arial Narrow" panose="020B0606020202030204" pitchFamily="34" charset="0"/>
                </a:rPr>
                <a:t> </a:t>
              </a:r>
              <a:r>
                <a:rPr lang="en-US" sz="2800" b="1" dirty="0">
                  <a:solidFill>
                    <a:srgbClr val="0070C0"/>
                  </a:solidFill>
                  <a:latin typeface="Arial Narrow" panose="020B0606020202030204" pitchFamily="34" charset="0"/>
                </a:rPr>
                <a:t>“ALL that NIGHT”</a:t>
              </a:r>
              <a:r>
                <a:rPr lang="en-US" sz="2800" dirty="0">
                  <a:solidFill>
                    <a:srgbClr val="0070C0"/>
                  </a:solidFill>
                  <a:latin typeface="Arial Narrow" panose="020B0606020202030204" pitchFamily="34" charset="0"/>
                </a:rPr>
                <a:t> (layil).</a:t>
              </a:r>
            </a:p>
          </p:txBody>
        </p:sp>
        <p:pic>
          <p:nvPicPr>
            <p:cNvPr id="3" name="Picture 2">
              <a:extLst>
                <a:ext uri="{FF2B5EF4-FFF2-40B4-BE49-F238E27FC236}">
                  <a16:creationId xmlns:a16="http://schemas.microsoft.com/office/drawing/2014/main" id="{57887FC0-6654-44B8-8A4F-2BDBEE703738}"/>
                </a:ext>
              </a:extLst>
            </p:cNvPr>
            <p:cNvPicPr>
              <a:picLocks noChangeAspect="1"/>
            </p:cNvPicPr>
            <p:nvPr/>
          </p:nvPicPr>
          <p:blipFill>
            <a:blip r:embed="rId4"/>
            <a:stretch>
              <a:fillRect/>
            </a:stretch>
          </p:blipFill>
          <p:spPr>
            <a:xfrm>
              <a:off x="5004546" y="2920166"/>
              <a:ext cx="409524" cy="409524"/>
            </a:xfrm>
            <a:prstGeom prst="rect">
              <a:avLst/>
            </a:prstGeom>
          </p:spPr>
        </p:pic>
      </p:grpSp>
      <p:sp>
        <p:nvSpPr>
          <p:cNvPr id="11" name="Slide Number Placeholder 2"/>
          <p:cNvSpPr>
            <a:spLocks noGrp="1"/>
          </p:cNvSpPr>
          <p:nvPr>
            <p:ph type="sldNum" sz="quarter" idx="13"/>
          </p:nvPr>
        </p:nvSpPr>
        <p:spPr>
          <a:xfrm>
            <a:off x="9330481" y="6500914"/>
            <a:ext cx="2743200" cy="249385"/>
          </a:xfrm>
        </p:spPr>
        <p:txBody>
          <a:bodyPr/>
          <a:lstStyle/>
          <a:p>
            <a:fld id="{48BB047D-A6CD-43AB-96F0-683C726B586B}" type="slidenum">
              <a:rPr lang="en-US" sz="1400" b="1" smtClean="0"/>
              <a:pPr/>
              <a:t>42</a:t>
            </a:fld>
            <a:endParaRPr lang="en-US" b="1" dirty="0"/>
          </a:p>
        </p:txBody>
      </p:sp>
    </p:spTree>
    <p:extLst>
      <p:ext uri="{BB962C8B-B14F-4D97-AF65-F5344CB8AC3E}">
        <p14:creationId xmlns:p14="http://schemas.microsoft.com/office/powerpoint/2010/main" val="10259238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BDA6BE98-197A-42D4-8B34-1D190FC6DD07}"/>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t="-256"/>
          <a:stretch/>
        </p:blipFill>
        <p:spPr>
          <a:xfrm>
            <a:off x="5309937" y="0"/>
            <a:ext cx="6882063" cy="6858000"/>
          </a:xfrm>
          <a:scene3d>
            <a:camera prst="orthographicFront"/>
            <a:lightRig rig="threePt" dir="t"/>
          </a:scene3d>
          <a:sp3d>
            <a:bevelT/>
          </a:sp3d>
        </p:spPr>
      </p:pic>
      <p:sp>
        <p:nvSpPr>
          <p:cNvPr id="3" name="Text Placeholder 2">
            <a:extLst>
              <a:ext uri="{FF2B5EF4-FFF2-40B4-BE49-F238E27FC236}">
                <a16:creationId xmlns:a16="http://schemas.microsoft.com/office/drawing/2014/main" id="{F90F6DB1-EA3F-4CD7-B03F-1F099CA0C5E1}"/>
              </a:ext>
            </a:extLst>
          </p:cNvPr>
          <p:cNvSpPr>
            <a:spLocks noGrp="1"/>
          </p:cNvSpPr>
          <p:nvPr>
            <p:ph type="body" idx="1"/>
          </p:nvPr>
        </p:nvSpPr>
        <p:spPr/>
        <p:txBody>
          <a:bodyPr/>
          <a:lstStyle/>
          <a:p>
            <a:endParaRPr lang="en-US"/>
          </a:p>
        </p:txBody>
      </p:sp>
      <p:sp>
        <p:nvSpPr>
          <p:cNvPr id="11" name="Title 10">
            <a:extLst>
              <a:ext uri="{FF2B5EF4-FFF2-40B4-BE49-F238E27FC236}">
                <a16:creationId xmlns:a16="http://schemas.microsoft.com/office/drawing/2014/main" id="{74893FAE-804C-47A3-8937-FD26CF0A1B33}"/>
              </a:ext>
            </a:extLst>
          </p:cNvPr>
          <p:cNvSpPr>
            <a:spLocks noGrp="1"/>
          </p:cNvSpPr>
          <p:nvPr>
            <p:ph type="title"/>
          </p:nvPr>
        </p:nvSpPr>
        <p:spPr/>
        <p:txBody>
          <a:bodyPr/>
          <a:lstStyle/>
          <a:p>
            <a:endParaRPr lang="en-US" dirty="0"/>
          </a:p>
        </p:txBody>
      </p:sp>
      <p:sp>
        <p:nvSpPr>
          <p:cNvPr id="12" name="Rectangle 11">
            <a:extLst>
              <a:ext uri="{FF2B5EF4-FFF2-40B4-BE49-F238E27FC236}">
                <a16:creationId xmlns:a16="http://schemas.microsoft.com/office/drawing/2014/main" id="{F17AE0A9-E138-4022-94C3-F9B42C622B9C}"/>
              </a:ext>
            </a:extLst>
          </p:cNvPr>
          <p:cNvSpPr/>
          <p:nvPr/>
        </p:nvSpPr>
        <p:spPr>
          <a:xfrm>
            <a:off x="0" y="0"/>
            <a:ext cx="5309937" cy="6858000"/>
          </a:xfrm>
          <a:prstGeom prst="rect">
            <a:avLst/>
          </a:prstGeom>
          <a:solidFill>
            <a:srgbClr val="485D77"/>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135346A-E53D-436B-B36F-F256B4552461}"/>
              </a:ext>
            </a:extLst>
          </p:cNvPr>
          <p:cNvSpPr/>
          <p:nvPr/>
        </p:nvSpPr>
        <p:spPr>
          <a:xfrm>
            <a:off x="328684" y="503300"/>
            <a:ext cx="4652570" cy="3046988"/>
          </a:xfrm>
          <a:prstGeom prst="rect">
            <a:avLst/>
          </a:prstGeom>
        </p:spPr>
        <p:txBody>
          <a:bodyPr wrap="square">
            <a:spAutoFit/>
            <a:scene3d>
              <a:camera prst="orthographicFront"/>
              <a:lightRig rig="threePt" dir="t"/>
            </a:scene3d>
            <a:sp3d extrusionH="57150">
              <a:bevelT w="38100" h="38100"/>
            </a:sp3d>
          </a:bodyPr>
          <a:lstStyle/>
          <a:p>
            <a:pPr lvl="0"/>
            <a:r>
              <a:rPr lang="en-US" sz="3200" dirty="0">
                <a:solidFill>
                  <a:srgbClr val="FFFFFF"/>
                </a:solidFill>
                <a:effectLst>
                  <a:outerShdw blurRad="38100" dist="38100" dir="2700000" algn="tl">
                    <a:srgbClr val="000000">
                      <a:alpha val="43137"/>
                    </a:srgbClr>
                  </a:outerShdw>
                </a:effectLst>
                <a:latin typeface="Arial Narrow" panose="020B0606020202030204" pitchFamily="34" charset="0"/>
              </a:rPr>
              <a:t>With </a:t>
            </a:r>
            <a:r>
              <a:rPr lang="en-US" sz="3200" b="1" dirty="0">
                <a:solidFill>
                  <a:srgbClr val="C00000"/>
                </a:solidFill>
                <a:effectLst>
                  <a:outerShdw blurRad="38100" dist="38100" dir="2700000" algn="tl">
                    <a:srgbClr val="000000">
                      <a:alpha val="43137"/>
                    </a:srgbClr>
                  </a:outerShdw>
                </a:effectLst>
                <a:latin typeface="Arial Narrow" panose="020B0606020202030204" pitchFamily="34" charset="0"/>
              </a:rPr>
              <a:t>Sunset Theory </a:t>
            </a:r>
            <a:r>
              <a:rPr lang="en-US" sz="3200" dirty="0">
                <a:solidFill>
                  <a:srgbClr val="FFFFFF"/>
                </a:solidFill>
                <a:effectLst>
                  <a:outerShdw blurRad="38100" dist="38100" dir="2700000" algn="tl">
                    <a:srgbClr val="000000">
                      <a:alpha val="43137"/>
                    </a:srgbClr>
                  </a:outerShdw>
                </a:effectLst>
                <a:latin typeface="Arial Narrow" panose="020B0606020202030204" pitchFamily="34" charset="0"/>
              </a:rPr>
              <a:t>every “tomorrow” begins at </a:t>
            </a:r>
            <a:r>
              <a:rPr lang="en-US" sz="3200" b="1" dirty="0">
                <a:solidFill>
                  <a:srgbClr val="C00000"/>
                </a:solidFill>
                <a:effectLst>
                  <a:outerShdw blurRad="38100" dist="38100" dir="2700000" algn="tl">
                    <a:srgbClr val="000000">
                      <a:alpha val="43137"/>
                    </a:srgbClr>
                  </a:outerShdw>
                </a:effectLst>
                <a:latin typeface="Arial Narrow" panose="020B0606020202030204" pitchFamily="34" charset="0"/>
              </a:rPr>
              <a:t>sunset!  </a:t>
            </a:r>
            <a:r>
              <a:rPr lang="en-US" sz="3200" dirty="0">
                <a:solidFill>
                  <a:srgbClr val="FFFFFF"/>
                </a:solidFill>
                <a:effectLst>
                  <a:outerShdw blurRad="38100" dist="38100" dir="2700000" algn="tl">
                    <a:srgbClr val="000000">
                      <a:alpha val="43137"/>
                    </a:srgbClr>
                  </a:outerShdw>
                </a:effectLst>
                <a:latin typeface="Arial Narrow" panose="020B0606020202030204" pitchFamily="34" charset="0"/>
              </a:rPr>
              <a:t>THAT </a:t>
            </a:r>
            <a:r>
              <a:rPr lang="en-US" sz="3200" b="1" i="1" u="sng" dirty="0">
                <a:solidFill>
                  <a:srgbClr val="BB7469"/>
                </a:solidFill>
                <a:effectLst>
                  <a:outerShdw blurRad="38100" dist="38100" dir="2700000" algn="tl">
                    <a:srgbClr val="000000">
                      <a:alpha val="43137"/>
                    </a:srgbClr>
                  </a:outerShdw>
                </a:effectLst>
                <a:latin typeface="Arial Narrow" panose="020B0606020202030204" pitchFamily="34" charset="0"/>
              </a:rPr>
              <a:t>is </a:t>
            </a:r>
            <a:r>
              <a:rPr lang="en-US" sz="3200" b="1" i="1" dirty="0">
                <a:solidFill>
                  <a:srgbClr val="BB7469"/>
                </a:solidFill>
                <a:effectLst>
                  <a:outerShdw blurRad="38100" dist="38100" dir="2700000" algn="tl">
                    <a:srgbClr val="000000">
                      <a:alpha val="43137"/>
                    </a:srgbClr>
                  </a:outerShdw>
                </a:effectLst>
                <a:latin typeface="Arial Narrow" panose="020B0606020202030204" pitchFamily="34" charset="0"/>
              </a:rPr>
              <a:t>p</a:t>
            </a:r>
            <a:r>
              <a:rPr lang="en-US" sz="3200" b="1" i="1" u="sng" dirty="0">
                <a:solidFill>
                  <a:srgbClr val="BB7469"/>
                </a:solidFill>
                <a:effectLst>
                  <a:outerShdw blurRad="38100" dist="38100" dir="2700000" algn="tl">
                    <a:srgbClr val="000000">
                      <a:alpha val="43137"/>
                    </a:srgbClr>
                  </a:outerShdw>
                </a:effectLst>
                <a:latin typeface="Arial Narrow" panose="020B0606020202030204" pitchFamily="34" charset="0"/>
              </a:rPr>
              <a:t>erceived to be</a:t>
            </a:r>
            <a:r>
              <a:rPr lang="en-US" sz="3200" b="1" dirty="0">
                <a:solidFill>
                  <a:srgbClr val="BB7469"/>
                </a:solidFill>
                <a:effectLst>
                  <a:outerShdw blurRad="38100" dist="38100" dir="2700000" algn="tl">
                    <a:srgbClr val="000000">
                      <a:alpha val="43137"/>
                    </a:srgbClr>
                  </a:outerShdw>
                </a:effectLst>
                <a:latin typeface="Arial Narrow" panose="020B0606020202030204" pitchFamily="34" charset="0"/>
              </a:rPr>
              <a:t> </a:t>
            </a:r>
            <a:br>
              <a:rPr lang="en-US" sz="3200" b="1" dirty="0">
                <a:solidFill>
                  <a:srgbClr val="BB7469"/>
                </a:solidFill>
                <a:effectLst>
                  <a:outerShdw blurRad="38100" dist="38100" dir="2700000" algn="tl">
                    <a:srgbClr val="000000">
                      <a:alpha val="43137"/>
                    </a:srgbClr>
                  </a:outerShdw>
                </a:effectLst>
                <a:latin typeface="Arial Narrow" panose="020B0606020202030204" pitchFamily="34" charset="0"/>
              </a:rPr>
            </a:br>
            <a:r>
              <a:rPr lang="en-US" sz="3200" dirty="0">
                <a:solidFill>
                  <a:srgbClr val="FFFFFF"/>
                </a:solidFill>
                <a:effectLst>
                  <a:outerShdw blurRad="38100" dist="38100" dir="2700000" algn="tl">
                    <a:srgbClr val="000000">
                      <a:alpha val="43137"/>
                    </a:srgbClr>
                  </a:outerShdw>
                </a:effectLst>
                <a:latin typeface="Arial Narrow" panose="020B0606020202030204" pitchFamily="34" charset="0"/>
              </a:rPr>
              <a:t>the beginning of “a” new day.  </a:t>
            </a:r>
          </a:p>
          <a:p>
            <a:pPr lvl="0"/>
            <a:r>
              <a:rPr lang="en-US" sz="3200" b="1" dirty="0">
                <a:solidFill>
                  <a:srgbClr val="FFFFFF"/>
                </a:solidFill>
                <a:effectLst>
                  <a:outerShdw blurRad="38100" dist="38100" dir="2700000" algn="tl">
                    <a:srgbClr val="000000">
                      <a:alpha val="43137"/>
                    </a:srgbClr>
                  </a:outerShdw>
                </a:effectLst>
                <a:latin typeface="Arial Narrow" panose="020B0606020202030204" pitchFamily="34" charset="0"/>
              </a:rPr>
              <a:t>But … </a:t>
            </a:r>
            <a:r>
              <a:rPr lang="en-US" sz="3200" b="1" dirty="0">
                <a:solidFill>
                  <a:srgbClr val="A24317"/>
                </a:solidFill>
                <a:effectLst>
                  <a:outerShdw blurRad="38100" dist="38100" dir="2700000" algn="tl">
                    <a:srgbClr val="000000">
                      <a:alpha val="43137"/>
                    </a:srgbClr>
                  </a:outerShdw>
                </a:effectLst>
                <a:latin typeface="Arial Narrow" panose="020B0606020202030204" pitchFamily="34" charset="0"/>
              </a:rPr>
              <a:t>NO </a:t>
            </a:r>
            <a:r>
              <a:rPr lang="en-US" sz="3200" b="1" u="sng" dirty="0">
                <a:solidFill>
                  <a:srgbClr val="00B050"/>
                </a:solidFill>
                <a:effectLst>
                  <a:outerShdw blurRad="38100" dist="38100" dir="2700000" algn="tl">
                    <a:srgbClr val="000000">
                      <a:alpha val="43137"/>
                    </a:srgbClr>
                  </a:outerShdw>
                </a:effectLst>
                <a:latin typeface="Arial Narrow" panose="020B0606020202030204" pitchFamily="34" charset="0"/>
              </a:rPr>
              <a:t>LOCUSTS</a:t>
            </a:r>
            <a:r>
              <a:rPr lang="en-US" sz="3200" b="1" dirty="0">
                <a:solidFill>
                  <a:schemeClr val="bg1"/>
                </a:solidFill>
                <a:effectLst>
                  <a:outerShdw blurRad="38100" dist="38100" dir="2700000" algn="tl">
                    <a:srgbClr val="000000">
                      <a:alpha val="43137"/>
                    </a:srgbClr>
                  </a:outerShdw>
                </a:effectLst>
                <a:latin typeface="Arial Narrow" panose="020B0606020202030204" pitchFamily="34" charset="0"/>
              </a:rPr>
              <a:t> </a:t>
            </a:r>
            <a:r>
              <a:rPr lang="en-US" sz="3200" b="1" u="sng" dirty="0">
                <a:solidFill>
                  <a:schemeClr val="bg1"/>
                </a:solidFill>
                <a:effectLst>
                  <a:outerShdw blurRad="38100" dist="38100" dir="2700000" algn="tl">
                    <a:srgbClr val="000000">
                      <a:alpha val="43137"/>
                    </a:srgbClr>
                  </a:outerShdw>
                </a:effectLst>
                <a:latin typeface="Arial Narrow" panose="020B0606020202030204" pitchFamily="34" charset="0"/>
              </a:rPr>
              <a:t>were to be found at that time</a:t>
            </a:r>
            <a:r>
              <a:rPr lang="en-US" sz="3200" b="1" dirty="0">
                <a:solidFill>
                  <a:schemeClr val="bg1"/>
                </a:solidFill>
                <a:effectLst>
                  <a:outerShdw blurRad="38100" dist="38100" dir="2700000" algn="tl">
                    <a:srgbClr val="000000">
                      <a:alpha val="43137"/>
                    </a:srgbClr>
                  </a:outerShdw>
                </a:effectLst>
                <a:latin typeface="Arial Narrow" panose="020B0606020202030204" pitchFamily="34" charset="0"/>
              </a:rPr>
              <a:t>!!</a:t>
            </a:r>
            <a:r>
              <a:rPr lang="en-US" sz="3200" b="1" u="sng" dirty="0">
                <a:solidFill>
                  <a:schemeClr val="bg1"/>
                </a:solidFill>
                <a:effectLst>
                  <a:outerShdw blurRad="38100" dist="38100" dir="2700000" algn="tl">
                    <a:srgbClr val="000000">
                      <a:alpha val="43137"/>
                    </a:srgbClr>
                  </a:outerShdw>
                </a:effectLst>
                <a:latin typeface="Arial Narrow" panose="020B0606020202030204" pitchFamily="34" charset="0"/>
              </a:rPr>
              <a:t> </a:t>
            </a:r>
            <a:endParaRPr lang="en-US" sz="2000" dirty="0">
              <a:solidFill>
                <a:schemeClr val="bg1"/>
              </a:solidFill>
            </a:endParaRPr>
          </a:p>
        </p:txBody>
      </p:sp>
      <p:sp>
        <p:nvSpPr>
          <p:cNvPr id="15" name="Rectangle 14">
            <a:extLst>
              <a:ext uri="{FF2B5EF4-FFF2-40B4-BE49-F238E27FC236}">
                <a16:creationId xmlns:a16="http://schemas.microsoft.com/office/drawing/2014/main" id="{ED1D81B1-C3E3-457C-A1BE-70861AA04610}"/>
              </a:ext>
            </a:extLst>
          </p:cNvPr>
          <p:cNvSpPr/>
          <p:nvPr/>
        </p:nvSpPr>
        <p:spPr>
          <a:xfrm>
            <a:off x="328684" y="3774012"/>
            <a:ext cx="4652570" cy="2554545"/>
          </a:xfrm>
          <a:prstGeom prst="rect">
            <a:avLst/>
          </a:prstGeom>
        </p:spPr>
        <p:txBody>
          <a:bodyPr wrap="square">
            <a:spAutoFit/>
            <a:scene3d>
              <a:camera prst="orthographicFront"/>
              <a:lightRig rig="threePt" dir="t"/>
            </a:scene3d>
            <a:sp3d extrusionH="57150">
              <a:bevelT w="38100" h="38100"/>
            </a:sp3d>
          </a:bodyPr>
          <a:lstStyle/>
          <a:p>
            <a:r>
              <a:rPr lang="en-US" sz="3200" b="1" dirty="0">
                <a:solidFill>
                  <a:srgbClr val="FFFFFF"/>
                </a:solidFill>
                <a:effectLst>
                  <a:outerShdw blurRad="38100" dist="38100" dir="2700000" algn="tl">
                    <a:srgbClr val="000000">
                      <a:alpha val="43137"/>
                    </a:srgbClr>
                  </a:outerShdw>
                </a:effectLst>
                <a:latin typeface="Arial Narrow" panose="020B0606020202030204" pitchFamily="34" charset="0"/>
              </a:rPr>
              <a:t>12 hours passed before the clouds of </a:t>
            </a:r>
            <a:r>
              <a:rPr lang="en-US" sz="3200" b="1" dirty="0">
                <a:solidFill>
                  <a:srgbClr val="00B050"/>
                </a:solidFill>
                <a:effectLst>
                  <a:outerShdw blurRad="38100" dist="38100" dir="2700000" algn="tl">
                    <a:srgbClr val="000000">
                      <a:alpha val="43137"/>
                    </a:srgbClr>
                  </a:outerShdw>
                </a:effectLst>
                <a:latin typeface="Arial Narrow" panose="020B0606020202030204" pitchFamily="34" charset="0"/>
              </a:rPr>
              <a:t>locusts</a:t>
            </a:r>
            <a:r>
              <a:rPr lang="en-US" sz="3200" b="1" dirty="0">
                <a:solidFill>
                  <a:srgbClr val="FFFFFF"/>
                </a:solidFill>
                <a:effectLst>
                  <a:outerShdw blurRad="38100" dist="38100" dir="2700000" algn="tl">
                    <a:srgbClr val="000000">
                      <a:alpha val="43137"/>
                    </a:srgbClr>
                  </a:outerShdw>
                </a:effectLst>
                <a:latin typeface="Arial Narrow" panose="020B0606020202030204" pitchFamily="34" charset="0"/>
              </a:rPr>
              <a:t> showed up!  </a:t>
            </a:r>
            <a:r>
              <a:rPr lang="en-US" sz="3200" b="1" dirty="0">
                <a:solidFill>
                  <a:srgbClr val="BB7469"/>
                </a:solidFill>
                <a:effectLst>
                  <a:outerShdw blurRad="38100" dist="38100" dir="2700000" algn="tl">
                    <a:srgbClr val="000000">
                      <a:alpha val="43137"/>
                    </a:srgbClr>
                  </a:outerShdw>
                </a:effectLst>
                <a:latin typeface="Arial Narrow" panose="020B0606020202030204" pitchFamily="34" charset="0"/>
              </a:rPr>
              <a:t>Why?</a:t>
            </a:r>
            <a:r>
              <a:rPr lang="en-US" sz="3200" b="1" dirty="0">
                <a:solidFill>
                  <a:prstClr val="black"/>
                </a:solidFill>
                <a:effectLst>
                  <a:outerShdw blurRad="38100" dist="38100" dir="2700000" algn="tl">
                    <a:srgbClr val="000000">
                      <a:alpha val="43137"/>
                    </a:srgbClr>
                  </a:outerShdw>
                </a:effectLst>
                <a:latin typeface="Arial Narrow" panose="020B0606020202030204" pitchFamily="34" charset="0"/>
              </a:rPr>
              <a:t>  </a:t>
            </a:r>
            <a:r>
              <a:rPr lang="en-US" sz="3200" b="1" dirty="0">
                <a:solidFill>
                  <a:srgbClr val="FFFFFF"/>
                </a:solidFill>
                <a:effectLst>
                  <a:outerShdw blurRad="38100" dist="38100" dir="2700000" algn="tl">
                    <a:srgbClr val="000000">
                      <a:alpha val="43137"/>
                    </a:srgbClr>
                  </a:outerShdw>
                </a:effectLst>
                <a:latin typeface="Arial Narrow" panose="020B0606020202030204" pitchFamily="34" charset="0"/>
              </a:rPr>
              <a:t>Moses declared the </a:t>
            </a:r>
            <a:r>
              <a:rPr lang="en-US" sz="3200" b="1" dirty="0">
                <a:solidFill>
                  <a:srgbClr val="00B050"/>
                </a:solidFill>
                <a:effectLst>
                  <a:outerShdw blurRad="38100" dist="38100" dir="2700000" algn="tl">
                    <a:srgbClr val="000000">
                      <a:alpha val="43137"/>
                    </a:srgbClr>
                  </a:outerShdw>
                </a:effectLst>
                <a:latin typeface="Arial Narrow" panose="020B0606020202030204" pitchFamily="34" charset="0"/>
              </a:rPr>
              <a:t>locusts</a:t>
            </a:r>
            <a:r>
              <a:rPr lang="en-US" sz="3200" b="1" dirty="0">
                <a:solidFill>
                  <a:srgbClr val="FFFFFF"/>
                </a:solidFill>
                <a:effectLst>
                  <a:outerShdw blurRad="38100" dist="38100" dir="2700000" algn="tl">
                    <a:srgbClr val="000000">
                      <a:alpha val="43137"/>
                    </a:srgbClr>
                  </a:outerShdw>
                </a:effectLst>
                <a:latin typeface="Arial Narrow" panose="020B0606020202030204" pitchFamily="34" charset="0"/>
              </a:rPr>
              <a:t> would arrive on the </a:t>
            </a:r>
            <a:r>
              <a:rPr lang="en-US" sz="3200" b="1" i="1" dirty="0">
                <a:solidFill>
                  <a:srgbClr val="BB7469"/>
                </a:solidFill>
                <a:effectLst>
                  <a:outerShdw blurRad="38100" dist="38100" dir="2700000" algn="tl">
                    <a:srgbClr val="000000">
                      <a:alpha val="43137"/>
                    </a:srgbClr>
                  </a:outerShdw>
                </a:effectLst>
                <a:latin typeface="Arial Narrow" panose="020B0606020202030204" pitchFamily="34" charset="0"/>
              </a:rPr>
              <a:t>“to-morrow” (machar). </a:t>
            </a:r>
            <a:endParaRPr lang="en-US" sz="2000" b="1" dirty="0">
              <a:solidFill>
                <a:srgbClr val="BB7469"/>
              </a:solidFill>
            </a:endParaRPr>
          </a:p>
        </p:txBody>
      </p:sp>
      <p:sp>
        <p:nvSpPr>
          <p:cNvPr id="9" name="Slide Number Placeholder 2"/>
          <p:cNvSpPr>
            <a:spLocks noGrp="1"/>
          </p:cNvSpPr>
          <p:nvPr>
            <p:ph type="sldNum" sz="quarter" idx="13"/>
          </p:nvPr>
        </p:nvSpPr>
        <p:spPr>
          <a:xfrm>
            <a:off x="9330481" y="6500914"/>
            <a:ext cx="2743200" cy="249385"/>
          </a:xfrm>
          <a:noFill/>
        </p:spPr>
        <p:txBody>
          <a:bodyPr>
            <a:normAutofit fontScale="92500" lnSpcReduction="20000"/>
          </a:bodyPr>
          <a:lstStyle/>
          <a:p>
            <a:pPr algn="r"/>
            <a:fld id="{48BB047D-A6CD-43AB-96F0-683C726B586B}" type="slidenum">
              <a:rPr lang="en-US" sz="1400" b="1" smtClean="0"/>
              <a:pPr algn="r"/>
              <a:t>43</a:t>
            </a:fld>
            <a:endParaRPr lang="en-US" b="1" dirty="0"/>
          </a:p>
        </p:txBody>
      </p:sp>
    </p:spTree>
    <p:extLst>
      <p:ext uri="{BB962C8B-B14F-4D97-AF65-F5344CB8AC3E}">
        <p14:creationId xmlns:p14="http://schemas.microsoft.com/office/powerpoint/2010/main" val="16245152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BDA6BE98-197A-42D4-8B34-1D190FC6DD07}"/>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0" y="0"/>
            <a:ext cx="6882063" cy="6858000"/>
          </a:xfrm>
          <a:scene3d>
            <a:camera prst="orthographicFront"/>
            <a:lightRig rig="threePt" dir="t"/>
          </a:scene3d>
          <a:sp3d>
            <a:bevelT/>
          </a:sp3d>
        </p:spPr>
      </p:pic>
      <p:sp>
        <p:nvSpPr>
          <p:cNvPr id="5" name="Slide Number Placeholder 4">
            <a:extLst>
              <a:ext uri="{FF2B5EF4-FFF2-40B4-BE49-F238E27FC236}">
                <a16:creationId xmlns:a16="http://schemas.microsoft.com/office/drawing/2014/main" id="{C2BA88AF-DB8A-4271-84BF-A8EFA98F9D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BB047D-A6CD-43AB-96F0-683C726B586B}" type="slidenum">
              <a:rPr kumimoji="0" lang="en-US" sz="900" b="0" i="0" u="none" strike="noStrike" kern="1200" cap="none" spc="0" normalizeH="0" baseline="0" noProof="0" smtClean="0">
                <a:ln>
                  <a:noFill/>
                </a:ln>
                <a:solidFill>
                  <a:srgbClr val="7F7F7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900" b="0" i="0" u="none" strike="noStrike" kern="1200" cap="none" spc="0" normalizeH="0" baseline="0" noProof="0" dirty="0">
              <a:ln>
                <a:noFill/>
              </a:ln>
              <a:solidFill>
                <a:srgbClr val="7F7F7F"/>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F17AE0A9-E138-4022-94C3-F9B42C622B9C}"/>
              </a:ext>
            </a:extLst>
          </p:cNvPr>
          <p:cNvSpPr/>
          <p:nvPr/>
        </p:nvSpPr>
        <p:spPr>
          <a:xfrm>
            <a:off x="6882063" y="0"/>
            <a:ext cx="5309937" cy="6858000"/>
          </a:xfrm>
          <a:prstGeom prst="rect">
            <a:avLst/>
          </a:prstGeom>
          <a:solidFill>
            <a:schemeClr val="accent6">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EFA8B65-35A5-42EE-8E84-F5A44EB10A3A}"/>
              </a:ext>
            </a:extLst>
          </p:cNvPr>
          <p:cNvSpPr/>
          <p:nvPr/>
        </p:nvSpPr>
        <p:spPr>
          <a:xfrm>
            <a:off x="7115286" y="389563"/>
            <a:ext cx="4713298" cy="3539430"/>
          </a:xfrm>
          <a:prstGeom prst="rect">
            <a:avLst/>
          </a:prstGeom>
        </p:spPr>
        <p:txBody>
          <a:bodyPr wrap="square">
            <a:spAutoFit/>
            <a:scene3d>
              <a:camera prst="orthographicFront"/>
              <a:lightRig rig="threePt" dir="t"/>
            </a:scene3d>
            <a:sp3d extrusionH="57150">
              <a:bevelT w="38100" h="38100"/>
            </a:sp3d>
          </a:bodyPr>
          <a:lstStyle/>
          <a:p>
            <a:r>
              <a:rPr lang="en-US" sz="3200" dirty="0">
                <a:solidFill>
                  <a:srgbClr val="FFFFFF"/>
                </a:solidFill>
                <a:effectLst>
                  <a:outerShdw blurRad="38100" dist="38100" dir="2700000" algn="tl">
                    <a:srgbClr val="000000">
                      <a:alpha val="43137"/>
                    </a:srgbClr>
                  </a:outerShdw>
                </a:effectLst>
                <a:latin typeface="Arial Narrow" panose="020B0606020202030204" pitchFamily="34" charset="0"/>
              </a:rPr>
              <a:t>That’s why we do </a:t>
            </a:r>
            <a:r>
              <a:rPr lang="en-US" sz="3200" b="1" u="sng" dirty="0">
                <a:solidFill>
                  <a:srgbClr val="FFFFFF"/>
                </a:solidFill>
                <a:effectLst>
                  <a:outerShdw blurRad="38100" dist="38100" dir="2700000" algn="tl">
                    <a:srgbClr val="000000">
                      <a:alpha val="43137"/>
                    </a:srgbClr>
                  </a:outerShdw>
                </a:effectLst>
                <a:latin typeface="Arial Narrow" panose="020B0606020202030204" pitchFamily="34" charset="0"/>
              </a:rPr>
              <a:t>NOT</a:t>
            </a:r>
            <a:r>
              <a:rPr lang="en-US" sz="3200" dirty="0">
                <a:solidFill>
                  <a:srgbClr val="FFFFFF"/>
                </a:solidFill>
                <a:effectLst>
                  <a:outerShdw blurRad="38100" dist="38100" dir="2700000" algn="tl">
                    <a:srgbClr val="000000">
                      <a:alpha val="43137"/>
                    </a:srgbClr>
                  </a:outerShdw>
                </a:effectLst>
                <a:latin typeface="Arial Narrow" panose="020B0606020202030204" pitchFamily="34" charset="0"/>
              </a:rPr>
              <a:t> read </a:t>
            </a:r>
            <a:br>
              <a:rPr lang="en-US" sz="3200" dirty="0">
                <a:solidFill>
                  <a:srgbClr val="FFFFFF"/>
                </a:solidFill>
                <a:effectLst>
                  <a:outerShdw blurRad="38100" dist="38100" dir="2700000" algn="tl">
                    <a:srgbClr val="000000">
                      <a:alpha val="43137"/>
                    </a:srgbClr>
                  </a:outerShdw>
                </a:effectLst>
                <a:latin typeface="Arial Narrow" panose="020B0606020202030204" pitchFamily="34" charset="0"/>
              </a:rPr>
            </a:br>
            <a:r>
              <a:rPr lang="en-US" sz="3200" dirty="0">
                <a:solidFill>
                  <a:srgbClr val="FFFFFF"/>
                </a:solidFill>
                <a:effectLst>
                  <a:outerShdw blurRad="38100" dist="38100" dir="2700000" algn="tl">
                    <a:srgbClr val="000000">
                      <a:alpha val="43137"/>
                    </a:srgbClr>
                  </a:outerShdw>
                </a:effectLst>
                <a:latin typeface="Arial Narrow" panose="020B0606020202030204" pitchFamily="34" charset="0"/>
              </a:rPr>
              <a:t>of a </a:t>
            </a:r>
            <a:r>
              <a:rPr lang="en-US" sz="3200" b="1" u="sng" dirty="0">
                <a:solidFill>
                  <a:srgbClr val="FFFFFF"/>
                </a:solidFill>
                <a:effectLst>
                  <a:outerShdw blurRad="38100" dist="38100" dir="2700000" algn="tl">
                    <a:srgbClr val="000000">
                      <a:alpha val="43137"/>
                    </a:srgbClr>
                  </a:outerShdw>
                </a:effectLst>
                <a:latin typeface="Arial Narrow" panose="020B0606020202030204" pitchFamily="34" charset="0"/>
              </a:rPr>
              <a:t>12 hour dela</a:t>
            </a:r>
            <a:r>
              <a:rPr lang="en-US" sz="3200" b="1" dirty="0">
                <a:solidFill>
                  <a:srgbClr val="FFFFFF"/>
                </a:solidFill>
                <a:effectLst>
                  <a:outerShdw blurRad="38100" dist="38100" dir="2700000" algn="tl">
                    <a:srgbClr val="000000">
                      <a:alpha val="43137"/>
                    </a:srgbClr>
                  </a:outerShdw>
                </a:effectLst>
                <a:latin typeface="Arial Narrow" panose="020B0606020202030204" pitchFamily="34" charset="0"/>
              </a:rPr>
              <a:t>y</a:t>
            </a:r>
            <a:r>
              <a:rPr lang="en-US" sz="3200" dirty="0">
                <a:solidFill>
                  <a:srgbClr val="FFFFFF"/>
                </a:solidFill>
                <a:effectLst>
                  <a:outerShdw blurRad="38100" dist="38100" dir="2700000" algn="tl">
                    <a:srgbClr val="000000">
                      <a:alpha val="43137"/>
                    </a:srgbClr>
                  </a:outerShdw>
                </a:effectLst>
                <a:latin typeface="Arial Narrow" panose="020B0606020202030204" pitchFamily="34" charset="0"/>
              </a:rPr>
              <a:t> in the </a:t>
            </a:r>
            <a:r>
              <a:rPr lang="en-US" sz="3200" b="1" dirty="0">
                <a:ln>
                  <a:solidFill>
                    <a:schemeClr val="bg1"/>
                  </a:solidFill>
                </a:ln>
                <a:solidFill>
                  <a:schemeClr val="accent6">
                    <a:lumMod val="50000"/>
                  </a:schemeClr>
                </a:solidFill>
                <a:effectLst>
                  <a:glow rad="127000">
                    <a:srgbClr val="FFFF00"/>
                  </a:glow>
                  <a:outerShdw blurRad="38100" dist="38100" dir="2700000" algn="tl">
                    <a:srgbClr val="000000">
                      <a:alpha val="43137"/>
                    </a:srgbClr>
                  </a:outerShdw>
                </a:effectLst>
                <a:latin typeface="Arial Narrow" panose="020B0606020202030204" pitchFamily="34" charset="0"/>
              </a:rPr>
              <a:t>locusts’</a:t>
            </a:r>
            <a:r>
              <a:rPr lang="en-US" sz="3200" dirty="0">
                <a:solidFill>
                  <a:srgbClr val="FFFFFF"/>
                </a:solidFill>
                <a:effectLst>
                  <a:glow rad="127000">
                    <a:srgbClr val="FFFF00"/>
                  </a:glow>
                  <a:outerShdw blurRad="38100" dist="38100" dir="2700000" algn="tl">
                    <a:srgbClr val="000000">
                      <a:alpha val="43137"/>
                    </a:srgbClr>
                  </a:outerShdw>
                </a:effectLst>
                <a:latin typeface="Arial Narrow" panose="020B0606020202030204" pitchFamily="34" charset="0"/>
              </a:rPr>
              <a:t> </a:t>
            </a:r>
            <a:r>
              <a:rPr lang="en-US" sz="3200" dirty="0">
                <a:solidFill>
                  <a:srgbClr val="FFFFFF"/>
                </a:solidFill>
                <a:effectLst>
                  <a:outerShdw blurRad="38100" dist="38100" dir="2700000" algn="tl">
                    <a:srgbClr val="000000">
                      <a:alpha val="43137"/>
                    </a:srgbClr>
                  </a:outerShdw>
                </a:effectLst>
                <a:latin typeface="Arial Narrow" panose="020B0606020202030204" pitchFamily="34" charset="0"/>
              </a:rPr>
              <a:t>arrival</a:t>
            </a:r>
            <a:r>
              <a:rPr lang="en-US" sz="3200" b="1" dirty="0">
                <a:solidFill>
                  <a:srgbClr val="FFFFFF"/>
                </a:solidFill>
                <a:effectLst>
                  <a:outerShdw blurRad="38100" dist="38100" dir="2700000" algn="tl">
                    <a:srgbClr val="000000">
                      <a:alpha val="43137"/>
                    </a:srgbClr>
                  </a:outerShdw>
                </a:effectLst>
                <a:latin typeface="Arial Narrow" panose="020B0606020202030204" pitchFamily="34" charset="0"/>
              </a:rPr>
              <a:t>.  </a:t>
            </a:r>
            <a:r>
              <a:rPr lang="en-US" sz="3200" b="1" u="sng" dirty="0">
                <a:solidFill>
                  <a:srgbClr val="FFFFFF"/>
                </a:solidFill>
                <a:effectLst>
                  <a:outerShdw blurRad="38100" dist="38100" dir="2700000" algn="tl">
                    <a:srgbClr val="000000">
                      <a:alpha val="43137"/>
                    </a:srgbClr>
                  </a:outerShdw>
                </a:effectLst>
                <a:latin typeface="Arial Narrow" panose="020B0606020202030204" pitchFamily="34" charset="0"/>
              </a:rPr>
              <a:t>IT IS VERY NOTEWORTHY</a:t>
            </a:r>
            <a:r>
              <a:rPr lang="en-US" sz="3200" b="1" dirty="0">
                <a:solidFill>
                  <a:srgbClr val="FFFFFF"/>
                </a:solidFill>
                <a:effectLst>
                  <a:outerShdw blurRad="38100" dist="38100" dir="2700000" algn="tl">
                    <a:srgbClr val="000000">
                      <a:alpha val="43137"/>
                    </a:srgbClr>
                  </a:outerShdw>
                </a:effectLst>
                <a:latin typeface="Arial Narrow" panose="020B0606020202030204" pitchFamily="34" charset="0"/>
              </a:rPr>
              <a:t> </a:t>
            </a:r>
            <a:r>
              <a:rPr lang="en-US" sz="3200" dirty="0">
                <a:solidFill>
                  <a:srgbClr val="FFFFFF"/>
                </a:solidFill>
                <a:effectLst>
                  <a:outerShdw blurRad="38100" dist="38100" dir="2700000" algn="tl">
                    <a:srgbClr val="000000">
                      <a:alpha val="43137"/>
                    </a:srgbClr>
                  </a:outerShdw>
                </a:effectLst>
                <a:latin typeface="Arial Narrow" panose="020B0606020202030204" pitchFamily="34" charset="0"/>
              </a:rPr>
              <a:t>that </a:t>
            </a:r>
            <a:r>
              <a:rPr lang="en-US" sz="3200" b="1" dirty="0">
                <a:solidFill>
                  <a:srgbClr val="FFCA09"/>
                </a:solidFill>
                <a:effectLst>
                  <a:outerShdw blurRad="38100" dist="38100" dir="2700000" algn="tl">
                    <a:srgbClr val="000000">
                      <a:alpha val="43137"/>
                    </a:srgbClr>
                  </a:outerShdw>
                </a:effectLst>
                <a:latin typeface="Arial Narrow" panose="020B0606020202030204" pitchFamily="34" charset="0"/>
              </a:rPr>
              <a:t>Yahuah</a:t>
            </a:r>
            <a:r>
              <a:rPr lang="en-US" sz="3200" dirty="0">
                <a:solidFill>
                  <a:srgbClr val="FFFFFF"/>
                </a:solidFill>
                <a:effectLst>
                  <a:outerShdw blurRad="38100" dist="38100" dir="2700000" algn="tl">
                    <a:srgbClr val="000000">
                      <a:alpha val="43137"/>
                    </a:srgbClr>
                  </a:outerShdw>
                </a:effectLst>
                <a:latin typeface="Arial Narrow" panose="020B0606020202030204" pitchFamily="34" charset="0"/>
              </a:rPr>
              <a:t> acknowledges His own Divine Law </a:t>
            </a:r>
            <a:r>
              <a:rPr lang="en-US" sz="3200" b="1" dirty="0">
                <a:solidFill>
                  <a:srgbClr val="FFCA09"/>
                </a:solidFill>
                <a:effectLst>
                  <a:outerShdw blurRad="38100" dist="38100" dir="2700000" algn="tl">
                    <a:srgbClr val="000000">
                      <a:alpha val="43137"/>
                    </a:srgbClr>
                  </a:outerShdw>
                </a:effectLst>
                <a:latin typeface="Arial Narrow" panose="020B0606020202030204" pitchFamily="34" charset="0"/>
              </a:rPr>
              <a:t>(TORAH) </a:t>
            </a:r>
            <a:r>
              <a:rPr lang="en-US" sz="3200" dirty="0">
                <a:solidFill>
                  <a:srgbClr val="FFFFFF"/>
                </a:solidFill>
                <a:effectLst>
                  <a:outerShdw blurRad="38100" dist="38100" dir="2700000" algn="tl">
                    <a:srgbClr val="000000">
                      <a:alpha val="43137"/>
                    </a:srgbClr>
                  </a:outerShdw>
                </a:effectLst>
                <a:latin typeface="Arial Narrow" panose="020B0606020202030204" pitchFamily="34" charset="0"/>
              </a:rPr>
              <a:t>where </a:t>
            </a:r>
            <a:r>
              <a:rPr lang="en-US" sz="3200" b="1" u="sng" dirty="0">
                <a:solidFill>
                  <a:srgbClr val="FFCA09"/>
                </a:solidFill>
                <a:effectLst>
                  <a:outerShdw blurRad="38100" dist="38100" dir="2700000" algn="tl">
                    <a:srgbClr val="000000">
                      <a:alpha val="43137"/>
                    </a:srgbClr>
                  </a:outerShdw>
                </a:effectLst>
                <a:latin typeface="Arial Narrow" panose="020B0606020202030204" pitchFamily="34" charset="0"/>
              </a:rPr>
              <a:t>DAWN</a:t>
            </a:r>
            <a:r>
              <a:rPr lang="en-US" sz="3200" dirty="0">
                <a:solidFill>
                  <a:srgbClr val="FFFFFF"/>
                </a:solidFill>
                <a:effectLst>
                  <a:outerShdw blurRad="38100" dist="38100" dir="2700000" algn="tl">
                    <a:srgbClr val="000000">
                      <a:alpha val="43137"/>
                    </a:srgbClr>
                  </a:outerShdw>
                </a:effectLst>
                <a:latin typeface="Arial Narrow" panose="020B0606020202030204" pitchFamily="34" charset="0"/>
              </a:rPr>
              <a:t> begins the new cycle.  </a:t>
            </a:r>
          </a:p>
        </p:txBody>
      </p:sp>
      <p:sp>
        <p:nvSpPr>
          <p:cNvPr id="6" name="Rectangle 5">
            <a:extLst>
              <a:ext uri="{FF2B5EF4-FFF2-40B4-BE49-F238E27FC236}">
                <a16:creationId xmlns:a16="http://schemas.microsoft.com/office/drawing/2014/main" id="{20F22B90-DD6A-435E-9A4B-059F4052BA1B}"/>
              </a:ext>
            </a:extLst>
          </p:cNvPr>
          <p:cNvSpPr/>
          <p:nvPr/>
        </p:nvSpPr>
        <p:spPr>
          <a:xfrm>
            <a:off x="7703053" y="5727876"/>
            <a:ext cx="3537763" cy="1015663"/>
          </a:xfrm>
          <a:prstGeom prst="rect">
            <a:avLst/>
          </a:prstGeom>
        </p:spPr>
        <p:txBody>
          <a:bodyPr wrap="none">
            <a:spAutoFit/>
            <a:scene3d>
              <a:camera prst="orthographicFront"/>
              <a:lightRig rig="threePt" dir="t"/>
            </a:scene3d>
            <a:sp3d extrusionH="57150">
              <a:bevelT w="38100" h="38100"/>
            </a:sp3d>
          </a:bodyPr>
          <a:lstStyle/>
          <a:p>
            <a:r>
              <a:rPr lang="en-US" sz="6000" dirty="0">
                <a:ln w="19050">
                  <a:solidFill>
                    <a:srgbClr val="9933FF"/>
                  </a:solidFill>
                </a:ln>
                <a:solidFill>
                  <a:srgbClr val="FFCA09"/>
                </a:solidFill>
                <a:effectLst>
                  <a:outerShdw blurRad="38100" dist="38100" dir="2700000" algn="tl">
                    <a:srgbClr val="000000">
                      <a:alpha val="43137"/>
                    </a:srgbClr>
                  </a:outerShdw>
                </a:effectLst>
                <a:latin typeface="Arial Black" panose="020B0A04020102020204" pitchFamily="34" charset="0"/>
              </a:rPr>
              <a:t>Yahuah!</a:t>
            </a:r>
            <a:endParaRPr lang="en-US" sz="6000" dirty="0">
              <a:ln w="19050">
                <a:solidFill>
                  <a:srgbClr val="9933FF"/>
                </a:solidFill>
              </a:ln>
              <a:latin typeface="Arial Black" panose="020B0A04020102020204" pitchFamily="34" charset="0"/>
            </a:endParaRPr>
          </a:p>
        </p:txBody>
      </p:sp>
      <p:grpSp>
        <p:nvGrpSpPr>
          <p:cNvPr id="10" name="Group 9">
            <a:extLst>
              <a:ext uri="{FF2B5EF4-FFF2-40B4-BE49-F238E27FC236}">
                <a16:creationId xmlns:a16="http://schemas.microsoft.com/office/drawing/2014/main" id="{02C0E337-BD47-4F82-AE9F-69CC224881D0}"/>
              </a:ext>
            </a:extLst>
          </p:cNvPr>
          <p:cNvGrpSpPr/>
          <p:nvPr/>
        </p:nvGrpSpPr>
        <p:grpSpPr>
          <a:xfrm>
            <a:off x="7115286" y="3790043"/>
            <a:ext cx="4801222" cy="2088759"/>
            <a:chOff x="7115286" y="3966505"/>
            <a:chExt cx="4801222" cy="2088759"/>
          </a:xfrm>
        </p:grpSpPr>
        <p:sp>
          <p:nvSpPr>
            <p:cNvPr id="4" name="Rectangle 3">
              <a:extLst>
                <a:ext uri="{FF2B5EF4-FFF2-40B4-BE49-F238E27FC236}">
                  <a16:creationId xmlns:a16="http://schemas.microsoft.com/office/drawing/2014/main" id="{2C45DB26-FE5E-404D-91AC-C69A3A256CD4}"/>
                </a:ext>
              </a:extLst>
            </p:cNvPr>
            <p:cNvSpPr/>
            <p:nvPr/>
          </p:nvSpPr>
          <p:spPr>
            <a:xfrm>
              <a:off x="7115286" y="3993161"/>
              <a:ext cx="4713298" cy="2062103"/>
            </a:xfrm>
            <a:prstGeom prst="rect">
              <a:avLst/>
            </a:prstGeom>
          </p:spPr>
          <p:txBody>
            <a:bodyPr wrap="square">
              <a:spAutoFit/>
              <a:scene3d>
                <a:camera prst="orthographicFront"/>
                <a:lightRig rig="threePt" dir="t"/>
              </a:scene3d>
              <a:sp3d extrusionH="57150">
                <a:bevelT w="38100" h="38100"/>
              </a:sp3d>
            </a:bodyPr>
            <a:lstStyle/>
            <a:p>
              <a:pPr lvl="0"/>
              <a:r>
                <a:rPr lang="en-US" sz="3200" b="1" dirty="0">
                  <a:solidFill>
                    <a:prstClr val="black"/>
                  </a:solidFill>
                  <a:effectLst>
                    <a:outerShdw blurRad="38100" dist="38100" dir="2700000" algn="tl">
                      <a:srgbClr val="000000">
                        <a:alpha val="43137"/>
                      </a:srgbClr>
                    </a:outerShdw>
                  </a:effectLst>
                  <a:latin typeface="Arial Narrow" panose="020B0606020202030204" pitchFamily="34" charset="0"/>
                </a:rPr>
                <a:t>Would you agree?</a:t>
              </a:r>
            </a:p>
            <a:p>
              <a:pPr lvl="0"/>
              <a:r>
                <a:rPr lang="en-US" sz="3200" dirty="0">
                  <a:solidFill>
                    <a:srgbClr val="FFFFFF"/>
                  </a:solidFill>
                  <a:effectLst>
                    <a:outerShdw blurRad="38100" dist="38100" dir="2700000" algn="tl">
                      <a:srgbClr val="000000">
                        <a:alpha val="43137"/>
                      </a:srgbClr>
                    </a:outerShdw>
                  </a:effectLst>
                  <a:latin typeface="Arial Narrow" panose="020B0606020202030204" pitchFamily="34" charset="0"/>
                </a:rPr>
                <a:t>The </a:t>
              </a:r>
              <a:r>
                <a:rPr lang="en-US" sz="3200" b="1" dirty="0">
                  <a:ln>
                    <a:solidFill>
                      <a:schemeClr val="bg1"/>
                    </a:solidFill>
                  </a:ln>
                  <a:solidFill>
                    <a:schemeClr val="accent6">
                      <a:lumMod val="50000"/>
                    </a:schemeClr>
                  </a:solidFill>
                  <a:effectLst>
                    <a:glow rad="127000">
                      <a:srgbClr val="FFFF00"/>
                    </a:glow>
                    <a:outerShdw blurRad="38100" dist="38100" dir="2700000" algn="tl">
                      <a:srgbClr val="000000">
                        <a:alpha val="43137"/>
                      </a:srgbClr>
                    </a:outerShdw>
                  </a:effectLst>
                  <a:latin typeface="Arial Narrow" panose="020B0606020202030204" pitchFamily="34" charset="0"/>
                </a:rPr>
                <a:t>locusts’</a:t>
              </a:r>
              <a:r>
                <a:rPr lang="en-US" sz="3200" dirty="0">
                  <a:solidFill>
                    <a:srgbClr val="FFFFFF"/>
                  </a:solidFill>
                  <a:effectLst>
                    <a:glow rad="127000">
                      <a:srgbClr val="FFFF00"/>
                    </a:glow>
                    <a:outerShdw blurRad="38100" dist="38100" dir="2700000" algn="tl">
                      <a:srgbClr val="000000">
                        <a:alpha val="43137"/>
                      </a:srgbClr>
                    </a:outerShdw>
                  </a:effectLst>
                  <a:latin typeface="Arial Narrow" panose="020B0606020202030204" pitchFamily="34" charset="0"/>
                </a:rPr>
                <a:t> </a:t>
              </a:r>
              <a:r>
                <a:rPr lang="en-US" sz="3200" dirty="0">
                  <a:solidFill>
                    <a:srgbClr val="FFFFFF"/>
                  </a:solidFill>
                  <a:effectLst>
                    <a:outerShdw blurRad="38100" dist="38100" dir="2700000" algn="tl">
                      <a:srgbClr val="000000">
                        <a:alpha val="43137"/>
                      </a:srgbClr>
                    </a:outerShdw>
                  </a:effectLst>
                  <a:latin typeface="Arial Narrow" panose="020B0606020202030204" pitchFamily="34" charset="0"/>
                </a:rPr>
                <a:t>natural clock </a:t>
              </a:r>
            </a:p>
            <a:p>
              <a:pPr lvl="0"/>
              <a:r>
                <a:rPr lang="en-US" sz="3200" dirty="0">
                  <a:solidFill>
                    <a:srgbClr val="FFFFFF"/>
                  </a:solidFill>
                  <a:effectLst>
                    <a:outerShdw blurRad="38100" dist="38100" dir="2700000" algn="tl">
                      <a:srgbClr val="000000">
                        <a:alpha val="43137"/>
                      </a:srgbClr>
                    </a:outerShdw>
                  </a:effectLst>
                  <a:latin typeface="Arial Narrow" panose="020B0606020202030204" pitchFamily="34" charset="0"/>
                </a:rPr>
                <a:t>was correct.  </a:t>
              </a:r>
            </a:p>
            <a:p>
              <a:pPr lvl="0"/>
              <a:r>
                <a:rPr lang="en-US" sz="3200" b="1" dirty="0">
                  <a:solidFill>
                    <a:prstClr val="black"/>
                  </a:solidFill>
                  <a:effectLst>
                    <a:outerShdw blurRad="38100" dist="38100" dir="2700000" algn="tl">
                      <a:srgbClr val="000000">
                        <a:alpha val="43137"/>
                      </a:srgbClr>
                    </a:outerShdw>
                  </a:effectLst>
                  <a:latin typeface="Arial Narrow" panose="020B0606020202030204" pitchFamily="34" charset="0"/>
                </a:rPr>
                <a:t>Who instructed them?</a:t>
              </a:r>
            </a:p>
          </p:txBody>
        </p:sp>
        <p:pic>
          <p:nvPicPr>
            <p:cNvPr id="8" name="Graphic 7" descr="Clock">
              <a:extLst>
                <a:ext uri="{FF2B5EF4-FFF2-40B4-BE49-F238E27FC236}">
                  <a16:creationId xmlns:a16="http://schemas.microsoft.com/office/drawing/2014/main" id="{74A48440-A9D0-4583-AE2D-3CA833B726BF}"/>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002108" y="3966505"/>
              <a:ext cx="914400" cy="914400"/>
            </a:xfrm>
            <a:prstGeom prst="rect">
              <a:avLst/>
            </a:prstGeom>
          </p:spPr>
        </p:pic>
      </p:grpSp>
      <p:sp>
        <p:nvSpPr>
          <p:cNvPr id="11" name="Slide Number Placeholder 1">
            <a:extLst>
              <a:ext uri="{FF2B5EF4-FFF2-40B4-BE49-F238E27FC236}">
                <a16:creationId xmlns:a16="http://schemas.microsoft.com/office/drawing/2014/main" id="{035E69FF-BD83-48EB-BF20-FBECED4C5FA6}"/>
              </a:ext>
            </a:extLst>
          </p:cNvPr>
          <p:cNvSpPr txBox="1">
            <a:spLocks/>
          </p:cNvSpPr>
          <p:nvPr/>
        </p:nvSpPr>
        <p:spPr>
          <a:xfrm>
            <a:off x="11553000" y="6368825"/>
            <a:ext cx="551167" cy="3778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6E2650-BC37-4579-857D-5F97C7CBFAB1}" type="slidenum">
              <a:rPr lang="en-US" sz="1400" b="1" smtClean="0">
                <a:solidFill>
                  <a:schemeClr val="bg1"/>
                </a:solidFill>
              </a:rPr>
              <a:pPr/>
              <a:t>44</a:t>
            </a:fld>
            <a:endParaRPr lang="en-US" sz="1400" b="1" dirty="0">
              <a:solidFill>
                <a:schemeClr val="bg1"/>
              </a:solidFill>
            </a:endParaRPr>
          </a:p>
        </p:txBody>
      </p:sp>
    </p:spTree>
    <p:extLst>
      <p:ext uri="{BB962C8B-B14F-4D97-AF65-F5344CB8AC3E}">
        <p14:creationId xmlns:p14="http://schemas.microsoft.com/office/powerpoint/2010/main" val="23087123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7BFA3A-AD82-4685-91A3-E7A8C0880D40}"/>
              </a:ext>
            </a:extLst>
          </p:cNvPr>
          <p:cNvSpPr/>
          <p:nvPr/>
        </p:nvSpPr>
        <p:spPr>
          <a:xfrm>
            <a:off x="0" y="0"/>
            <a:ext cx="8079698" cy="6858000"/>
          </a:xfrm>
          <a:prstGeom prst="rect">
            <a:avLst/>
          </a:prstGeom>
          <a:solidFill>
            <a:schemeClr val="tx1">
              <a:lumMod val="75000"/>
              <a:lumOff val="2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Poppins"/>
              <a:ea typeface="+mn-ea"/>
              <a:cs typeface="+mn-cs"/>
            </a:endParaRPr>
          </a:p>
        </p:txBody>
      </p:sp>
      <p:pic>
        <p:nvPicPr>
          <p:cNvPr id="3" name="Picture Placeholder 2">
            <a:extLst>
              <a:ext uri="{FF2B5EF4-FFF2-40B4-BE49-F238E27FC236}">
                <a16:creationId xmlns:a16="http://schemas.microsoft.com/office/drawing/2014/main" id="{914AA19D-53BB-470A-AA7B-2DF32ADB39F0}"/>
              </a:ext>
            </a:extLst>
          </p:cNvPr>
          <p:cNvPicPr>
            <a:picLocks noGrp="1" noChangeAspect="1"/>
          </p:cNvPicPr>
          <p:nvPr>
            <p:ph type="pic" sz="quarter" idx="14"/>
          </p:nvPr>
        </p:nvPicPr>
        <p:blipFill rotWithShape="1">
          <a:blip r:embed="rId2" cstate="email">
            <a:extLst>
              <a:ext uri="{28A0092B-C50C-407E-A947-70E740481C1C}">
                <a14:useLocalDpi xmlns:a14="http://schemas.microsoft.com/office/drawing/2010/main"/>
              </a:ext>
            </a:extLst>
          </a:blip>
          <a:srcRect/>
          <a:stretch/>
        </p:blipFill>
        <p:spPr>
          <a:xfrm>
            <a:off x="1064038" y="1219200"/>
            <a:ext cx="5951621" cy="453991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5" name="Rectangle 14">
            <a:extLst>
              <a:ext uri="{FF2B5EF4-FFF2-40B4-BE49-F238E27FC236}">
                <a16:creationId xmlns:a16="http://schemas.microsoft.com/office/drawing/2014/main" id="{5F7B470C-7494-4647-8305-EE9E72D207C5}"/>
              </a:ext>
            </a:extLst>
          </p:cNvPr>
          <p:cNvSpPr/>
          <p:nvPr/>
        </p:nvSpPr>
        <p:spPr>
          <a:xfrm>
            <a:off x="8299431" y="388256"/>
            <a:ext cx="3635895" cy="1754326"/>
          </a:xfrm>
          <a:prstGeom prst="rect">
            <a:avLst/>
          </a:prstGeom>
        </p:spPr>
        <p:txBody>
          <a:bodyPr wrap="square">
            <a:spAutoFit/>
            <a:scene3d>
              <a:camera prst="orthographicFront"/>
              <a:lightRig rig="threePt" dir="t"/>
            </a:scene3d>
            <a:sp3d extrusionH="57150">
              <a:bevelT w="38100" h="38100"/>
            </a:sp3d>
          </a:bodyPr>
          <a:lstStyle/>
          <a:p>
            <a:pPr lvl="0"/>
            <a:r>
              <a:rPr lang="en-US" sz="2800" dirty="0">
                <a:solidFill>
                  <a:prstClr val="black"/>
                </a:solidFill>
                <a:effectLst>
                  <a:outerShdw blurRad="38100" dist="38100" dir="2700000" algn="tl">
                    <a:srgbClr val="000000">
                      <a:alpha val="43137"/>
                    </a:srgbClr>
                  </a:outerShdw>
                </a:effectLst>
                <a:latin typeface="Arial Narrow" panose="020B0606020202030204" pitchFamily="34" charset="0"/>
              </a:rPr>
              <a:t>Yes, they arrived </a:t>
            </a:r>
          </a:p>
          <a:p>
            <a:pPr lvl="0"/>
            <a:r>
              <a:rPr lang="en-US" sz="2800" b="1" u="sng" dirty="0">
                <a:ln>
                  <a:solidFill>
                    <a:srgbClr val="002060"/>
                  </a:solidFill>
                </a:ln>
                <a:solidFill>
                  <a:srgbClr val="2EA4FC"/>
                </a:solidFill>
                <a:effectLst>
                  <a:outerShdw blurRad="38100" dist="38100" dir="2700000" algn="tl">
                    <a:srgbClr val="000000">
                      <a:alpha val="43137"/>
                    </a:srgbClr>
                  </a:outerShdw>
                </a:effectLst>
                <a:latin typeface="Arial Narrow" panose="020B0606020202030204" pitchFamily="34" charset="0"/>
              </a:rPr>
              <a:t>exactl</a:t>
            </a:r>
            <a:r>
              <a:rPr lang="en-US" sz="2800" b="1" dirty="0">
                <a:ln>
                  <a:solidFill>
                    <a:srgbClr val="002060"/>
                  </a:solidFill>
                </a:ln>
                <a:solidFill>
                  <a:srgbClr val="2EA4FC"/>
                </a:solidFill>
                <a:effectLst>
                  <a:outerShdw blurRad="38100" dist="38100" dir="2700000" algn="tl">
                    <a:srgbClr val="000000">
                      <a:alpha val="43137"/>
                    </a:srgbClr>
                  </a:outerShdw>
                </a:effectLst>
                <a:latin typeface="Arial Narrow" panose="020B0606020202030204" pitchFamily="34" charset="0"/>
              </a:rPr>
              <a:t>y </a:t>
            </a:r>
            <a:r>
              <a:rPr lang="en-US" sz="2800" b="1" u="sng" dirty="0">
                <a:ln>
                  <a:solidFill>
                    <a:srgbClr val="002060"/>
                  </a:solidFill>
                </a:ln>
                <a:solidFill>
                  <a:srgbClr val="2EA4FC"/>
                </a:solidFill>
                <a:effectLst>
                  <a:outerShdw blurRad="38100" dist="38100" dir="2700000" algn="tl">
                    <a:srgbClr val="000000">
                      <a:alpha val="43137"/>
                    </a:srgbClr>
                  </a:outerShdw>
                </a:effectLst>
                <a:latin typeface="Arial Narrow" panose="020B0606020202030204" pitchFamily="34" charset="0"/>
              </a:rPr>
              <a:t>on time</a:t>
            </a:r>
            <a:r>
              <a:rPr lang="en-US" sz="2800" b="1" dirty="0">
                <a:ln>
                  <a:solidFill>
                    <a:srgbClr val="002060"/>
                  </a:solidFill>
                </a:ln>
                <a:solidFill>
                  <a:prstClr val="black"/>
                </a:solidFill>
                <a:effectLst>
                  <a:outerShdw blurRad="38100" dist="38100" dir="2700000" algn="tl">
                    <a:srgbClr val="000000">
                      <a:alpha val="43137"/>
                    </a:srgbClr>
                  </a:outerShdw>
                </a:effectLst>
                <a:latin typeface="Arial Narrow" panose="020B0606020202030204" pitchFamily="34" charset="0"/>
              </a:rPr>
              <a:t> </a:t>
            </a:r>
            <a:r>
              <a:rPr lang="en-US" sz="2800" dirty="0">
                <a:solidFill>
                  <a:prstClr val="black"/>
                </a:solidFill>
                <a:effectLst>
                  <a:outerShdw blurRad="38100" dist="38100" dir="2700000" algn="tl">
                    <a:srgbClr val="000000">
                      <a:alpha val="43137"/>
                    </a:srgbClr>
                  </a:outerShdw>
                </a:effectLst>
                <a:latin typeface="Arial Narrow" panose="020B0606020202030204" pitchFamily="34" charset="0"/>
              </a:rPr>
              <a:t>just </a:t>
            </a:r>
            <a:br>
              <a:rPr lang="en-US" sz="2800" dirty="0">
                <a:solidFill>
                  <a:prstClr val="black"/>
                </a:solidFill>
                <a:effectLst>
                  <a:outerShdw blurRad="38100" dist="38100" dir="2700000" algn="tl">
                    <a:srgbClr val="000000">
                      <a:alpha val="43137"/>
                    </a:srgbClr>
                  </a:outerShdw>
                </a:effectLst>
                <a:latin typeface="Arial Narrow" panose="020B0606020202030204" pitchFamily="34" charset="0"/>
              </a:rPr>
            </a:br>
            <a:r>
              <a:rPr lang="en-US" sz="2800" dirty="0">
                <a:solidFill>
                  <a:prstClr val="black"/>
                </a:solidFill>
                <a:effectLst>
                  <a:outerShdw blurRad="38100" dist="38100" dir="2700000" algn="tl">
                    <a:srgbClr val="000000">
                      <a:alpha val="43137"/>
                    </a:srgbClr>
                  </a:outerShdw>
                </a:effectLst>
                <a:latin typeface="Arial Narrow" panose="020B0606020202030204" pitchFamily="34" charset="0"/>
              </a:rPr>
              <a:t>as Moses prophesied.</a:t>
            </a:r>
          </a:p>
          <a:p>
            <a:pPr lvl="0"/>
            <a:r>
              <a:rPr lang="en-US" sz="2400" dirty="0">
                <a:solidFill>
                  <a:srgbClr val="FFFFFF"/>
                </a:solidFill>
                <a:effectLst>
                  <a:outerShdw blurRad="38100" dist="38100" dir="2700000" algn="tl">
                    <a:srgbClr val="000000">
                      <a:alpha val="43137"/>
                    </a:srgbClr>
                  </a:outerShdw>
                </a:effectLst>
                <a:latin typeface="Arial Narrow" panose="020B0606020202030204" pitchFamily="34" charset="0"/>
              </a:rPr>
              <a:t> </a:t>
            </a:r>
            <a:endParaRPr lang="en-US" sz="2000" dirty="0">
              <a:solidFill>
                <a:prstClr val="black"/>
              </a:solidFill>
              <a:effectLst>
                <a:outerShdw blurRad="38100" dist="38100" dir="2700000" algn="tl">
                  <a:srgbClr val="000000">
                    <a:alpha val="43137"/>
                  </a:srgbClr>
                </a:outerShdw>
              </a:effectLst>
              <a:latin typeface="Arial Narrow" panose="020B0606020202030204" pitchFamily="34" charset="0"/>
            </a:endParaRPr>
          </a:p>
        </p:txBody>
      </p:sp>
      <p:sp>
        <p:nvSpPr>
          <p:cNvPr id="16" name="Rectangle 15">
            <a:extLst>
              <a:ext uri="{FF2B5EF4-FFF2-40B4-BE49-F238E27FC236}">
                <a16:creationId xmlns:a16="http://schemas.microsoft.com/office/drawing/2014/main" id="{B11D64C2-D607-479C-9DFD-3D165B1B3496}"/>
              </a:ext>
            </a:extLst>
          </p:cNvPr>
          <p:cNvSpPr/>
          <p:nvPr/>
        </p:nvSpPr>
        <p:spPr>
          <a:xfrm>
            <a:off x="8299431" y="2112596"/>
            <a:ext cx="3635895" cy="1384995"/>
          </a:xfrm>
          <a:prstGeom prst="rect">
            <a:avLst/>
          </a:prstGeom>
        </p:spPr>
        <p:txBody>
          <a:bodyPr wrap="square">
            <a:spAutoFit/>
            <a:scene3d>
              <a:camera prst="orthographicFront"/>
              <a:lightRig rig="threePt" dir="t"/>
            </a:scene3d>
            <a:sp3d extrusionH="57150">
              <a:bevelT w="38100" h="38100"/>
            </a:sp3d>
          </a:bodyPr>
          <a:lstStyle/>
          <a:p>
            <a:pPr lvl="0"/>
            <a:r>
              <a:rPr lang="en-US" sz="2800" b="1" dirty="0">
                <a:ln>
                  <a:solidFill>
                    <a:srgbClr val="002060"/>
                  </a:solidFill>
                </a:ln>
                <a:solidFill>
                  <a:srgbClr val="2EA4FC"/>
                </a:solidFill>
                <a:effectLst>
                  <a:outerShdw blurRad="38100" dist="38100" dir="2700000" algn="tl">
                    <a:srgbClr val="000000">
                      <a:alpha val="43137"/>
                    </a:srgbClr>
                  </a:outerShdw>
                </a:effectLst>
                <a:latin typeface="Arial Narrow" panose="020B0606020202030204" pitchFamily="34" charset="0"/>
              </a:rPr>
              <a:t>What day?  </a:t>
            </a:r>
          </a:p>
          <a:p>
            <a:pPr lvl="0"/>
            <a:r>
              <a:rPr lang="en-US" sz="2800" dirty="0">
                <a:solidFill>
                  <a:prstClr val="black"/>
                </a:solidFill>
                <a:effectLst>
                  <a:outerShdw blurRad="38100" dist="38100" dir="2700000" algn="tl">
                    <a:srgbClr val="000000">
                      <a:alpha val="43137"/>
                    </a:srgbClr>
                  </a:outerShdw>
                </a:effectLst>
                <a:latin typeface="Arial Narrow" panose="020B0606020202030204" pitchFamily="34" charset="0"/>
              </a:rPr>
              <a:t>On the “</a:t>
            </a:r>
            <a:r>
              <a:rPr lang="en-US" sz="2800" b="1" dirty="0">
                <a:solidFill>
                  <a:srgbClr val="D60093"/>
                </a:solidFill>
                <a:effectLst>
                  <a:outerShdw blurRad="38100" dist="38100" dir="2700000" algn="tl">
                    <a:srgbClr val="000000">
                      <a:alpha val="43137"/>
                    </a:srgbClr>
                  </a:outerShdw>
                </a:effectLst>
                <a:latin typeface="Arial Narrow" panose="020B0606020202030204" pitchFamily="34" charset="0"/>
              </a:rPr>
              <a:t>to-morrow</a:t>
            </a:r>
            <a:r>
              <a:rPr lang="en-US" sz="2800" dirty="0">
                <a:solidFill>
                  <a:prstClr val="black"/>
                </a:solidFill>
                <a:effectLst>
                  <a:outerShdw blurRad="38100" dist="38100" dir="2700000" algn="tl">
                    <a:srgbClr val="000000">
                      <a:alpha val="43137"/>
                    </a:srgbClr>
                  </a:outerShdw>
                </a:effectLst>
                <a:latin typeface="Arial Narrow" panose="020B0606020202030204" pitchFamily="34" charset="0"/>
              </a:rPr>
              <a:t>” (</a:t>
            </a:r>
            <a:r>
              <a:rPr lang="en-US" sz="2800" b="1" dirty="0">
                <a:solidFill>
                  <a:srgbClr val="D60093"/>
                </a:solidFill>
                <a:effectLst>
                  <a:outerShdw blurRad="38100" dist="38100" dir="2700000" algn="tl">
                    <a:srgbClr val="000000">
                      <a:alpha val="43137"/>
                    </a:srgbClr>
                  </a:outerShdw>
                </a:effectLst>
                <a:latin typeface="Arial Narrow" panose="020B0606020202030204" pitchFamily="34" charset="0"/>
              </a:rPr>
              <a:t>machar</a:t>
            </a:r>
            <a:r>
              <a:rPr lang="en-US" sz="2800" dirty="0">
                <a:solidFill>
                  <a:prstClr val="black"/>
                </a:solidFill>
                <a:effectLst>
                  <a:outerShdw blurRad="38100" dist="38100" dir="2700000" algn="tl">
                    <a:srgbClr val="000000">
                      <a:alpha val="43137"/>
                    </a:srgbClr>
                  </a:outerShdw>
                </a:effectLst>
                <a:latin typeface="Arial Narrow" panose="020B0606020202030204" pitchFamily="34" charset="0"/>
              </a:rPr>
              <a:t>).</a:t>
            </a:r>
          </a:p>
        </p:txBody>
      </p:sp>
      <p:sp>
        <p:nvSpPr>
          <p:cNvPr id="17" name="Rectangle 16">
            <a:extLst>
              <a:ext uri="{FF2B5EF4-FFF2-40B4-BE49-F238E27FC236}">
                <a16:creationId xmlns:a16="http://schemas.microsoft.com/office/drawing/2014/main" id="{20E42067-B0AD-46F4-B605-7AD2DBB581F5}"/>
              </a:ext>
            </a:extLst>
          </p:cNvPr>
          <p:cNvSpPr/>
          <p:nvPr/>
        </p:nvSpPr>
        <p:spPr>
          <a:xfrm>
            <a:off x="8299431" y="3851655"/>
            <a:ext cx="3635895" cy="2677656"/>
          </a:xfrm>
          <a:prstGeom prst="rect">
            <a:avLst/>
          </a:prstGeom>
        </p:spPr>
        <p:txBody>
          <a:bodyPr wrap="square">
            <a:spAutoFit/>
            <a:scene3d>
              <a:camera prst="orthographicFront"/>
              <a:lightRig rig="threePt" dir="t"/>
            </a:scene3d>
            <a:sp3d extrusionH="57150">
              <a:bevelT w="38100" h="38100"/>
            </a:sp3d>
          </a:bodyPr>
          <a:lstStyle/>
          <a:p>
            <a:pPr lvl="0"/>
            <a:r>
              <a:rPr lang="en-US" sz="2800" b="1" dirty="0">
                <a:ln>
                  <a:solidFill>
                    <a:srgbClr val="002060"/>
                  </a:solidFill>
                </a:ln>
                <a:solidFill>
                  <a:srgbClr val="2EA4FC"/>
                </a:solidFill>
                <a:effectLst>
                  <a:outerShdw blurRad="38100" dist="38100" dir="2700000" algn="tl">
                    <a:srgbClr val="000000">
                      <a:alpha val="43137"/>
                    </a:srgbClr>
                  </a:outerShdw>
                </a:effectLst>
                <a:latin typeface="Arial Narrow" panose="020B0606020202030204" pitchFamily="34" charset="0"/>
              </a:rPr>
              <a:t>What Time?   </a:t>
            </a:r>
          </a:p>
          <a:p>
            <a:pPr lvl="0"/>
            <a:r>
              <a:rPr lang="en-US" sz="2800" dirty="0">
                <a:solidFill>
                  <a:prstClr val="black"/>
                </a:solidFill>
                <a:effectLst>
                  <a:outerShdw blurRad="38100" dist="38100" dir="2700000" algn="tl">
                    <a:srgbClr val="000000">
                      <a:alpha val="43137"/>
                    </a:srgbClr>
                  </a:outerShdw>
                </a:effectLst>
                <a:latin typeface="Arial Narrow" panose="020B0606020202030204" pitchFamily="34" charset="0"/>
              </a:rPr>
              <a:t>At </a:t>
            </a:r>
            <a:r>
              <a:rPr lang="en-US" sz="2800" dirty="0">
                <a:solidFill>
                  <a:srgbClr val="BB7469"/>
                </a:solidFill>
                <a:effectLst>
                  <a:outerShdw blurRad="38100" dist="38100" dir="2700000" algn="tl">
                    <a:srgbClr val="000000">
                      <a:alpha val="43137"/>
                    </a:srgbClr>
                  </a:outerShdw>
                </a:effectLst>
                <a:latin typeface="Arial Narrow" panose="020B0606020202030204" pitchFamily="34" charset="0"/>
              </a:rPr>
              <a:t>“morning” (boqer), </a:t>
            </a:r>
            <a:br>
              <a:rPr lang="en-US" sz="2800" dirty="0">
                <a:solidFill>
                  <a:srgbClr val="BB7469"/>
                </a:solidFill>
                <a:effectLst>
                  <a:outerShdw blurRad="38100" dist="38100" dir="2700000" algn="tl">
                    <a:srgbClr val="000000">
                      <a:alpha val="43137"/>
                    </a:srgbClr>
                  </a:outerShdw>
                </a:effectLst>
                <a:latin typeface="Arial Narrow" panose="020B0606020202030204" pitchFamily="34" charset="0"/>
              </a:rPr>
            </a:br>
            <a:r>
              <a:rPr lang="en-US" sz="2800" dirty="0">
                <a:solidFill>
                  <a:prstClr val="black"/>
                </a:solidFill>
                <a:effectLst>
                  <a:outerShdw blurRad="38100" dist="38100" dir="2700000" algn="tl">
                    <a:srgbClr val="000000">
                      <a:alpha val="43137"/>
                    </a:srgbClr>
                  </a:outerShdw>
                </a:effectLst>
                <a:latin typeface="Arial Narrow" panose="020B0606020202030204" pitchFamily="34" charset="0"/>
              </a:rPr>
              <a:t>or at … </a:t>
            </a:r>
            <a:r>
              <a:rPr lang="en-US" sz="2800" dirty="0">
                <a:solidFill>
                  <a:srgbClr val="BB7469"/>
                </a:solidFill>
                <a:effectLst>
                  <a:outerShdw blurRad="38100" dist="38100" dir="2700000" algn="tl">
                    <a:srgbClr val="000000">
                      <a:alpha val="43137"/>
                    </a:srgbClr>
                  </a:outerShdw>
                </a:effectLst>
                <a:latin typeface="Arial Narrow" panose="020B0606020202030204" pitchFamily="34" charset="0"/>
              </a:rPr>
              <a:t>Dawn:  </a:t>
            </a:r>
            <a:br>
              <a:rPr lang="en-US" sz="2800" dirty="0">
                <a:solidFill>
                  <a:srgbClr val="BB7469"/>
                </a:solidFill>
                <a:effectLst>
                  <a:outerShdw blurRad="38100" dist="38100" dir="2700000" algn="tl">
                    <a:srgbClr val="000000">
                      <a:alpha val="43137"/>
                    </a:srgbClr>
                  </a:outerShdw>
                </a:effectLst>
                <a:latin typeface="Arial Narrow" panose="020B0606020202030204" pitchFamily="34" charset="0"/>
              </a:rPr>
            </a:br>
            <a:r>
              <a:rPr lang="en-US" sz="2800" dirty="0">
                <a:solidFill>
                  <a:srgbClr val="2EA4FC"/>
                </a:solidFill>
                <a:effectLst>
                  <a:outerShdw blurRad="38100" dist="38100" dir="2700000" algn="tl">
                    <a:srgbClr val="000000">
                      <a:alpha val="43137"/>
                    </a:srgbClr>
                  </a:outerShdw>
                </a:effectLst>
                <a:latin typeface="Arial Narrow" panose="020B0606020202030204" pitchFamily="34" charset="0"/>
              </a:rPr>
              <a:t>the </a:t>
            </a:r>
            <a:r>
              <a:rPr lang="en-US" sz="2800" b="1" dirty="0">
                <a:ln>
                  <a:solidFill>
                    <a:srgbClr val="3333FF"/>
                  </a:solidFill>
                </a:ln>
                <a:solidFill>
                  <a:srgbClr val="2EA4FC"/>
                </a:solidFill>
                <a:effectLst>
                  <a:glow rad="127000">
                    <a:srgbClr val="FFFF00"/>
                  </a:glow>
                  <a:outerShdw blurRad="38100" dist="38100" dir="2700000" algn="tl">
                    <a:srgbClr val="000000">
                      <a:alpha val="43137"/>
                    </a:srgbClr>
                  </a:outerShdw>
                </a:effectLst>
                <a:latin typeface="Arial Narrow" panose="020B0606020202030204" pitchFamily="34" charset="0"/>
              </a:rPr>
              <a:t>beginning</a:t>
            </a:r>
            <a:r>
              <a:rPr lang="en-US" sz="2800" dirty="0">
                <a:solidFill>
                  <a:srgbClr val="2EA4FC"/>
                </a:solidFill>
                <a:effectLst>
                  <a:outerShdw blurRad="38100" dist="38100" dir="2700000" algn="tl">
                    <a:srgbClr val="000000">
                      <a:alpha val="43137"/>
                    </a:srgbClr>
                  </a:outerShdw>
                </a:effectLst>
                <a:latin typeface="Arial Narrow" panose="020B0606020202030204" pitchFamily="34" charset="0"/>
              </a:rPr>
              <a:t> of the </a:t>
            </a:r>
            <a:br>
              <a:rPr lang="en-US" sz="2800" dirty="0">
                <a:solidFill>
                  <a:srgbClr val="2EA4FC"/>
                </a:solidFill>
                <a:effectLst>
                  <a:outerShdw blurRad="38100" dist="38100" dir="2700000" algn="tl">
                    <a:srgbClr val="000000">
                      <a:alpha val="43137"/>
                    </a:srgbClr>
                  </a:outerShdw>
                </a:effectLst>
                <a:latin typeface="Arial Narrow" panose="020B0606020202030204" pitchFamily="34" charset="0"/>
              </a:rPr>
            </a:br>
            <a:r>
              <a:rPr lang="en-US" sz="2800" dirty="0">
                <a:solidFill>
                  <a:srgbClr val="2EA4FC"/>
                </a:solidFill>
                <a:effectLst>
                  <a:outerShdw blurRad="38100" dist="38100" dir="2700000" algn="tl">
                    <a:srgbClr val="000000">
                      <a:alpha val="43137"/>
                    </a:srgbClr>
                  </a:outerShdw>
                </a:effectLst>
                <a:latin typeface="Arial Narrow" panose="020B0606020202030204" pitchFamily="34" charset="0"/>
              </a:rPr>
              <a:t>next 24 hour cycle!  </a:t>
            </a:r>
            <a:br>
              <a:rPr lang="en-US" sz="2800" dirty="0">
                <a:solidFill>
                  <a:srgbClr val="2EA4FC"/>
                </a:solidFill>
                <a:effectLst>
                  <a:outerShdw blurRad="38100" dist="38100" dir="2700000" algn="tl">
                    <a:srgbClr val="000000">
                      <a:alpha val="43137"/>
                    </a:srgbClr>
                  </a:outerShdw>
                </a:effectLst>
                <a:latin typeface="Arial Narrow" panose="020B0606020202030204" pitchFamily="34" charset="0"/>
              </a:rPr>
            </a:br>
            <a:r>
              <a:rPr lang="en-US" sz="2800" dirty="0">
                <a:solidFill>
                  <a:prstClr val="black"/>
                </a:solidFill>
                <a:effectLst>
                  <a:outerShdw blurRad="38100" dist="38100" dir="2700000" algn="tl">
                    <a:srgbClr val="000000">
                      <a:alpha val="43137"/>
                    </a:srgbClr>
                  </a:outerShdw>
                </a:effectLst>
                <a:latin typeface="Arial Narrow" panose="020B0606020202030204" pitchFamily="34" charset="0"/>
              </a:rPr>
              <a:t>The “</a:t>
            </a:r>
            <a:r>
              <a:rPr lang="en-US" sz="2800" b="1" dirty="0">
                <a:solidFill>
                  <a:srgbClr val="D60093"/>
                </a:solidFill>
                <a:effectLst>
                  <a:outerShdw blurRad="38100" dist="38100" dir="2700000" algn="tl">
                    <a:srgbClr val="000000">
                      <a:alpha val="43137"/>
                    </a:srgbClr>
                  </a:outerShdw>
                </a:effectLst>
                <a:latin typeface="Arial Narrow" panose="020B0606020202030204" pitchFamily="34" charset="0"/>
              </a:rPr>
              <a:t>to morrow</a:t>
            </a:r>
            <a:r>
              <a:rPr lang="en-US" sz="2800" dirty="0">
                <a:solidFill>
                  <a:prstClr val="black"/>
                </a:solidFill>
                <a:effectLst>
                  <a:outerShdw blurRad="38100" dist="38100" dir="2700000" algn="tl">
                    <a:srgbClr val="000000">
                      <a:alpha val="43137"/>
                    </a:srgbClr>
                  </a:outerShdw>
                </a:effectLst>
                <a:latin typeface="Arial Narrow" panose="020B0606020202030204" pitchFamily="34" charset="0"/>
              </a:rPr>
              <a:t>”!</a:t>
            </a:r>
          </a:p>
        </p:txBody>
      </p:sp>
      <p:pic>
        <p:nvPicPr>
          <p:cNvPr id="21" name="Picture 20" descr="A insect on the ground&#10;&#10;Description automatically generated">
            <a:extLst>
              <a:ext uri="{FF2B5EF4-FFF2-40B4-BE49-F238E27FC236}">
                <a16:creationId xmlns:a16="http://schemas.microsoft.com/office/drawing/2014/main" id="{93BBEF14-2468-41D4-8E6D-D8A311558071}"/>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12795588" y="-2292399"/>
            <a:ext cx="5116103" cy="5361309"/>
          </a:xfrm>
          <a:prstGeom prst="rect">
            <a:avLst/>
          </a:prstGeom>
        </p:spPr>
      </p:pic>
      <p:pic>
        <p:nvPicPr>
          <p:cNvPr id="23" name="Picture 22" descr="A insect on a flower&#10;&#10;Description automatically generated">
            <a:extLst>
              <a:ext uri="{FF2B5EF4-FFF2-40B4-BE49-F238E27FC236}">
                <a16:creationId xmlns:a16="http://schemas.microsoft.com/office/drawing/2014/main" id="{1683FAC7-EF9F-439A-88FE-C323A649386B}"/>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2242377" y="332029"/>
            <a:ext cx="5362263" cy="5307732"/>
          </a:xfrm>
          <a:prstGeom prst="rect">
            <a:avLst/>
          </a:prstGeom>
        </p:spPr>
      </p:pic>
      <p:pic>
        <p:nvPicPr>
          <p:cNvPr id="25" name="Picture 24" descr="A insect on the ground&#10;&#10;Description automatically generated">
            <a:extLst>
              <a:ext uri="{FF2B5EF4-FFF2-40B4-BE49-F238E27FC236}">
                <a16:creationId xmlns:a16="http://schemas.microsoft.com/office/drawing/2014/main" id="{679B066C-097B-4C87-AF83-774CB6356CF7}"/>
              </a:ext>
            </a:extLst>
          </p:cNvPr>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2642063" y="4958112"/>
            <a:ext cx="4431792" cy="3996106"/>
          </a:xfrm>
          <a:prstGeom prst="rect">
            <a:avLst/>
          </a:prstGeom>
        </p:spPr>
      </p:pic>
      <p:sp>
        <p:nvSpPr>
          <p:cNvPr id="12" name="TextBox 11">
            <a:extLst>
              <a:ext uri="{FF2B5EF4-FFF2-40B4-BE49-F238E27FC236}">
                <a16:creationId xmlns:a16="http://schemas.microsoft.com/office/drawing/2014/main" id="{87FBC997-4F95-4EB1-880C-6AE73A753742}"/>
              </a:ext>
            </a:extLst>
          </p:cNvPr>
          <p:cNvSpPr txBox="1"/>
          <p:nvPr/>
        </p:nvSpPr>
        <p:spPr>
          <a:xfrm>
            <a:off x="120581" y="30756"/>
            <a:ext cx="7827666" cy="1107996"/>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chemeClr val="bg1"/>
                  </a:solidFill>
                </a:ln>
                <a:solidFill>
                  <a:schemeClr val="accent2">
                    <a:lumMod val="50000"/>
                  </a:schemeClr>
                </a:solidFill>
                <a:effectLst>
                  <a:glow rad="228600">
                    <a:schemeClr val="accent2">
                      <a:satMod val="175000"/>
                      <a:alpha val="40000"/>
                    </a:schemeClr>
                  </a:glow>
                </a:effectLst>
                <a:uLnTx/>
                <a:uFillTx/>
                <a:latin typeface="Playfair Display"/>
                <a:ea typeface="+mn-ea"/>
                <a:cs typeface="+mn-cs"/>
              </a:rPr>
              <a:t>The Locusts Arrive</a:t>
            </a:r>
            <a:endParaRPr kumimoji="0" lang="id-ID" sz="8000" b="1" i="0" u="none" strike="noStrike" kern="1200" cap="none" spc="0" normalizeH="0" baseline="0" noProof="0" dirty="0">
              <a:ln>
                <a:solidFill>
                  <a:schemeClr val="bg1"/>
                </a:solidFill>
              </a:ln>
              <a:solidFill>
                <a:schemeClr val="accent2">
                  <a:lumMod val="50000"/>
                </a:schemeClr>
              </a:solidFill>
              <a:effectLst>
                <a:glow rad="228600">
                  <a:schemeClr val="accent2">
                    <a:satMod val="175000"/>
                    <a:alpha val="40000"/>
                  </a:schemeClr>
                </a:glow>
              </a:effectLst>
              <a:uLnTx/>
              <a:uFillTx/>
              <a:latin typeface="Playfair Display"/>
              <a:ea typeface="+mn-ea"/>
              <a:cs typeface="+mn-cs"/>
            </a:endParaRPr>
          </a:p>
        </p:txBody>
      </p:sp>
      <p:sp>
        <p:nvSpPr>
          <p:cNvPr id="13" name="Slide Number Placeholder 2"/>
          <p:cNvSpPr>
            <a:spLocks noGrp="1"/>
          </p:cNvSpPr>
          <p:nvPr>
            <p:ph type="sldNum" sz="quarter" idx="13"/>
          </p:nvPr>
        </p:nvSpPr>
        <p:spPr>
          <a:xfrm>
            <a:off x="9330481" y="6500914"/>
            <a:ext cx="2743200" cy="249385"/>
          </a:xfrm>
        </p:spPr>
        <p:txBody>
          <a:bodyPr/>
          <a:lstStyle/>
          <a:p>
            <a:fld id="{48BB047D-A6CD-43AB-96F0-683C726B586B}" type="slidenum">
              <a:rPr lang="en-US" sz="1400" b="1" smtClean="0"/>
              <a:pPr/>
              <a:t>45</a:t>
            </a:fld>
            <a:endParaRPr lang="en-US" b="1" dirty="0"/>
          </a:p>
        </p:txBody>
      </p:sp>
    </p:spTree>
    <p:extLst>
      <p:ext uri="{BB962C8B-B14F-4D97-AF65-F5344CB8AC3E}">
        <p14:creationId xmlns:p14="http://schemas.microsoft.com/office/powerpoint/2010/main" val="304094149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path" presetSubtype="0" accel="50000" decel="50000" fill="hold" nodeType="withEffect">
                                  <p:stCondLst>
                                    <p:cond delay="1000"/>
                                  </p:stCondLst>
                                  <p:childTnLst>
                                    <p:animMotion origin="layout" path="M 2.08333E-7 -1.13704 L -0.09076 -0.01412 L -0.17565 -1.13704 L -0.26628 -0.01412 L -0.35703 -1.13704 L -0.44193 -0.01412 L -0.53268 -1.13704 L -0.61732 -0.01412 L -0.70807 -1.13704 L -0.79883 -0.01412 L -0.88359 -1.13704 L -0.97435 -0.01412 L -1.05938 -1.13704 L -1.14987 -0.01412 L -1.24036 -1.13704 L -1.32526 -0.01412 L -1.41602 -1.13704 " pathEditMode="relative" rAng="0" ptsTypes="AAAAAAAAAAAAAAAAA">
                                      <p:cBhvr>
                                        <p:cTn id="6" dur="5000" fill="hold"/>
                                        <p:tgtEl>
                                          <p:spTgt spid="25"/>
                                        </p:tgtEl>
                                        <p:attrNameLst>
                                          <p:attrName>ppt_x</p:attrName>
                                          <p:attrName>ppt_y</p:attrName>
                                        </p:attrNameLst>
                                      </p:cBhvr>
                                      <p:rCtr x="-70807" y="56134"/>
                                    </p:animMotion>
                                  </p:childTnLst>
                                </p:cTn>
                              </p:par>
                              <p:par>
                                <p:cTn id="7" presetID="40" presetClass="path" presetSubtype="0" accel="50000" decel="50000" fill="hold" nodeType="withEffect">
                                  <p:stCondLst>
                                    <p:cond delay="1000"/>
                                  </p:stCondLst>
                                  <p:childTnLst>
                                    <p:animMotion origin="layout" path="M 1.45833E-6 -4.44444E-6 C -0.01784 -0.16574 -0.04193 -0.32222 -0.08906 -0.32222 C -0.14258 -0.32222 -0.16029 -0.16574 -0.17813 -4.44444E-6 C -0.20208 0.18311 -0.21992 0.36505 -0.27956 0.36505 C -0.33294 0.36505 -0.35078 0.18311 -0.37487 -4.44444E-6 C -0.38646 -0.16574 -0.41042 -0.32222 -0.4638 -0.32222 C -0.51107 -0.32222 -0.53503 -0.16574 -0.55287 -4.44444E-6 C -0.5707 0.18311 -0.59466 0.36505 -0.64818 0.36505 C -0.70156 0.36505 -0.74336 -4.44444E-6 -0.74336 0.00116 C -0.7612 -0.16574 -0.77904 -0.32222 -0.83242 -0.32222 C -0.88581 -0.32222 -0.90365 -0.16574 -0.92149 -4.44444E-6 C -0.94544 0.18311 -0.96328 0.36505 -1.02292 0.36505 C -1.0763 0.36505 -1.09414 0.18311 -1.11185 -4.44444E-6 C -1.13594 -0.16574 -1.15378 -0.32222 -1.20716 -0.32222 C -1.25404 -0.32222 -1.27826 -0.16574 -1.29597 -4.44444E-6 C -1.3138 0.18311 -1.33776 0.36505 -1.39128 0.36505 C -1.44466 0.36505 -1.4625 0.18311 -1.48659 -4.44444E-6 " pathEditMode="relative" rAng="0" ptsTypes="AAAAAAAAAAAAAAAAA">
                                      <p:cBhvr>
                                        <p:cTn id="8" dur="3000" fill="hold"/>
                                        <p:tgtEl>
                                          <p:spTgt spid="23"/>
                                        </p:tgtEl>
                                        <p:attrNameLst>
                                          <p:attrName>ppt_x</p:attrName>
                                          <p:attrName>ppt_y</p:attrName>
                                        </p:attrNameLst>
                                      </p:cBhvr>
                                      <p:rCtr x="-74336" y="2153"/>
                                    </p:animMotion>
                                  </p:childTnLst>
                                </p:cTn>
                              </p:par>
                              <p:par>
                                <p:cTn id="9" presetID="47" presetClass="path" presetSubtype="0" accel="50000" decel="50000" fill="hold" nodeType="withEffect">
                                  <p:stCondLst>
                                    <p:cond delay="1500"/>
                                  </p:stCondLst>
                                  <p:childTnLst>
                                    <p:animMotion origin="layout" path="M -4.79167E-6 0.54005 C -0.01197 0.22431 -0.05494 0.00023 -0.09778 0.00023 C -0.14075 0.00023 -0.17721 0.22431 -0.18919 0.54005 C -0.20742 0.22431 -0.24401 0.00023 -0.28697 0.00023 C -0.32981 0.00023 -0.3664 0.22431 -0.37825 0.54005 C -0.39661 0.22431 -0.43307 0.00023 -0.47604 0.00023 C -0.51901 0.00023 -0.56184 0.22431 -0.57382 0.54005 C -0.58567 0.22431 -0.62226 0.00023 -0.67148 0.00023 C -0.70807 0.00023 -0.75091 0.22431 -0.76289 0.54005 C -0.77486 0.22431 -0.8177 0.00023 -0.86067 0.00023 C -0.90351 0.00023 -0.9401 0.22431 -0.95195 0.54005 C -0.97031 0.22431 -1.00677 0.00023 -1.04973 0.00023 C -1.0927 0.00023 -1.12916 0.22431 -1.14752 0.54005 C -1.15937 0.22431 -1.19596 0.00023 -1.2388 0.00023 C -1.28164 0.00023 -1.3246 0.22431 -1.33645 0.54005 C -1.3483 0.22431 -1.38489 0.00023 -1.43424 0.00023 C -1.47708 0.00023 -1.51367 0.22431 -1.52565 0.54005 " pathEditMode="relative" rAng="0" ptsTypes="AAAAAAAAAAAAAAAAA">
                                      <p:cBhvr>
                                        <p:cTn id="10" dur="5000" fill="hold"/>
                                        <p:tgtEl>
                                          <p:spTgt spid="21"/>
                                        </p:tgtEl>
                                        <p:attrNameLst>
                                          <p:attrName>ppt_x</p:attrName>
                                          <p:attrName>ppt_y</p:attrName>
                                        </p:attrNameLst>
                                      </p:cBhvr>
                                      <p:rCtr x="-76289" y="-26991"/>
                                    </p:animMotion>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Group 106"/>
          <p:cNvGrpSpPr>
            <a:grpSpLocks noChangeAspect="1"/>
          </p:cNvGrpSpPr>
          <p:nvPr/>
        </p:nvGrpSpPr>
        <p:grpSpPr bwMode="auto">
          <a:xfrm>
            <a:off x="4346" y="2697027"/>
            <a:ext cx="12266818" cy="946324"/>
            <a:chOff x="1357" y="1936"/>
            <a:chExt cx="4931" cy="448"/>
          </a:xfrm>
        </p:grpSpPr>
        <p:sp>
          <p:nvSpPr>
            <p:cNvPr id="108" name="Rectangle 107"/>
            <p:cNvSpPr>
              <a:spLocks noChangeArrowheads="1"/>
            </p:cNvSpPr>
            <p:nvPr/>
          </p:nvSpPr>
          <p:spPr bwMode="auto">
            <a:xfrm>
              <a:off x="1357" y="1936"/>
              <a:ext cx="4896" cy="448"/>
            </a:xfrm>
            <a:prstGeom prst="rect">
              <a:avLst/>
            </a:prstGeom>
            <a:solidFill>
              <a:srgbClr val="58595B">
                <a:alpha val="20000"/>
              </a:srgbClr>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9" name="Rectangle 108"/>
            <p:cNvSpPr>
              <a:spLocks noChangeArrowheads="1"/>
            </p:cNvSpPr>
            <p:nvPr/>
          </p:nvSpPr>
          <p:spPr bwMode="auto">
            <a:xfrm>
              <a:off x="1636" y="2148"/>
              <a:ext cx="468" cy="24"/>
            </a:xfrm>
            <a:prstGeom prst="rect">
              <a:avLst/>
            </a:prstGeom>
            <a:solidFill>
              <a:srgbClr val="E6E7E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0" name="Rectangle 109"/>
            <p:cNvSpPr>
              <a:spLocks noChangeArrowheads="1"/>
            </p:cNvSpPr>
            <p:nvPr/>
          </p:nvSpPr>
          <p:spPr bwMode="auto">
            <a:xfrm>
              <a:off x="2424" y="2148"/>
              <a:ext cx="468" cy="24"/>
            </a:xfrm>
            <a:prstGeom prst="rect">
              <a:avLst/>
            </a:prstGeom>
            <a:solidFill>
              <a:srgbClr val="E6E7E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 name="Rectangle 110"/>
            <p:cNvSpPr>
              <a:spLocks noChangeArrowheads="1"/>
            </p:cNvSpPr>
            <p:nvPr/>
          </p:nvSpPr>
          <p:spPr bwMode="auto">
            <a:xfrm>
              <a:off x="3212" y="2148"/>
              <a:ext cx="468" cy="24"/>
            </a:xfrm>
            <a:prstGeom prst="rect">
              <a:avLst/>
            </a:prstGeom>
            <a:solidFill>
              <a:srgbClr val="E6E7E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 name="Rectangle 111"/>
            <p:cNvSpPr>
              <a:spLocks noChangeArrowheads="1"/>
            </p:cNvSpPr>
            <p:nvPr/>
          </p:nvSpPr>
          <p:spPr bwMode="auto">
            <a:xfrm>
              <a:off x="4000" y="2148"/>
              <a:ext cx="468" cy="24"/>
            </a:xfrm>
            <a:prstGeom prst="rect">
              <a:avLst/>
            </a:prstGeom>
            <a:solidFill>
              <a:srgbClr val="E6E7E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3" name="Rectangle 112"/>
            <p:cNvSpPr>
              <a:spLocks noChangeArrowheads="1"/>
            </p:cNvSpPr>
            <p:nvPr/>
          </p:nvSpPr>
          <p:spPr bwMode="auto">
            <a:xfrm>
              <a:off x="4788" y="2148"/>
              <a:ext cx="468" cy="24"/>
            </a:xfrm>
            <a:prstGeom prst="rect">
              <a:avLst/>
            </a:prstGeom>
            <a:solidFill>
              <a:srgbClr val="E6E7E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4" name="Rectangle 113"/>
            <p:cNvSpPr>
              <a:spLocks noChangeArrowheads="1"/>
            </p:cNvSpPr>
            <p:nvPr/>
          </p:nvSpPr>
          <p:spPr bwMode="auto">
            <a:xfrm>
              <a:off x="5576" y="2148"/>
              <a:ext cx="468" cy="24"/>
            </a:xfrm>
            <a:prstGeom prst="rect">
              <a:avLst/>
            </a:prstGeom>
            <a:solidFill>
              <a:srgbClr val="E6E7E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 name="Rectangle 114"/>
            <p:cNvSpPr>
              <a:spLocks noChangeArrowheads="1"/>
            </p:cNvSpPr>
            <p:nvPr/>
          </p:nvSpPr>
          <p:spPr bwMode="auto">
            <a:xfrm>
              <a:off x="1392" y="1962"/>
              <a:ext cx="4896" cy="24"/>
            </a:xfrm>
            <a:prstGeom prst="rect">
              <a:avLst/>
            </a:prstGeom>
            <a:solidFill>
              <a:srgbClr val="E6E7E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6" name="Rectangle 115"/>
            <p:cNvSpPr>
              <a:spLocks noChangeArrowheads="1"/>
            </p:cNvSpPr>
            <p:nvPr/>
          </p:nvSpPr>
          <p:spPr bwMode="auto">
            <a:xfrm>
              <a:off x="1392" y="2334"/>
              <a:ext cx="4896" cy="24"/>
            </a:xfrm>
            <a:prstGeom prst="rect">
              <a:avLst/>
            </a:prstGeom>
            <a:solidFill>
              <a:srgbClr val="E6E7E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3" name="Rectangle 52"/>
          <p:cNvSpPr/>
          <p:nvPr/>
        </p:nvSpPr>
        <p:spPr>
          <a:xfrm>
            <a:off x="-10484" y="-47124"/>
            <a:ext cx="12211831" cy="2799072"/>
          </a:xfrm>
          <a:prstGeom prst="rect">
            <a:avLst/>
          </a:prstGeom>
          <a:solidFill>
            <a:srgbClr val="00808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640080" rIns="5486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4" name="Group 53"/>
          <p:cNvGrpSpPr>
            <a:grpSpLocks noChangeAspect="1"/>
          </p:cNvGrpSpPr>
          <p:nvPr/>
        </p:nvGrpSpPr>
        <p:grpSpPr bwMode="auto">
          <a:xfrm>
            <a:off x="-8583" y="5465067"/>
            <a:ext cx="12279747" cy="1392933"/>
            <a:chOff x="1392" y="1936"/>
            <a:chExt cx="4896" cy="448"/>
          </a:xfrm>
        </p:grpSpPr>
        <p:sp>
          <p:nvSpPr>
            <p:cNvPr id="55" name="Rectangle 54"/>
            <p:cNvSpPr>
              <a:spLocks noChangeArrowheads="1"/>
            </p:cNvSpPr>
            <p:nvPr/>
          </p:nvSpPr>
          <p:spPr bwMode="auto">
            <a:xfrm>
              <a:off x="1392" y="1936"/>
              <a:ext cx="4896" cy="448"/>
            </a:xfrm>
            <a:prstGeom prst="rect">
              <a:avLst/>
            </a:prstGeom>
            <a:solidFill>
              <a:srgbClr val="58595B"/>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Rectangle 55"/>
            <p:cNvSpPr>
              <a:spLocks noChangeArrowheads="1"/>
            </p:cNvSpPr>
            <p:nvPr/>
          </p:nvSpPr>
          <p:spPr bwMode="auto">
            <a:xfrm>
              <a:off x="1636" y="2148"/>
              <a:ext cx="468" cy="24"/>
            </a:xfrm>
            <a:prstGeom prst="rect">
              <a:avLst/>
            </a:prstGeom>
            <a:solidFill>
              <a:srgbClr val="E6E7E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Rectangle 56"/>
            <p:cNvSpPr>
              <a:spLocks noChangeArrowheads="1"/>
            </p:cNvSpPr>
            <p:nvPr/>
          </p:nvSpPr>
          <p:spPr bwMode="auto">
            <a:xfrm>
              <a:off x="2424" y="2148"/>
              <a:ext cx="468" cy="24"/>
            </a:xfrm>
            <a:prstGeom prst="rect">
              <a:avLst/>
            </a:prstGeom>
            <a:solidFill>
              <a:srgbClr val="E6E7E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Rectangle 57"/>
            <p:cNvSpPr>
              <a:spLocks noChangeArrowheads="1"/>
            </p:cNvSpPr>
            <p:nvPr/>
          </p:nvSpPr>
          <p:spPr bwMode="auto">
            <a:xfrm>
              <a:off x="3212" y="2148"/>
              <a:ext cx="468" cy="24"/>
            </a:xfrm>
            <a:prstGeom prst="rect">
              <a:avLst/>
            </a:prstGeom>
            <a:solidFill>
              <a:srgbClr val="E6E7E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Rectangle 58"/>
            <p:cNvSpPr>
              <a:spLocks noChangeArrowheads="1"/>
            </p:cNvSpPr>
            <p:nvPr/>
          </p:nvSpPr>
          <p:spPr bwMode="auto">
            <a:xfrm>
              <a:off x="4000" y="2148"/>
              <a:ext cx="468" cy="24"/>
            </a:xfrm>
            <a:prstGeom prst="rect">
              <a:avLst/>
            </a:prstGeom>
            <a:solidFill>
              <a:srgbClr val="E6E7E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 name="Rectangle 59"/>
            <p:cNvSpPr>
              <a:spLocks noChangeArrowheads="1"/>
            </p:cNvSpPr>
            <p:nvPr/>
          </p:nvSpPr>
          <p:spPr bwMode="auto">
            <a:xfrm>
              <a:off x="4788" y="2148"/>
              <a:ext cx="468" cy="24"/>
            </a:xfrm>
            <a:prstGeom prst="rect">
              <a:avLst/>
            </a:prstGeom>
            <a:solidFill>
              <a:srgbClr val="E6E7E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Rectangle 60"/>
            <p:cNvSpPr>
              <a:spLocks noChangeArrowheads="1"/>
            </p:cNvSpPr>
            <p:nvPr/>
          </p:nvSpPr>
          <p:spPr bwMode="auto">
            <a:xfrm>
              <a:off x="5576" y="2148"/>
              <a:ext cx="468" cy="24"/>
            </a:xfrm>
            <a:prstGeom prst="rect">
              <a:avLst/>
            </a:prstGeom>
            <a:solidFill>
              <a:srgbClr val="E6E7E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 name="Rectangle 61"/>
            <p:cNvSpPr>
              <a:spLocks noChangeArrowheads="1"/>
            </p:cNvSpPr>
            <p:nvPr/>
          </p:nvSpPr>
          <p:spPr bwMode="auto">
            <a:xfrm>
              <a:off x="1392" y="1962"/>
              <a:ext cx="4896" cy="24"/>
            </a:xfrm>
            <a:prstGeom prst="rect">
              <a:avLst/>
            </a:prstGeom>
            <a:solidFill>
              <a:srgbClr val="E6E7E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Rectangle 62"/>
            <p:cNvSpPr>
              <a:spLocks noChangeArrowheads="1"/>
            </p:cNvSpPr>
            <p:nvPr/>
          </p:nvSpPr>
          <p:spPr bwMode="auto">
            <a:xfrm>
              <a:off x="1392" y="2334"/>
              <a:ext cx="4896" cy="24"/>
            </a:xfrm>
            <a:prstGeom prst="rect">
              <a:avLst/>
            </a:prstGeom>
            <a:solidFill>
              <a:srgbClr val="E6E7E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3BF0F2E5-ADA0-4839-A26F-314D955F807F}"/>
              </a:ext>
            </a:extLst>
          </p:cNvPr>
          <p:cNvGrpSpPr/>
          <p:nvPr/>
        </p:nvGrpSpPr>
        <p:grpSpPr>
          <a:xfrm>
            <a:off x="1219200" y="3166107"/>
            <a:ext cx="10348027" cy="3393088"/>
            <a:chOff x="1219200" y="3166107"/>
            <a:chExt cx="10348027" cy="3393088"/>
          </a:xfrm>
        </p:grpSpPr>
        <p:grpSp>
          <p:nvGrpSpPr>
            <p:cNvPr id="118" name="Group 117"/>
            <p:cNvGrpSpPr/>
            <p:nvPr/>
          </p:nvGrpSpPr>
          <p:grpSpPr>
            <a:xfrm>
              <a:off x="1219200" y="3166107"/>
              <a:ext cx="10348027" cy="3393088"/>
              <a:chOff x="1219200" y="3166107"/>
              <a:chExt cx="10348027" cy="3393088"/>
            </a:xfrm>
          </p:grpSpPr>
          <p:grpSp>
            <p:nvGrpSpPr>
              <p:cNvPr id="4" name="Group 45"/>
              <p:cNvGrpSpPr>
                <a:grpSpLocks noChangeAspect="1"/>
              </p:cNvGrpSpPr>
              <p:nvPr/>
            </p:nvGrpSpPr>
            <p:grpSpPr bwMode="auto">
              <a:xfrm flipH="1">
                <a:off x="1219200" y="3591156"/>
                <a:ext cx="10348027" cy="2968039"/>
                <a:chOff x="1064" y="1030"/>
                <a:chExt cx="1806" cy="518"/>
              </a:xfrm>
            </p:grpSpPr>
            <p:sp>
              <p:nvSpPr>
                <p:cNvPr id="5" name="Freeform 46"/>
                <p:cNvSpPr>
                  <a:spLocks noEditPoints="1"/>
                </p:cNvSpPr>
                <p:nvPr/>
              </p:nvSpPr>
              <p:spPr bwMode="auto">
                <a:xfrm>
                  <a:off x="1080" y="1166"/>
                  <a:ext cx="930" cy="328"/>
                </a:xfrm>
                <a:custGeom>
                  <a:avLst/>
                  <a:gdLst>
                    <a:gd name="T0" fmla="*/ 570 w 930"/>
                    <a:gd name="T1" fmla="*/ 236 h 328"/>
                    <a:gd name="T2" fmla="*/ 568 w 930"/>
                    <a:gd name="T3" fmla="*/ 242 h 328"/>
                    <a:gd name="T4" fmla="*/ 560 w 930"/>
                    <a:gd name="T5" fmla="*/ 252 h 328"/>
                    <a:gd name="T6" fmla="*/ 250 w 930"/>
                    <a:gd name="T7" fmla="*/ 252 h 328"/>
                    <a:gd name="T8" fmla="*/ 244 w 930"/>
                    <a:gd name="T9" fmla="*/ 252 h 328"/>
                    <a:gd name="T10" fmla="*/ 226 w 930"/>
                    <a:gd name="T11" fmla="*/ 248 h 328"/>
                    <a:gd name="T12" fmla="*/ 212 w 930"/>
                    <a:gd name="T13" fmla="*/ 234 h 328"/>
                    <a:gd name="T14" fmla="*/ 186 w 930"/>
                    <a:gd name="T15" fmla="*/ 218 h 328"/>
                    <a:gd name="T16" fmla="*/ 166 w 930"/>
                    <a:gd name="T17" fmla="*/ 214 h 328"/>
                    <a:gd name="T18" fmla="*/ 154 w 930"/>
                    <a:gd name="T19" fmla="*/ 214 h 328"/>
                    <a:gd name="T20" fmla="*/ 134 w 930"/>
                    <a:gd name="T21" fmla="*/ 216 h 328"/>
                    <a:gd name="T22" fmla="*/ 114 w 930"/>
                    <a:gd name="T23" fmla="*/ 222 h 328"/>
                    <a:gd name="T24" fmla="*/ 84 w 930"/>
                    <a:gd name="T25" fmla="*/ 248 h 328"/>
                    <a:gd name="T26" fmla="*/ 0 w 930"/>
                    <a:gd name="T27" fmla="*/ 244 h 328"/>
                    <a:gd name="T28" fmla="*/ 20 w 930"/>
                    <a:gd name="T29" fmla="*/ 242 h 328"/>
                    <a:gd name="T30" fmla="*/ 30 w 930"/>
                    <a:gd name="T31" fmla="*/ 236 h 328"/>
                    <a:gd name="T32" fmla="*/ 36 w 930"/>
                    <a:gd name="T33" fmla="*/ 230 h 328"/>
                    <a:gd name="T34" fmla="*/ 40 w 930"/>
                    <a:gd name="T35" fmla="*/ 220 h 328"/>
                    <a:gd name="T36" fmla="*/ 36 w 930"/>
                    <a:gd name="T37" fmla="*/ 218 h 328"/>
                    <a:gd name="T38" fmla="*/ 0 w 930"/>
                    <a:gd name="T39" fmla="*/ 218 h 328"/>
                    <a:gd name="T40" fmla="*/ 234 w 930"/>
                    <a:gd name="T41" fmla="*/ 208 h 328"/>
                    <a:gd name="T42" fmla="*/ 570 w 930"/>
                    <a:gd name="T43" fmla="*/ 208 h 328"/>
                    <a:gd name="T44" fmla="*/ 250 w 930"/>
                    <a:gd name="T45" fmla="*/ 0 h 328"/>
                    <a:gd name="T46" fmla="*/ 248 w 930"/>
                    <a:gd name="T47" fmla="*/ 0 h 328"/>
                    <a:gd name="T48" fmla="*/ 218 w 930"/>
                    <a:gd name="T49" fmla="*/ 0 h 328"/>
                    <a:gd name="T50" fmla="*/ 206 w 930"/>
                    <a:gd name="T51" fmla="*/ 18 h 328"/>
                    <a:gd name="T52" fmla="*/ 152 w 930"/>
                    <a:gd name="T53" fmla="*/ 110 h 328"/>
                    <a:gd name="T54" fmla="*/ 18 w 930"/>
                    <a:gd name="T55" fmla="*/ 144 h 328"/>
                    <a:gd name="T56" fmla="*/ 376 w 930"/>
                    <a:gd name="T57" fmla="*/ 144 h 328"/>
                    <a:gd name="T58" fmla="*/ 570 w 930"/>
                    <a:gd name="T59" fmla="*/ 16 h 328"/>
                    <a:gd name="T60" fmla="*/ 568 w 930"/>
                    <a:gd name="T61" fmla="*/ 10 h 328"/>
                    <a:gd name="T62" fmla="*/ 560 w 930"/>
                    <a:gd name="T63" fmla="*/ 2 h 328"/>
                    <a:gd name="T64" fmla="*/ 554 w 930"/>
                    <a:gd name="T65" fmla="*/ 0 h 328"/>
                    <a:gd name="T66" fmla="*/ 930 w 930"/>
                    <a:gd name="T67" fmla="*/ 302 h 328"/>
                    <a:gd name="T68" fmla="*/ 930 w 930"/>
                    <a:gd name="T69" fmla="*/ 308 h 328"/>
                    <a:gd name="T70" fmla="*/ 922 w 930"/>
                    <a:gd name="T71" fmla="*/ 316 h 328"/>
                    <a:gd name="T72" fmla="*/ 556 w 930"/>
                    <a:gd name="T73" fmla="*/ 318 h 328"/>
                    <a:gd name="T74" fmla="*/ 914 w 930"/>
                    <a:gd name="T75" fmla="*/ 246 h 328"/>
                    <a:gd name="T76" fmla="*/ 922 w 930"/>
                    <a:gd name="T77" fmla="*/ 248 h 328"/>
                    <a:gd name="T78" fmla="*/ 930 w 930"/>
                    <a:gd name="T79" fmla="*/ 256 h 328"/>
                    <a:gd name="T80" fmla="*/ 930 w 930"/>
                    <a:gd name="T81" fmla="*/ 262 h 328"/>
                    <a:gd name="T82" fmla="*/ 244 w 930"/>
                    <a:gd name="T83" fmla="*/ 304 h 328"/>
                    <a:gd name="T84" fmla="*/ 242 w 930"/>
                    <a:gd name="T85" fmla="*/ 328 h 328"/>
                    <a:gd name="T86" fmla="*/ 376 w 930"/>
                    <a:gd name="T87" fmla="*/ 248 h 328"/>
                    <a:gd name="T88" fmla="*/ 226 w 930"/>
                    <a:gd name="T89" fmla="*/ 248 h 328"/>
                    <a:gd name="T90" fmla="*/ 240 w 930"/>
                    <a:gd name="T91" fmla="*/ 274 h 328"/>
                    <a:gd name="T92" fmla="*/ 244 w 930"/>
                    <a:gd name="T93" fmla="*/ 304 h 328"/>
                    <a:gd name="T94" fmla="*/ 84 w 930"/>
                    <a:gd name="T95" fmla="*/ 248 h 328"/>
                    <a:gd name="T96" fmla="*/ 0 w 930"/>
                    <a:gd name="T97" fmla="*/ 328 h 328"/>
                    <a:gd name="T98" fmla="*/ 68 w 930"/>
                    <a:gd name="T99" fmla="*/ 328 h 328"/>
                    <a:gd name="T100" fmla="*/ 64 w 930"/>
                    <a:gd name="T101" fmla="*/ 304 h 328"/>
                    <a:gd name="T102" fmla="*/ 66 w 930"/>
                    <a:gd name="T103" fmla="*/ 288 h 328"/>
                    <a:gd name="T104" fmla="*/ 76 w 930"/>
                    <a:gd name="T105" fmla="*/ 260 h 328"/>
                    <a:gd name="T106" fmla="*/ 84 w 930"/>
                    <a:gd name="T107" fmla="*/ 24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30" h="328">
                      <a:moveTo>
                        <a:pt x="570" y="208"/>
                      </a:moveTo>
                      <a:lnTo>
                        <a:pt x="570" y="236"/>
                      </a:lnTo>
                      <a:lnTo>
                        <a:pt x="570" y="236"/>
                      </a:lnTo>
                      <a:lnTo>
                        <a:pt x="568" y="242"/>
                      </a:lnTo>
                      <a:lnTo>
                        <a:pt x="564" y="248"/>
                      </a:lnTo>
                      <a:lnTo>
                        <a:pt x="560" y="252"/>
                      </a:lnTo>
                      <a:lnTo>
                        <a:pt x="554" y="252"/>
                      </a:lnTo>
                      <a:lnTo>
                        <a:pt x="250" y="252"/>
                      </a:lnTo>
                      <a:lnTo>
                        <a:pt x="250" y="252"/>
                      </a:lnTo>
                      <a:lnTo>
                        <a:pt x="244" y="252"/>
                      </a:lnTo>
                      <a:lnTo>
                        <a:pt x="238" y="248"/>
                      </a:lnTo>
                      <a:lnTo>
                        <a:pt x="226" y="248"/>
                      </a:lnTo>
                      <a:lnTo>
                        <a:pt x="226" y="248"/>
                      </a:lnTo>
                      <a:lnTo>
                        <a:pt x="212" y="234"/>
                      </a:lnTo>
                      <a:lnTo>
                        <a:pt x="196" y="222"/>
                      </a:lnTo>
                      <a:lnTo>
                        <a:pt x="186" y="218"/>
                      </a:lnTo>
                      <a:lnTo>
                        <a:pt x="176" y="216"/>
                      </a:lnTo>
                      <a:lnTo>
                        <a:pt x="166" y="214"/>
                      </a:lnTo>
                      <a:lnTo>
                        <a:pt x="154" y="214"/>
                      </a:lnTo>
                      <a:lnTo>
                        <a:pt x="154" y="214"/>
                      </a:lnTo>
                      <a:lnTo>
                        <a:pt x="144" y="214"/>
                      </a:lnTo>
                      <a:lnTo>
                        <a:pt x="134" y="216"/>
                      </a:lnTo>
                      <a:lnTo>
                        <a:pt x="124" y="218"/>
                      </a:lnTo>
                      <a:lnTo>
                        <a:pt x="114" y="222"/>
                      </a:lnTo>
                      <a:lnTo>
                        <a:pt x="98" y="234"/>
                      </a:lnTo>
                      <a:lnTo>
                        <a:pt x="84" y="248"/>
                      </a:lnTo>
                      <a:lnTo>
                        <a:pt x="0" y="248"/>
                      </a:lnTo>
                      <a:lnTo>
                        <a:pt x="0" y="244"/>
                      </a:lnTo>
                      <a:lnTo>
                        <a:pt x="0" y="244"/>
                      </a:lnTo>
                      <a:lnTo>
                        <a:pt x="20" y="242"/>
                      </a:lnTo>
                      <a:lnTo>
                        <a:pt x="26" y="240"/>
                      </a:lnTo>
                      <a:lnTo>
                        <a:pt x="30" y="236"/>
                      </a:lnTo>
                      <a:lnTo>
                        <a:pt x="30" y="236"/>
                      </a:lnTo>
                      <a:lnTo>
                        <a:pt x="36" y="230"/>
                      </a:lnTo>
                      <a:lnTo>
                        <a:pt x="40" y="224"/>
                      </a:lnTo>
                      <a:lnTo>
                        <a:pt x="40" y="220"/>
                      </a:lnTo>
                      <a:lnTo>
                        <a:pt x="40" y="218"/>
                      </a:lnTo>
                      <a:lnTo>
                        <a:pt x="36" y="218"/>
                      </a:lnTo>
                      <a:lnTo>
                        <a:pt x="36" y="218"/>
                      </a:lnTo>
                      <a:lnTo>
                        <a:pt x="0" y="218"/>
                      </a:lnTo>
                      <a:lnTo>
                        <a:pt x="0" y="208"/>
                      </a:lnTo>
                      <a:lnTo>
                        <a:pt x="234" y="208"/>
                      </a:lnTo>
                      <a:lnTo>
                        <a:pt x="376" y="208"/>
                      </a:lnTo>
                      <a:lnTo>
                        <a:pt x="570" y="208"/>
                      </a:lnTo>
                      <a:close/>
                      <a:moveTo>
                        <a:pt x="554" y="0"/>
                      </a:moveTo>
                      <a:lnTo>
                        <a:pt x="250" y="0"/>
                      </a:lnTo>
                      <a:lnTo>
                        <a:pt x="250" y="0"/>
                      </a:lnTo>
                      <a:lnTo>
                        <a:pt x="248" y="0"/>
                      </a:lnTo>
                      <a:lnTo>
                        <a:pt x="218" y="0"/>
                      </a:lnTo>
                      <a:lnTo>
                        <a:pt x="218" y="0"/>
                      </a:lnTo>
                      <a:lnTo>
                        <a:pt x="214" y="6"/>
                      </a:lnTo>
                      <a:lnTo>
                        <a:pt x="206" y="18"/>
                      </a:lnTo>
                      <a:lnTo>
                        <a:pt x="182" y="56"/>
                      </a:lnTo>
                      <a:lnTo>
                        <a:pt x="152" y="110"/>
                      </a:lnTo>
                      <a:lnTo>
                        <a:pt x="152" y="110"/>
                      </a:lnTo>
                      <a:lnTo>
                        <a:pt x="18" y="144"/>
                      </a:lnTo>
                      <a:lnTo>
                        <a:pt x="234" y="144"/>
                      </a:lnTo>
                      <a:lnTo>
                        <a:pt x="376" y="144"/>
                      </a:lnTo>
                      <a:lnTo>
                        <a:pt x="570" y="144"/>
                      </a:lnTo>
                      <a:lnTo>
                        <a:pt x="570" y="16"/>
                      </a:lnTo>
                      <a:lnTo>
                        <a:pt x="570" y="16"/>
                      </a:lnTo>
                      <a:lnTo>
                        <a:pt x="568" y="10"/>
                      </a:lnTo>
                      <a:lnTo>
                        <a:pt x="564" y="6"/>
                      </a:lnTo>
                      <a:lnTo>
                        <a:pt x="560" y="2"/>
                      </a:lnTo>
                      <a:lnTo>
                        <a:pt x="554" y="0"/>
                      </a:lnTo>
                      <a:lnTo>
                        <a:pt x="554" y="0"/>
                      </a:lnTo>
                      <a:close/>
                      <a:moveTo>
                        <a:pt x="930" y="262"/>
                      </a:moveTo>
                      <a:lnTo>
                        <a:pt x="930" y="302"/>
                      </a:lnTo>
                      <a:lnTo>
                        <a:pt x="930" y="302"/>
                      </a:lnTo>
                      <a:lnTo>
                        <a:pt x="930" y="308"/>
                      </a:lnTo>
                      <a:lnTo>
                        <a:pt x="926" y="314"/>
                      </a:lnTo>
                      <a:lnTo>
                        <a:pt x="922" y="316"/>
                      </a:lnTo>
                      <a:lnTo>
                        <a:pt x="914" y="318"/>
                      </a:lnTo>
                      <a:lnTo>
                        <a:pt x="556" y="318"/>
                      </a:lnTo>
                      <a:lnTo>
                        <a:pt x="556" y="246"/>
                      </a:lnTo>
                      <a:lnTo>
                        <a:pt x="914" y="246"/>
                      </a:lnTo>
                      <a:lnTo>
                        <a:pt x="914" y="246"/>
                      </a:lnTo>
                      <a:lnTo>
                        <a:pt x="922" y="248"/>
                      </a:lnTo>
                      <a:lnTo>
                        <a:pt x="926" y="250"/>
                      </a:lnTo>
                      <a:lnTo>
                        <a:pt x="930" y="256"/>
                      </a:lnTo>
                      <a:lnTo>
                        <a:pt x="930" y="262"/>
                      </a:lnTo>
                      <a:lnTo>
                        <a:pt x="930" y="262"/>
                      </a:lnTo>
                      <a:close/>
                      <a:moveTo>
                        <a:pt x="244" y="304"/>
                      </a:moveTo>
                      <a:lnTo>
                        <a:pt x="244" y="304"/>
                      </a:lnTo>
                      <a:lnTo>
                        <a:pt x="244" y="316"/>
                      </a:lnTo>
                      <a:lnTo>
                        <a:pt x="242" y="328"/>
                      </a:lnTo>
                      <a:lnTo>
                        <a:pt x="376" y="328"/>
                      </a:lnTo>
                      <a:lnTo>
                        <a:pt x="376" y="248"/>
                      </a:lnTo>
                      <a:lnTo>
                        <a:pt x="226" y="248"/>
                      </a:lnTo>
                      <a:lnTo>
                        <a:pt x="226" y="248"/>
                      </a:lnTo>
                      <a:lnTo>
                        <a:pt x="234" y="260"/>
                      </a:lnTo>
                      <a:lnTo>
                        <a:pt x="240" y="274"/>
                      </a:lnTo>
                      <a:lnTo>
                        <a:pt x="244" y="288"/>
                      </a:lnTo>
                      <a:lnTo>
                        <a:pt x="244" y="304"/>
                      </a:lnTo>
                      <a:lnTo>
                        <a:pt x="244" y="304"/>
                      </a:lnTo>
                      <a:close/>
                      <a:moveTo>
                        <a:pt x="84" y="248"/>
                      </a:moveTo>
                      <a:lnTo>
                        <a:pt x="0" y="248"/>
                      </a:lnTo>
                      <a:lnTo>
                        <a:pt x="0" y="328"/>
                      </a:lnTo>
                      <a:lnTo>
                        <a:pt x="68" y="328"/>
                      </a:lnTo>
                      <a:lnTo>
                        <a:pt x="68" y="328"/>
                      </a:lnTo>
                      <a:lnTo>
                        <a:pt x="66" y="316"/>
                      </a:lnTo>
                      <a:lnTo>
                        <a:pt x="64" y="304"/>
                      </a:lnTo>
                      <a:lnTo>
                        <a:pt x="64" y="304"/>
                      </a:lnTo>
                      <a:lnTo>
                        <a:pt x="66" y="288"/>
                      </a:lnTo>
                      <a:lnTo>
                        <a:pt x="70" y="274"/>
                      </a:lnTo>
                      <a:lnTo>
                        <a:pt x="76" y="260"/>
                      </a:lnTo>
                      <a:lnTo>
                        <a:pt x="84" y="248"/>
                      </a:lnTo>
                      <a:lnTo>
                        <a:pt x="84" y="248"/>
                      </a:lnTo>
                      <a:close/>
                    </a:path>
                  </a:pathLst>
                </a:custGeom>
                <a:solidFill>
                  <a:schemeClr val="accent1">
                    <a:lumMod val="75000"/>
                  </a:schemeClr>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47"/>
                <p:cNvSpPr>
                  <a:spLocks/>
                </p:cNvSpPr>
                <p:nvPr/>
              </p:nvSpPr>
              <p:spPr bwMode="auto">
                <a:xfrm>
                  <a:off x="1080" y="1310"/>
                  <a:ext cx="570" cy="64"/>
                </a:xfrm>
                <a:custGeom>
                  <a:avLst/>
                  <a:gdLst>
                    <a:gd name="T0" fmla="*/ 376 w 570"/>
                    <a:gd name="T1" fmla="*/ 0 h 64"/>
                    <a:gd name="T2" fmla="*/ 234 w 570"/>
                    <a:gd name="T3" fmla="*/ 0 h 64"/>
                    <a:gd name="T4" fmla="*/ 18 w 570"/>
                    <a:gd name="T5" fmla="*/ 0 h 64"/>
                    <a:gd name="T6" fmla="*/ 18 w 570"/>
                    <a:gd name="T7" fmla="*/ 0 h 64"/>
                    <a:gd name="T8" fmla="*/ 14 w 570"/>
                    <a:gd name="T9" fmla="*/ 0 h 64"/>
                    <a:gd name="T10" fmla="*/ 14 w 570"/>
                    <a:gd name="T11" fmla="*/ 0 h 64"/>
                    <a:gd name="T12" fmla="*/ 4 w 570"/>
                    <a:gd name="T13" fmla="*/ 4 h 64"/>
                    <a:gd name="T14" fmla="*/ 2 w 570"/>
                    <a:gd name="T15" fmla="*/ 8 h 64"/>
                    <a:gd name="T16" fmla="*/ 0 w 570"/>
                    <a:gd name="T17" fmla="*/ 12 h 64"/>
                    <a:gd name="T18" fmla="*/ 0 w 570"/>
                    <a:gd name="T19" fmla="*/ 64 h 64"/>
                    <a:gd name="T20" fmla="*/ 234 w 570"/>
                    <a:gd name="T21" fmla="*/ 64 h 64"/>
                    <a:gd name="T22" fmla="*/ 376 w 570"/>
                    <a:gd name="T23" fmla="*/ 64 h 64"/>
                    <a:gd name="T24" fmla="*/ 570 w 570"/>
                    <a:gd name="T25" fmla="*/ 64 h 64"/>
                    <a:gd name="T26" fmla="*/ 570 w 570"/>
                    <a:gd name="T27" fmla="*/ 0 h 64"/>
                    <a:gd name="T28" fmla="*/ 376 w 570"/>
                    <a:gd name="T2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0" h="64">
                      <a:moveTo>
                        <a:pt x="376" y="0"/>
                      </a:moveTo>
                      <a:lnTo>
                        <a:pt x="234" y="0"/>
                      </a:lnTo>
                      <a:lnTo>
                        <a:pt x="18" y="0"/>
                      </a:lnTo>
                      <a:lnTo>
                        <a:pt x="18" y="0"/>
                      </a:lnTo>
                      <a:lnTo>
                        <a:pt x="14" y="0"/>
                      </a:lnTo>
                      <a:lnTo>
                        <a:pt x="14" y="0"/>
                      </a:lnTo>
                      <a:lnTo>
                        <a:pt x="4" y="4"/>
                      </a:lnTo>
                      <a:lnTo>
                        <a:pt x="2" y="8"/>
                      </a:lnTo>
                      <a:lnTo>
                        <a:pt x="0" y="12"/>
                      </a:lnTo>
                      <a:lnTo>
                        <a:pt x="0" y="64"/>
                      </a:lnTo>
                      <a:lnTo>
                        <a:pt x="234" y="64"/>
                      </a:lnTo>
                      <a:lnTo>
                        <a:pt x="376" y="64"/>
                      </a:lnTo>
                      <a:lnTo>
                        <a:pt x="570" y="64"/>
                      </a:lnTo>
                      <a:lnTo>
                        <a:pt x="570" y="0"/>
                      </a:lnTo>
                      <a:lnTo>
                        <a:pt x="376" y="0"/>
                      </a:lnTo>
                      <a:close/>
                    </a:path>
                  </a:pathLst>
                </a:custGeom>
                <a:solidFill>
                  <a:schemeClr val="accent1">
                    <a:lumMod val="50000"/>
                  </a:schemeClr>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48"/>
                <p:cNvSpPr>
                  <a:spLocks noChangeArrowheads="1"/>
                </p:cNvSpPr>
                <p:nvPr/>
              </p:nvSpPr>
              <p:spPr bwMode="auto">
                <a:xfrm>
                  <a:off x="1860" y="1356"/>
                  <a:ext cx="40" cy="58"/>
                </a:xfrm>
                <a:prstGeom prst="rect">
                  <a:avLst/>
                </a:prstGeom>
                <a:solidFill>
                  <a:schemeClr val="tx1">
                    <a:lumMod val="75000"/>
                    <a:lumOff val="25000"/>
                  </a:schemeClr>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49"/>
                <p:cNvSpPr>
                  <a:spLocks/>
                </p:cNvSpPr>
                <p:nvPr/>
              </p:nvSpPr>
              <p:spPr bwMode="auto">
                <a:xfrm>
                  <a:off x="2090" y="1348"/>
                  <a:ext cx="224" cy="84"/>
                </a:xfrm>
                <a:custGeom>
                  <a:avLst/>
                  <a:gdLst>
                    <a:gd name="T0" fmla="*/ 224 w 224"/>
                    <a:gd name="T1" fmla="*/ 68 h 84"/>
                    <a:gd name="T2" fmla="*/ 224 w 224"/>
                    <a:gd name="T3" fmla="*/ 68 h 84"/>
                    <a:gd name="T4" fmla="*/ 222 w 224"/>
                    <a:gd name="T5" fmla="*/ 74 h 84"/>
                    <a:gd name="T6" fmla="*/ 218 w 224"/>
                    <a:gd name="T7" fmla="*/ 80 h 84"/>
                    <a:gd name="T8" fmla="*/ 214 w 224"/>
                    <a:gd name="T9" fmla="*/ 82 h 84"/>
                    <a:gd name="T10" fmla="*/ 208 w 224"/>
                    <a:gd name="T11" fmla="*/ 84 h 84"/>
                    <a:gd name="T12" fmla="*/ 16 w 224"/>
                    <a:gd name="T13" fmla="*/ 84 h 84"/>
                    <a:gd name="T14" fmla="*/ 16 w 224"/>
                    <a:gd name="T15" fmla="*/ 84 h 84"/>
                    <a:gd name="T16" fmla="*/ 10 w 224"/>
                    <a:gd name="T17" fmla="*/ 82 h 84"/>
                    <a:gd name="T18" fmla="*/ 6 w 224"/>
                    <a:gd name="T19" fmla="*/ 80 h 84"/>
                    <a:gd name="T20" fmla="*/ 2 w 224"/>
                    <a:gd name="T21" fmla="*/ 74 h 84"/>
                    <a:gd name="T22" fmla="*/ 0 w 224"/>
                    <a:gd name="T23" fmla="*/ 68 h 84"/>
                    <a:gd name="T24" fmla="*/ 0 w 224"/>
                    <a:gd name="T25" fmla="*/ 16 h 84"/>
                    <a:gd name="T26" fmla="*/ 0 w 224"/>
                    <a:gd name="T27" fmla="*/ 16 h 84"/>
                    <a:gd name="T28" fmla="*/ 2 w 224"/>
                    <a:gd name="T29" fmla="*/ 10 h 84"/>
                    <a:gd name="T30" fmla="*/ 6 w 224"/>
                    <a:gd name="T31" fmla="*/ 4 h 84"/>
                    <a:gd name="T32" fmla="*/ 10 w 224"/>
                    <a:gd name="T33" fmla="*/ 2 h 84"/>
                    <a:gd name="T34" fmla="*/ 16 w 224"/>
                    <a:gd name="T35" fmla="*/ 0 h 84"/>
                    <a:gd name="T36" fmla="*/ 208 w 224"/>
                    <a:gd name="T37" fmla="*/ 0 h 84"/>
                    <a:gd name="T38" fmla="*/ 208 w 224"/>
                    <a:gd name="T39" fmla="*/ 0 h 84"/>
                    <a:gd name="T40" fmla="*/ 214 w 224"/>
                    <a:gd name="T41" fmla="*/ 2 h 84"/>
                    <a:gd name="T42" fmla="*/ 218 w 224"/>
                    <a:gd name="T43" fmla="*/ 4 h 84"/>
                    <a:gd name="T44" fmla="*/ 222 w 224"/>
                    <a:gd name="T45" fmla="*/ 10 h 84"/>
                    <a:gd name="T46" fmla="*/ 224 w 224"/>
                    <a:gd name="T47" fmla="*/ 16 h 84"/>
                    <a:gd name="T48" fmla="*/ 224 w 224"/>
                    <a:gd name="T49" fmla="*/ 6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4" h="84">
                      <a:moveTo>
                        <a:pt x="224" y="68"/>
                      </a:moveTo>
                      <a:lnTo>
                        <a:pt x="224" y="68"/>
                      </a:lnTo>
                      <a:lnTo>
                        <a:pt x="222" y="74"/>
                      </a:lnTo>
                      <a:lnTo>
                        <a:pt x="218" y="80"/>
                      </a:lnTo>
                      <a:lnTo>
                        <a:pt x="214" y="82"/>
                      </a:lnTo>
                      <a:lnTo>
                        <a:pt x="208" y="84"/>
                      </a:lnTo>
                      <a:lnTo>
                        <a:pt x="16" y="84"/>
                      </a:lnTo>
                      <a:lnTo>
                        <a:pt x="16" y="84"/>
                      </a:lnTo>
                      <a:lnTo>
                        <a:pt x="10" y="82"/>
                      </a:lnTo>
                      <a:lnTo>
                        <a:pt x="6" y="80"/>
                      </a:lnTo>
                      <a:lnTo>
                        <a:pt x="2" y="74"/>
                      </a:lnTo>
                      <a:lnTo>
                        <a:pt x="0" y="68"/>
                      </a:lnTo>
                      <a:lnTo>
                        <a:pt x="0" y="16"/>
                      </a:lnTo>
                      <a:lnTo>
                        <a:pt x="0" y="16"/>
                      </a:lnTo>
                      <a:lnTo>
                        <a:pt x="2" y="10"/>
                      </a:lnTo>
                      <a:lnTo>
                        <a:pt x="6" y="4"/>
                      </a:lnTo>
                      <a:lnTo>
                        <a:pt x="10" y="2"/>
                      </a:lnTo>
                      <a:lnTo>
                        <a:pt x="16" y="0"/>
                      </a:lnTo>
                      <a:lnTo>
                        <a:pt x="208" y="0"/>
                      </a:lnTo>
                      <a:lnTo>
                        <a:pt x="208" y="0"/>
                      </a:lnTo>
                      <a:lnTo>
                        <a:pt x="214" y="2"/>
                      </a:lnTo>
                      <a:lnTo>
                        <a:pt x="218" y="4"/>
                      </a:lnTo>
                      <a:lnTo>
                        <a:pt x="222" y="10"/>
                      </a:lnTo>
                      <a:lnTo>
                        <a:pt x="224" y="16"/>
                      </a:lnTo>
                      <a:lnTo>
                        <a:pt x="224" y="68"/>
                      </a:lnTo>
                      <a:close/>
                    </a:path>
                  </a:pathLst>
                </a:custGeom>
                <a:solidFill>
                  <a:srgbClr val="ABADB0"/>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50"/>
                <p:cNvSpPr>
                  <a:spLocks/>
                </p:cNvSpPr>
                <p:nvPr/>
              </p:nvSpPr>
              <p:spPr bwMode="auto">
                <a:xfrm>
                  <a:off x="2456" y="1348"/>
                  <a:ext cx="414" cy="84"/>
                </a:xfrm>
                <a:custGeom>
                  <a:avLst/>
                  <a:gdLst>
                    <a:gd name="T0" fmla="*/ 414 w 414"/>
                    <a:gd name="T1" fmla="*/ 68 h 84"/>
                    <a:gd name="T2" fmla="*/ 414 w 414"/>
                    <a:gd name="T3" fmla="*/ 68 h 84"/>
                    <a:gd name="T4" fmla="*/ 412 w 414"/>
                    <a:gd name="T5" fmla="*/ 74 h 84"/>
                    <a:gd name="T6" fmla="*/ 410 w 414"/>
                    <a:gd name="T7" fmla="*/ 80 h 84"/>
                    <a:gd name="T8" fmla="*/ 404 w 414"/>
                    <a:gd name="T9" fmla="*/ 82 h 84"/>
                    <a:gd name="T10" fmla="*/ 398 w 414"/>
                    <a:gd name="T11" fmla="*/ 84 h 84"/>
                    <a:gd name="T12" fmla="*/ 16 w 414"/>
                    <a:gd name="T13" fmla="*/ 84 h 84"/>
                    <a:gd name="T14" fmla="*/ 16 w 414"/>
                    <a:gd name="T15" fmla="*/ 84 h 84"/>
                    <a:gd name="T16" fmla="*/ 10 w 414"/>
                    <a:gd name="T17" fmla="*/ 82 h 84"/>
                    <a:gd name="T18" fmla="*/ 4 w 414"/>
                    <a:gd name="T19" fmla="*/ 80 h 84"/>
                    <a:gd name="T20" fmla="*/ 0 w 414"/>
                    <a:gd name="T21" fmla="*/ 74 h 84"/>
                    <a:gd name="T22" fmla="*/ 0 w 414"/>
                    <a:gd name="T23" fmla="*/ 68 h 84"/>
                    <a:gd name="T24" fmla="*/ 0 w 414"/>
                    <a:gd name="T25" fmla="*/ 16 h 84"/>
                    <a:gd name="T26" fmla="*/ 0 w 414"/>
                    <a:gd name="T27" fmla="*/ 16 h 84"/>
                    <a:gd name="T28" fmla="*/ 0 w 414"/>
                    <a:gd name="T29" fmla="*/ 10 h 84"/>
                    <a:gd name="T30" fmla="*/ 4 w 414"/>
                    <a:gd name="T31" fmla="*/ 4 h 84"/>
                    <a:gd name="T32" fmla="*/ 10 w 414"/>
                    <a:gd name="T33" fmla="*/ 2 h 84"/>
                    <a:gd name="T34" fmla="*/ 16 w 414"/>
                    <a:gd name="T35" fmla="*/ 0 h 84"/>
                    <a:gd name="T36" fmla="*/ 398 w 414"/>
                    <a:gd name="T37" fmla="*/ 0 h 84"/>
                    <a:gd name="T38" fmla="*/ 398 w 414"/>
                    <a:gd name="T39" fmla="*/ 0 h 84"/>
                    <a:gd name="T40" fmla="*/ 404 w 414"/>
                    <a:gd name="T41" fmla="*/ 2 h 84"/>
                    <a:gd name="T42" fmla="*/ 410 w 414"/>
                    <a:gd name="T43" fmla="*/ 4 h 84"/>
                    <a:gd name="T44" fmla="*/ 412 w 414"/>
                    <a:gd name="T45" fmla="*/ 10 h 84"/>
                    <a:gd name="T46" fmla="*/ 414 w 414"/>
                    <a:gd name="T47" fmla="*/ 16 h 84"/>
                    <a:gd name="T48" fmla="*/ 414 w 414"/>
                    <a:gd name="T49" fmla="*/ 6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4" h="84">
                      <a:moveTo>
                        <a:pt x="414" y="68"/>
                      </a:moveTo>
                      <a:lnTo>
                        <a:pt x="414" y="68"/>
                      </a:lnTo>
                      <a:lnTo>
                        <a:pt x="412" y="74"/>
                      </a:lnTo>
                      <a:lnTo>
                        <a:pt x="410" y="80"/>
                      </a:lnTo>
                      <a:lnTo>
                        <a:pt x="404" y="82"/>
                      </a:lnTo>
                      <a:lnTo>
                        <a:pt x="398" y="84"/>
                      </a:lnTo>
                      <a:lnTo>
                        <a:pt x="16" y="84"/>
                      </a:lnTo>
                      <a:lnTo>
                        <a:pt x="16" y="84"/>
                      </a:lnTo>
                      <a:lnTo>
                        <a:pt x="10" y="82"/>
                      </a:lnTo>
                      <a:lnTo>
                        <a:pt x="4" y="80"/>
                      </a:lnTo>
                      <a:lnTo>
                        <a:pt x="0" y="74"/>
                      </a:lnTo>
                      <a:lnTo>
                        <a:pt x="0" y="68"/>
                      </a:lnTo>
                      <a:lnTo>
                        <a:pt x="0" y="16"/>
                      </a:lnTo>
                      <a:lnTo>
                        <a:pt x="0" y="16"/>
                      </a:lnTo>
                      <a:lnTo>
                        <a:pt x="0" y="10"/>
                      </a:lnTo>
                      <a:lnTo>
                        <a:pt x="4" y="4"/>
                      </a:lnTo>
                      <a:lnTo>
                        <a:pt x="10" y="2"/>
                      </a:lnTo>
                      <a:lnTo>
                        <a:pt x="16" y="0"/>
                      </a:lnTo>
                      <a:lnTo>
                        <a:pt x="398" y="0"/>
                      </a:lnTo>
                      <a:lnTo>
                        <a:pt x="398" y="0"/>
                      </a:lnTo>
                      <a:lnTo>
                        <a:pt x="404" y="2"/>
                      </a:lnTo>
                      <a:lnTo>
                        <a:pt x="410" y="4"/>
                      </a:lnTo>
                      <a:lnTo>
                        <a:pt x="412" y="10"/>
                      </a:lnTo>
                      <a:lnTo>
                        <a:pt x="414" y="16"/>
                      </a:lnTo>
                      <a:lnTo>
                        <a:pt x="414" y="68"/>
                      </a:lnTo>
                      <a:close/>
                    </a:path>
                  </a:pathLst>
                </a:custGeom>
                <a:solidFill>
                  <a:srgbClr val="ABADB0"/>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51"/>
                <p:cNvSpPr>
                  <a:spLocks/>
                </p:cNvSpPr>
                <p:nvPr/>
              </p:nvSpPr>
              <p:spPr bwMode="auto">
                <a:xfrm>
                  <a:off x="2504" y="1390"/>
                  <a:ext cx="158" cy="158"/>
                </a:xfrm>
                <a:custGeom>
                  <a:avLst/>
                  <a:gdLst>
                    <a:gd name="T0" fmla="*/ 158 w 158"/>
                    <a:gd name="T1" fmla="*/ 80 h 158"/>
                    <a:gd name="T2" fmla="*/ 158 w 158"/>
                    <a:gd name="T3" fmla="*/ 80 h 158"/>
                    <a:gd name="T4" fmla="*/ 156 w 158"/>
                    <a:gd name="T5" fmla="*/ 64 h 158"/>
                    <a:gd name="T6" fmla="*/ 152 w 158"/>
                    <a:gd name="T7" fmla="*/ 48 h 158"/>
                    <a:gd name="T8" fmla="*/ 144 w 158"/>
                    <a:gd name="T9" fmla="*/ 36 h 158"/>
                    <a:gd name="T10" fmla="*/ 134 w 158"/>
                    <a:gd name="T11" fmla="*/ 24 h 158"/>
                    <a:gd name="T12" fmla="*/ 124 w 158"/>
                    <a:gd name="T13" fmla="*/ 14 h 158"/>
                    <a:gd name="T14" fmla="*/ 110 w 158"/>
                    <a:gd name="T15" fmla="*/ 6 h 158"/>
                    <a:gd name="T16" fmla="*/ 96 w 158"/>
                    <a:gd name="T17" fmla="*/ 2 h 158"/>
                    <a:gd name="T18" fmla="*/ 80 w 158"/>
                    <a:gd name="T19" fmla="*/ 0 h 158"/>
                    <a:gd name="T20" fmla="*/ 80 w 158"/>
                    <a:gd name="T21" fmla="*/ 0 h 158"/>
                    <a:gd name="T22" fmla="*/ 64 w 158"/>
                    <a:gd name="T23" fmla="*/ 2 h 158"/>
                    <a:gd name="T24" fmla="*/ 48 w 158"/>
                    <a:gd name="T25" fmla="*/ 6 h 158"/>
                    <a:gd name="T26" fmla="*/ 36 w 158"/>
                    <a:gd name="T27" fmla="*/ 14 h 158"/>
                    <a:gd name="T28" fmla="*/ 24 w 158"/>
                    <a:gd name="T29" fmla="*/ 24 h 158"/>
                    <a:gd name="T30" fmla="*/ 14 w 158"/>
                    <a:gd name="T31" fmla="*/ 36 h 158"/>
                    <a:gd name="T32" fmla="*/ 6 w 158"/>
                    <a:gd name="T33" fmla="*/ 48 h 158"/>
                    <a:gd name="T34" fmla="*/ 2 w 158"/>
                    <a:gd name="T35" fmla="*/ 64 h 158"/>
                    <a:gd name="T36" fmla="*/ 0 w 158"/>
                    <a:gd name="T37" fmla="*/ 80 h 158"/>
                    <a:gd name="T38" fmla="*/ 0 w 158"/>
                    <a:gd name="T39" fmla="*/ 80 h 158"/>
                    <a:gd name="T40" fmla="*/ 2 w 158"/>
                    <a:gd name="T41" fmla="*/ 96 h 158"/>
                    <a:gd name="T42" fmla="*/ 6 w 158"/>
                    <a:gd name="T43" fmla="*/ 110 h 158"/>
                    <a:gd name="T44" fmla="*/ 14 w 158"/>
                    <a:gd name="T45" fmla="*/ 124 h 158"/>
                    <a:gd name="T46" fmla="*/ 24 w 158"/>
                    <a:gd name="T47" fmla="*/ 136 h 158"/>
                    <a:gd name="T48" fmla="*/ 36 w 158"/>
                    <a:gd name="T49" fmla="*/ 144 h 158"/>
                    <a:gd name="T50" fmla="*/ 48 w 158"/>
                    <a:gd name="T51" fmla="*/ 152 h 158"/>
                    <a:gd name="T52" fmla="*/ 64 w 158"/>
                    <a:gd name="T53" fmla="*/ 156 h 158"/>
                    <a:gd name="T54" fmla="*/ 80 w 158"/>
                    <a:gd name="T55" fmla="*/ 158 h 158"/>
                    <a:gd name="T56" fmla="*/ 80 w 158"/>
                    <a:gd name="T57" fmla="*/ 158 h 158"/>
                    <a:gd name="T58" fmla="*/ 96 w 158"/>
                    <a:gd name="T59" fmla="*/ 156 h 158"/>
                    <a:gd name="T60" fmla="*/ 110 w 158"/>
                    <a:gd name="T61" fmla="*/ 152 h 158"/>
                    <a:gd name="T62" fmla="*/ 124 w 158"/>
                    <a:gd name="T63" fmla="*/ 144 h 158"/>
                    <a:gd name="T64" fmla="*/ 134 w 158"/>
                    <a:gd name="T65" fmla="*/ 136 h 158"/>
                    <a:gd name="T66" fmla="*/ 144 w 158"/>
                    <a:gd name="T67" fmla="*/ 124 h 158"/>
                    <a:gd name="T68" fmla="*/ 152 w 158"/>
                    <a:gd name="T69" fmla="*/ 110 h 158"/>
                    <a:gd name="T70" fmla="*/ 156 w 158"/>
                    <a:gd name="T71" fmla="*/ 96 h 158"/>
                    <a:gd name="T72" fmla="*/ 158 w 158"/>
                    <a:gd name="T73" fmla="*/ 80 h 158"/>
                    <a:gd name="T74" fmla="*/ 158 w 158"/>
                    <a:gd name="T75" fmla="*/ 8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8" h="158">
                      <a:moveTo>
                        <a:pt x="158" y="80"/>
                      </a:moveTo>
                      <a:lnTo>
                        <a:pt x="158" y="80"/>
                      </a:lnTo>
                      <a:lnTo>
                        <a:pt x="156" y="64"/>
                      </a:lnTo>
                      <a:lnTo>
                        <a:pt x="152" y="48"/>
                      </a:lnTo>
                      <a:lnTo>
                        <a:pt x="144" y="36"/>
                      </a:lnTo>
                      <a:lnTo>
                        <a:pt x="134" y="24"/>
                      </a:lnTo>
                      <a:lnTo>
                        <a:pt x="124" y="14"/>
                      </a:lnTo>
                      <a:lnTo>
                        <a:pt x="110" y="6"/>
                      </a:lnTo>
                      <a:lnTo>
                        <a:pt x="96" y="2"/>
                      </a:lnTo>
                      <a:lnTo>
                        <a:pt x="80" y="0"/>
                      </a:lnTo>
                      <a:lnTo>
                        <a:pt x="80" y="0"/>
                      </a:lnTo>
                      <a:lnTo>
                        <a:pt x="64" y="2"/>
                      </a:lnTo>
                      <a:lnTo>
                        <a:pt x="48" y="6"/>
                      </a:lnTo>
                      <a:lnTo>
                        <a:pt x="36" y="14"/>
                      </a:lnTo>
                      <a:lnTo>
                        <a:pt x="24" y="24"/>
                      </a:lnTo>
                      <a:lnTo>
                        <a:pt x="14" y="36"/>
                      </a:lnTo>
                      <a:lnTo>
                        <a:pt x="6" y="48"/>
                      </a:lnTo>
                      <a:lnTo>
                        <a:pt x="2" y="64"/>
                      </a:lnTo>
                      <a:lnTo>
                        <a:pt x="0" y="80"/>
                      </a:lnTo>
                      <a:lnTo>
                        <a:pt x="0" y="80"/>
                      </a:lnTo>
                      <a:lnTo>
                        <a:pt x="2" y="96"/>
                      </a:lnTo>
                      <a:lnTo>
                        <a:pt x="6" y="110"/>
                      </a:lnTo>
                      <a:lnTo>
                        <a:pt x="14" y="124"/>
                      </a:lnTo>
                      <a:lnTo>
                        <a:pt x="24" y="136"/>
                      </a:lnTo>
                      <a:lnTo>
                        <a:pt x="36" y="144"/>
                      </a:lnTo>
                      <a:lnTo>
                        <a:pt x="48" y="152"/>
                      </a:lnTo>
                      <a:lnTo>
                        <a:pt x="64" y="156"/>
                      </a:lnTo>
                      <a:lnTo>
                        <a:pt x="80" y="158"/>
                      </a:lnTo>
                      <a:lnTo>
                        <a:pt x="80" y="158"/>
                      </a:lnTo>
                      <a:lnTo>
                        <a:pt x="96" y="156"/>
                      </a:lnTo>
                      <a:lnTo>
                        <a:pt x="110" y="152"/>
                      </a:lnTo>
                      <a:lnTo>
                        <a:pt x="124" y="144"/>
                      </a:lnTo>
                      <a:lnTo>
                        <a:pt x="134" y="136"/>
                      </a:lnTo>
                      <a:lnTo>
                        <a:pt x="144" y="124"/>
                      </a:lnTo>
                      <a:lnTo>
                        <a:pt x="152" y="110"/>
                      </a:lnTo>
                      <a:lnTo>
                        <a:pt x="156" y="96"/>
                      </a:lnTo>
                      <a:lnTo>
                        <a:pt x="158" y="80"/>
                      </a:lnTo>
                      <a:lnTo>
                        <a:pt x="158" y="80"/>
                      </a:lnTo>
                      <a:close/>
                    </a:path>
                  </a:pathLst>
                </a:custGeom>
                <a:solidFill>
                  <a:srgbClr val="000000"/>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52"/>
                <p:cNvSpPr>
                  <a:spLocks/>
                </p:cNvSpPr>
                <p:nvPr/>
              </p:nvSpPr>
              <p:spPr bwMode="auto">
                <a:xfrm>
                  <a:off x="2544" y="1430"/>
                  <a:ext cx="80" cy="80"/>
                </a:xfrm>
                <a:custGeom>
                  <a:avLst/>
                  <a:gdLst>
                    <a:gd name="T0" fmla="*/ 80 w 80"/>
                    <a:gd name="T1" fmla="*/ 40 h 80"/>
                    <a:gd name="T2" fmla="*/ 80 w 80"/>
                    <a:gd name="T3" fmla="*/ 40 h 80"/>
                    <a:gd name="T4" fmla="*/ 78 w 80"/>
                    <a:gd name="T5" fmla="*/ 32 h 80"/>
                    <a:gd name="T6" fmla="*/ 76 w 80"/>
                    <a:gd name="T7" fmla="*/ 24 h 80"/>
                    <a:gd name="T8" fmla="*/ 72 w 80"/>
                    <a:gd name="T9" fmla="*/ 18 h 80"/>
                    <a:gd name="T10" fmla="*/ 68 w 80"/>
                    <a:gd name="T11" fmla="*/ 12 h 80"/>
                    <a:gd name="T12" fmla="*/ 62 w 80"/>
                    <a:gd name="T13" fmla="*/ 6 h 80"/>
                    <a:gd name="T14" fmla="*/ 54 w 80"/>
                    <a:gd name="T15" fmla="*/ 2 h 80"/>
                    <a:gd name="T16" fmla="*/ 48 w 80"/>
                    <a:gd name="T17" fmla="*/ 0 h 80"/>
                    <a:gd name="T18" fmla="*/ 40 w 80"/>
                    <a:gd name="T19" fmla="*/ 0 h 80"/>
                    <a:gd name="T20" fmla="*/ 40 w 80"/>
                    <a:gd name="T21" fmla="*/ 0 h 80"/>
                    <a:gd name="T22" fmla="*/ 32 w 80"/>
                    <a:gd name="T23" fmla="*/ 0 h 80"/>
                    <a:gd name="T24" fmla="*/ 24 w 80"/>
                    <a:gd name="T25" fmla="*/ 2 h 80"/>
                    <a:gd name="T26" fmla="*/ 16 w 80"/>
                    <a:gd name="T27" fmla="*/ 6 h 80"/>
                    <a:gd name="T28" fmla="*/ 12 w 80"/>
                    <a:gd name="T29" fmla="*/ 12 h 80"/>
                    <a:gd name="T30" fmla="*/ 6 w 80"/>
                    <a:gd name="T31" fmla="*/ 18 h 80"/>
                    <a:gd name="T32" fmla="*/ 2 w 80"/>
                    <a:gd name="T33" fmla="*/ 24 h 80"/>
                    <a:gd name="T34" fmla="*/ 0 w 80"/>
                    <a:gd name="T35" fmla="*/ 32 h 80"/>
                    <a:gd name="T36" fmla="*/ 0 w 80"/>
                    <a:gd name="T37" fmla="*/ 40 h 80"/>
                    <a:gd name="T38" fmla="*/ 0 w 80"/>
                    <a:gd name="T39" fmla="*/ 40 h 80"/>
                    <a:gd name="T40" fmla="*/ 0 w 80"/>
                    <a:gd name="T41" fmla="*/ 48 h 80"/>
                    <a:gd name="T42" fmla="*/ 2 w 80"/>
                    <a:gd name="T43" fmla="*/ 56 h 80"/>
                    <a:gd name="T44" fmla="*/ 6 w 80"/>
                    <a:gd name="T45" fmla="*/ 62 h 80"/>
                    <a:gd name="T46" fmla="*/ 12 w 80"/>
                    <a:gd name="T47" fmla="*/ 68 h 80"/>
                    <a:gd name="T48" fmla="*/ 16 w 80"/>
                    <a:gd name="T49" fmla="*/ 72 h 80"/>
                    <a:gd name="T50" fmla="*/ 24 w 80"/>
                    <a:gd name="T51" fmla="*/ 76 h 80"/>
                    <a:gd name="T52" fmla="*/ 32 w 80"/>
                    <a:gd name="T53" fmla="*/ 78 h 80"/>
                    <a:gd name="T54" fmla="*/ 40 w 80"/>
                    <a:gd name="T55" fmla="*/ 80 h 80"/>
                    <a:gd name="T56" fmla="*/ 40 w 80"/>
                    <a:gd name="T57" fmla="*/ 80 h 80"/>
                    <a:gd name="T58" fmla="*/ 48 w 80"/>
                    <a:gd name="T59" fmla="*/ 78 h 80"/>
                    <a:gd name="T60" fmla="*/ 54 w 80"/>
                    <a:gd name="T61" fmla="*/ 76 h 80"/>
                    <a:gd name="T62" fmla="*/ 62 w 80"/>
                    <a:gd name="T63" fmla="*/ 72 h 80"/>
                    <a:gd name="T64" fmla="*/ 68 w 80"/>
                    <a:gd name="T65" fmla="*/ 68 h 80"/>
                    <a:gd name="T66" fmla="*/ 72 w 80"/>
                    <a:gd name="T67" fmla="*/ 62 h 80"/>
                    <a:gd name="T68" fmla="*/ 76 w 80"/>
                    <a:gd name="T69" fmla="*/ 56 h 80"/>
                    <a:gd name="T70" fmla="*/ 78 w 80"/>
                    <a:gd name="T71" fmla="*/ 48 h 80"/>
                    <a:gd name="T72" fmla="*/ 80 w 80"/>
                    <a:gd name="T73" fmla="*/ 40 h 80"/>
                    <a:gd name="T74" fmla="*/ 80 w 80"/>
                    <a:gd name="T75" fmla="*/ 4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0">
                      <a:moveTo>
                        <a:pt x="80" y="40"/>
                      </a:moveTo>
                      <a:lnTo>
                        <a:pt x="80" y="40"/>
                      </a:lnTo>
                      <a:lnTo>
                        <a:pt x="78" y="32"/>
                      </a:lnTo>
                      <a:lnTo>
                        <a:pt x="76" y="24"/>
                      </a:lnTo>
                      <a:lnTo>
                        <a:pt x="72" y="18"/>
                      </a:lnTo>
                      <a:lnTo>
                        <a:pt x="68" y="12"/>
                      </a:lnTo>
                      <a:lnTo>
                        <a:pt x="62" y="6"/>
                      </a:lnTo>
                      <a:lnTo>
                        <a:pt x="54" y="2"/>
                      </a:lnTo>
                      <a:lnTo>
                        <a:pt x="48" y="0"/>
                      </a:lnTo>
                      <a:lnTo>
                        <a:pt x="40" y="0"/>
                      </a:lnTo>
                      <a:lnTo>
                        <a:pt x="40" y="0"/>
                      </a:lnTo>
                      <a:lnTo>
                        <a:pt x="32" y="0"/>
                      </a:lnTo>
                      <a:lnTo>
                        <a:pt x="24" y="2"/>
                      </a:lnTo>
                      <a:lnTo>
                        <a:pt x="16" y="6"/>
                      </a:lnTo>
                      <a:lnTo>
                        <a:pt x="12" y="12"/>
                      </a:lnTo>
                      <a:lnTo>
                        <a:pt x="6" y="18"/>
                      </a:lnTo>
                      <a:lnTo>
                        <a:pt x="2" y="24"/>
                      </a:lnTo>
                      <a:lnTo>
                        <a:pt x="0" y="32"/>
                      </a:lnTo>
                      <a:lnTo>
                        <a:pt x="0" y="40"/>
                      </a:lnTo>
                      <a:lnTo>
                        <a:pt x="0" y="40"/>
                      </a:lnTo>
                      <a:lnTo>
                        <a:pt x="0" y="48"/>
                      </a:lnTo>
                      <a:lnTo>
                        <a:pt x="2" y="56"/>
                      </a:lnTo>
                      <a:lnTo>
                        <a:pt x="6" y="62"/>
                      </a:lnTo>
                      <a:lnTo>
                        <a:pt x="12" y="68"/>
                      </a:lnTo>
                      <a:lnTo>
                        <a:pt x="16" y="72"/>
                      </a:lnTo>
                      <a:lnTo>
                        <a:pt x="24" y="76"/>
                      </a:lnTo>
                      <a:lnTo>
                        <a:pt x="32" y="78"/>
                      </a:lnTo>
                      <a:lnTo>
                        <a:pt x="40" y="80"/>
                      </a:lnTo>
                      <a:lnTo>
                        <a:pt x="40" y="80"/>
                      </a:lnTo>
                      <a:lnTo>
                        <a:pt x="48" y="78"/>
                      </a:lnTo>
                      <a:lnTo>
                        <a:pt x="54" y="76"/>
                      </a:lnTo>
                      <a:lnTo>
                        <a:pt x="62" y="72"/>
                      </a:lnTo>
                      <a:lnTo>
                        <a:pt x="68" y="68"/>
                      </a:lnTo>
                      <a:lnTo>
                        <a:pt x="72" y="62"/>
                      </a:lnTo>
                      <a:lnTo>
                        <a:pt x="76" y="56"/>
                      </a:lnTo>
                      <a:lnTo>
                        <a:pt x="78" y="48"/>
                      </a:lnTo>
                      <a:lnTo>
                        <a:pt x="80" y="40"/>
                      </a:lnTo>
                      <a:lnTo>
                        <a:pt x="80" y="40"/>
                      </a:lnTo>
                      <a:close/>
                    </a:path>
                  </a:pathLst>
                </a:custGeom>
                <a:solidFill>
                  <a:srgbClr val="A1A3A6"/>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Freeform 53"/>
                <p:cNvSpPr>
                  <a:spLocks/>
                </p:cNvSpPr>
                <p:nvPr/>
              </p:nvSpPr>
              <p:spPr bwMode="auto">
                <a:xfrm>
                  <a:off x="2560" y="1446"/>
                  <a:ext cx="48" cy="48"/>
                </a:xfrm>
                <a:custGeom>
                  <a:avLst/>
                  <a:gdLst>
                    <a:gd name="T0" fmla="*/ 48 w 48"/>
                    <a:gd name="T1" fmla="*/ 24 h 48"/>
                    <a:gd name="T2" fmla="*/ 48 w 48"/>
                    <a:gd name="T3" fmla="*/ 24 h 48"/>
                    <a:gd name="T4" fmla="*/ 46 w 48"/>
                    <a:gd name="T5" fmla="*/ 14 h 48"/>
                    <a:gd name="T6" fmla="*/ 40 w 48"/>
                    <a:gd name="T7" fmla="*/ 6 h 48"/>
                    <a:gd name="T8" fmla="*/ 32 w 48"/>
                    <a:gd name="T9" fmla="*/ 2 h 48"/>
                    <a:gd name="T10" fmla="*/ 24 w 48"/>
                    <a:gd name="T11" fmla="*/ 0 h 48"/>
                    <a:gd name="T12" fmla="*/ 24 w 48"/>
                    <a:gd name="T13" fmla="*/ 0 h 48"/>
                    <a:gd name="T14" fmla="*/ 14 w 48"/>
                    <a:gd name="T15" fmla="*/ 2 h 48"/>
                    <a:gd name="T16" fmla="*/ 6 w 48"/>
                    <a:gd name="T17" fmla="*/ 6 h 48"/>
                    <a:gd name="T18" fmla="*/ 2 w 48"/>
                    <a:gd name="T19" fmla="*/ 14 h 48"/>
                    <a:gd name="T20" fmla="*/ 0 w 48"/>
                    <a:gd name="T21" fmla="*/ 24 h 48"/>
                    <a:gd name="T22" fmla="*/ 0 w 48"/>
                    <a:gd name="T23" fmla="*/ 24 h 48"/>
                    <a:gd name="T24" fmla="*/ 2 w 48"/>
                    <a:gd name="T25" fmla="*/ 32 h 48"/>
                    <a:gd name="T26" fmla="*/ 6 w 48"/>
                    <a:gd name="T27" fmla="*/ 40 h 48"/>
                    <a:gd name="T28" fmla="*/ 14 w 48"/>
                    <a:gd name="T29" fmla="*/ 46 h 48"/>
                    <a:gd name="T30" fmla="*/ 24 w 48"/>
                    <a:gd name="T31" fmla="*/ 48 h 48"/>
                    <a:gd name="T32" fmla="*/ 24 w 48"/>
                    <a:gd name="T33" fmla="*/ 48 h 48"/>
                    <a:gd name="T34" fmla="*/ 32 w 48"/>
                    <a:gd name="T35" fmla="*/ 46 h 48"/>
                    <a:gd name="T36" fmla="*/ 40 w 48"/>
                    <a:gd name="T37" fmla="*/ 40 h 48"/>
                    <a:gd name="T38" fmla="*/ 46 w 48"/>
                    <a:gd name="T39" fmla="*/ 32 h 48"/>
                    <a:gd name="T40" fmla="*/ 48 w 48"/>
                    <a:gd name="T41" fmla="*/ 24 h 48"/>
                    <a:gd name="T42" fmla="*/ 48 w 48"/>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48">
                      <a:moveTo>
                        <a:pt x="48" y="24"/>
                      </a:moveTo>
                      <a:lnTo>
                        <a:pt x="48" y="24"/>
                      </a:lnTo>
                      <a:lnTo>
                        <a:pt x="46" y="14"/>
                      </a:lnTo>
                      <a:lnTo>
                        <a:pt x="40" y="6"/>
                      </a:lnTo>
                      <a:lnTo>
                        <a:pt x="32" y="2"/>
                      </a:lnTo>
                      <a:lnTo>
                        <a:pt x="24" y="0"/>
                      </a:lnTo>
                      <a:lnTo>
                        <a:pt x="24" y="0"/>
                      </a:lnTo>
                      <a:lnTo>
                        <a:pt x="14" y="2"/>
                      </a:lnTo>
                      <a:lnTo>
                        <a:pt x="6" y="6"/>
                      </a:lnTo>
                      <a:lnTo>
                        <a:pt x="2" y="14"/>
                      </a:lnTo>
                      <a:lnTo>
                        <a:pt x="0" y="24"/>
                      </a:lnTo>
                      <a:lnTo>
                        <a:pt x="0" y="24"/>
                      </a:lnTo>
                      <a:lnTo>
                        <a:pt x="2" y="32"/>
                      </a:lnTo>
                      <a:lnTo>
                        <a:pt x="6" y="40"/>
                      </a:lnTo>
                      <a:lnTo>
                        <a:pt x="14" y="46"/>
                      </a:lnTo>
                      <a:lnTo>
                        <a:pt x="24" y="48"/>
                      </a:lnTo>
                      <a:lnTo>
                        <a:pt x="24" y="48"/>
                      </a:lnTo>
                      <a:lnTo>
                        <a:pt x="32" y="46"/>
                      </a:lnTo>
                      <a:lnTo>
                        <a:pt x="40" y="40"/>
                      </a:lnTo>
                      <a:lnTo>
                        <a:pt x="46" y="32"/>
                      </a:lnTo>
                      <a:lnTo>
                        <a:pt x="48" y="24"/>
                      </a:lnTo>
                      <a:lnTo>
                        <a:pt x="48" y="24"/>
                      </a:lnTo>
                      <a:close/>
                    </a:path>
                  </a:pathLst>
                </a:custGeom>
                <a:solidFill>
                  <a:srgbClr val="D5D7D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54"/>
                <p:cNvSpPr>
                  <a:spLocks/>
                </p:cNvSpPr>
                <p:nvPr/>
              </p:nvSpPr>
              <p:spPr bwMode="auto">
                <a:xfrm>
                  <a:off x="2670" y="1390"/>
                  <a:ext cx="158" cy="158"/>
                </a:xfrm>
                <a:custGeom>
                  <a:avLst/>
                  <a:gdLst>
                    <a:gd name="T0" fmla="*/ 158 w 158"/>
                    <a:gd name="T1" fmla="*/ 80 h 158"/>
                    <a:gd name="T2" fmla="*/ 158 w 158"/>
                    <a:gd name="T3" fmla="*/ 80 h 158"/>
                    <a:gd name="T4" fmla="*/ 156 w 158"/>
                    <a:gd name="T5" fmla="*/ 64 h 158"/>
                    <a:gd name="T6" fmla="*/ 152 w 158"/>
                    <a:gd name="T7" fmla="*/ 48 h 158"/>
                    <a:gd name="T8" fmla="*/ 144 w 158"/>
                    <a:gd name="T9" fmla="*/ 36 h 158"/>
                    <a:gd name="T10" fmla="*/ 134 w 158"/>
                    <a:gd name="T11" fmla="*/ 24 h 158"/>
                    <a:gd name="T12" fmla="*/ 122 w 158"/>
                    <a:gd name="T13" fmla="*/ 14 h 158"/>
                    <a:gd name="T14" fmla="*/ 110 w 158"/>
                    <a:gd name="T15" fmla="*/ 6 h 158"/>
                    <a:gd name="T16" fmla="*/ 94 w 158"/>
                    <a:gd name="T17" fmla="*/ 2 h 158"/>
                    <a:gd name="T18" fmla="*/ 78 w 158"/>
                    <a:gd name="T19" fmla="*/ 0 h 158"/>
                    <a:gd name="T20" fmla="*/ 78 w 158"/>
                    <a:gd name="T21" fmla="*/ 0 h 158"/>
                    <a:gd name="T22" fmla="*/ 62 w 158"/>
                    <a:gd name="T23" fmla="*/ 2 h 158"/>
                    <a:gd name="T24" fmla="*/ 48 w 158"/>
                    <a:gd name="T25" fmla="*/ 6 h 158"/>
                    <a:gd name="T26" fmla="*/ 34 w 158"/>
                    <a:gd name="T27" fmla="*/ 14 h 158"/>
                    <a:gd name="T28" fmla="*/ 24 w 158"/>
                    <a:gd name="T29" fmla="*/ 24 h 158"/>
                    <a:gd name="T30" fmla="*/ 14 w 158"/>
                    <a:gd name="T31" fmla="*/ 36 h 158"/>
                    <a:gd name="T32" fmla="*/ 6 w 158"/>
                    <a:gd name="T33" fmla="*/ 48 h 158"/>
                    <a:gd name="T34" fmla="*/ 2 w 158"/>
                    <a:gd name="T35" fmla="*/ 64 h 158"/>
                    <a:gd name="T36" fmla="*/ 0 w 158"/>
                    <a:gd name="T37" fmla="*/ 80 h 158"/>
                    <a:gd name="T38" fmla="*/ 0 w 158"/>
                    <a:gd name="T39" fmla="*/ 80 h 158"/>
                    <a:gd name="T40" fmla="*/ 2 w 158"/>
                    <a:gd name="T41" fmla="*/ 96 h 158"/>
                    <a:gd name="T42" fmla="*/ 6 w 158"/>
                    <a:gd name="T43" fmla="*/ 110 h 158"/>
                    <a:gd name="T44" fmla="*/ 14 w 158"/>
                    <a:gd name="T45" fmla="*/ 124 h 158"/>
                    <a:gd name="T46" fmla="*/ 24 w 158"/>
                    <a:gd name="T47" fmla="*/ 136 h 158"/>
                    <a:gd name="T48" fmla="*/ 34 w 158"/>
                    <a:gd name="T49" fmla="*/ 144 h 158"/>
                    <a:gd name="T50" fmla="*/ 48 w 158"/>
                    <a:gd name="T51" fmla="*/ 152 h 158"/>
                    <a:gd name="T52" fmla="*/ 62 w 158"/>
                    <a:gd name="T53" fmla="*/ 156 h 158"/>
                    <a:gd name="T54" fmla="*/ 78 w 158"/>
                    <a:gd name="T55" fmla="*/ 158 h 158"/>
                    <a:gd name="T56" fmla="*/ 78 w 158"/>
                    <a:gd name="T57" fmla="*/ 158 h 158"/>
                    <a:gd name="T58" fmla="*/ 94 w 158"/>
                    <a:gd name="T59" fmla="*/ 156 h 158"/>
                    <a:gd name="T60" fmla="*/ 110 w 158"/>
                    <a:gd name="T61" fmla="*/ 152 h 158"/>
                    <a:gd name="T62" fmla="*/ 122 w 158"/>
                    <a:gd name="T63" fmla="*/ 144 h 158"/>
                    <a:gd name="T64" fmla="*/ 134 w 158"/>
                    <a:gd name="T65" fmla="*/ 136 h 158"/>
                    <a:gd name="T66" fmla="*/ 144 w 158"/>
                    <a:gd name="T67" fmla="*/ 124 h 158"/>
                    <a:gd name="T68" fmla="*/ 152 w 158"/>
                    <a:gd name="T69" fmla="*/ 110 h 158"/>
                    <a:gd name="T70" fmla="*/ 156 w 158"/>
                    <a:gd name="T71" fmla="*/ 96 h 158"/>
                    <a:gd name="T72" fmla="*/ 158 w 158"/>
                    <a:gd name="T73" fmla="*/ 80 h 158"/>
                    <a:gd name="T74" fmla="*/ 158 w 158"/>
                    <a:gd name="T75" fmla="*/ 8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8" h="158">
                      <a:moveTo>
                        <a:pt x="158" y="80"/>
                      </a:moveTo>
                      <a:lnTo>
                        <a:pt x="158" y="80"/>
                      </a:lnTo>
                      <a:lnTo>
                        <a:pt x="156" y="64"/>
                      </a:lnTo>
                      <a:lnTo>
                        <a:pt x="152" y="48"/>
                      </a:lnTo>
                      <a:lnTo>
                        <a:pt x="144" y="36"/>
                      </a:lnTo>
                      <a:lnTo>
                        <a:pt x="134" y="24"/>
                      </a:lnTo>
                      <a:lnTo>
                        <a:pt x="122" y="14"/>
                      </a:lnTo>
                      <a:lnTo>
                        <a:pt x="110" y="6"/>
                      </a:lnTo>
                      <a:lnTo>
                        <a:pt x="94" y="2"/>
                      </a:lnTo>
                      <a:lnTo>
                        <a:pt x="78" y="0"/>
                      </a:lnTo>
                      <a:lnTo>
                        <a:pt x="78" y="0"/>
                      </a:lnTo>
                      <a:lnTo>
                        <a:pt x="62" y="2"/>
                      </a:lnTo>
                      <a:lnTo>
                        <a:pt x="48" y="6"/>
                      </a:lnTo>
                      <a:lnTo>
                        <a:pt x="34" y="14"/>
                      </a:lnTo>
                      <a:lnTo>
                        <a:pt x="24" y="24"/>
                      </a:lnTo>
                      <a:lnTo>
                        <a:pt x="14" y="36"/>
                      </a:lnTo>
                      <a:lnTo>
                        <a:pt x="6" y="48"/>
                      </a:lnTo>
                      <a:lnTo>
                        <a:pt x="2" y="64"/>
                      </a:lnTo>
                      <a:lnTo>
                        <a:pt x="0" y="80"/>
                      </a:lnTo>
                      <a:lnTo>
                        <a:pt x="0" y="80"/>
                      </a:lnTo>
                      <a:lnTo>
                        <a:pt x="2" y="96"/>
                      </a:lnTo>
                      <a:lnTo>
                        <a:pt x="6" y="110"/>
                      </a:lnTo>
                      <a:lnTo>
                        <a:pt x="14" y="124"/>
                      </a:lnTo>
                      <a:lnTo>
                        <a:pt x="24" y="136"/>
                      </a:lnTo>
                      <a:lnTo>
                        <a:pt x="34" y="144"/>
                      </a:lnTo>
                      <a:lnTo>
                        <a:pt x="48" y="152"/>
                      </a:lnTo>
                      <a:lnTo>
                        <a:pt x="62" y="156"/>
                      </a:lnTo>
                      <a:lnTo>
                        <a:pt x="78" y="158"/>
                      </a:lnTo>
                      <a:lnTo>
                        <a:pt x="78" y="158"/>
                      </a:lnTo>
                      <a:lnTo>
                        <a:pt x="94" y="156"/>
                      </a:lnTo>
                      <a:lnTo>
                        <a:pt x="110" y="152"/>
                      </a:lnTo>
                      <a:lnTo>
                        <a:pt x="122" y="144"/>
                      </a:lnTo>
                      <a:lnTo>
                        <a:pt x="134" y="136"/>
                      </a:lnTo>
                      <a:lnTo>
                        <a:pt x="144" y="124"/>
                      </a:lnTo>
                      <a:lnTo>
                        <a:pt x="152" y="110"/>
                      </a:lnTo>
                      <a:lnTo>
                        <a:pt x="156" y="96"/>
                      </a:lnTo>
                      <a:lnTo>
                        <a:pt x="158" y="80"/>
                      </a:lnTo>
                      <a:lnTo>
                        <a:pt x="158" y="80"/>
                      </a:lnTo>
                      <a:close/>
                    </a:path>
                  </a:pathLst>
                </a:custGeom>
                <a:solidFill>
                  <a:srgbClr val="000000"/>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55"/>
                <p:cNvSpPr>
                  <a:spLocks/>
                </p:cNvSpPr>
                <p:nvPr/>
              </p:nvSpPr>
              <p:spPr bwMode="auto">
                <a:xfrm>
                  <a:off x="2708" y="1430"/>
                  <a:ext cx="80" cy="80"/>
                </a:xfrm>
                <a:custGeom>
                  <a:avLst/>
                  <a:gdLst>
                    <a:gd name="T0" fmla="*/ 80 w 80"/>
                    <a:gd name="T1" fmla="*/ 40 h 80"/>
                    <a:gd name="T2" fmla="*/ 80 w 80"/>
                    <a:gd name="T3" fmla="*/ 40 h 80"/>
                    <a:gd name="T4" fmla="*/ 80 w 80"/>
                    <a:gd name="T5" fmla="*/ 32 h 80"/>
                    <a:gd name="T6" fmla="*/ 78 w 80"/>
                    <a:gd name="T7" fmla="*/ 24 h 80"/>
                    <a:gd name="T8" fmla="*/ 74 w 80"/>
                    <a:gd name="T9" fmla="*/ 18 h 80"/>
                    <a:gd name="T10" fmla="*/ 68 w 80"/>
                    <a:gd name="T11" fmla="*/ 12 h 80"/>
                    <a:gd name="T12" fmla="*/ 64 w 80"/>
                    <a:gd name="T13" fmla="*/ 6 h 80"/>
                    <a:gd name="T14" fmla="*/ 56 w 80"/>
                    <a:gd name="T15" fmla="*/ 2 h 80"/>
                    <a:gd name="T16" fmla="*/ 48 w 80"/>
                    <a:gd name="T17" fmla="*/ 0 h 80"/>
                    <a:gd name="T18" fmla="*/ 40 w 80"/>
                    <a:gd name="T19" fmla="*/ 0 h 80"/>
                    <a:gd name="T20" fmla="*/ 40 w 80"/>
                    <a:gd name="T21" fmla="*/ 0 h 80"/>
                    <a:gd name="T22" fmla="*/ 32 w 80"/>
                    <a:gd name="T23" fmla="*/ 0 h 80"/>
                    <a:gd name="T24" fmla="*/ 26 w 80"/>
                    <a:gd name="T25" fmla="*/ 2 h 80"/>
                    <a:gd name="T26" fmla="*/ 18 w 80"/>
                    <a:gd name="T27" fmla="*/ 6 h 80"/>
                    <a:gd name="T28" fmla="*/ 12 w 80"/>
                    <a:gd name="T29" fmla="*/ 12 h 80"/>
                    <a:gd name="T30" fmla="*/ 8 w 80"/>
                    <a:gd name="T31" fmla="*/ 18 h 80"/>
                    <a:gd name="T32" fmla="*/ 4 w 80"/>
                    <a:gd name="T33" fmla="*/ 24 h 80"/>
                    <a:gd name="T34" fmla="*/ 2 w 80"/>
                    <a:gd name="T35" fmla="*/ 32 h 80"/>
                    <a:gd name="T36" fmla="*/ 0 w 80"/>
                    <a:gd name="T37" fmla="*/ 40 h 80"/>
                    <a:gd name="T38" fmla="*/ 0 w 80"/>
                    <a:gd name="T39" fmla="*/ 40 h 80"/>
                    <a:gd name="T40" fmla="*/ 2 w 80"/>
                    <a:gd name="T41" fmla="*/ 48 h 80"/>
                    <a:gd name="T42" fmla="*/ 4 w 80"/>
                    <a:gd name="T43" fmla="*/ 56 h 80"/>
                    <a:gd name="T44" fmla="*/ 8 w 80"/>
                    <a:gd name="T45" fmla="*/ 62 h 80"/>
                    <a:gd name="T46" fmla="*/ 12 w 80"/>
                    <a:gd name="T47" fmla="*/ 68 h 80"/>
                    <a:gd name="T48" fmla="*/ 18 w 80"/>
                    <a:gd name="T49" fmla="*/ 72 h 80"/>
                    <a:gd name="T50" fmla="*/ 26 w 80"/>
                    <a:gd name="T51" fmla="*/ 76 h 80"/>
                    <a:gd name="T52" fmla="*/ 32 w 80"/>
                    <a:gd name="T53" fmla="*/ 78 h 80"/>
                    <a:gd name="T54" fmla="*/ 40 w 80"/>
                    <a:gd name="T55" fmla="*/ 80 h 80"/>
                    <a:gd name="T56" fmla="*/ 40 w 80"/>
                    <a:gd name="T57" fmla="*/ 80 h 80"/>
                    <a:gd name="T58" fmla="*/ 48 w 80"/>
                    <a:gd name="T59" fmla="*/ 78 h 80"/>
                    <a:gd name="T60" fmla="*/ 56 w 80"/>
                    <a:gd name="T61" fmla="*/ 76 h 80"/>
                    <a:gd name="T62" fmla="*/ 64 w 80"/>
                    <a:gd name="T63" fmla="*/ 72 h 80"/>
                    <a:gd name="T64" fmla="*/ 68 w 80"/>
                    <a:gd name="T65" fmla="*/ 68 h 80"/>
                    <a:gd name="T66" fmla="*/ 74 w 80"/>
                    <a:gd name="T67" fmla="*/ 62 h 80"/>
                    <a:gd name="T68" fmla="*/ 78 w 80"/>
                    <a:gd name="T69" fmla="*/ 56 h 80"/>
                    <a:gd name="T70" fmla="*/ 80 w 80"/>
                    <a:gd name="T71" fmla="*/ 48 h 80"/>
                    <a:gd name="T72" fmla="*/ 80 w 80"/>
                    <a:gd name="T73" fmla="*/ 40 h 80"/>
                    <a:gd name="T74" fmla="*/ 80 w 80"/>
                    <a:gd name="T75" fmla="*/ 4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0">
                      <a:moveTo>
                        <a:pt x="80" y="40"/>
                      </a:moveTo>
                      <a:lnTo>
                        <a:pt x="80" y="40"/>
                      </a:lnTo>
                      <a:lnTo>
                        <a:pt x="80" y="32"/>
                      </a:lnTo>
                      <a:lnTo>
                        <a:pt x="78" y="24"/>
                      </a:lnTo>
                      <a:lnTo>
                        <a:pt x="74" y="18"/>
                      </a:lnTo>
                      <a:lnTo>
                        <a:pt x="68" y="12"/>
                      </a:lnTo>
                      <a:lnTo>
                        <a:pt x="64" y="6"/>
                      </a:lnTo>
                      <a:lnTo>
                        <a:pt x="56" y="2"/>
                      </a:lnTo>
                      <a:lnTo>
                        <a:pt x="48" y="0"/>
                      </a:lnTo>
                      <a:lnTo>
                        <a:pt x="40" y="0"/>
                      </a:lnTo>
                      <a:lnTo>
                        <a:pt x="40" y="0"/>
                      </a:lnTo>
                      <a:lnTo>
                        <a:pt x="32" y="0"/>
                      </a:lnTo>
                      <a:lnTo>
                        <a:pt x="26" y="2"/>
                      </a:lnTo>
                      <a:lnTo>
                        <a:pt x="18" y="6"/>
                      </a:lnTo>
                      <a:lnTo>
                        <a:pt x="12" y="12"/>
                      </a:lnTo>
                      <a:lnTo>
                        <a:pt x="8" y="18"/>
                      </a:lnTo>
                      <a:lnTo>
                        <a:pt x="4" y="24"/>
                      </a:lnTo>
                      <a:lnTo>
                        <a:pt x="2" y="32"/>
                      </a:lnTo>
                      <a:lnTo>
                        <a:pt x="0" y="40"/>
                      </a:lnTo>
                      <a:lnTo>
                        <a:pt x="0" y="40"/>
                      </a:lnTo>
                      <a:lnTo>
                        <a:pt x="2" y="48"/>
                      </a:lnTo>
                      <a:lnTo>
                        <a:pt x="4" y="56"/>
                      </a:lnTo>
                      <a:lnTo>
                        <a:pt x="8" y="62"/>
                      </a:lnTo>
                      <a:lnTo>
                        <a:pt x="12" y="68"/>
                      </a:lnTo>
                      <a:lnTo>
                        <a:pt x="18" y="72"/>
                      </a:lnTo>
                      <a:lnTo>
                        <a:pt x="26" y="76"/>
                      </a:lnTo>
                      <a:lnTo>
                        <a:pt x="32" y="78"/>
                      </a:lnTo>
                      <a:lnTo>
                        <a:pt x="40" y="80"/>
                      </a:lnTo>
                      <a:lnTo>
                        <a:pt x="40" y="80"/>
                      </a:lnTo>
                      <a:lnTo>
                        <a:pt x="48" y="78"/>
                      </a:lnTo>
                      <a:lnTo>
                        <a:pt x="56" y="76"/>
                      </a:lnTo>
                      <a:lnTo>
                        <a:pt x="64" y="72"/>
                      </a:lnTo>
                      <a:lnTo>
                        <a:pt x="68" y="68"/>
                      </a:lnTo>
                      <a:lnTo>
                        <a:pt x="74" y="62"/>
                      </a:lnTo>
                      <a:lnTo>
                        <a:pt x="78" y="56"/>
                      </a:lnTo>
                      <a:lnTo>
                        <a:pt x="80" y="48"/>
                      </a:lnTo>
                      <a:lnTo>
                        <a:pt x="80" y="40"/>
                      </a:lnTo>
                      <a:lnTo>
                        <a:pt x="80" y="40"/>
                      </a:lnTo>
                      <a:close/>
                    </a:path>
                  </a:pathLst>
                </a:custGeom>
                <a:solidFill>
                  <a:srgbClr val="A1A3A6"/>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56"/>
                <p:cNvSpPr>
                  <a:spLocks/>
                </p:cNvSpPr>
                <p:nvPr/>
              </p:nvSpPr>
              <p:spPr bwMode="auto">
                <a:xfrm>
                  <a:off x="2724" y="1446"/>
                  <a:ext cx="48" cy="48"/>
                </a:xfrm>
                <a:custGeom>
                  <a:avLst/>
                  <a:gdLst>
                    <a:gd name="T0" fmla="*/ 48 w 48"/>
                    <a:gd name="T1" fmla="*/ 24 h 48"/>
                    <a:gd name="T2" fmla="*/ 48 w 48"/>
                    <a:gd name="T3" fmla="*/ 24 h 48"/>
                    <a:gd name="T4" fmla="*/ 46 w 48"/>
                    <a:gd name="T5" fmla="*/ 14 h 48"/>
                    <a:gd name="T6" fmla="*/ 42 w 48"/>
                    <a:gd name="T7" fmla="*/ 6 h 48"/>
                    <a:gd name="T8" fmla="*/ 34 w 48"/>
                    <a:gd name="T9" fmla="*/ 2 h 48"/>
                    <a:gd name="T10" fmla="*/ 24 w 48"/>
                    <a:gd name="T11" fmla="*/ 0 h 48"/>
                    <a:gd name="T12" fmla="*/ 24 w 48"/>
                    <a:gd name="T13" fmla="*/ 0 h 48"/>
                    <a:gd name="T14" fmla="*/ 16 w 48"/>
                    <a:gd name="T15" fmla="*/ 2 h 48"/>
                    <a:gd name="T16" fmla="*/ 8 w 48"/>
                    <a:gd name="T17" fmla="*/ 6 h 48"/>
                    <a:gd name="T18" fmla="*/ 2 w 48"/>
                    <a:gd name="T19" fmla="*/ 14 h 48"/>
                    <a:gd name="T20" fmla="*/ 0 w 48"/>
                    <a:gd name="T21" fmla="*/ 24 h 48"/>
                    <a:gd name="T22" fmla="*/ 0 w 48"/>
                    <a:gd name="T23" fmla="*/ 24 h 48"/>
                    <a:gd name="T24" fmla="*/ 2 w 48"/>
                    <a:gd name="T25" fmla="*/ 32 h 48"/>
                    <a:gd name="T26" fmla="*/ 8 w 48"/>
                    <a:gd name="T27" fmla="*/ 40 h 48"/>
                    <a:gd name="T28" fmla="*/ 16 w 48"/>
                    <a:gd name="T29" fmla="*/ 46 h 48"/>
                    <a:gd name="T30" fmla="*/ 24 w 48"/>
                    <a:gd name="T31" fmla="*/ 48 h 48"/>
                    <a:gd name="T32" fmla="*/ 24 w 48"/>
                    <a:gd name="T33" fmla="*/ 48 h 48"/>
                    <a:gd name="T34" fmla="*/ 34 w 48"/>
                    <a:gd name="T35" fmla="*/ 46 h 48"/>
                    <a:gd name="T36" fmla="*/ 42 w 48"/>
                    <a:gd name="T37" fmla="*/ 40 h 48"/>
                    <a:gd name="T38" fmla="*/ 46 w 48"/>
                    <a:gd name="T39" fmla="*/ 32 h 48"/>
                    <a:gd name="T40" fmla="*/ 48 w 48"/>
                    <a:gd name="T41" fmla="*/ 24 h 48"/>
                    <a:gd name="T42" fmla="*/ 48 w 48"/>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48">
                      <a:moveTo>
                        <a:pt x="48" y="24"/>
                      </a:moveTo>
                      <a:lnTo>
                        <a:pt x="48" y="24"/>
                      </a:lnTo>
                      <a:lnTo>
                        <a:pt x="46" y="14"/>
                      </a:lnTo>
                      <a:lnTo>
                        <a:pt x="42" y="6"/>
                      </a:lnTo>
                      <a:lnTo>
                        <a:pt x="34" y="2"/>
                      </a:lnTo>
                      <a:lnTo>
                        <a:pt x="24" y="0"/>
                      </a:lnTo>
                      <a:lnTo>
                        <a:pt x="24" y="0"/>
                      </a:lnTo>
                      <a:lnTo>
                        <a:pt x="16" y="2"/>
                      </a:lnTo>
                      <a:lnTo>
                        <a:pt x="8" y="6"/>
                      </a:lnTo>
                      <a:lnTo>
                        <a:pt x="2" y="14"/>
                      </a:lnTo>
                      <a:lnTo>
                        <a:pt x="0" y="24"/>
                      </a:lnTo>
                      <a:lnTo>
                        <a:pt x="0" y="24"/>
                      </a:lnTo>
                      <a:lnTo>
                        <a:pt x="2" y="32"/>
                      </a:lnTo>
                      <a:lnTo>
                        <a:pt x="8" y="40"/>
                      </a:lnTo>
                      <a:lnTo>
                        <a:pt x="16" y="46"/>
                      </a:lnTo>
                      <a:lnTo>
                        <a:pt x="24" y="48"/>
                      </a:lnTo>
                      <a:lnTo>
                        <a:pt x="24" y="48"/>
                      </a:lnTo>
                      <a:lnTo>
                        <a:pt x="34" y="46"/>
                      </a:lnTo>
                      <a:lnTo>
                        <a:pt x="42" y="40"/>
                      </a:lnTo>
                      <a:lnTo>
                        <a:pt x="46" y="32"/>
                      </a:lnTo>
                      <a:lnTo>
                        <a:pt x="48" y="24"/>
                      </a:lnTo>
                      <a:lnTo>
                        <a:pt x="48" y="24"/>
                      </a:lnTo>
                      <a:close/>
                    </a:path>
                  </a:pathLst>
                </a:custGeom>
                <a:solidFill>
                  <a:srgbClr val="D5D7D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57"/>
                <p:cNvSpPr>
                  <a:spLocks/>
                </p:cNvSpPr>
                <p:nvPr/>
              </p:nvSpPr>
              <p:spPr bwMode="auto">
                <a:xfrm>
                  <a:off x="1912" y="1390"/>
                  <a:ext cx="158" cy="158"/>
                </a:xfrm>
                <a:custGeom>
                  <a:avLst/>
                  <a:gdLst>
                    <a:gd name="T0" fmla="*/ 158 w 158"/>
                    <a:gd name="T1" fmla="*/ 80 h 158"/>
                    <a:gd name="T2" fmla="*/ 158 w 158"/>
                    <a:gd name="T3" fmla="*/ 80 h 158"/>
                    <a:gd name="T4" fmla="*/ 156 w 158"/>
                    <a:gd name="T5" fmla="*/ 64 h 158"/>
                    <a:gd name="T6" fmla="*/ 152 w 158"/>
                    <a:gd name="T7" fmla="*/ 48 h 158"/>
                    <a:gd name="T8" fmla="*/ 144 w 158"/>
                    <a:gd name="T9" fmla="*/ 36 h 158"/>
                    <a:gd name="T10" fmla="*/ 134 w 158"/>
                    <a:gd name="T11" fmla="*/ 24 h 158"/>
                    <a:gd name="T12" fmla="*/ 122 w 158"/>
                    <a:gd name="T13" fmla="*/ 14 h 158"/>
                    <a:gd name="T14" fmla="*/ 110 w 158"/>
                    <a:gd name="T15" fmla="*/ 6 h 158"/>
                    <a:gd name="T16" fmla="*/ 94 w 158"/>
                    <a:gd name="T17" fmla="*/ 2 h 158"/>
                    <a:gd name="T18" fmla="*/ 78 w 158"/>
                    <a:gd name="T19" fmla="*/ 0 h 158"/>
                    <a:gd name="T20" fmla="*/ 78 w 158"/>
                    <a:gd name="T21" fmla="*/ 0 h 158"/>
                    <a:gd name="T22" fmla="*/ 62 w 158"/>
                    <a:gd name="T23" fmla="*/ 2 h 158"/>
                    <a:gd name="T24" fmla="*/ 48 w 158"/>
                    <a:gd name="T25" fmla="*/ 6 h 158"/>
                    <a:gd name="T26" fmla="*/ 34 w 158"/>
                    <a:gd name="T27" fmla="*/ 14 h 158"/>
                    <a:gd name="T28" fmla="*/ 24 w 158"/>
                    <a:gd name="T29" fmla="*/ 24 h 158"/>
                    <a:gd name="T30" fmla="*/ 14 w 158"/>
                    <a:gd name="T31" fmla="*/ 36 h 158"/>
                    <a:gd name="T32" fmla="*/ 6 w 158"/>
                    <a:gd name="T33" fmla="*/ 48 h 158"/>
                    <a:gd name="T34" fmla="*/ 2 w 158"/>
                    <a:gd name="T35" fmla="*/ 64 h 158"/>
                    <a:gd name="T36" fmla="*/ 0 w 158"/>
                    <a:gd name="T37" fmla="*/ 80 h 158"/>
                    <a:gd name="T38" fmla="*/ 0 w 158"/>
                    <a:gd name="T39" fmla="*/ 80 h 158"/>
                    <a:gd name="T40" fmla="*/ 2 w 158"/>
                    <a:gd name="T41" fmla="*/ 96 h 158"/>
                    <a:gd name="T42" fmla="*/ 6 w 158"/>
                    <a:gd name="T43" fmla="*/ 110 h 158"/>
                    <a:gd name="T44" fmla="*/ 14 w 158"/>
                    <a:gd name="T45" fmla="*/ 124 h 158"/>
                    <a:gd name="T46" fmla="*/ 24 w 158"/>
                    <a:gd name="T47" fmla="*/ 134 h 158"/>
                    <a:gd name="T48" fmla="*/ 34 w 158"/>
                    <a:gd name="T49" fmla="*/ 144 h 158"/>
                    <a:gd name="T50" fmla="*/ 48 w 158"/>
                    <a:gd name="T51" fmla="*/ 152 h 158"/>
                    <a:gd name="T52" fmla="*/ 62 w 158"/>
                    <a:gd name="T53" fmla="*/ 156 h 158"/>
                    <a:gd name="T54" fmla="*/ 78 w 158"/>
                    <a:gd name="T55" fmla="*/ 158 h 158"/>
                    <a:gd name="T56" fmla="*/ 78 w 158"/>
                    <a:gd name="T57" fmla="*/ 158 h 158"/>
                    <a:gd name="T58" fmla="*/ 94 w 158"/>
                    <a:gd name="T59" fmla="*/ 156 h 158"/>
                    <a:gd name="T60" fmla="*/ 110 w 158"/>
                    <a:gd name="T61" fmla="*/ 152 h 158"/>
                    <a:gd name="T62" fmla="*/ 122 w 158"/>
                    <a:gd name="T63" fmla="*/ 144 h 158"/>
                    <a:gd name="T64" fmla="*/ 134 w 158"/>
                    <a:gd name="T65" fmla="*/ 134 h 158"/>
                    <a:gd name="T66" fmla="*/ 144 w 158"/>
                    <a:gd name="T67" fmla="*/ 124 h 158"/>
                    <a:gd name="T68" fmla="*/ 152 w 158"/>
                    <a:gd name="T69" fmla="*/ 110 h 158"/>
                    <a:gd name="T70" fmla="*/ 156 w 158"/>
                    <a:gd name="T71" fmla="*/ 96 h 158"/>
                    <a:gd name="T72" fmla="*/ 158 w 158"/>
                    <a:gd name="T73" fmla="*/ 80 h 158"/>
                    <a:gd name="T74" fmla="*/ 158 w 158"/>
                    <a:gd name="T75" fmla="*/ 8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8" h="158">
                      <a:moveTo>
                        <a:pt x="158" y="80"/>
                      </a:moveTo>
                      <a:lnTo>
                        <a:pt x="158" y="80"/>
                      </a:lnTo>
                      <a:lnTo>
                        <a:pt x="156" y="64"/>
                      </a:lnTo>
                      <a:lnTo>
                        <a:pt x="152" y="48"/>
                      </a:lnTo>
                      <a:lnTo>
                        <a:pt x="144" y="36"/>
                      </a:lnTo>
                      <a:lnTo>
                        <a:pt x="134" y="24"/>
                      </a:lnTo>
                      <a:lnTo>
                        <a:pt x="122" y="14"/>
                      </a:lnTo>
                      <a:lnTo>
                        <a:pt x="110" y="6"/>
                      </a:lnTo>
                      <a:lnTo>
                        <a:pt x="94" y="2"/>
                      </a:lnTo>
                      <a:lnTo>
                        <a:pt x="78" y="0"/>
                      </a:lnTo>
                      <a:lnTo>
                        <a:pt x="78" y="0"/>
                      </a:lnTo>
                      <a:lnTo>
                        <a:pt x="62" y="2"/>
                      </a:lnTo>
                      <a:lnTo>
                        <a:pt x="48" y="6"/>
                      </a:lnTo>
                      <a:lnTo>
                        <a:pt x="34" y="14"/>
                      </a:lnTo>
                      <a:lnTo>
                        <a:pt x="24" y="24"/>
                      </a:lnTo>
                      <a:lnTo>
                        <a:pt x="14" y="36"/>
                      </a:lnTo>
                      <a:lnTo>
                        <a:pt x="6" y="48"/>
                      </a:lnTo>
                      <a:lnTo>
                        <a:pt x="2" y="64"/>
                      </a:lnTo>
                      <a:lnTo>
                        <a:pt x="0" y="80"/>
                      </a:lnTo>
                      <a:lnTo>
                        <a:pt x="0" y="80"/>
                      </a:lnTo>
                      <a:lnTo>
                        <a:pt x="2" y="96"/>
                      </a:lnTo>
                      <a:lnTo>
                        <a:pt x="6" y="110"/>
                      </a:lnTo>
                      <a:lnTo>
                        <a:pt x="14" y="124"/>
                      </a:lnTo>
                      <a:lnTo>
                        <a:pt x="24" y="134"/>
                      </a:lnTo>
                      <a:lnTo>
                        <a:pt x="34" y="144"/>
                      </a:lnTo>
                      <a:lnTo>
                        <a:pt x="48" y="152"/>
                      </a:lnTo>
                      <a:lnTo>
                        <a:pt x="62" y="156"/>
                      </a:lnTo>
                      <a:lnTo>
                        <a:pt x="78" y="158"/>
                      </a:lnTo>
                      <a:lnTo>
                        <a:pt x="78" y="158"/>
                      </a:lnTo>
                      <a:lnTo>
                        <a:pt x="94" y="156"/>
                      </a:lnTo>
                      <a:lnTo>
                        <a:pt x="110" y="152"/>
                      </a:lnTo>
                      <a:lnTo>
                        <a:pt x="122" y="144"/>
                      </a:lnTo>
                      <a:lnTo>
                        <a:pt x="134" y="134"/>
                      </a:lnTo>
                      <a:lnTo>
                        <a:pt x="144" y="124"/>
                      </a:lnTo>
                      <a:lnTo>
                        <a:pt x="152" y="110"/>
                      </a:lnTo>
                      <a:lnTo>
                        <a:pt x="156" y="96"/>
                      </a:lnTo>
                      <a:lnTo>
                        <a:pt x="158" y="80"/>
                      </a:lnTo>
                      <a:lnTo>
                        <a:pt x="158" y="80"/>
                      </a:lnTo>
                      <a:close/>
                    </a:path>
                  </a:pathLst>
                </a:custGeom>
                <a:solidFill>
                  <a:srgbClr val="000000"/>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Freeform 58"/>
                <p:cNvSpPr>
                  <a:spLocks/>
                </p:cNvSpPr>
                <p:nvPr/>
              </p:nvSpPr>
              <p:spPr bwMode="auto">
                <a:xfrm>
                  <a:off x="1950" y="1430"/>
                  <a:ext cx="80" cy="80"/>
                </a:xfrm>
                <a:custGeom>
                  <a:avLst/>
                  <a:gdLst>
                    <a:gd name="T0" fmla="*/ 80 w 80"/>
                    <a:gd name="T1" fmla="*/ 40 h 80"/>
                    <a:gd name="T2" fmla="*/ 80 w 80"/>
                    <a:gd name="T3" fmla="*/ 40 h 80"/>
                    <a:gd name="T4" fmla="*/ 80 w 80"/>
                    <a:gd name="T5" fmla="*/ 32 h 80"/>
                    <a:gd name="T6" fmla="*/ 78 w 80"/>
                    <a:gd name="T7" fmla="*/ 24 h 80"/>
                    <a:gd name="T8" fmla="*/ 74 w 80"/>
                    <a:gd name="T9" fmla="*/ 16 h 80"/>
                    <a:gd name="T10" fmla="*/ 70 w 80"/>
                    <a:gd name="T11" fmla="*/ 10 h 80"/>
                    <a:gd name="T12" fmla="*/ 64 w 80"/>
                    <a:gd name="T13" fmla="*/ 6 h 80"/>
                    <a:gd name="T14" fmla="*/ 56 w 80"/>
                    <a:gd name="T15" fmla="*/ 2 h 80"/>
                    <a:gd name="T16" fmla="*/ 48 w 80"/>
                    <a:gd name="T17" fmla="*/ 0 h 80"/>
                    <a:gd name="T18" fmla="*/ 40 w 80"/>
                    <a:gd name="T19" fmla="*/ 0 h 80"/>
                    <a:gd name="T20" fmla="*/ 40 w 80"/>
                    <a:gd name="T21" fmla="*/ 0 h 80"/>
                    <a:gd name="T22" fmla="*/ 32 w 80"/>
                    <a:gd name="T23" fmla="*/ 0 h 80"/>
                    <a:gd name="T24" fmla="*/ 26 w 80"/>
                    <a:gd name="T25" fmla="*/ 2 h 80"/>
                    <a:gd name="T26" fmla="*/ 18 w 80"/>
                    <a:gd name="T27" fmla="*/ 6 h 80"/>
                    <a:gd name="T28" fmla="*/ 12 w 80"/>
                    <a:gd name="T29" fmla="*/ 10 h 80"/>
                    <a:gd name="T30" fmla="*/ 8 w 80"/>
                    <a:gd name="T31" fmla="*/ 16 h 80"/>
                    <a:gd name="T32" fmla="*/ 4 w 80"/>
                    <a:gd name="T33" fmla="*/ 24 h 80"/>
                    <a:gd name="T34" fmla="*/ 2 w 80"/>
                    <a:gd name="T35" fmla="*/ 32 h 80"/>
                    <a:gd name="T36" fmla="*/ 0 w 80"/>
                    <a:gd name="T37" fmla="*/ 40 h 80"/>
                    <a:gd name="T38" fmla="*/ 0 w 80"/>
                    <a:gd name="T39" fmla="*/ 40 h 80"/>
                    <a:gd name="T40" fmla="*/ 2 w 80"/>
                    <a:gd name="T41" fmla="*/ 48 h 80"/>
                    <a:gd name="T42" fmla="*/ 4 w 80"/>
                    <a:gd name="T43" fmla="*/ 54 h 80"/>
                    <a:gd name="T44" fmla="*/ 8 w 80"/>
                    <a:gd name="T45" fmla="*/ 62 h 80"/>
                    <a:gd name="T46" fmla="*/ 12 w 80"/>
                    <a:gd name="T47" fmla="*/ 68 h 80"/>
                    <a:gd name="T48" fmla="*/ 18 w 80"/>
                    <a:gd name="T49" fmla="*/ 72 h 80"/>
                    <a:gd name="T50" fmla="*/ 26 w 80"/>
                    <a:gd name="T51" fmla="*/ 76 h 80"/>
                    <a:gd name="T52" fmla="*/ 32 w 80"/>
                    <a:gd name="T53" fmla="*/ 78 h 80"/>
                    <a:gd name="T54" fmla="*/ 40 w 80"/>
                    <a:gd name="T55" fmla="*/ 80 h 80"/>
                    <a:gd name="T56" fmla="*/ 40 w 80"/>
                    <a:gd name="T57" fmla="*/ 80 h 80"/>
                    <a:gd name="T58" fmla="*/ 48 w 80"/>
                    <a:gd name="T59" fmla="*/ 78 h 80"/>
                    <a:gd name="T60" fmla="*/ 56 w 80"/>
                    <a:gd name="T61" fmla="*/ 76 h 80"/>
                    <a:gd name="T62" fmla="*/ 64 w 80"/>
                    <a:gd name="T63" fmla="*/ 72 h 80"/>
                    <a:gd name="T64" fmla="*/ 70 w 80"/>
                    <a:gd name="T65" fmla="*/ 68 h 80"/>
                    <a:gd name="T66" fmla="*/ 74 w 80"/>
                    <a:gd name="T67" fmla="*/ 62 h 80"/>
                    <a:gd name="T68" fmla="*/ 78 w 80"/>
                    <a:gd name="T69" fmla="*/ 54 h 80"/>
                    <a:gd name="T70" fmla="*/ 80 w 80"/>
                    <a:gd name="T71" fmla="*/ 48 h 80"/>
                    <a:gd name="T72" fmla="*/ 80 w 80"/>
                    <a:gd name="T73" fmla="*/ 40 h 80"/>
                    <a:gd name="T74" fmla="*/ 80 w 80"/>
                    <a:gd name="T75" fmla="*/ 4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0">
                      <a:moveTo>
                        <a:pt x="80" y="40"/>
                      </a:moveTo>
                      <a:lnTo>
                        <a:pt x="80" y="40"/>
                      </a:lnTo>
                      <a:lnTo>
                        <a:pt x="80" y="32"/>
                      </a:lnTo>
                      <a:lnTo>
                        <a:pt x="78" y="24"/>
                      </a:lnTo>
                      <a:lnTo>
                        <a:pt x="74" y="16"/>
                      </a:lnTo>
                      <a:lnTo>
                        <a:pt x="70" y="10"/>
                      </a:lnTo>
                      <a:lnTo>
                        <a:pt x="64" y="6"/>
                      </a:lnTo>
                      <a:lnTo>
                        <a:pt x="56" y="2"/>
                      </a:lnTo>
                      <a:lnTo>
                        <a:pt x="48" y="0"/>
                      </a:lnTo>
                      <a:lnTo>
                        <a:pt x="40" y="0"/>
                      </a:lnTo>
                      <a:lnTo>
                        <a:pt x="40" y="0"/>
                      </a:lnTo>
                      <a:lnTo>
                        <a:pt x="32" y="0"/>
                      </a:lnTo>
                      <a:lnTo>
                        <a:pt x="26" y="2"/>
                      </a:lnTo>
                      <a:lnTo>
                        <a:pt x="18" y="6"/>
                      </a:lnTo>
                      <a:lnTo>
                        <a:pt x="12" y="10"/>
                      </a:lnTo>
                      <a:lnTo>
                        <a:pt x="8" y="16"/>
                      </a:lnTo>
                      <a:lnTo>
                        <a:pt x="4" y="24"/>
                      </a:lnTo>
                      <a:lnTo>
                        <a:pt x="2" y="32"/>
                      </a:lnTo>
                      <a:lnTo>
                        <a:pt x="0" y="40"/>
                      </a:lnTo>
                      <a:lnTo>
                        <a:pt x="0" y="40"/>
                      </a:lnTo>
                      <a:lnTo>
                        <a:pt x="2" y="48"/>
                      </a:lnTo>
                      <a:lnTo>
                        <a:pt x="4" y="54"/>
                      </a:lnTo>
                      <a:lnTo>
                        <a:pt x="8" y="62"/>
                      </a:lnTo>
                      <a:lnTo>
                        <a:pt x="12" y="68"/>
                      </a:lnTo>
                      <a:lnTo>
                        <a:pt x="18" y="72"/>
                      </a:lnTo>
                      <a:lnTo>
                        <a:pt x="26" y="76"/>
                      </a:lnTo>
                      <a:lnTo>
                        <a:pt x="32" y="78"/>
                      </a:lnTo>
                      <a:lnTo>
                        <a:pt x="40" y="80"/>
                      </a:lnTo>
                      <a:lnTo>
                        <a:pt x="40" y="80"/>
                      </a:lnTo>
                      <a:lnTo>
                        <a:pt x="48" y="78"/>
                      </a:lnTo>
                      <a:lnTo>
                        <a:pt x="56" y="76"/>
                      </a:lnTo>
                      <a:lnTo>
                        <a:pt x="64" y="72"/>
                      </a:lnTo>
                      <a:lnTo>
                        <a:pt x="70" y="68"/>
                      </a:lnTo>
                      <a:lnTo>
                        <a:pt x="74" y="62"/>
                      </a:lnTo>
                      <a:lnTo>
                        <a:pt x="78" y="54"/>
                      </a:lnTo>
                      <a:lnTo>
                        <a:pt x="80" y="48"/>
                      </a:lnTo>
                      <a:lnTo>
                        <a:pt x="80" y="40"/>
                      </a:lnTo>
                      <a:lnTo>
                        <a:pt x="80" y="40"/>
                      </a:lnTo>
                      <a:close/>
                    </a:path>
                  </a:pathLst>
                </a:custGeom>
                <a:solidFill>
                  <a:srgbClr val="A1A3A6"/>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Freeform 59"/>
                <p:cNvSpPr>
                  <a:spLocks/>
                </p:cNvSpPr>
                <p:nvPr/>
              </p:nvSpPr>
              <p:spPr bwMode="auto">
                <a:xfrm>
                  <a:off x="1966" y="1446"/>
                  <a:ext cx="48" cy="48"/>
                </a:xfrm>
                <a:custGeom>
                  <a:avLst/>
                  <a:gdLst>
                    <a:gd name="T0" fmla="*/ 48 w 48"/>
                    <a:gd name="T1" fmla="*/ 24 h 48"/>
                    <a:gd name="T2" fmla="*/ 48 w 48"/>
                    <a:gd name="T3" fmla="*/ 24 h 48"/>
                    <a:gd name="T4" fmla="*/ 46 w 48"/>
                    <a:gd name="T5" fmla="*/ 14 h 48"/>
                    <a:gd name="T6" fmla="*/ 42 w 48"/>
                    <a:gd name="T7" fmla="*/ 6 h 48"/>
                    <a:gd name="T8" fmla="*/ 34 w 48"/>
                    <a:gd name="T9" fmla="*/ 2 h 48"/>
                    <a:gd name="T10" fmla="*/ 24 w 48"/>
                    <a:gd name="T11" fmla="*/ 0 h 48"/>
                    <a:gd name="T12" fmla="*/ 24 w 48"/>
                    <a:gd name="T13" fmla="*/ 0 h 48"/>
                    <a:gd name="T14" fmla="*/ 16 w 48"/>
                    <a:gd name="T15" fmla="*/ 2 h 48"/>
                    <a:gd name="T16" fmla="*/ 8 w 48"/>
                    <a:gd name="T17" fmla="*/ 6 h 48"/>
                    <a:gd name="T18" fmla="*/ 2 w 48"/>
                    <a:gd name="T19" fmla="*/ 14 h 48"/>
                    <a:gd name="T20" fmla="*/ 0 w 48"/>
                    <a:gd name="T21" fmla="*/ 24 h 48"/>
                    <a:gd name="T22" fmla="*/ 0 w 48"/>
                    <a:gd name="T23" fmla="*/ 24 h 48"/>
                    <a:gd name="T24" fmla="*/ 2 w 48"/>
                    <a:gd name="T25" fmla="*/ 32 h 48"/>
                    <a:gd name="T26" fmla="*/ 8 w 48"/>
                    <a:gd name="T27" fmla="*/ 40 h 48"/>
                    <a:gd name="T28" fmla="*/ 16 w 48"/>
                    <a:gd name="T29" fmla="*/ 46 h 48"/>
                    <a:gd name="T30" fmla="*/ 24 w 48"/>
                    <a:gd name="T31" fmla="*/ 48 h 48"/>
                    <a:gd name="T32" fmla="*/ 24 w 48"/>
                    <a:gd name="T33" fmla="*/ 48 h 48"/>
                    <a:gd name="T34" fmla="*/ 34 w 48"/>
                    <a:gd name="T35" fmla="*/ 46 h 48"/>
                    <a:gd name="T36" fmla="*/ 42 w 48"/>
                    <a:gd name="T37" fmla="*/ 40 h 48"/>
                    <a:gd name="T38" fmla="*/ 46 w 48"/>
                    <a:gd name="T39" fmla="*/ 32 h 48"/>
                    <a:gd name="T40" fmla="*/ 48 w 48"/>
                    <a:gd name="T41" fmla="*/ 24 h 48"/>
                    <a:gd name="T42" fmla="*/ 48 w 48"/>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48">
                      <a:moveTo>
                        <a:pt x="48" y="24"/>
                      </a:moveTo>
                      <a:lnTo>
                        <a:pt x="48" y="24"/>
                      </a:lnTo>
                      <a:lnTo>
                        <a:pt x="46" y="14"/>
                      </a:lnTo>
                      <a:lnTo>
                        <a:pt x="42" y="6"/>
                      </a:lnTo>
                      <a:lnTo>
                        <a:pt x="34" y="2"/>
                      </a:lnTo>
                      <a:lnTo>
                        <a:pt x="24" y="0"/>
                      </a:lnTo>
                      <a:lnTo>
                        <a:pt x="24" y="0"/>
                      </a:lnTo>
                      <a:lnTo>
                        <a:pt x="16" y="2"/>
                      </a:lnTo>
                      <a:lnTo>
                        <a:pt x="8" y="6"/>
                      </a:lnTo>
                      <a:lnTo>
                        <a:pt x="2" y="14"/>
                      </a:lnTo>
                      <a:lnTo>
                        <a:pt x="0" y="24"/>
                      </a:lnTo>
                      <a:lnTo>
                        <a:pt x="0" y="24"/>
                      </a:lnTo>
                      <a:lnTo>
                        <a:pt x="2" y="32"/>
                      </a:lnTo>
                      <a:lnTo>
                        <a:pt x="8" y="40"/>
                      </a:lnTo>
                      <a:lnTo>
                        <a:pt x="16" y="46"/>
                      </a:lnTo>
                      <a:lnTo>
                        <a:pt x="24" y="48"/>
                      </a:lnTo>
                      <a:lnTo>
                        <a:pt x="24" y="48"/>
                      </a:lnTo>
                      <a:lnTo>
                        <a:pt x="34" y="46"/>
                      </a:lnTo>
                      <a:lnTo>
                        <a:pt x="42" y="40"/>
                      </a:lnTo>
                      <a:lnTo>
                        <a:pt x="46" y="32"/>
                      </a:lnTo>
                      <a:lnTo>
                        <a:pt x="48" y="24"/>
                      </a:lnTo>
                      <a:lnTo>
                        <a:pt x="48" y="24"/>
                      </a:lnTo>
                      <a:close/>
                    </a:path>
                  </a:pathLst>
                </a:custGeom>
                <a:solidFill>
                  <a:srgbClr val="D5D7D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Freeform 60"/>
                <p:cNvSpPr>
                  <a:spLocks/>
                </p:cNvSpPr>
                <p:nvPr/>
              </p:nvSpPr>
              <p:spPr bwMode="auto">
                <a:xfrm>
                  <a:off x="1744" y="1390"/>
                  <a:ext cx="158" cy="158"/>
                </a:xfrm>
                <a:custGeom>
                  <a:avLst/>
                  <a:gdLst>
                    <a:gd name="T0" fmla="*/ 158 w 158"/>
                    <a:gd name="T1" fmla="*/ 80 h 158"/>
                    <a:gd name="T2" fmla="*/ 158 w 158"/>
                    <a:gd name="T3" fmla="*/ 80 h 158"/>
                    <a:gd name="T4" fmla="*/ 156 w 158"/>
                    <a:gd name="T5" fmla="*/ 64 h 158"/>
                    <a:gd name="T6" fmla="*/ 152 w 158"/>
                    <a:gd name="T7" fmla="*/ 48 h 158"/>
                    <a:gd name="T8" fmla="*/ 144 w 158"/>
                    <a:gd name="T9" fmla="*/ 36 h 158"/>
                    <a:gd name="T10" fmla="*/ 134 w 158"/>
                    <a:gd name="T11" fmla="*/ 24 h 158"/>
                    <a:gd name="T12" fmla="*/ 122 w 158"/>
                    <a:gd name="T13" fmla="*/ 14 h 158"/>
                    <a:gd name="T14" fmla="*/ 110 w 158"/>
                    <a:gd name="T15" fmla="*/ 6 h 158"/>
                    <a:gd name="T16" fmla="*/ 94 w 158"/>
                    <a:gd name="T17" fmla="*/ 2 h 158"/>
                    <a:gd name="T18" fmla="*/ 78 w 158"/>
                    <a:gd name="T19" fmla="*/ 0 h 158"/>
                    <a:gd name="T20" fmla="*/ 78 w 158"/>
                    <a:gd name="T21" fmla="*/ 0 h 158"/>
                    <a:gd name="T22" fmla="*/ 62 w 158"/>
                    <a:gd name="T23" fmla="*/ 2 h 158"/>
                    <a:gd name="T24" fmla="*/ 48 w 158"/>
                    <a:gd name="T25" fmla="*/ 6 h 158"/>
                    <a:gd name="T26" fmla="*/ 34 w 158"/>
                    <a:gd name="T27" fmla="*/ 14 h 158"/>
                    <a:gd name="T28" fmla="*/ 24 w 158"/>
                    <a:gd name="T29" fmla="*/ 24 h 158"/>
                    <a:gd name="T30" fmla="*/ 14 w 158"/>
                    <a:gd name="T31" fmla="*/ 36 h 158"/>
                    <a:gd name="T32" fmla="*/ 6 w 158"/>
                    <a:gd name="T33" fmla="*/ 48 h 158"/>
                    <a:gd name="T34" fmla="*/ 2 w 158"/>
                    <a:gd name="T35" fmla="*/ 64 h 158"/>
                    <a:gd name="T36" fmla="*/ 0 w 158"/>
                    <a:gd name="T37" fmla="*/ 80 h 158"/>
                    <a:gd name="T38" fmla="*/ 0 w 158"/>
                    <a:gd name="T39" fmla="*/ 80 h 158"/>
                    <a:gd name="T40" fmla="*/ 2 w 158"/>
                    <a:gd name="T41" fmla="*/ 96 h 158"/>
                    <a:gd name="T42" fmla="*/ 6 w 158"/>
                    <a:gd name="T43" fmla="*/ 110 h 158"/>
                    <a:gd name="T44" fmla="*/ 14 w 158"/>
                    <a:gd name="T45" fmla="*/ 124 h 158"/>
                    <a:gd name="T46" fmla="*/ 24 w 158"/>
                    <a:gd name="T47" fmla="*/ 134 h 158"/>
                    <a:gd name="T48" fmla="*/ 34 w 158"/>
                    <a:gd name="T49" fmla="*/ 144 h 158"/>
                    <a:gd name="T50" fmla="*/ 48 w 158"/>
                    <a:gd name="T51" fmla="*/ 152 h 158"/>
                    <a:gd name="T52" fmla="*/ 62 w 158"/>
                    <a:gd name="T53" fmla="*/ 156 h 158"/>
                    <a:gd name="T54" fmla="*/ 78 w 158"/>
                    <a:gd name="T55" fmla="*/ 158 h 158"/>
                    <a:gd name="T56" fmla="*/ 78 w 158"/>
                    <a:gd name="T57" fmla="*/ 158 h 158"/>
                    <a:gd name="T58" fmla="*/ 94 w 158"/>
                    <a:gd name="T59" fmla="*/ 156 h 158"/>
                    <a:gd name="T60" fmla="*/ 110 w 158"/>
                    <a:gd name="T61" fmla="*/ 152 h 158"/>
                    <a:gd name="T62" fmla="*/ 122 w 158"/>
                    <a:gd name="T63" fmla="*/ 144 h 158"/>
                    <a:gd name="T64" fmla="*/ 134 w 158"/>
                    <a:gd name="T65" fmla="*/ 134 h 158"/>
                    <a:gd name="T66" fmla="*/ 144 w 158"/>
                    <a:gd name="T67" fmla="*/ 124 h 158"/>
                    <a:gd name="T68" fmla="*/ 152 w 158"/>
                    <a:gd name="T69" fmla="*/ 110 h 158"/>
                    <a:gd name="T70" fmla="*/ 156 w 158"/>
                    <a:gd name="T71" fmla="*/ 96 h 158"/>
                    <a:gd name="T72" fmla="*/ 158 w 158"/>
                    <a:gd name="T73" fmla="*/ 80 h 158"/>
                    <a:gd name="T74" fmla="*/ 158 w 158"/>
                    <a:gd name="T75" fmla="*/ 8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8" h="158">
                      <a:moveTo>
                        <a:pt x="158" y="80"/>
                      </a:moveTo>
                      <a:lnTo>
                        <a:pt x="158" y="80"/>
                      </a:lnTo>
                      <a:lnTo>
                        <a:pt x="156" y="64"/>
                      </a:lnTo>
                      <a:lnTo>
                        <a:pt x="152" y="48"/>
                      </a:lnTo>
                      <a:lnTo>
                        <a:pt x="144" y="36"/>
                      </a:lnTo>
                      <a:lnTo>
                        <a:pt x="134" y="24"/>
                      </a:lnTo>
                      <a:lnTo>
                        <a:pt x="122" y="14"/>
                      </a:lnTo>
                      <a:lnTo>
                        <a:pt x="110" y="6"/>
                      </a:lnTo>
                      <a:lnTo>
                        <a:pt x="94" y="2"/>
                      </a:lnTo>
                      <a:lnTo>
                        <a:pt x="78" y="0"/>
                      </a:lnTo>
                      <a:lnTo>
                        <a:pt x="78" y="0"/>
                      </a:lnTo>
                      <a:lnTo>
                        <a:pt x="62" y="2"/>
                      </a:lnTo>
                      <a:lnTo>
                        <a:pt x="48" y="6"/>
                      </a:lnTo>
                      <a:lnTo>
                        <a:pt x="34" y="14"/>
                      </a:lnTo>
                      <a:lnTo>
                        <a:pt x="24" y="24"/>
                      </a:lnTo>
                      <a:lnTo>
                        <a:pt x="14" y="36"/>
                      </a:lnTo>
                      <a:lnTo>
                        <a:pt x="6" y="48"/>
                      </a:lnTo>
                      <a:lnTo>
                        <a:pt x="2" y="64"/>
                      </a:lnTo>
                      <a:lnTo>
                        <a:pt x="0" y="80"/>
                      </a:lnTo>
                      <a:lnTo>
                        <a:pt x="0" y="80"/>
                      </a:lnTo>
                      <a:lnTo>
                        <a:pt x="2" y="96"/>
                      </a:lnTo>
                      <a:lnTo>
                        <a:pt x="6" y="110"/>
                      </a:lnTo>
                      <a:lnTo>
                        <a:pt x="14" y="124"/>
                      </a:lnTo>
                      <a:lnTo>
                        <a:pt x="24" y="134"/>
                      </a:lnTo>
                      <a:lnTo>
                        <a:pt x="34" y="144"/>
                      </a:lnTo>
                      <a:lnTo>
                        <a:pt x="48" y="152"/>
                      </a:lnTo>
                      <a:lnTo>
                        <a:pt x="62" y="156"/>
                      </a:lnTo>
                      <a:lnTo>
                        <a:pt x="78" y="158"/>
                      </a:lnTo>
                      <a:lnTo>
                        <a:pt x="78" y="158"/>
                      </a:lnTo>
                      <a:lnTo>
                        <a:pt x="94" y="156"/>
                      </a:lnTo>
                      <a:lnTo>
                        <a:pt x="110" y="152"/>
                      </a:lnTo>
                      <a:lnTo>
                        <a:pt x="122" y="144"/>
                      </a:lnTo>
                      <a:lnTo>
                        <a:pt x="134" y="134"/>
                      </a:lnTo>
                      <a:lnTo>
                        <a:pt x="144" y="124"/>
                      </a:lnTo>
                      <a:lnTo>
                        <a:pt x="152" y="110"/>
                      </a:lnTo>
                      <a:lnTo>
                        <a:pt x="156" y="96"/>
                      </a:lnTo>
                      <a:lnTo>
                        <a:pt x="158" y="80"/>
                      </a:lnTo>
                      <a:lnTo>
                        <a:pt x="158" y="80"/>
                      </a:lnTo>
                      <a:close/>
                    </a:path>
                  </a:pathLst>
                </a:custGeom>
                <a:solidFill>
                  <a:srgbClr val="000000"/>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Freeform 61"/>
                <p:cNvSpPr>
                  <a:spLocks/>
                </p:cNvSpPr>
                <p:nvPr/>
              </p:nvSpPr>
              <p:spPr bwMode="auto">
                <a:xfrm>
                  <a:off x="1782" y="1430"/>
                  <a:ext cx="80" cy="80"/>
                </a:xfrm>
                <a:custGeom>
                  <a:avLst/>
                  <a:gdLst>
                    <a:gd name="T0" fmla="*/ 80 w 80"/>
                    <a:gd name="T1" fmla="*/ 40 h 80"/>
                    <a:gd name="T2" fmla="*/ 80 w 80"/>
                    <a:gd name="T3" fmla="*/ 40 h 80"/>
                    <a:gd name="T4" fmla="*/ 80 w 80"/>
                    <a:gd name="T5" fmla="*/ 32 h 80"/>
                    <a:gd name="T6" fmla="*/ 78 w 80"/>
                    <a:gd name="T7" fmla="*/ 24 h 80"/>
                    <a:gd name="T8" fmla="*/ 74 w 80"/>
                    <a:gd name="T9" fmla="*/ 16 h 80"/>
                    <a:gd name="T10" fmla="*/ 70 w 80"/>
                    <a:gd name="T11" fmla="*/ 10 h 80"/>
                    <a:gd name="T12" fmla="*/ 64 w 80"/>
                    <a:gd name="T13" fmla="*/ 6 h 80"/>
                    <a:gd name="T14" fmla="*/ 56 w 80"/>
                    <a:gd name="T15" fmla="*/ 2 h 80"/>
                    <a:gd name="T16" fmla="*/ 48 w 80"/>
                    <a:gd name="T17" fmla="*/ 0 h 80"/>
                    <a:gd name="T18" fmla="*/ 40 w 80"/>
                    <a:gd name="T19" fmla="*/ 0 h 80"/>
                    <a:gd name="T20" fmla="*/ 40 w 80"/>
                    <a:gd name="T21" fmla="*/ 0 h 80"/>
                    <a:gd name="T22" fmla="*/ 32 w 80"/>
                    <a:gd name="T23" fmla="*/ 0 h 80"/>
                    <a:gd name="T24" fmla="*/ 26 w 80"/>
                    <a:gd name="T25" fmla="*/ 2 h 80"/>
                    <a:gd name="T26" fmla="*/ 18 w 80"/>
                    <a:gd name="T27" fmla="*/ 6 h 80"/>
                    <a:gd name="T28" fmla="*/ 12 w 80"/>
                    <a:gd name="T29" fmla="*/ 10 h 80"/>
                    <a:gd name="T30" fmla="*/ 8 w 80"/>
                    <a:gd name="T31" fmla="*/ 16 h 80"/>
                    <a:gd name="T32" fmla="*/ 4 w 80"/>
                    <a:gd name="T33" fmla="*/ 24 h 80"/>
                    <a:gd name="T34" fmla="*/ 2 w 80"/>
                    <a:gd name="T35" fmla="*/ 32 h 80"/>
                    <a:gd name="T36" fmla="*/ 0 w 80"/>
                    <a:gd name="T37" fmla="*/ 40 h 80"/>
                    <a:gd name="T38" fmla="*/ 0 w 80"/>
                    <a:gd name="T39" fmla="*/ 40 h 80"/>
                    <a:gd name="T40" fmla="*/ 2 w 80"/>
                    <a:gd name="T41" fmla="*/ 48 h 80"/>
                    <a:gd name="T42" fmla="*/ 4 w 80"/>
                    <a:gd name="T43" fmla="*/ 54 h 80"/>
                    <a:gd name="T44" fmla="*/ 8 w 80"/>
                    <a:gd name="T45" fmla="*/ 62 h 80"/>
                    <a:gd name="T46" fmla="*/ 12 w 80"/>
                    <a:gd name="T47" fmla="*/ 68 h 80"/>
                    <a:gd name="T48" fmla="*/ 18 w 80"/>
                    <a:gd name="T49" fmla="*/ 72 h 80"/>
                    <a:gd name="T50" fmla="*/ 26 w 80"/>
                    <a:gd name="T51" fmla="*/ 76 h 80"/>
                    <a:gd name="T52" fmla="*/ 32 w 80"/>
                    <a:gd name="T53" fmla="*/ 78 h 80"/>
                    <a:gd name="T54" fmla="*/ 40 w 80"/>
                    <a:gd name="T55" fmla="*/ 80 h 80"/>
                    <a:gd name="T56" fmla="*/ 40 w 80"/>
                    <a:gd name="T57" fmla="*/ 80 h 80"/>
                    <a:gd name="T58" fmla="*/ 48 w 80"/>
                    <a:gd name="T59" fmla="*/ 78 h 80"/>
                    <a:gd name="T60" fmla="*/ 56 w 80"/>
                    <a:gd name="T61" fmla="*/ 76 h 80"/>
                    <a:gd name="T62" fmla="*/ 64 w 80"/>
                    <a:gd name="T63" fmla="*/ 72 h 80"/>
                    <a:gd name="T64" fmla="*/ 70 w 80"/>
                    <a:gd name="T65" fmla="*/ 68 h 80"/>
                    <a:gd name="T66" fmla="*/ 74 w 80"/>
                    <a:gd name="T67" fmla="*/ 62 h 80"/>
                    <a:gd name="T68" fmla="*/ 78 w 80"/>
                    <a:gd name="T69" fmla="*/ 54 h 80"/>
                    <a:gd name="T70" fmla="*/ 80 w 80"/>
                    <a:gd name="T71" fmla="*/ 48 h 80"/>
                    <a:gd name="T72" fmla="*/ 80 w 80"/>
                    <a:gd name="T73" fmla="*/ 40 h 80"/>
                    <a:gd name="T74" fmla="*/ 80 w 80"/>
                    <a:gd name="T75" fmla="*/ 4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0">
                      <a:moveTo>
                        <a:pt x="80" y="40"/>
                      </a:moveTo>
                      <a:lnTo>
                        <a:pt x="80" y="40"/>
                      </a:lnTo>
                      <a:lnTo>
                        <a:pt x="80" y="32"/>
                      </a:lnTo>
                      <a:lnTo>
                        <a:pt x="78" y="24"/>
                      </a:lnTo>
                      <a:lnTo>
                        <a:pt x="74" y="16"/>
                      </a:lnTo>
                      <a:lnTo>
                        <a:pt x="70" y="10"/>
                      </a:lnTo>
                      <a:lnTo>
                        <a:pt x="64" y="6"/>
                      </a:lnTo>
                      <a:lnTo>
                        <a:pt x="56" y="2"/>
                      </a:lnTo>
                      <a:lnTo>
                        <a:pt x="48" y="0"/>
                      </a:lnTo>
                      <a:lnTo>
                        <a:pt x="40" y="0"/>
                      </a:lnTo>
                      <a:lnTo>
                        <a:pt x="40" y="0"/>
                      </a:lnTo>
                      <a:lnTo>
                        <a:pt x="32" y="0"/>
                      </a:lnTo>
                      <a:lnTo>
                        <a:pt x="26" y="2"/>
                      </a:lnTo>
                      <a:lnTo>
                        <a:pt x="18" y="6"/>
                      </a:lnTo>
                      <a:lnTo>
                        <a:pt x="12" y="10"/>
                      </a:lnTo>
                      <a:lnTo>
                        <a:pt x="8" y="16"/>
                      </a:lnTo>
                      <a:lnTo>
                        <a:pt x="4" y="24"/>
                      </a:lnTo>
                      <a:lnTo>
                        <a:pt x="2" y="32"/>
                      </a:lnTo>
                      <a:lnTo>
                        <a:pt x="0" y="40"/>
                      </a:lnTo>
                      <a:lnTo>
                        <a:pt x="0" y="40"/>
                      </a:lnTo>
                      <a:lnTo>
                        <a:pt x="2" y="48"/>
                      </a:lnTo>
                      <a:lnTo>
                        <a:pt x="4" y="54"/>
                      </a:lnTo>
                      <a:lnTo>
                        <a:pt x="8" y="62"/>
                      </a:lnTo>
                      <a:lnTo>
                        <a:pt x="12" y="68"/>
                      </a:lnTo>
                      <a:lnTo>
                        <a:pt x="18" y="72"/>
                      </a:lnTo>
                      <a:lnTo>
                        <a:pt x="26" y="76"/>
                      </a:lnTo>
                      <a:lnTo>
                        <a:pt x="32" y="78"/>
                      </a:lnTo>
                      <a:lnTo>
                        <a:pt x="40" y="80"/>
                      </a:lnTo>
                      <a:lnTo>
                        <a:pt x="40" y="80"/>
                      </a:lnTo>
                      <a:lnTo>
                        <a:pt x="48" y="78"/>
                      </a:lnTo>
                      <a:lnTo>
                        <a:pt x="56" y="76"/>
                      </a:lnTo>
                      <a:lnTo>
                        <a:pt x="64" y="72"/>
                      </a:lnTo>
                      <a:lnTo>
                        <a:pt x="70" y="68"/>
                      </a:lnTo>
                      <a:lnTo>
                        <a:pt x="74" y="62"/>
                      </a:lnTo>
                      <a:lnTo>
                        <a:pt x="78" y="54"/>
                      </a:lnTo>
                      <a:lnTo>
                        <a:pt x="80" y="48"/>
                      </a:lnTo>
                      <a:lnTo>
                        <a:pt x="80" y="40"/>
                      </a:lnTo>
                      <a:lnTo>
                        <a:pt x="80" y="40"/>
                      </a:lnTo>
                      <a:close/>
                    </a:path>
                  </a:pathLst>
                </a:custGeom>
                <a:solidFill>
                  <a:srgbClr val="A1A3A6"/>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Freeform 62"/>
                <p:cNvSpPr>
                  <a:spLocks/>
                </p:cNvSpPr>
                <p:nvPr/>
              </p:nvSpPr>
              <p:spPr bwMode="auto">
                <a:xfrm>
                  <a:off x="1798" y="1446"/>
                  <a:ext cx="48" cy="48"/>
                </a:xfrm>
                <a:custGeom>
                  <a:avLst/>
                  <a:gdLst>
                    <a:gd name="T0" fmla="*/ 48 w 48"/>
                    <a:gd name="T1" fmla="*/ 24 h 48"/>
                    <a:gd name="T2" fmla="*/ 48 w 48"/>
                    <a:gd name="T3" fmla="*/ 24 h 48"/>
                    <a:gd name="T4" fmla="*/ 46 w 48"/>
                    <a:gd name="T5" fmla="*/ 14 h 48"/>
                    <a:gd name="T6" fmla="*/ 42 w 48"/>
                    <a:gd name="T7" fmla="*/ 6 h 48"/>
                    <a:gd name="T8" fmla="*/ 34 w 48"/>
                    <a:gd name="T9" fmla="*/ 2 h 48"/>
                    <a:gd name="T10" fmla="*/ 24 w 48"/>
                    <a:gd name="T11" fmla="*/ 0 h 48"/>
                    <a:gd name="T12" fmla="*/ 24 w 48"/>
                    <a:gd name="T13" fmla="*/ 0 h 48"/>
                    <a:gd name="T14" fmla="*/ 16 w 48"/>
                    <a:gd name="T15" fmla="*/ 2 h 48"/>
                    <a:gd name="T16" fmla="*/ 8 w 48"/>
                    <a:gd name="T17" fmla="*/ 6 h 48"/>
                    <a:gd name="T18" fmla="*/ 2 w 48"/>
                    <a:gd name="T19" fmla="*/ 14 h 48"/>
                    <a:gd name="T20" fmla="*/ 0 w 48"/>
                    <a:gd name="T21" fmla="*/ 24 h 48"/>
                    <a:gd name="T22" fmla="*/ 0 w 48"/>
                    <a:gd name="T23" fmla="*/ 24 h 48"/>
                    <a:gd name="T24" fmla="*/ 2 w 48"/>
                    <a:gd name="T25" fmla="*/ 32 h 48"/>
                    <a:gd name="T26" fmla="*/ 8 w 48"/>
                    <a:gd name="T27" fmla="*/ 40 h 48"/>
                    <a:gd name="T28" fmla="*/ 16 w 48"/>
                    <a:gd name="T29" fmla="*/ 46 h 48"/>
                    <a:gd name="T30" fmla="*/ 24 w 48"/>
                    <a:gd name="T31" fmla="*/ 48 h 48"/>
                    <a:gd name="T32" fmla="*/ 24 w 48"/>
                    <a:gd name="T33" fmla="*/ 48 h 48"/>
                    <a:gd name="T34" fmla="*/ 34 w 48"/>
                    <a:gd name="T35" fmla="*/ 46 h 48"/>
                    <a:gd name="T36" fmla="*/ 42 w 48"/>
                    <a:gd name="T37" fmla="*/ 40 h 48"/>
                    <a:gd name="T38" fmla="*/ 46 w 48"/>
                    <a:gd name="T39" fmla="*/ 32 h 48"/>
                    <a:gd name="T40" fmla="*/ 48 w 48"/>
                    <a:gd name="T41" fmla="*/ 24 h 48"/>
                    <a:gd name="T42" fmla="*/ 48 w 48"/>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48">
                      <a:moveTo>
                        <a:pt x="48" y="24"/>
                      </a:moveTo>
                      <a:lnTo>
                        <a:pt x="48" y="24"/>
                      </a:lnTo>
                      <a:lnTo>
                        <a:pt x="46" y="14"/>
                      </a:lnTo>
                      <a:lnTo>
                        <a:pt x="42" y="6"/>
                      </a:lnTo>
                      <a:lnTo>
                        <a:pt x="34" y="2"/>
                      </a:lnTo>
                      <a:lnTo>
                        <a:pt x="24" y="0"/>
                      </a:lnTo>
                      <a:lnTo>
                        <a:pt x="24" y="0"/>
                      </a:lnTo>
                      <a:lnTo>
                        <a:pt x="16" y="2"/>
                      </a:lnTo>
                      <a:lnTo>
                        <a:pt x="8" y="6"/>
                      </a:lnTo>
                      <a:lnTo>
                        <a:pt x="2" y="14"/>
                      </a:lnTo>
                      <a:lnTo>
                        <a:pt x="0" y="24"/>
                      </a:lnTo>
                      <a:lnTo>
                        <a:pt x="0" y="24"/>
                      </a:lnTo>
                      <a:lnTo>
                        <a:pt x="2" y="32"/>
                      </a:lnTo>
                      <a:lnTo>
                        <a:pt x="8" y="40"/>
                      </a:lnTo>
                      <a:lnTo>
                        <a:pt x="16" y="46"/>
                      </a:lnTo>
                      <a:lnTo>
                        <a:pt x="24" y="48"/>
                      </a:lnTo>
                      <a:lnTo>
                        <a:pt x="24" y="48"/>
                      </a:lnTo>
                      <a:lnTo>
                        <a:pt x="34" y="46"/>
                      </a:lnTo>
                      <a:lnTo>
                        <a:pt x="42" y="40"/>
                      </a:lnTo>
                      <a:lnTo>
                        <a:pt x="46" y="32"/>
                      </a:lnTo>
                      <a:lnTo>
                        <a:pt x="48" y="24"/>
                      </a:lnTo>
                      <a:lnTo>
                        <a:pt x="48" y="24"/>
                      </a:lnTo>
                      <a:close/>
                    </a:path>
                  </a:pathLst>
                </a:custGeom>
                <a:solidFill>
                  <a:srgbClr val="D5D7D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Freeform 63"/>
                <p:cNvSpPr>
                  <a:spLocks/>
                </p:cNvSpPr>
                <p:nvPr/>
              </p:nvSpPr>
              <p:spPr bwMode="auto">
                <a:xfrm>
                  <a:off x="1080" y="1384"/>
                  <a:ext cx="40" cy="26"/>
                </a:xfrm>
                <a:custGeom>
                  <a:avLst/>
                  <a:gdLst>
                    <a:gd name="T0" fmla="*/ 36 w 40"/>
                    <a:gd name="T1" fmla="*/ 0 h 26"/>
                    <a:gd name="T2" fmla="*/ 36 w 40"/>
                    <a:gd name="T3" fmla="*/ 0 h 26"/>
                    <a:gd name="T4" fmla="*/ 0 w 40"/>
                    <a:gd name="T5" fmla="*/ 0 h 26"/>
                    <a:gd name="T6" fmla="*/ 0 w 40"/>
                    <a:gd name="T7" fmla="*/ 26 h 26"/>
                    <a:gd name="T8" fmla="*/ 0 w 40"/>
                    <a:gd name="T9" fmla="*/ 26 h 26"/>
                    <a:gd name="T10" fmla="*/ 20 w 40"/>
                    <a:gd name="T11" fmla="*/ 24 h 26"/>
                    <a:gd name="T12" fmla="*/ 26 w 40"/>
                    <a:gd name="T13" fmla="*/ 22 h 26"/>
                    <a:gd name="T14" fmla="*/ 30 w 40"/>
                    <a:gd name="T15" fmla="*/ 18 h 26"/>
                    <a:gd name="T16" fmla="*/ 30 w 40"/>
                    <a:gd name="T17" fmla="*/ 18 h 26"/>
                    <a:gd name="T18" fmla="*/ 36 w 40"/>
                    <a:gd name="T19" fmla="*/ 12 h 26"/>
                    <a:gd name="T20" fmla="*/ 40 w 40"/>
                    <a:gd name="T21" fmla="*/ 6 h 26"/>
                    <a:gd name="T22" fmla="*/ 40 w 40"/>
                    <a:gd name="T23" fmla="*/ 2 h 26"/>
                    <a:gd name="T24" fmla="*/ 40 w 40"/>
                    <a:gd name="T25" fmla="*/ 0 h 26"/>
                    <a:gd name="T26" fmla="*/ 36 w 40"/>
                    <a:gd name="T27" fmla="*/ 0 h 26"/>
                    <a:gd name="T28" fmla="*/ 36 w 40"/>
                    <a:gd name="T2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6">
                      <a:moveTo>
                        <a:pt x="36" y="0"/>
                      </a:moveTo>
                      <a:lnTo>
                        <a:pt x="36" y="0"/>
                      </a:lnTo>
                      <a:lnTo>
                        <a:pt x="0" y="0"/>
                      </a:lnTo>
                      <a:lnTo>
                        <a:pt x="0" y="26"/>
                      </a:lnTo>
                      <a:lnTo>
                        <a:pt x="0" y="26"/>
                      </a:lnTo>
                      <a:lnTo>
                        <a:pt x="20" y="24"/>
                      </a:lnTo>
                      <a:lnTo>
                        <a:pt x="26" y="22"/>
                      </a:lnTo>
                      <a:lnTo>
                        <a:pt x="30" y="18"/>
                      </a:lnTo>
                      <a:lnTo>
                        <a:pt x="30" y="18"/>
                      </a:lnTo>
                      <a:lnTo>
                        <a:pt x="36" y="12"/>
                      </a:lnTo>
                      <a:lnTo>
                        <a:pt x="40" y="6"/>
                      </a:lnTo>
                      <a:lnTo>
                        <a:pt x="40" y="2"/>
                      </a:lnTo>
                      <a:lnTo>
                        <a:pt x="40" y="0"/>
                      </a:lnTo>
                      <a:lnTo>
                        <a:pt x="36" y="0"/>
                      </a:lnTo>
                      <a:lnTo>
                        <a:pt x="36" y="0"/>
                      </a:lnTo>
                      <a:close/>
                    </a:path>
                  </a:pathLst>
                </a:custGeom>
                <a:solidFill>
                  <a:srgbClr val="F7F3DA"/>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Freeform 64"/>
                <p:cNvSpPr>
                  <a:spLocks/>
                </p:cNvSpPr>
                <p:nvPr/>
              </p:nvSpPr>
              <p:spPr bwMode="auto">
                <a:xfrm>
                  <a:off x="1248" y="1178"/>
                  <a:ext cx="180" cy="96"/>
                </a:xfrm>
                <a:custGeom>
                  <a:avLst/>
                  <a:gdLst>
                    <a:gd name="T0" fmla="*/ 180 w 180"/>
                    <a:gd name="T1" fmla="*/ 94 h 96"/>
                    <a:gd name="T2" fmla="*/ 180 w 180"/>
                    <a:gd name="T3" fmla="*/ 8 h 96"/>
                    <a:gd name="T4" fmla="*/ 180 w 180"/>
                    <a:gd name="T5" fmla="*/ 8 h 96"/>
                    <a:gd name="T6" fmla="*/ 178 w 180"/>
                    <a:gd name="T7" fmla="*/ 2 h 96"/>
                    <a:gd name="T8" fmla="*/ 172 w 180"/>
                    <a:gd name="T9" fmla="*/ 0 h 96"/>
                    <a:gd name="T10" fmla="*/ 58 w 180"/>
                    <a:gd name="T11" fmla="*/ 0 h 96"/>
                    <a:gd name="T12" fmla="*/ 58 w 180"/>
                    <a:gd name="T13" fmla="*/ 0 h 96"/>
                    <a:gd name="T14" fmla="*/ 54 w 180"/>
                    <a:gd name="T15" fmla="*/ 4 h 96"/>
                    <a:gd name="T16" fmla="*/ 46 w 180"/>
                    <a:gd name="T17" fmla="*/ 16 h 96"/>
                    <a:gd name="T18" fmla="*/ 26 w 180"/>
                    <a:gd name="T19" fmla="*/ 48 h 96"/>
                    <a:gd name="T20" fmla="*/ 0 w 180"/>
                    <a:gd name="T21" fmla="*/ 96 h 96"/>
                    <a:gd name="T22" fmla="*/ 180 w 180"/>
                    <a:gd name="T23" fmla="*/ 9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0" h="96">
                      <a:moveTo>
                        <a:pt x="180" y="94"/>
                      </a:moveTo>
                      <a:lnTo>
                        <a:pt x="180" y="8"/>
                      </a:lnTo>
                      <a:lnTo>
                        <a:pt x="180" y="8"/>
                      </a:lnTo>
                      <a:lnTo>
                        <a:pt x="178" y="2"/>
                      </a:lnTo>
                      <a:lnTo>
                        <a:pt x="172" y="0"/>
                      </a:lnTo>
                      <a:lnTo>
                        <a:pt x="58" y="0"/>
                      </a:lnTo>
                      <a:lnTo>
                        <a:pt x="58" y="0"/>
                      </a:lnTo>
                      <a:lnTo>
                        <a:pt x="54" y="4"/>
                      </a:lnTo>
                      <a:lnTo>
                        <a:pt x="46" y="16"/>
                      </a:lnTo>
                      <a:lnTo>
                        <a:pt x="26" y="48"/>
                      </a:lnTo>
                      <a:lnTo>
                        <a:pt x="0" y="96"/>
                      </a:lnTo>
                      <a:lnTo>
                        <a:pt x="180" y="94"/>
                      </a:lnTo>
                      <a:close/>
                    </a:path>
                  </a:pathLst>
                </a:custGeom>
                <a:solidFill>
                  <a:srgbClr val="FFFFFF"/>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Freeform 65"/>
                <p:cNvSpPr>
                  <a:spLocks/>
                </p:cNvSpPr>
                <p:nvPr/>
              </p:nvSpPr>
              <p:spPr bwMode="auto">
                <a:xfrm>
                  <a:off x="1374" y="1284"/>
                  <a:ext cx="40" cy="10"/>
                </a:xfrm>
                <a:custGeom>
                  <a:avLst/>
                  <a:gdLst>
                    <a:gd name="T0" fmla="*/ 40 w 40"/>
                    <a:gd name="T1" fmla="*/ 6 h 10"/>
                    <a:gd name="T2" fmla="*/ 40 w 40"/>
                    <a:gd name="T3" fmla="*/ 6 h 10"/>
                    <a:gd name="T4" fmla="*/ 40 w 40"/>
                    <a:gd name="T5" fmla="*/ 2 h 10"/>
                    <a:gd name="T6" fmla="*/ 36 w 40"/>
                    <a:gd name="T7" fmla="*/ 0 h 10"/>
                    <a:gd name="T8" fmla="*/ 4 w 40"/>
                    <a:gd name="T9" fmla="*/ 0 h 10"/>
                    <a:gd name="T10" fmla="*/ 4 w 40"/>
                    <a:gd name="T11" fmla="*/ 0 h 10"/>
                    <a:gd name="T12" fmla="*/ 0 w 40"/>
                    <a:gd name="T13" fmla="*/ 2 h 10"/>
                    <a:gd name="T14" fmla="*/ 0 w 40"/>
                    <a:gd name="T15" fmla="*/ 6 h 10"/>
                    <a:gd name="T16" fmla="*/ 0 w 40"/>
                    <a:gd name="T17" fmla="*/ 6 h 10"/>
                    <a:gd name="T18" fmla="*/ 0 w 40"/>
                    <a:gd name="T19" fmla="*/ 6 h 10"/>
                    <a:gd name="T20" fmla="*/ 0 w 40"/>
                    <a:gd name="T21" fmla="*/ 8 h 10"/>
                    <a:gd name="T22" fmla="*/ 4 w 40"/>
                    <a:gd name="T23" fmla="*/ 10 h 10"/>
                    <a:gd name="T24" fmla="*/ 36 w 40"/>
                    <a:gd name="T25" fmla="*/ 10 h 10"/>
                    <a:gd name="T26" fmla="*/ 36 w 40"/>
                    <a:gd name="T27" fmla="*/ 10 h 10"/>
                    <a:gd name="T28" fmla="*/ 40 w 40"/>
                    <a:gd name="T29" fmla="*/ 8 h 10"/>
                    <a:gd name="T30" fmla="*/ 40 w 40"/>
                    <a:gd name="T31" fmla="*/ 6 h 10"/>
                    <a:gd name="T32" fmla="*/ 40 w 40"/>
                    <a:gd name="T3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10">
                      <a:moveTo>
                        <a:pt x="40" y="6"/>
                      </a:moveTo>
                      <a:lnTo>
                        <a:pt x="40" y="6"/>
                      </a:lnTo>
                      <a:lnTo>
                        <a:pt x="40" y="2"/>
                      </a:lnTo>
                      <a:lnTo>
                        <a:pt x="36" y="0"/>
                      </a:lnTo>
                      <a:lnTo>
                        <a:pt x="4" y="0"/>
                      </a:lnTo>
                      <a:lnTo>
                        <a:pt x="4" y="0"/>
                      </a:lnTo>
                      <a:lnTo>
                        <a:pt x="0" y="2"/>
                      </a:lnTo>
                      <a:lnTo>
                        <a:pt x="0" y="6"/>
                      </a:lnTo>
                      <a:lnTo>
                        <a:pt x="0" y="6"/>
                      </a:lnTo>
                      <a:lnTo>
                        <a:pt x="0" y="6"/>
                      </a:lnTo>
                      <a:lnTo>
                        <a:pt x="0" y="8"/>
                      </a:lnTo>
                      <a:lnTo>
                        <a:pt x="4" y="10"/>
                      </a:lnTo>
                      <a:lnTo>
                        <a:pt x="36" y="10"/>
                      </a:lnTo>
                      <a:lnTo>
                        <a:pt x="36" y="10"/>
                      </a:lnTo>
                      <a:lnTo>
                        <a:pt x="40" y="8"/>
                      </a:lnTo>
                      <a:lnTo>
                        <a:pt x="40" y="6"/>
                      </a:lnTo>
                      <a:lnTo>
                        <a:pt x="40" y="6"/>
                      </a:lnTo>
                      <a:close/>
                    </a:path>
                  </a:pathLst>
                </a:custGeom>
                <a:solidFill>
                  <a:srgbClr val="B3B5B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Freeform 66"/>
                <p:cNvSpPr>
                  <a:spLocks/>
                </p:cNvSpPr>
                <p:nvPr/>
              </p:nvSpPr>
              <p:spPr bwMode="auto">
                <a:xfrm>
                  <a:off x="1156" y="1390"/>
                  <a:ext cx="158" cy="158"/>
                </a:xfrm>
                <a:custGeom>
                  <a:avLst/>
                  <a:gdLst>
                    <a:gd name="T0" fmla="*/ 158 w 158"/>
                    <a:gd name="T1" fmla="*/ 80 h 158"/>
                    <a:gd name="T2" fmla="*/ 158 w 158"/>
                    <a:gd name="T3" fmla="*/ 80 h 158"/>
                    <a:gd name="T4" fmla="*/ 156 w 158"/>
                    <a:gd name="T5" fmla="*/ 64 h 158"/>
                    <a:gd name="T6" fmla="*/ 152 w 158"/>
                    <a:gd name="T7" fmla="*/ 48 h 158"/>
                    <a:gd name="T8" fmla="*/ 144 w 158"/>
                    <a:gd name="T9" fmla="*/ 36 h 158"/>
                    <a:gd name="T10" fmla="*/ 134 w 158"/>
                    <a:gd name="T11" fmla="*/ 24 h 158"/>
                    <a:gd name="T12" fmla="*/ 122 w 158"/>
                    <a:gd name="T13" fmla="*/ 14 h 158"/>
                    <a:gd name="T14" fmla="*/ 110 w 158"/>
                    <a:gd name="T15" fmla="*/ 6 h 158"/>
                    <a:gd name="T16" fmla="*/ 94 w 158"/>
                    <a:gd name="T17" fmla="*/ 2 h 158"/>
                    <a:gd name="T18" fmla="*/ 78 w 158"/>
                    <a:gd name="T19" fmla="*/ 0 h 158"/>
                    <a:gd name="T20" fmla="*/ 78 w 158"/>
                    <a:gd name="T21" fmla="*/ 0 h 158"/>
                    <a:gd name="T22" fmla="*/ 62 w 158"/>
                    <a:gd name="T23" fmla="*/ 2 h 158"/>
                    <a:gd name="T24" fmla="*/ 48 w 158"/>
                    <a:gd name="T25" fmla="*/ 6 h 158"/>
                    <a:gd name="T26" fmla="*/ 34 w 158"/>
                    <a:gd name="T27" fmla="*/ 14 h 158"/>
                    <a:gd name="T28" fmla="*/ 24 w 158"/>
                    <a:gd name="T29" fmla="*/ 24 h 158"/>
                    <a:gd name="T30" fmla="*/ 14 w 158"/>
                    <a:gd name="T31" fmla="*/ 36 h 158"/>
                    <a:gd name="T32" fmla="*/ 6 w 158"/>
                    <a:gd name="T33" fmla="*/ 48 h 158"/>
                    <a:gd name="T34" fmla="*/ 2 w 158"/>
                    <a:gd name="T35" fmla="*/ 64 h 158"/>
                    <a:gd name="T36" fmla="*/ 0 w 158"/>
                    <a:gd name="T37" fmla="*/ 80 h 158"/>
                    <a:gd name="T38" fmla="*/ 0 w 158"/>
                    <a:gd name="T39" fmla="*/ 80 h 158"/>
                    <a:gd name="T40" fmla="*/ 2 w 158"/>
                    <a:gd name="T41" fmla="*/ 96 h 158"/>
                    <a:gd name="T42" fmla="*/ 6 w 158"/>
                    <a:gd name="T43" fmla="*/ 110 h 158"/>
                    <a:gd name="T44" fmla="*/ 14 w 158"/>
                    <a:gd name="T45" fmla="*/ 124 h 158"/>
                    <a:gd name="T46" fmla="*/ 24 w 158"/>
                    <a:gd name="T47" fmla="*/ 134 h 158"/>
                    <a:gd name="T48" fmla="*/ 34 w 158"/>
                    <a:gd name="T49" fmla="*/ 144 h 158"/>
                    <a:gd name="T50" fmla="*/ 48 w 158"/>
                    <a:gd name="T51" fmla="*/ 152 h 158"/>
                    <a:gd name="T52" fmla="*/ 62 w 158"/>
                    <a:gd name="T53" fmla="*/ 156 h 158"/>
                    <a:gd name="T54" fmla="*/ 78 w 158"/>
                    <a:gd name="T55" fmla="*/ 158 h 158"/>
                    <a:gd name="T56" fmla="*/ 78 w 158"/>
                    <a:gd name="T57" fmla="*/ 158 h 158"/>
                    <a:gd name="T58" fmla="*/ 94 w 158"/>
                    <a:gd name="T59" fmla="*/ 156 h 158"/>
                    <a:gd name="T60" fmla="*/ 110 w 158"/>
                    <a:gd name="T61" fmla="*/ 152 h 158"/>
                    <a:gd name="T62" fmla="*/ 122 w 158"/>
                    <a:gd name="T63" fmla="*/ 144 h 158"/>
                    <a:gd name="T64" fmla="*/ 134 w 158"/>
                    <a:gd name="T65" fmla="*/ 134 h 158"/>
                    <a:gd name="T66" fmla="*/ 144 w 158"/>
                    <a:gd name="T67" fmla="*/ 124 h 158"/>
                    <a:gd name="T68" fmla="*/ 152 w 158"/>
                    <a:gd name="T69" fmla="*/ 110 h 158"/>
                    <a:gd name="T70" fmla="*/ 156 w 158"/>
                    <a:gd name="T71" fmla="*/ 96 h 158"/>
                    <a:gd name="T72" fmla="*/ 158 w 158"/>
                    <a:gd name="T73" fmla="*/ 80 h 158"/>
                    <a:gd name="T74" fmla="*/ 158 w 158"/>
                    <a:gd name="T75" fmla="*/ 8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8" h="158">
                      <a:moveTo>
                        <a:pt x="158" y="80"/>
                      </a:moveTo>
                      <a:lnTo>
                        <a:pt x="158" y="80"/>
                      </a:lnTo>
                      <a:lnTo>
                        <a:pt x="156" y="64"/>
                      </a:lnTo>
                      <a:lnTo>
                        <a:pt x="152" y="48"/>
                      </a:lnTo>
                      <a:lnTo>
                        <a:pt x="144" y="36"/>
                      </a:lnTo>
                      <a:lnTo>
                        <a:pt x="134" y="24"/>
                      </a:lnTo>
                      <a:lnTo>
                        <a:pt x="122" y="14"/>
                      </a:lnTo>
                      <a:lnTo>
                        <a:pt x="110" y="6"/>
                      </a:lnTo>
                      <a:lnTo>
                        <a:pt x="94" y="2"/>
                      </a:lnTo>
                      <a:lnTo>
                        <a:pt x="78" y="0"/>
                      </a:lnTo>
                      <a:lnTo>
                        <a:pt x="78" y="0"/>
                      </a:lnTo>
                      <a:lnTo>
                        <a:pt x="62" y="2"/>
                      </a:lnTo>
                      <a:lnTo>
                        <a:pt x="48" y="6"/>
                      </a:lnTo>
                      <a:lnTo>
                        <a:pt x="34" y="14"/>
                      </a:lnTo>
                      <a:lnTo>
                        <a:pt x="24" y="24"/>
                      </a:lnTo>
                      <a:lnTo>
                        <a:pt x="14" y="36"/>
                      </a:lnTo>
                      <a:lnTo>
                        <a:pt x="6" y="48"/>
                      </a:lnTo>
                      <a:lnTo>
                        <a:pt x="2" y="64"/>
                      </a:lnTo>
                      <a:lnTo>
                        <a:pt x="0" y="80"/>
                      </a:lnTo>
                      <a:lnTo>
                        <a:pt x="0" y="80"/>
                      </a:lnTo>
                      <a:lnTo>
                        <a:pt x="2" y="96"/>
                      </a:lnTo>
                      <a:lnTo>
                        <a:pt x="6" y="110"/>
                      </a:lnTo>
                      <a:lnTo>
                        <a:pt x="14" y="124"/>
                      </a:lnTo>
                      <a:lnTo>
                        <a:pt x="24" y="134"/>
                      </a:lnTo>
                      <a:lnTo>
                        <a:pt x="34" y="144"/>
                      </a:lnTo>
                      <a:lnTo>
                        <a:pt x="48" y="152"/>
                      </a:lnTo>
                      <a:lnTo>
                        <a:pt x="62" y="156"/>
                      </a:lnTo>
                      <a:lnTo>
                        <a:pt x="78" y="158"/>
                      </a:lnTo>
                      <a:lnTo>
                        <a:pt x="78" y="158"/>
                      </a:lnTo>
                      <a:lnTo>
                        <a:pt x="94" y="156"/>
                      </a:lnTo>
                      <a:lnTo>
                        <a:pt x="110" y="152"/>
                      </a:lnTo>
                      <a:lnTo>
                        <a:pt x="122" y="144"/>
                      </a:lnTo>
                      <a:lnTo>
                        <a:pt x="134" y="134"/>
                      </a:lnTo>
                      <a:lnTo>
                        <a:pt x="144" y="124"/>
                      </a:lnTo>
                      <a:lnTo>
                        <a:pt x="152" y="110"/>
                      </a:lnTo>
                      <a:lnTo>
                        <a:pt x="156" y="96"/>
                      </a:lnTo>
                      <a:lnTo>
                        <a:pt x="158" y="80"/>
                      </a:lnTo>
                      <a:lnTo>
                        <a:pt x="158" y="80"/>
                      </a:lnTo>
                      <a:close/>
                    </a:path>
                  </a:pathLst>
                </a:custGeom>
                <a:solidFill>
                  <a:srgbClr val="000000"/>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Freeform 67"/>
                <p:cNvSpPr>
                  <a:spLocks/>
                </p:cNvSpPr>
                <p:nvPr/>
              </p:nvSpPr>
              <p:spPr bwMode="auto">
                <a:xfrm>
                  <a:off x="1194" y="1430"/>
                  <a:ext cx="80" cy="80"/>
                </a:xfrm>
                <a:custGeom>
                  <a:avLst/>
                  <a:gdLst>
                    <a:gd name="T0" fmla="*/ 80 w 80"/>
                    <a:gd name="T1" fmla="*/ 40 h 80"/>
                    <a:gd name="T2" fmla="*/ 80 w 80"/>
                    <a:gd name="T3" fmla="*/ 40 h 80"/>
                    <a:gd name="T4" fmla="*/ 80 w 80"/>
                    <a:gd name="T5" fmla="*/ 32 h 80"/>
                    <a:gd name="T6" fmla="*/ 78 w 80"/>
                    <a:gd name="T7" fmla="*/ 24 h 80"/>
                    <a:gd name="T8" fmla="*/ 74 w 80"/>
                    <a:gd name="T9" fmla="*/ 16 h 80"/>
                    <a:gd name="T10" fmla="*/ 70 w 80"/>
                    <a:gd name="T11" fmla="*/ 10 h 80"/>
                    <a:gd name="T12" fmla="*/ 64 w 80"/>
                    <a:gd name="T13" fmla="*/ 6 h 80"/>
                    <a:gd name="T14" fmla="*/ 56 w 80"/>
                    <a:gd name="T15" fmla="*/ 2 h 80"/>
                    <a:gd name="T16" fmla="*/ 48 w 80"/>
                    <a:gd name="T17" fmla="*/ 0 h 80"/>
                    <a:gd name="T18" fmla="*/ 40 w 80"/>
                    <a:gd name="T19" fmla="*/ 0 h 80"/>
                    <a:gd name="T20" fmla="*/ 40 w 80"/>
                    <a:gd name="T21" fmla="*/ 0 h 80"/>
                    <a:gd name="T22" fmla="*/ 32 w 80"/>
                    <a:gd name="T23" fmla="*/ 0 h 80"/>
                    <a:gd name="T24" fmla="*/ 26 w 80"/>
                    <a:gd name="T25" fmla="*/ 2 h 80"/>
                    <a:gd name="T26" fmla="*/ 18 w 80"/>
                    <a:gd name="T27" fmla="*/ 6 h 80"/>
                    <a:gd name="T28" fmla="*/ 12 w 80"/>
                    <a:gd name="T29" fmla="*/ 10 h 80"/>
                    <a:gd name="T30" fmla="*/ 8 w 80"/>
                    <a:gd name="T31" fmla="*/ 16 h 80"/>
                    <a:gd name="T32" fmla="*/ 4 w 80"/>
                    <a:gd name="T33" fmla="*/ 24 h 80"/>
                    <a:gd name="T34" fmla="*/ 2 w 80"/>
                    <a:gd name="T35" fmla="*/ 32 h 80"/>
                    <a:gd name="T36" fmla="*/ 0 w 80"/>
                    <a:gd name="T37" fmla="*/ 40 h 80"/>
                    <a:gd name="T38" fmla="*/ 0 w 80"/>
                    <a:gd name="T39" fmla="*/ 40 h 80"/>
                    <a:gd name="T40" fmla="*/ 2 w 80"/>
                    <a:gd name="T41" fmla="*/ 48 h 80"/>
                    <a:gd name="T42" fmla="*/ 4 w 80"/>
                    <a:gd name="T43" fmla="*/ 54 h 80"/>
                    <a:gd name="T44" fmla="*/ 8 w 80"/>
                    <a:gd name="T45" fmla="*/ 62 h 80"/>
                    <a:gd name="T46" fmla="*/ 12 w 80"/>
                    <a:gd name="T47" fmla="*/ 68 h 80"/>
                    <a:gd name="T48" fmla="*/ 18 w 80"/>
                    <a:gd name="T49" fmla="*/ 72 h 80"/>
                    <a:gd name="T50" fmla="*/ 26 w 80"/>
                    <a:gd name="T51" fmla="*/ 76 h 80"/>
                    <a:gd name="T52" fmla="*/ 32 w 80"/>
                    <a:gd name="T53" fmla="*/ 78 h 80"/>
                    <a:gd name="T54" fmla="*/ 40 w 80"/>
                    <a:gd name="T55" fmla="*/ 80 h 80"/>
                    <a:gd name="T56" fmla="*/ 40 w 80"/>
                    <a:gd name="T57" fmla="*/ 80 h 80"/>
                    <a:gd name="T58" fmla="*/ 48 w 80"/>
                    <a:gd name="T59" fmla="*/ 78 h 80"/>
                    <a:gd name="T60" fmla="*/ 56 w 80"/>
                    <a:gd name="T61" fmla="*/ 76 h 80"/>
                    <a:gd name="T62" fmla="*/ 64 w 80"/>
                    <a:gd name="T63" fmla="*/ 72 h 80"/>
                    <a:gd name="T64" fmla="*/ 70 w 80"/>
                    <a:gd name="T65" fmla="*/ 68 h 80"/>
                    <a:gd name="T66" fmla="*/ 74 w 80"/>
                    <a:gd name="T67" fmla="*/ 62 h 80"/>
                    <a:gd name="T68" fmla="*/ 78 w 80"/>
                    <a:gd name="T69" fmla="*/ 54 h 80"/>
                    <a:gd name="T70" fmla="*/ 80 w 80"/>
                    <a:gd name="T71" fmla="*/ 48 h 80"/>
                    <a:gd name="T72" fmla="*/ 80 w 80"/>
                    <a:gd name="T73" fmla="*/ 40 h 80"/>
                    <a:gd name="T74" fmla="*/ 80 w 80"/>
                    <a:gd name="T75" fmla="*/ 4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0">
                      <a:moveTo>
                        <a:pt x="80" y="40"/>
                      </a:moveTo>
                      <a:lnTo>
                        <a:pt x="80" y="40"/>
                      </a:lnTo>
                      <a:lnTo>
                        <a:pt x="80" y="32"/>
                      </a:lnTo>
                      <a:lnTo>
                        <a:pt x="78" y="24"/>
                      </a:lnTo>
                      <a:lnTo>
                        <a:pt x="74" y="16"/>
                      </a:lnTo>
                      <a:lnTo>
                        <a:pt x="70" y="10"/>
                      </a:lnTo>
                      <a:lnTo>
                        <a:pt x="64" y="6"/>
                      </a:lnTo>
                      <a:lnTo>
                        <a:pt x="56" y="2"/>
                      </a:lnTo>
                      <a:lnTo>
                        <a:pt x="48" y="0"/>
                      </a:lnTo>
                      <a:lnTo>
                        <a:pt x="40" y="0"/>
                      </a:lnTo>
                      <a:lnTo>
                        <a:pt x="40" y="0"/>
                      </a:lnTo>
                      <a:lnTo>
                        <a:pt x="32" y="0"/>
                      </a:lnTo>
                      <a:lnTo>
                        <a:pt x="26" y="2"/>
                      </a:lnTo>
                      <a:lnTo>
                        <a:pt x="18" y="6"/>
                      </a:lnTo>
                      <a:lnTo>
                        <a:pt x="12" y="10"/>
                      </a:lnTo>
                      <a:lnTo>
                        <a:pt x="8" y="16"/>
                      </a:lnTo>
                      <a:lnTo>
                        <a:pt x="4" y="24"/>
                      </a:lnTo>
                      <a:lnTo>
                        <a:pt x="2" y="32"/>
                      </a:lnTo>
                      <a:lnTo>
                        <a:pt x="0" y="40"/>
                      </a:lnTo>
                      <a:lnTo>
                        <a:pt x="0" y="40"/>
                      </a:lnTo>
                      <a:lnTo>
                        <a:pt x="2" y="48"/>
                      </a:lnTo>
                      <a:lnTo>
                        <a:pt x="4" y="54"/>
                      </a:lnTo>
                      <a:lnTo>
                        <a:pt x="8" y="62"/>
                      </a:lnTo>
                      <a:lnTo>
                        <a:pt x="12" y="68"/>
                      </a:lnTo>
                      <a:lnTo>
                        <a:pt x="18" y="72"/>
                      </a:lnTo>
                      <a:lnTo>
                        <a:pt x="26" y="76"/>
                      </a:lnTo>
                      <a:lnTo>
                        <a:pt x="32" y="78"/>
                      </a:lnTo>
                      <a:lnTo>
                        <a:pt x="40" y="80"/>
                      </a:lnTo>
                      <a:lnTo>
                        <a:pt x="40" y="80"/>
                      </a:lnTo>
                      <a:lnTo>
                        <a:pt x="48" y="78"/>
                      </a:lnTo>
                      <a:lnTo>
                        <a:pt x="56" y="76"/>
                      </a:lnTo>
                      <a:lnTo>
                        <a:pt x="64" y="72"/>
                      </a:lnTo>
                      <a:lnTo>
                        <a:pt x="70" y="68"/>
                      </a:lnTo>
                      <a:lnTo>
                        <a:pt x="74" y="62"/>
                      </a:lnTo>
                      <a:lnTo>
                        <a:pt x="78" y="54"/>
                      </a:lnTo>
                      <a:lnTo>
                        <a:pt x="80" y="48"/>
                      </a:lnTo>
                      <a:lnTo>
                        <a:pt x="80" y="40"/>
                      </a:lnTo>
                      <a:lnTo>
                        <a:pt x="80" y="40"/>
                      </a:lnTo>
                      <a:close/>
                    </a:path>
                  </a:pathLst>
                </a:custGeom>
                <a:solidFill>
                  <a:srgbClr val="A1A3A6"/>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Freeform 68"/>
                <p:cNvSpPr>
                  <a:spLocks/>
                </p:cNvSpPr>
                <p:nvPr/>
              </p:nvSpPr>
              <p:spPr bwMode="auto">
                <a:xfrm>
                  <a:off x="1210" y="1446"/>
                  <a:ext cx="48" cy="48"/>
                </a:xfrm>
                <a:custGeom>
                  <a:avLst/>
                  <a:gdLst>
                    <a:gd name="T0" fmla="*/ 48 w 48"/>
                    <a:gd name="T1" fmla="*/ 24 h 48"/>
                    <a:gd name="T2" fmla="*/ 48 w 48"/>
                    <a:gd name="T3" fmla="*/ 24 h 48"/>
                    <a:gd name="T4" fmla="*/ 46 w 48"/>
                    <a:gd name="T5" fmla="*/ 14 h 48"/>
                    <a:gd name="T6" fmla="*/ 42 w 48"/>
                    <a:gd name="T7" fmla="*/ 6 h 48"/>
                    <a:gd name="T8" fmla="*/ 34 w 48"/>
                    <a:gd name="T9" fmla="*/ 2 h 48"/>
                    <a:gd name="T10" fmla="*/ 24 w 48"/>
                    <a:gd name="T11" fmla="*/ 0 h 48"/>
                    <a:gd name="T12" fmla="*/ 24 w 48"/>
                    <a:gd name="T13" fmla="*/ 0 h 48"/>
                    <a:gd name="T14" fmla="*/ 16 w 48"/>
                    <a:gd name="T15" fmla="*/ 2 h 48"/>
                    <a:gd name="T16" fmla="*/ 8 w 48"/>
                    <a:gd name="T17" fmla="*/ 6 h 48"/>
                    <a:gd name="T18" fmla="*/ 2 w 48"/>
                    <a:gd name="T19" fmla="*/ 14 h 48"/>
                    <a:gd name="T20" fmla="*/ 0 w 48"/>
                    <a:gd name="T21" fmla="*/ 24 h 48"/>
                    <a:gd name="T22" fmla="*/ 0 w 48"/>
                    <a:gd name="T23" fmla="*/ 24 h 48"/>
                    <a:gd name="T24" fmla="*/ 2 w 48"/>
                    <a:gd name="T25" fmla="*/ 32 h 48"/>
                    <a:gd name="T26" fmla="*/ 8 w 48"/>
                    <a:gd name="T27" fmla="*/ 40 h 48"/>
                    <a:gd name="T28" fmla="*/ 16 w 48"/>
                    <a:gd name="T29" fmla="*/ 46 h 48"/>
                    <a:gd name="T30" fmla="*/ 24 w 48"/>
                    <a:gd name="T31" fmla="*/ 48 h 48"/>
                    <a:gd name="T32" fmla="*/ 24 w 48"/>
                    <a:gd name="T33" fmla="*/ 48 h 48"/>
                    <a:gd name="T34" fmla="*/ 34 w 48"/>
                    <a:gd name="T35" fmla="*/ 46 h 48"/>
                    <a:gd name="T36" fmla="*/ 42 w 48"/>
                    <a:gd name="T37" fmla="*/ 40 h 48"/>
                    <a:gd name="T38" fmla="*/ 46 w 48"/>
                    <a:gd name="T39" fmla="*/ 32 h 48"/>
                    <a:gd name="T40" fmla="*/ 48 w 48"/>
                    <a:gd name="T41" fmla="*/ 24 h 48"/>
                    <a:gd name="T42" fmla="*/ 48 w 48"/>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48">
                      <a:moveTo>
                        <a:pt x="48" y="24"/>
                      </a:moveTo>
                      <a:lnTo>
                        <a:pt x="48" y="24"/>
                      </a:lnTo>
                      <a:lnTo>
                        <a:pt x="46" y="14"/>
                      </a:lnTo>
                      <a:lnTo>
                        <a:pt x="42" y="6"/>
                      </a:lnTo>
                      <a:lnTo>
                        <a:pt x="34" y="2"/>
                      </a:lnTo>
                      <a:lnTo>
                        <a:pt x="24" y="0"/>
                      </a:lnTo>
                      <a:lnTo>
                        <a:pt x="24" y="0"/>
                      </a:lnTo>
                      <a:lnTo>
                        <a:pt x="16" y="2"/>
                      </a:lnTo>
                      <a:lnTo>
                        <a:pt x="8" y="6"/>
                      </a:lnTo>
                      <a:lnTo>
                        <a:pt x="2" y="14"/>
                      </a:lnTo>
                      <a:lnTo>
                        <a:pt x="0" y="24"/>
                      </a:lnTo>
                      <a:lnTo>
                        <a:pt x="0" y="24"/>
                      </a:lnTo>
                      <a:lnTo>
                        <a:pt x="2" y="32"/>
                      </a:lnTo>
                      <a:lnTo>
                        <a:pt x="8" y="40"/>
                      </a:lnTo>
                      <a:lnTo>
                        <a:pt x="16" y="46"/>
                      </a:lnTo>
                      <a:lnTo>
                        <a:pt x="24" y="48"/>
                      </a:lnTo>
                      <a:lnTo>
                        <a:pt x="24" y="48"/>
                      </a:lnTo>
                      <a:lnTo>
                        <a:pt x="34" y="46"/>
                      </a:lnTo>
                      <a:lnTo>
                        <a:pt x="42" y="40"/>
                      </a:lnTo>
                      <a:lnTo>
                        <a:pt x="46" y="32"/>
                      </a:lnTo>
                      <a:lnTo>
                        <a:pt x="48" y="24"/>
                      </a:lnTo>
                      <a:lnTo>
                        <a:pt x="48" y="24"/>
                      </a:lnTo>
                      <a:close/>
                    </a:path>
                  </a:pathLst>
                </a:custGeom>
                <a:solidFill>
                  <a:srgbClr val="D5D7D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Freeform 69"/>
                <p:cNvSpPr>
                  <a:spLocks/>
                </p:cNvSpPr>
                <p:nvPr/>
              </p:nvSpPr>
              <p:spPr bwMode="auto">
                <a:xfrm>
                  <a:off x="1064" y="1468"/>
                  <a:ext cx="86" cy="36"/>
                </a:xfrm>
                <a:custGeom>
                  <a:avLst/>
                  <a:gdLst>
                    <a:gd name="T0" fmla="*/ 86 w 86"/>
                    <a:gd name="T1" fmla="*/ 10 h 36"/>
                    <a:gd name="T2" fmla="*/ 86 w 86"/>
                    <a:gd name="T3" fmla="*/ 10 h 36"/>
                    <a:gd name="T4" fmla="*/ 86 w 86"/>
                    <a:gd name="T5" fmla="*/ 6 h 36"/>
                    <a:gd name="T6" fmla="*/ 84 w 86"/>
                    <a:gd name="T7" fmla="*/ 2 h 36"/>
                    <a:gd name="T8" fmla="*/ 80 w 86"/>
                    <a:gd name="T9" fmla="*/ 0 h 36"/>
                    <a:gd name="T10" fmla="*/ 76 w 86"/>
                    <a:gd name="T11" fmla="*/ 0 h 36"/>
                    <a:gd name="T12" fmla="*/ 10 w 86"/>
                    <a:gd name="T13" fmla="*/ 0 h 36"/>
                    <a:gd name="T14" fmla="*/ 10 w 86"/>
                    <a:gd name="T15" fmla="*/ 0 h 36"/>
                    <a:gd name="T16" fmla="*/ 6 w 86"/>
                    <a:gd name="T17" fmla="*/ 0 h 36"/>
                    <a:gd name="T18" fmla="*/ 2 w 86"/>
                    <a:gd name="T19" fmla="*/ 2 h 36"/>
                    <a:gd name="T20" fmla="*/ 0 w 86"/>
                    <a:gd name="T21" fmla="*/ 6 h 36"/>
                    <a:gd name="T22" fmla="*/ 0 w 86"/>
                    <a:gd name="T23" fmla="*/ 10 h 36"/>
                    <a:gd name="T24" fmla="*/ 0 w 86"/>
                    <a:gd name="T25" fmla="*/ 26 h 36"/>
                    <a:gd name="T26" fmla="*/ 0 w 86"/>
                    <a:gd name="T27" fmla="*/ 26 h 36"/>
                    <a:gd name="T28" fmla="*/ 0 w 86"/>
                    <a:gd name="T29" fmla="*/ 30 h 36"/>
                    <a:gd name="T30" fmla="*/ 2 w 86"/>
                    <a:gd name="T31" fmla="*/ 34 h 36"/>
                    <a:gd name="T32" fmla="*/ 6 w 86"/>
                    <a:gd name="T33" fmla="*/ 36 h 36"/>
                    <a:gd name="T34" fmla="*/ 10 w 86"/>
                    <a:gd name="T35" fmla="*/ 36 h 36"/>
                    <a:gd name="T36" fmla="*/ 76 w 86"/>
                    <a:gd name="T37" fmla="*/ 36 h 36"/>
                    <a:gd name="T38" fmla="*/ 76 w 86"/>
                    <a:gd name="T39" fmla="*/ 36 h 36"/>
                    <a:gd name="T40" fmla="*/ 80 w 86"/>
                    <a:gd name="T41" fmla="*/ 36 h 36"/>
                    <a:gd name="T42" fmla="*/ 84 w 86"/>
                    <a:gd name="T43" fmla="*/ 34 h 36"/>
                    <a:gd name="T44" fmla="*/ 86 w 86"/>
                    <a:gd name="T45" fmla="*/ 30 h 36"/>
                    <a:gd name="T46" fmla="*/ 86 w 86"/>
                    <a:gd name="T47" fmla="*/ 26 h 36"/>
                    <a:gd name="T48" fmla="*/ 86 w 86"/>
                    <a:gd name="T49" fmla="*/ 1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36">
                      <a:moveTo>
                        <a:pt x="86" y="10"/>
                      </a:moveTo>
                      <a:lnTo>
                        <a:pt x="86" y="10"/>
                      </a:lnTo>
                      <a:lnTo>
                        <a:pt x="86" y="6"/>
                      </a:lnTo>
                      <a:lnTo>
                        <a:pt x="84" y="2"/>
                      </a:lnTo>
                      <a:lnTo>
                        <a:pt x="80" y="0"/>
                      </a:lnTo>
                      <a:lnTo>
                        <a:pt x="76" y="0"/>
                      </a:lnTo>
                      <a:lnTo>
                        <a:pt x="10" y="0"/>
                      </a:lnTo>
                      <a:lnTo>
                        <a:pt x="10" y="0"/>
                      </a:lnTo>
                      <a:lnTo>
                        <a:pt x="6" y="0"/>
                      </a:lnTo>
                      <a:lnTo>
                        <a:pt x="2" y="2"/>
                      </a:lnTo>
                      <a:lnTo>
                        <a:pt x="0" y="6"/>
                      </a:lnTo>
                      <a:lnTo>
                        <a:pt x="0" y="10"/>
                      </a:lnTo>
                      <a:lnTo>
                        <a:pt x="0" y="26"/>
                      </a:lnTo>
                      <a:lnTo>
                        <a:pt x="0" y="26"/>
                      </a:lnTo>
                      <a:lnTo>
                        <a:pt x="0" y="30"/>
                      </a:lnTo>
                      <a:lnTo>
                        <a:pt x="2" y="34"/>
                      </a:lnTo>
                      <a:lnTo>
                        <a:pt x="6" y="36"/>
                      </a:lnTo>
                      <a:lnTo>
                        <a:pt x="10" y="36"/>
                      </a:lnTo>
                      <a:lnTo>
                        <a:pt x="76" y="36"/>
                      </a:lnTo>
                      <a:lnTo>
                        <a:pt x="76" y="36"/>
                      </a:lnTo>
                      <a:lnTo>
                        <a:pt x="80" y="36"/>
                      </a:lnTo>
                      <a:lnTo>
                        <a:pt x="84" y="34"/>
                      </a:lnTo>
                      <a:lnTo>
                        <a:pt x="86" y="30"/>
                      </a:lnTo>
                      <a:lnTo>
                        <a:pt x="86" y="26"/>
                      </a:lnTo>
                      <a:lnTo>
                        <a:pt x="86" y="10"/>
                      </a:lnTo>
                      <a:close/>
                    </a:path>
                  </a:pathLst>
                </a:custGeom>
                <a:solidFill>
                  <a:srgbClr val="B3B5B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Rectangle 70"/>
                <p:cNvSpPr>
                  <a:spLocks noChangeArrowheads="1"/>
                </p:cNvSpPr>
                <p:nvPr/>
              </p:nvSpPr>
              <p:spPr bwMode="auto">
                <a:xfrm>
                  <a:off x="1494" y="1394"/>
                  <a:ext cx="114" cy="108"/>
                </a:xfrm>
                <a:prstGeom prst="rect">
                  <a:avLst/>
                </a:prstGeom>
                <a:solidFill>
                  <a:srgbClr val="ABADB0"/>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Freeform 71"/>
                <p:cNvSpPr>
                  <a:spLocks/>
                </p:cNvSpPr>
                <p:nvPr/>
              </p:nvSpPr>
              <p:spPr bwMode="auto">
                <a:xfrm>
                  <a:off x="1432" y="1394"/>
                  <a:ext cx="42" cy="108"/>
                </a:xfrm>
                <a:custGeom>
                  <a:avLst/>
                  <a:gdLst>
                    <a:gd name="T0" fmla="*/ 16 w 42"/>
                    <a:gd name="T1" fmla="*/ 0 h 108"/>
                    <a:gd name="T2" fmla="*/ 16 w 42"/>
                    <a:gd name="T3" fmla="*/ 0 h 108"/>
                    <a:gd name="T4" fmla="*/ 10 w 42"/>
                    <a:gd name="T5" fmla="*/ 2 h 108"/>
                    <a:gd name="T6" fmla="*/ 4 w 42"/>
                    <a:gd name="T7" fmla="*/ 4 h 108"/>
                    <a:gd name="T8" fmla="*/ 2 w 42"/>
                    <a:gd name="T9" fmla="*/ 10 h 108"/>
                    <a:gd name="T10" fmla="*/ 0 w 42"/>
                    <a:gd name="T11" fmla="*/ 16 h 108"/>
                    <a:gd name="T12" fmla="*/ 0 w 42"/>
                    <a:gd name="T13" fmla="*/ 26 h 108"/>
                    <a:gd name="T14" fmla="*/ 0 w 42"/>
                    <a:gd name="T15" fmla="*/ 82 h 108"/>
                    <a:gd name="T16" fmla="*/ 0 w 42"/>
                    <a:gd name="T17" fmla="*/ 92 h 108"/>
                    <a:gd name="T18" fmla="*/ 0 w 42"/>
                    <a:gd name="T19" fmla="*/ 92 h 108"/>
                    <a:gd name="T20" fmla="*/ 2 w 42"/>
                    <a:gd name="T21" fmla="*/ 98 h 108"/>
                    <a:gd name="T22" fmla="*/ 4 w 42"/>
                    <a:gd name="T23" fmla="*/ 104 h 108"/>
                    <a:gd name="T24" fmla="*/ 10 w 42"/>
                    <a:gd name="T25" fmla="*/ 106 h 108"/>
                    <a:gd name="T26" fmla="*/ 16 w 42"/>
                    <a:gd name="T27" fmla="*/ 108 h 108"/>
                    <a:gd name="T28" fmla="*/ 42 w 42"/>
                    <a:gd name="T29" fmla="*/ 108 h 108"/>
                    <a:gd name="T30" fmla="*/ 42 w 42"/>
                    <a:gd name="T31" fmla="*/ 0 h 108"/>
                    <a:gd name="T32" fmla="*/ 16 w 42"/>
                    <a:gd name="T33"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108">
                      <a:moveTo>
                        <a:pt x="16" y="0"/>
                      </a:moveTo>
                      <a:lnTo>
                        <a:pt x="16" y="0"/>
                      </a:lnTo>
                      <a:lnTo>
                        <a:pt x="10" y="2"/>
                      </a:lnTo>
                      <a:lnTo>
                        <a:pt x="4" y="4"/>
                      </a:lnTo>
                      <a:lnTo>
                        <a:pt x="2" y="10"/>
                      </a:lnTo>
                      <a:lnTo>
                        <a:pt x="0" y="16"/>
                      </a:lnTo>
                      <a:lnTo>
                        <a:pt x="0" y="26"/>
                      </a:lnTo>
                      <a:lnTo>
                        <a:pt x="0" y="82"/>
                      </a:lnTo>
                      <a:lnTo>
                        <a:pt x="0" y="92"/>
                      </a:lnTo>
                      <a:lnTo>
                        <a:pt x="0" y="92"/>
                      </a:lnTo>
                      <a:lnTo>
                        <a:pt x="2" y="98"/>
                      </a:lnTo>
                      <a:lnTo>
                        <a:pt x="4" y="104"/>
                      </a:lnTo>
                      <a:lnTo>
                        <a:pt x="10" y="106"/>
                      </a:lnTo>
                      <a:lnTo>
                        <a:pt x="16" y="108"/>
                      </a:lnTo>
                      <a:lnTo>
                        <a:pt x="42" y="108"/>
                      </a:lnTo>
                      <a:lnTo>
                        <a:pt x="42" y="0"/>
                      </a:lnTo>
                      <a:lnTo>
                        <a:pt x="16" y="0"/>
                      </a:lnTo>
                      <a:close/>
                    </a:path>
                  </a:pathLst>
                </a:custGeom>
                <a:solidFill>
                  <a:srgbClr val="ABADB0"/>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Freeform 72"/>
                <p:cNvSpPr>
                  <a:spLocks/>
                </p:cNvSpPr>
                <p:nvPr/>
              </p:nvSpPr>
              <p:spPr bwMode="auto">
                <a:xfrm>
                  <a:off x="1628" y="1394"/>
                  <a:ext cx="44" cy="108"/>
                </a:xfrm>
                <a:custGeom>
                  <a:avLst/>
                  <a:gdLst>
                    <a:gd name="T0" fmla="*/ 28 w 44"/>
                    <a:gd name="T1" fmla="*/ 0 h 108"/>
                    <a:gd name="T2" fmla="*/ 0 w 44"/>
                    <a:gd name="T3" fmla="*/ 0 h 108"/>
                    <a:gd name="T4" fmla="*/ 0 w 44"/>
                    <a:gd name="T5" fmla="*/ 108 h 108"/>
                    <a:gd name="T6" fmla="*/ 28 w 44"/>
                    <a:gd name="T7" fmla="*/ 108 h 108"/>
                    <a:gd name="T8" fmla="*/ 28 w 44"/>
                    <a:gd name="T9" fmla="*/ 108 h 108"/>
                    <a:gd name="T10" fmla="*/ 34 w 44"/>
                    <a:gd name="T11" fmla="*/ 106 h 108"/>
                    <a:gd name="T12" fmla="*/ 40 w 44"/>
                    <a:gd name="T13" fmla="*/ 104 h 108"/>
                    <a:gd name="T14" fmla="*/ 42 w 44"/>
                    <a:gd name="T15" fmla="*/ 98 h 108"/>
                    <a:gd name="T16" fmla="*/ 44 w 44"/>
                    <a:gd name="T17" fmla="*/ 92 h 108"/>
                    <a:gd name="T18" fmla="*/ 44 w 44"/>
                    <a:gd name="T19" fmla="*/ 82 h 108"/>
                    <a:gd name="T20" fmla="*/ 44 w 44"/>
                    <a:gd name="T21" fmla="*/ 26 h 108"/>
                    <a:gd name="T22" fmla="*/ 44 w 44"/>
                    <a:gd name="T23" fmla="*/ 16 h 108"/>
                    <a:gd name="T24" fmla="*/ 44 w 44"/>
                    <a:gd name="T25" fmla="*/ 16 h 108"/>
                    <a:gd name="T26" fmla="*/ 42 w 44"/>
                    <a:gd name="T27" fmla="*/ 10 h 108"/>
                    <a:gd name="T28" fmla="*/ 40 w 44"/>
                    <a:gd name="T29" fmla="*/ 4 h 108"/>
                    <a:gd name="T30" fmla="*/ 34 w 44"/>
                    <a:gd name="T31" fmla="*/ 2 h 108"/>
                    <a:gd name="T32" fmla="*/ 28 w 44"/>
                    <a:gd name="T33" fmla="*/ 0 h 108"/>
                    <a:gd name="T34" fmla="*/ 28 w 44"/>
                    <a:gd name="T3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108">
                      <a:moveTo>
                        <a:pt x="28" y="0"/>
                      </a:moveTo>
                      <a:lnTo>
                        <a:pt x="0" y="0"/>
                      </a:lnTo>
                      <a:lnTo>
                        <a:pt x="0" y="108"/>
                      </a:lnTo>
                      <a:lnTo>
                        <a:pt x="28" y="108"/>
                      </a:lnTo>
                      <a:lnTo>
                        <a:pt x="28" y="108"/>
                      </a:lnTo>
                      <a:lnTo>
                        <a:pt x="34" y="106"/>
                      </a:lnTo>
                      <a:lnTo>
                        <a:pt x="40" y="104"/>
                      </a:lnTo>
                      <a:lnTo>
                        <a:pt x="42" y="98"/>
                      </a:lnTo>
                      <a:lnTo>
                        <a:pt x="44" y="92"/>
                      </a:lnTo>
                      <a:lnTo>
                        <a:pt x="44" y="82"/>
                      </a:lnTo>
                      <a:lnTo>
                        <a:pt x="44" y="26"/>
                      </a:lnTo>
                      <a:lnTo>
                        <a:pt x="44" y="16"/>
                      </a:lnTo>
                      <a:lnTo>
                        <a:pt x="44" y="16"/>
                      </a:lnTo>
                      <a:lnTo>
                        <a:pt x="42" y="10"/>
                      </a:lnTo>
                      <a:lnTo>
                        <a:pt x="40" y="4"/>
                      </a:lnTo>
                      <a:lnTo>
                        <a:pt x="34" y="2"/>
                      </a:lnTo>
                      <a:lnTo>
                        <a:pt x="28" y="0"/>
                      </a:lnTo>
                      <a:lnTo>
                        <a:pt x="28" y="0"/>
                      </a:lnTo>
                      <a:close/>
                    </a:path>
                  </a:pathLst>
                </a:custGeom>
                <a:solidFill>
                  <a:srgbClr val="ABADB0"/>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Rectangle 73"/>
                <p:cNvSpPr>
                  <a:spLocks noChangeArrowheads="1"/>
                </p:cNvSpPr>
                <p:nvPr/>
              </p:nvSpPr>
              <p:spPr bwMode="auto">
                <a:xfrm>
                  <a:off x="1474" y="1394"/>
                  <a:ext cx="20" cy="108"/>
                </a:xfrm>
                <a:prstGeom prst="rect">
                  <a:avLst/>
                </a:prstGeom>
                <a:solidFill>
                  <a:srgbClr val="CBCCCE"/>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Rectangle 74"/>
                <p:cNvSpPr>
                  <a:spLocks noChangeArrowheads="1"/>
                </p:cNvSpPr>
                <p:nvPr/>
              </p:nvSpPr>
              <p:spPr bwMode="auto">
                <a:xfrm>
                  <a:off x="1608" y="1394"/>
                  <a:ext cx="20" cy="108"/>
                </a:xfrm>
                <a:prstGeom prst="rect">
                  <a:avLst/>
                </a:prstGeom>
                <a:solidFill>
                  <a:srgbClr val="CBCCCE"/>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Freeform 75"/>
                <p:cNvSpPr>
                  <a:spLocks/>
                </p:cNvSpPr>
                <p:nvPr/>
              </p:nvSpPr>
              <p:spPr bwMode="auto">
                <a:xfrm>
                  <a:off x="1320" y="1030"/>
                  <a:ext cx="320" cy="120"/>
                </a:xfrm>
                <a:custGeom>
                  <a:avLst/>
                  <a:gdLst>
                    <a:gd name="T0" fmla="*/ 320 w 320"/>
                    <a:gd name="T1" fmla="*/ 0 h 120"/>
                    <a:gd name="T2" fmla="*/ 320 w 320"/>
                    <a:gd name="T3" fmla="*/ 0 h 120"/>
                    <a:gd name="T4" fmla="*/ 290 w 320"/>
                    <a:gd name="T5" fmla="*/ 4 h 120"/>
                    <a:gd name="T6" fmla="*/ 256 w 320"/>
                    <a:gd name="T7" fmla="*/ 10 h 120"/>
                    <a:gd name="T8" fmla="*/ 214 w 320"/>
                    <a:gd name="T9" fmla="*/ 20 h 120"/>
                    <a:gd name="T10" fmla="*/ 164 w 320"/>
                    <a:gd name="T11" fmla="*/ 36 h 120"/>
                    <a:gd name="T12" fmla="*/ 138 w 320"/>
                    <a:gd name="T13" fmla="*/ 46 h 120"/>
                    <a:gd name="T14" fmla="*/ 110 w 320"/>
                    <a:gd name="T15" fmla="*/ 56 h 120"/>
                    <a:gd name="T16" fmla="*/ 82 w 320"/>
                    <a:gd name="T17" fmla="*/ 70 h 120"/>
                    <a:gd name="T18" fmla="*/ 54 w 320"/>
                    <a:gd name="T19" fmla="*/ 84 h 120"/>
                    <a:gd name="T20" fmla="*/ 26 w 320"/>
                    <a:gd name="T21" fmla="*/ 100 h 120"/>
                    <a:gd name="T22" fmla="*/ 0 w 320"/>
                    <a:gd name="T23" fmla="*/ 120 h 120"/>
                    <a:gd name="T24" fmla="*/ 64 w 320"/>
                    <a:gd name="T25" fmla="*/ 120 h 120"/>
                    <a:gd name="T26" fmla="*/ 64 w 320"/>
                    <a:gd name="T27" fmla="*/ 120 h 120"/>
                    <a:gd name="T28" fmla="*/ 102 w 320"/>
                    <a:gd name="T29" fmla="*/ 98 h 120"/>
                    <a:gd name="T30" fmla="*/ 140 w 320"/>
                    <a:gd name="T31" fmla="*/ 80 h 120"/>
                    <a:gd name="T32" fmla="*/ 176 w 320"/>
                    <a:gd name="T33" fmla="*/ 66 h 120"/>
                    <a:gd name="T34" fmla="*/ 212 w 320"/>
                    <a:gd name="T35" fmla="*/ 54 h 120"/>
                    <a:gd name="T36" fmla="*/ 244 w 320"/>
                    <a:gd name="T37" fmla="*/ 44 h 120"/>
                    <a:gd name="T38" fmla="*/ 274 w 320"/>
                    <a:gd name="T39" fmla="*/ 38 h 120"/>
                    <a:gd name="T40" fmla="*/ 320 w 320"/>
                    <a:gd name="T41" fmla="*/ 28 h 120"/>
                    <a:gd name="T42" fmla="*/ 320 w 320"/>
                    <a:gd name="T4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0" h="120">
                      <a:moveTo>
                        <a:pt x="320" y="0"/>
                      </a:moveTo>
                      <a:lnTo>
                        <a:pt x="320" y="0"/>
                      </a:lnTo>
                      <a:lnTo>
                        <a:pt x="290" y="4"/>
                      </a:lnTo>
                      <a:lnTo>
                        <a:pt x="256" y="10"/>
                      </a:lnTo>
                      <a:lnTo>
                        <a:pt x="214" y="20"/>
                      </a:lnTo>
                      <a:lnTo>
                        <a:pt x="164" y="36"/>
                      </a:lnTo>
                      <a:lnTo>
                        <a:pt x="138" y="46"/>
                      </a:lnTo>
                      <a:lnTo>
                        <a:pt x="110" y="56"/>
                      </a:lnTo>
                      <a:lnTo>
                        <a:pt x="82" y="70"/>
                      </a:lnTo>
                      <a:lnTo>
                        <a:pt x="54" y="84"/>
                      </a:lnTo>
                      <a:lnTo>
                        <a:pt x="26" y="100"/>
                      </a:lnTo>
                      <a:lnTo>
                        <a:pt x="0" y="120"/>
                      </a:lnTo>
                      <a:lnTo>
                        <a:pt x="64" y="120"/>
                      </a:lnTo>
                      <a:lnTo>
                        <a:pt x="64" y="120"/>
                      </a:lnTo>
                      <a:lnTo>
                        <a:pt x="102" y="98"/>
                      </a:lnTo>
                      <a:lnTo>
                        <a:pt x="140" y="80"/>
                      </a:lnTo>
                      <a:lnTo>
                        <a:pt x="176" y="66"/>
                      </a:lnTo>
                      <a:lnTo>
                        <a:pt x="212" y="54"/>
                      </a:lnTo>
                      <a:lnTo>
                        <a:pt x="244" y="44"/>
                      </a:lnTo>
                      <a:lnTo>
                        <a:pt x="274" y="38"/>
                      </a:lnTo>
                      <a:lnTo>
                        <a:pt x="320" y="28"/>
                      </a:lnTo>
                      <a:lnTo>
                        <a:pt x="320" y="0"/>
                      </a:lnTo>
                      <a:close/>
                    </a:path>
                  </a:pathLst>
                </a:custGeom>
                <a:solidFill>
                  <a:schemeClr val="accent1"/>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Freeform 76"/>
                <p:cNvSpPr>
                  <a:spLocks/>
                </p:cNvSpPr>
                <p:nvPr/>
              </p:nvSpPr>
              <p:spPr bwMode="auto">
                <a:xfrm>
                  <a:off x="1384" y="1058"/>
                  <a:ext cx="256" cy="92"/>
                </a:xfrm>
                <a:custGeom>
                  <a:avLst/>
                  <a:gdLst>
                    <a:gd name="T0" fmla="*/ 256 w 256"/>
                    <a:gd name="T1" fmla="*/ 0 h 92"/>
                    <a:gd name="T2" fmla="*/ 256 w 256"/>
                    <a:gd name="T3" fmla="*/ 0 h 92"/>
                    <a:gd name="T4" fmla="*/ 210 w 256"/>
                    <a:gd name="T5" fmla="*/ 10 h 92"/>
                    <a:gd name="T6" fmla="*/ 180 w 256"/>
                    <a:gd name="T7" fmla="*/ 16 h 92"/>
                    <a:gd name="T8" fmla="*/ 148 w 256"/>
                    <a:gd name="T9" fmla="*/ 26 h 92"/>
                    <a:gd name="T10" fmla="*/ 112 w 256"/>
                    <a:gd name="T11" fmla="*/ 38 h 92"/>
                    <a:gd name="T12" fmla="*/ 76 w 256"/>
                    <a:gd name="T13" fmla="*/ 52 h 92"/>
                    <a:gd name="T14" fmla="*/ 38 w 256"/>
                    <a:gd name="T15" fmla="*/ 70 h 92"/>
                    <a:gd name="T16" fmla="*/ 0 w 256"/>
                    <a:gd name="T17" fmla="*/ 92 h 92"/>
                    <a:gd name="T18" fmla="*/ 256 w 256"/>
                    <a:gd name="T19" fmla="*/ 92 h 92"/>
                    <a:gd name="T20" fmla="*/ 256 w 256"/>
                    <a:gd name="T21"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6" h="92">
                      <a:moveTo>
                        <a:pt x="256" y="0"/>
                      </a:moveTo>
                      <a:lnTo>
                        <a:pt x="256" y="0"/>
                      </a:lnTo>
                      <a:lnTo>
                        <a:pt x="210" y="10"/>
                      </a:lnTo>
                      <a:lnTo>
                        <a:pt x="180" y="16"/>
                      </a:lnTo>
                      <a:lnTo>
                        <a:pt x="148" y="26"/>
                      </a:lnTo>
                      <a:lnTo>
                        <a:pt x="112" y="38"/>
                      </a:lnTo>
                      <a:lnTo>
                        <a:pt x="76" y="52"/>
                      </a:lnTo>
                      <a:lnTo>
                        <a:pt x="38" y="70"/>
                      </a:lnTo>
                      <a:lnTo>
                        <a:pt x="0" y="92"/>
                      </a:lnTo>
                      <a:lnTo>
                        <a:pt x="256" y="92"/>
                      </a:lnTo>
                      <a:lnTo>
                        <a:pt x="256" y="0"/>
                      </a:lnTo>
                      <a:close/>
                    </a:path>
                  </a:pathLst>
                </a:custGeom>
                <a:solidFill>
                  <a:schemeClr val="accent1">
                    <a:lumMod val="75000"/>
                  </a:schemeClr>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Freeform 77"/>
                <p:cNvSpPr>
                  <a:spLocks/>
                </p:cNvSpPr>
                <p:nvPr/>
              </p:nvSpPr>
              <p:spPr bwMode="auto">
                <a:xfrm>
                  <a:off x="1074" y="1474"/>
                  <a:ext cx="44" cy="10"/>
                </a:xfrm>
                <a:custGeom>
                  <a:avLst/>
                  <a:gdLst>
                    <a:gd name="T0" fmla="*/ 44 w 44"/>
                    <a:gd name="T1" fmla="*/ 4 h 10"/>
                    <a:gd name="T2" fmla="*/ 44 w 44"/>
                    <a:gd name="T3" fmla="*/ 4 h 10"/>
                    <a:gd name="T4" fmla="*/ 42 w 44"/>
                    <a:gd name="T5" fmla="*/ 0 h 10"/>
                    <a:gd name="T6" fmla="*/ 38 w 44"/>
                    <a:gd name="T7" fmla="*/ 0 h 10"/>
                    <a:gd name="T8" fmla="*/ 4 w 44"/>
                    <a:gd name="T9" fmla="*/ 0 h 10"/>
                    <a:gd name="T10" fmla="*/ 4 w 44"/>
                    <a:gd name="T11" fmla="*/ 0 h 10"/>
                    <a:gd name="T12" fmla="*/ 2 w 44"/>
                    <a:gd name="T13" fmla="*/ 0 h 10"/>
                    <a:gd name="T14" fmla="*/ 0 w 44"/>
                    <a:gd name="T15" fmla="*/ 4 h 10"/>
                    <a:gd name="T16" fmla="*/ 0 w 44"/>
                    <a:gd name="T17" fmla="*/ 4 h 10"/>
                    <a:gd name="T18" fmla="*/ 0 w 44"/>
                    <a:gd name="T19" fmla="*/ 4 h 10"/>
                    <a:gd name="T20" fmla="*/ 2 w 44"/>
                    <a:gd name="T21" fmla="*/ 8 h 10"/>
                    <a:gd name="T22" fmla="*/ 4 w 44"/>
                    <a:gd name="T23" fmla="*/ 10 h 10"/>
                    <a:gd name="T24" fmla="*/ 38 w 44"/>
                    <a:gd name="T25" fmla="*/ 10 h 10"/>
                    <a:gd name="T26" fmla="*/ 38 w 44"/>
                    <a:gd name="T27" fmla="*/ 10 h 10"/>
                    <a:gd name="T28" fmla="*/ 42 w 44"/>
                    <a:gd name="T29" fmla="*/ 8 h 10"/>
                    <a:gd name="T30" fmla="*/ 44 w 44"/>
                    <a:gd name="T31" fmla="*/ 4 h 10"/>
                    <a:gd name="T32" fmla="*/ 44 w 44"/>
                    <a:gd name="T33"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 h="10">
                      <a:moveTo>
                        <a:pt x="44" y="4"/>
                      </a:moveTo>
                      <a:lnTo>
                        <a:pt x="44" y="4"/>
                      </a:lnTo>
                      <a:lnTo>
                        <a:pt x="42" y="0"/>
                      </a:lnTo>
                      <a:lnTo>
                        <a:pt x="38" y="0"/>
                      </a:lnTo>
                      <a:lnTo>
                        <a:pt x="4" y="0"/>
                      </a:lnTo>
                      <a:lnTo>
                        <a:pt x="4" y="0"/>
                      </a:lnTo>
                      <a:lnTo>
                        <a:pt x="2" y="0"/>
                      </a:lnTo>
                      <a:lnTo>
                        <a:pt x="0" y="4"/>
                      </a:lnTo>
                      <a:lnTo>
                        <a:pt x="0" y="4"/>
                      </a:lnTo>
                      <a:lnTo>
                        <a:pt x="0" y="4"/>
                      </a:lnTo>
                      <a:lnTo>
                        <a:pt x="2" y="8"/>
                      </a:lnTo>
                      <a:lnTo>
                        <a:pt x="4" y="10"/>
                      </a:lnTo>
                      <a:lnTo>
                        <a:pt x="38" y="10"/>
                      </a:lnTo>
                      <a:lnTo>
                        <a:pt x="38" y="10"/>
                      </a:lnTo>
                      <a:lnTo>
                        <a:pt x="42" y="8"/>
                      </a:lnTo>
                      <a:lnTo>
                        <a:pt x="44" y="4"/>
                      </a:lnTo>
                      <a:lnTo>
                        <a:pt x="44" y="4"/>
                      </a:lnTo>
                      <a:close/>
                    </a:path>
                  </a:pathLst>
                </a:custGeom>
                <a:solidFill>
                  <a:srgbClr val="FFFFFF"/>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Freeform 78"/>
                <p:cNvSpPr>
                  <a:spLocks/>
                </p:cNvSpPr>
                <p:nvPr/>
              </p:nvSpPr>
              <p:spPr bwMode="auto">
                <a:xfrm>
                  <a:off x="1222" y="1402"/>
                  <a:ext cx="24" cy="8"/>
                </a:xfrm>
                <a:custGeom>
                  <a:avLst/>
                  <a:gdLst>
                    <a:gd name="T0" fmla="*/ 24 w 24"/>
                    <a:gd name="T1" fmla="*/ 4 h 8"/>
                    <a:gd name="T2" fmla="*/ 24 w 24"/>
                    <a:gd name="T3" fmla="*/ 4 h 8"/>
                    <a:gd name="T4" fmla="*/ 24 w 24"/>
                    <a:gd name="T5" fmla="*/ 2 h 8"/>
                    <a:gd name="T6" fmla="*/ 22 w 24"/>
                    <a:gd name="T7" fmla="*/ 0 h 8"/>
                    <a:gd name="T8" fmla="*/ 4 w 24"/>
                    <a:gd name="T9" fmla="*/ 0 h 8"/>
                    <a:gd name="T10" fmla="*/ 4 w 24"/>
                    <a:gd name="T11" fmla="*/ 0 h 8"/>
                    <a:gd name="T12" fmla="*/ 2 w 24"/>
                    <a:gd name="T13" fmla="*/ 2 h 8"/>
                    <a:gd name="T14" fmla="*/ 0 w 24"/>
                    <a:gd name="T15" fmla="*/ 4 h 8"/>
                    <a:gd name="T16" fmla="*/ 0 w 24"/>
                    <a:gd name="T17" fmla="*/ 4 h 8"/>
                    <a:gd name="T18" fmla="*/ 0 w 24"/>
                    <a:gd name="T19" fmla="*/ 4 h 8"/>
                    <a:gd name="T20" fmla="*/ 2 w 24"/>
                    <a:gd name="T21" fmla="*/ 6 h 8"/>
                    <a:gd name="T22" fmla="*/ 4 w 24"/>
                    <a:gd name="T23" fmla="*/ 8 h 8"/>
                    <a:gd name="T24" fmla="*/ 22 w 24"/>
                    <a:gd name="T25" fmla="*/ 8 h 8"/>
                    <a:gd name="T26" fmla="*/ 22 w 24"/>
                    <a:gd name="T27" fmla="*/ 8 h 8"/>
                    <a:gd name="T28" fmla="*/ 24 w 24"/>
                    <a:gd name="T29" fmla="*/ 6 h 8"/>
                    <a:gd name="T30" fmla="*/ 24 w 24"/>
                    <a:gd name="T31" fmla="*/ 4 h 8"/>
                    <a:gd name="T32" fmla="*/ 24 w 24"/>
                    <a:gd name="T33"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8">
                      <a:moveTo>
                        <a:pt x="24" y="4"/>
                      </a:moveTo>
                      <a:lnTo>
                        <a:pt x="24" y="4"/>
                      </a:lnTo>
                      <a:lnTo>
                        <a:pt x="24" y="2"/>
                      </a:lnTo>
                      <a:lnTo>
                        <a:pt x="22" y="0"/>
                      </a:lnTo>
                      <a:lnTo>
                        <a:pt x="4" y="0"/>
                      </a:lnTo>
                      <a:lnTo>
                        <a:pt x="4" y="0"/>
                      </a:lnTo>
                      <a:lnTo>
                        <a:pt x="2" y="2"/>
                      </a:lnTo>
                      <a:lnTo>
                        <a:pt x="0" y="4"/>
                      </a:lnTo>
                      <a:lnTo>
                        <a:pt x="0" y="4"/>
                      </a:lnTo>
                      <a:lnTo>
                        <a:pt x="0" y="4"/>
                      </a:lnTo>
                      <a:lnTo>
                        <a:pt x="2" y="6"/>
                      </a:lnTo>
                      <a:lnTo>
                        <a:pt x="4" y="8"/>
                      </a:lnTo>
                      <a:lnTo>
                        <a:pt x="22" y="8"/>
                      </a:lnTo>
                      <a:lnTo>
                        <a:pt x="22" y="8"/>
                      </a:lnTo>
                      <a:lnTo>
                        <a:pt x="24" y="6"/>
                      </a:lnTo>
                      <a:lnTo>
                        <a:pt x="24" y="4"/>
                      </a:lnTo>
                      <a:lnTo>
                        <a:pt x="24" y="4"/>
                      </a:lnTo>
                      <a:close/>
                    </a:path>
                  </a:pathLst>
                </a:custGeom>
                <a:solidFill>
                  <a:srgbClr val="D5D7D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Freeform 79"/>
                <p:cNvSpPr>
                  <a:spLocks/>
                </p:cNvSpPr>
                <p:nvPr/>
              </p:nvSpPr>
              <p:spPr bwMode="auto">
                <a:xfrm>
                  <a:off x="1810" y="1402"/>
                  <a:ext cx="24" cy="8"/>
                </a:xfrm>
                <a:custGeom>
                  <a:avLst/>
                  <a:gdLst>
                    <a:gd name="T0" fmla="*/ 24 w 24"/>
                    <a:gd name="T1" fmla="*/ 4 h 8"/>
                    <a:gd name="T2" fmla="*/ 24 w 24"/>
                    <a:gd name="T3" fmla="*/ 4 h 8"/>
                    <a:gd name="T4" fmla="*/ 24 w 24"/>
                    <a:gd name="T5" fmla="*/ 2 h 8"/>
                    <a:gd name="T6" fmla="*/ 22 w 24"/>
                    <a:gd name="T7" fmla="*/ 0 h 8"/>
                    <a:gd name="T8" fmla="*/ 4 w 24"/>
                    <a:gd name="T9" fmla="*/ 0 h 8"/>
                    <a:gd name="T10" fmla="*/ 4 w 24"/>
                    <a:gd name="T11" fmla="*/ 0 h 8"/>
                    <a:gd name="T12" fmla="*/ 2 w 24"/>
                    <a:gd name="T13" fmla="*/ 2 h 8"/>
                    <a:gd name="T14" fmla="*/ 0 w 24"/>
                    <a:gd name="T15" fmla="*/ 4 h 8"/>
                    <a:gd name="T16" fmla="*/ 0 w 24"/>
                    <a:gd name="T17" fmla="*/ 4 h 8"/>
                    <a:gd name="T18" fmla="*/ 0 w 24"/>
                    <a:gd name="T19" fmla="*/ 4 h 8"/>
                    <a:gd name="T20" fmla="*/ 2 w 24"/>
                    <a:gd name="T21" fmla="*/ 6 h 8"/>
                    <a:gd name="T22" fmla="*/ 4 w 24"/>
                    <a:gd name="T23" fmla="*/ 8 h 8"/>
                    <a:gd name="T24" fmla="*/ 22 w 24"/>
                    <a:gd name="T25" fmla="*/ 8 h 8"/>
                    <a:gd name="T26" fmla="*/ 22 w 24"/>
                    <a:gd name="T27" fmla="*/ 8 h 8"/>
                    <a:gd name="T28" fmla="*/ 24 w 24"/>
                    <a:gd name="T29" fmla="*/ 6 h 8"/>
                    <a:gd name="T30" fmla="*/ 24 w 24"/>
                    <a:gd name="T31" fmla="*/ 4 h 8"/>
                    <a:gd name="T32" fmla="*/ 24 w 24"/>
                    <a:gd name="T33"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8">
                      <a:moveTo>
                        <a:pt x="24" y="4"/>
                      </a:moveTo>
                      <a:lnTo>
                        <a:pt x="24" y="4"/>
                      </a:lnTo>
                      <a:lnTo>
                        <a:pt x="24" y="2"/>
                      </a:lnTo>
                      <a:lnTo>
                        <a:pt x="22" y="0"/>
                      </a:lnTo>
                      <a:lnTo>
                        <a:pt x="4" y="0"/>
                      </a:lnTo>
                      <a:lnTo>
                        <a:pt x="4" y="0"/>
                      </a:lnTo>
                      <a:lnTo>
                        <a:pt x="2" y="2"/>
                      </a:lnTo>
                      <a:lnTo>
                        <a:pt x="0" y="4"/>
                      </a:lnTo>
                      <a:lnTo>
                        <a:pt x="0" y="4"/>
                      </a:lnTo>
                      <a:lnTo>
                        <a:pt x="0" y="4"/>
                      </a:lnTo>
                      <a:lnTo>
                        <a:pt x="2" y="6"/>
                      </a:lnTo>
                      <a:lnTo>
                        <a:pt x="4" y="8"/>
                      </a:lnTo>
                      <a:lnTo>
                        <a:pt x="22" y="8"/>
                      </a:lnTo>
                      <a:lnTo>
                        <a:pt x="22" y="8"/>
                      </a:lnTo>
                      <a:lnTo>
                        <a:pt x="24" y="6"/>
                      </a:lnTo>
                      <a:lnTo>
                        <a:pt x="24" y="4"/>
                      </a:lnTo>
                      <a:lnTo>
                        <a:pt x="24" y="4"/>
                      </a:lnTo>
                      <a:close/>
                    </a:path>
                  </a:pathLst>
                </a:custGeom>
                <a:solidFill>
                  <a:srgbClr val="D5D7D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Freeform 80"/>
                <p:cNvSpPr>
                  <a:spLocks/>
                </p:cNvSpPr>
                <p:nvPr/>
              </p:nvSpPr>
              <p:spPr bwMode="auto">
                <a:xfrm>
                  <a:off x="1976" y="1402"/>
                  <a:ext cx="24" cy="8"/>
                </a:xfrm>
                <a:custGeom>
                  <a:avLst/>
                  <a:gdLst>
                    <a:gd name="T0" fmla="*/ 24 w 24"/>
                    <a:gd name="T1" fmla="*/ 4 h 8"/>
                    <a:gd name="T2" fmla="*/ 24 w 24"/>
                    <a:gd name="T3" fmla="*/ 4 h 8"/>
                    <a:gd name="T4" fmla="*/ 24 w 24"/>
                    <a:gd name="T5" fmla="*/ 2 h 8"/>
                    <a:gd name="T6" fmla="*/ 22 w 24"/>
                    <a:gd name="T7" fmla="*/ 0 h 8"/>
                    <a:gd name="T8" fmla="*/ 4 w 24"/>
                    <a:gd name="T9" fmla="*/ 0 h 8"/>
                    <a:gd name="T10" fmla="*/ 4 w 24"/>
                    <a:gd name="T11" fmla="*/ 0 h 8"/>
                    <a:gd name="T12" fmla="*/ 2 w 24"/>
                    <a:gd name="T13" fmla="*/ 2 h 8"/>
                    <a:gd name="T14" fmla="*/ 0 w 24"/>
                    <a:gd name="T15" fmla="*/ 4 h 8"/>
                    <a:gd name="T16" fmla="*/ 0 w 24"/>
                    <a:gd name="T17" fmla="*/ 4 h 8"/>
                    <a:gd name="T18" fmla="*/ 0 w 24"/>
                    <a:gd name="T19" fmla="*/ 4 h 8"/>
                    <a:gd name="T20" fmla="*/ 2 w 24"/>
                    <a:gd name="T21" fmla="*/ 6 h 8"/>
                    <a:gd name="T22" fmla="*/ 4 w 24"/>
                    <a:gd name="T23" fmla="*/ 8 h 8"/>
                    <a:gd name="T24" fmla="*/ 22 w 24"/>
                    <a:gd name="T25" fmla="*/ 8 h 8"/>
                    <a:gd name="T26" fmla="*/ 22 w 24"/>
                    <a:gd name="T27" fmla="*/ 8 h 8"/>
                    <a:gd name="T28" fmla="*/ 24 w 24"/>
                    <a:gd name="T29" fmla="*/ 6 h 8"/>
                    <a:gd name="T30" fmla="*/ 24 w 24"/>
                    <a:gd name="T31" fmla="*/ 4 h 8"/>
                    <a:gd name="T32" fmla="*/ 24 w 24"/>
                    <a:gd name="T33"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8">
                      <a:moveTo>
                        <a:pt x="24" y="4"/>
                      </a:moveTo>
                      <a:lnTo>
                        <a:pt x="24" y="4"/>
                      </a:lnTo>
                      <a:lnTo>
                        <a:pt x="24" y="2"/>
                      </a:lnTo>
                      <a:lnTo>
                        <a:pt x="22" y="0"/>
                      </a:lnTo>
                      <a:lnTo>
                        <a:pt x="4" y="0"/>
                      </a:lnTo>
                      <a:lnTo>
                        <a:pt x="4" y="0"/>
                      </a:lnTo>
                      <a:lnTo>
                        <a:pt x="2" y="2"/>
                      </a:lnTo>
                      <a:lnTo>
                        <a:pt x="0" y="4"/>
                      </a:lnTo>
                      <a:lnTo>
                        <a:pt x="0" y="4"/>
                      </a:lnTo>
                      <a:lnTo>
                        <a:pt x="0" y="4"/>
                      </a:lnTo>
                      <a:lnTo>
                        <a:pt x="2" y="6"/>
                      </a:lnTo>
                      <a:lnTo>
                        <a:pt x="4" y="8"/>
                      </a:lnTo>
                      <a:lnTo>
                        <a:pt x="22" y="8"/>
                      </a:lnTo>
                      <a:lnTo>
                        <a:pt x="22" y="8"/>
                      </a:lnTo>
                      <a:lnTo>
                        <a:pt x="24" y="6"/>
                      </a:lnTo>
                      <a:lnTo>
                        <a:pt x="24" y="4"/>
                      </a:lnTo>
                      <a:lnTo>
                        <a:pt x="24" y="4"/>
                      </a:lnTo>
                      <a:close/>
                    </a:path>
                  </a:pathLst>
                </a:custGeom>
                <a:solidFill>
                  <a:srgbClr val="D5D7D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Freeform 81"/>
                <p:cNvSpPr>
                  <a:spLocks/>
                </p:cNvSpPr>
                <p:nvPr/>
              </p:nvSpPr>
              <p:spPr bwMode="auto">
                <a:xfrm>
                  <a:off x="2736" y="1402"/>
                  <a:ext cx="24" cy="8"/>
                </a:xfrm>
                <a:custGeom>
                  <a:avLst/>
                  <a:gdLst>
                    <a:gd name="T0" fmla="*/ 24 w 24"/>
                    <a:gd name="T1" fmla="*/ 4 h 8"/>
                    <a:gd name="T2" fmla="*/ 24 w 24"/>
                    <a:gd name="T3" fmla="*/ 4 h 8"/>
                    <a:gd name="T4" fmla="*/ 24 w 24"/>
                    <a:gd name="T5" fmla="*/ 2 h 8"/>
                    <a:gd name="T6" fmla="*/ 20 w 24"/>
                    <a:gd name="T7" fmla="*/ 0 h 8"/>
                    <a:gd name="T8" fmla="*/ 4 w 24"/>
                    <a:gd name="T9" fmla="*/ 0 h 8"/>
                    <a:gd name="T10" fmla="*/ 4 w 24"/>
                    <a:gd name="T11" fmla="*/ 0 h 8"/>
                    <a:gd name="T12" fmla="*/ 0 w 24"/>
                    <a:gd name="T13" fmla="*/ 2 h 8"/>
                    <a:gd name="T14" fmla="*/ 0 w 24"/>
                    <a:gd name="T15" fmla="*/ 4 h 8"/>
                    <a:gd name="T16" fmla="*/ 0 w 24"/>
                    <a:gd name="T17" fmla="*/ 4 h 8"/>
                    <a:gd name="T18" fmla="*/ 0 w 24"/>
                    <a:gd name="T19" fmla="*/ 4 h 8"/>
                    <a:gd name="T20" fmla="*/ 0 w 24"/>
                    <a:gd name="T21" fmla="*/ 6 h 8"/>
                    <a:gd name="T22" fmla="*/ 4 w 24"/>
                    <a:gd name="T23" fmla="*/ 8 h 8"/>
                    <a:gd name="T24" fmla="*/ 20 w 24"/>
                    <a:gd name="T25" fmla="*/ 8 h 8"/>
                    <a:gd name="T26" fmla="*/ 20 w 24"/>
                    <a:gd name="T27" fmla="*/ 8 h 8"/>
                    <a:gd name="T28" fmla="*/ 24 w 24"/>
                    <a:gd name="T29" fmla="*/ 6 h 8"/>
                    <a:gd name="T30" fmla="*/ 24 w 24"/>
                    <a:gd name="T31" fmla="*/ 4 h 8"/>
                    <a:gd name="T32" fmla="*/ 24 w 24"/>
                    <a:gd name="T33"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8">
                      <a:moveTo>
                        <a:pt x="24" y="4"/>
                      </a:moveTo>
                      <a:lnTo>
                        <a:pt x="24" y="4"/>
                      </a:lnTo>
                      <a:lnTo>
                        <a:pt x="24" y="2"/>
                      </a:lnTo>
                      <a:lnTo>
                        <a:pt x="20" y="0"/>
                      </a:lnTo>
                      <a:lnTo>
                        <a:pt x="4" y="0"/>
                      </a:lnTo>
                      <a:lnTo>
                        <a:pt x="4" y="0"/>
                      </a:lnTo>
                      <a:lnTo>
                        <a:pt x="0" y="2"/>
                      </a:lnTo>
                      <a:lnTo>
                        <a:pt x="0" y="4"/>
                      </a:lnTo>
                      <a:lnTo>
                        <a:pt x="0" y="4"/>
                      </a:lnTo>
                      <a:lnTo>
                        <a:pt x="0" y="4"/>
                      </a:lnTo>
                      <a:lnTo>
                        <a:pt x="0" y="6"/>
                      </a:lnTo>
                      <a:lnTo>
                        <a:pt x="4" y="8"/>
                      </a:lnTo>
                      <a:lnTo>
                        <a:pt x="20" y="8"/>
                      </a:lnTo>
                      <a:lnTo>
                        <a:pt x="20" y="8"/>
                      </a:lnTo>
                      <a:lnTo>
                        <a:pt x="24" y="6"/>
                      </a:lnTo>
                      <a:lnTo>
                        <a:pt x="24" y="4"/>
                      </a:lnTo>
                      <a:lnTo>
                        <a:pt x="24" y="4"/>
                      </a:lnTo>
                      <a:close/>
                    </a:path>
                  </a:pathLst>
                </a:custGeom>
                <a:solidFill>
                  <a:srgbClr val="D5D7D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Freeform 82"/>
                <p:cNvSpPr>
                  <a:spLocks/>
                </p:cNvSpPr>
                <p:nvPr/>
              </p:nvSpPr>
              <p:spPr bwMode="auto">
                <a:xfrm>
                  <a:off x="2572" y="1402"/>
                  <a:ext cx="24" cy="8"/>
                </a:xfrm>
                <a:custGeom>
                  <a:avLst/>
                  <a:gdLst>
                    <a:gd name="T0" fmla="*/ 24 w 24"/>
                    <a:gd name="T1" fmla="*/ 4 h 8"/>
                    <a:gd name="T2" fmla="*/ 24 w 24"/>
                    <a:gd name="T3" fmla="*/ 4 h 8"/>
                    <a:gd name="T4" fmla="*/ 24 w 24"/>
                    <a:gd name="T5" fmla="*/ 2 h 8"/>
                    <a:gd name="T6" fmla="*/ 20 w 24"/>
                    <a:gd name="T7" fmla="*/ 0 h 8"/>
                    <a:gd name="T8" fmla="*/ 4 w 24"/>
                    <a:gd name="T9" fmla="*/ 0 h 8"/>
                    <a:gd name="T10" fmla="*/ 4 w 24"/>
                    <a:gd name="T11" fmla="*/ 0 h 8"/>
                    <a:gd name="T12" fmla="*/ 0 w 24"/>
                    <a:gd name="T13" fmla="*/ 2 h 8"/>
                    <a:gd name="T14" fmla="*/ 0 w 24"/>
                    <a:gd name="T15" fmla="*/ 4 h 8"/>
                    <a:gd name="T16" fmla="*/ 0 w 24"/>
                    <a:gd name="T17" fmla="*/ 4 h 8"/>
                    <a:gd name="T18" fmla="*/ 0 w 24"/>
                    <a:gd name="T19" fmla="*/ 4 h 8"/>
                    <a:gd name="T20" fmla="*/ 0 w 24"/>
                    <a:gd name="T21" fmla="*/ 6 h 8"/>
                    <a:gd name="T22" fmla="*/ 4 w 24"/>
                    <a:gd name="T23" fmla="*/ 8 h 8"/>
                    <a:gd name="T24" fmla="*/ 20 w 24"/>
                    <a:gd name="T25" fmla="*/ 8 h 8"/>
                    <a:gd name="T26" fmla="*/ 20 w 24"/>
                    <a:gd name="T27" fmla="*/ 8 h 8"/>
                    <a:gd name="T28" fmla="*/ 24 w 24"/>
                    <a:gd name="T29" fmla="*/ 6 h 8"/>
                    <a:gd name="T30" fmla="*/ 24 w 24"/>
                    <a:gd name="T31" fmla="*/ 4 h 8"/>
                    <a:gd name="T32" fmla="*/ 24 w 24"/>
                    <a:gd name="T33"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8">
                      <a:moveTo>
                        <a:pt x="24" y="4"/>
                      </a:moveTo>
                      <a:lnTo>
                        <a:pt x="24" y="4"/>
                      </a:lnTo>
                      <a:lnTo>
                        <a:pt x="24" y="2"/>
                      </a:lnTo>
                      <a:lnTo>
                        <a:pt x="20" y="0"/>
                      </a:lnTo>
                      <a:lnTo>
                        <a:pt x="4" y="0"/>
                      </a:lnTo>
                      <a:lnTo>
                        <a:pt x="4" y="0"/>
                      </a:lnTo>
                      <a:lnTo>
                        <a:pt x="0" y="2"/>
                      </a:lnTo>
                      <a:lnTo>
                        <a:pt x="0" y="4"/>
                      </a:lnTo>
                      <a:lnTo>
                        <a:pt x="0" y="4"/>
                      </a:lnTo>
                      <a:lnTo>
                        <a:pt x="0" y="4"/>
                      </a:lnTo>
                      <a:lnTo>
                        <a:pt x="0" y="6"/>
                      </a:lnTo>
                      <a:lnTo>
                        <a:pt x="4" y="8"/>
                      </a:lnTo>
                      <a:lnTo>
                        <a:pt x="20" y="8"/>
                      </a:lnTo>
                      <a:lnTo>
                        <a:pt x="20" y="8"/>
                      </a:lnTo>
                      <a:lnTo>
                        <a:pt x="24" y="6"/>
                      </a:lnTo>
                      <a:lnTo>
                        <a:pt x="24" y="4"/>
                      </a:lnTo>
                      <a:lnTo>
                        <a:pt x="24" y="4"/>
                      </a:lnTo>
                      <a:close/>
                    </a:path>
                  </a:pathLst>
                </a:custGeom>
                <a:solidFill>
                  <a:srgbClr val="D5D7D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Freeform 83"/>
                <p:cNvSpPr>
                  <a:spLocks/>
                </p:cNvSpPr>
                <p:nvPr/>
              </p:nvSpPr>
              <p:spPr bwMode="auto">
                <a:xfrm>
                  <a:off x="1696" y="1342"/>
                  <a:ext cx="1174" cy="22"/>
                </a:xfrm>
                <a:custGeom>
                  <a:avLst/>
                  <a:gdLst>
                    <a:gd name="T0" fmla="*/ 0 w 1174"/>
                    <a:gd name="T1" fmla="*/ 0 h 22"/>
                    <a:gd name="T2" fmla="*/ 0 w 1174"/>
                    <a:gd name="T3" fmla="*/ 20 h 22"/>
                    <a:gd name="T4" fmla="*/ 0 w 1174"/>
                    <a:gd name="T5" fmla="*/ 20 h 22"/>
                    <a:gd name="T6" fmla="*/ 56 w 1174"/>
                    <a:gd name="T7" fmla="*/ 20 h 22"/>
                    <a:gd name="T8" fmla="*/ 1142 w 1174"/>
                    <a:gd name="T9" fmla="*/ 22 h 22"/>
                    <a:gd name="T10" fmla="*/ 1142 w 1174"/>
                    <a:gd name="T11" fmla="*/ 22 h 22"/>
                    <a:gd name="T12" fmla="*/ 1174 w 1174"/>
                    <a:gd name="T13" fmla="*/ 20 h 22"/>
                    <a:gd name="T14" fmla="*/ 1174 w 1174"/>
                    <a:gd name="T15" fmla="*/ 0 h 22"/>
                    <a:gd name="T16" fmla="*/ 0 w 1174"/>
                    <a:gd name="T1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4" h="22">
                      <a:moveTo>
                        <a:pt x="0" y="0"/>
                      </a:moveTo>
                      <a:lnTo>
                        <a:pt x="0" y="20"/>
                      </a:lnTo>
                      <a:lnTo>
                        <a:pt x="0" y="20"/>
                      </a:lnTo>
                      <a:lnTo>
                        <a:pt x="56" y="20"/>
                      </a:lnTo>
                      <a:lnTo>
                        <a:pt x="1142" y="22"/>
                      </a:lnTo>
                      <a:lnTo>
                        <a:pt x="1142" y="22"/>
                      </a:lnTo>
                      <a:lnTo>
                        <a:pt x="1174" y="20"/>
                      </a:lnTo>
                      <a:lnTo>
                        <a:pt x="1174" y="0"/>
                      </a:lnTo>
                      <a:lnTo>
                        <a:pt x="0" y="0"/>
                      </a:lnTo>
                      <a:close/>
                    </a:path>
                  </a:pathLst>
                </a:custGeom>
                <a:solidFill>
                  <a:srgbClr val="ABADB0"/>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1" name="Group 50"/>
              <p:cNvGrpSpPr/>
              <p:nvPr/>
            </p:nvGrpSpPr>
            <p:grpSpPr>
              <a:xfrm>
                <a:off x="1312984" y="3166107"/>
                <a:ext cx="6518193" cy="2119325"/>
                <a:chOff x="569300" y="2670236"/>
                <a:chExt cx="7167541" cy="2510708"/>
              </a:xfrm>
            </p:grpSpPr>
            <p:sp>
              <p:nvSpPr>
                <p:cNvPr id="52" name="Rectangle 51"/>
                <p:cNvSpPr/>
                <p:nvPr/>
              </p:nvSpPr>
              <p:spPr>
                <a:xfrm>
                  <a:off x="569300" y="2849268"/>
                  <a:ext cx="7149262" cy="2331676"/>
                </a:xfrm>
                <a:prstGeom prst="rect">
                  <a:avLst/>
                </a:prstGeom>
                <a:solidFill>
                  <a:schemeClr val="bg1">
                    <a:lumMod val="85000"/>
                  </a:schemeClr>
                </a:solidFill>
                <a:ln w="60325">
                  <a:solidFill>
                    <a:schemeClr val="accent1">
                      <a:shade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TextBox 43"/>
                <p:cNvSpPr txBox="1"/>
                <p:nvPr/>
              </p:nvSpPr>
              <p:spPr>
                <a:xfrm>
                  <a:off x="587578" y="2670236"/>
                  <a:ext cx="7149263" cy="1859535"/>
                </a:xfrm>
                <a:prstGeom prst="rect">
                  <a:avLst/>
                </a:prstGeom>
                <a:noFill/>
                <a:scene3d>
                  <a:camera prst="orthographicFront"/>
                  <a:lightRig rig="threePt" dir="t"/>
                </a:scene3d>
                <a:sp3d>
                  <a:bevelT/>
                </a:sp3d>
              </p:spPr>
              <p:txBody>
                <a:bodyPr wrap="square" rtlCol="0">
                  <a:spAutoFit/>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FORWARD</a:t>
                  </a:r>
                </a:p>
              </p:txBody>
            </p:sp>
            <p:sp>
              <p:nvSpPr>
                <p:cNvPr id="46" name="TextBox 45"/>
                <p:cNvSpPr txBox="1"/>
                <p:nvPr/>
              </p:nvSpPr>
              <p:spPr>
                <a:xfrm>
                  <a:off x="631609" y="4163366"/>
                  <a:ext cx="7063881" cy="911536"/>
                </a:xfrm>
                <a:prstGeom prst="rect">
                  <a:avLst/>
                </a:prstGeom>
                <a:noFill/>
                <a:scene3d>
                  <a:camera prst="orthographicFront"/>
                  <a:lightRig rig="threePt" dir="t"/>
                </a:scene3d>
                <a:sp3d>
                  <a:bevelT/>
                </a:sp3d>
              </p:spPr>
              <p:txBody>
                <a:bodyPr wrap="square" rtlCol="0">
                  <a:spAutoFit/>
                  <a:sp3d extrusionH="57150">
                    <a:bevelT w="381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libri" panose="020F0502020204030204"/>
                      <a:ea typeface="+mn-ea"/>
                      <a:cs typeface="+mn-cs"/>
                    </a:rPr>
                    <a:t>PROGRESSIVE MOVEMENT</a:t>
                  </a:r>
                </a:p>
              </p:txBody>
            </p:sp>
          </p:grpSp>
        </p:grpSp>
        <p:sp>
          <p:nvSpPr>
            <p:cNvPr id="119" name="Rectangle 118">
              <a:extLst>
                <a:ext uri="{FF2B5EF4-FFF2-40B4-BE49-F238E27FC236}">
                  <a16:creationId xmlns:a16="http://schemas.microsoft.com/office/drawing/2014/main" id="{6F21B0DF-723F-442C-8419-2706D6AEF83C}"/>
                </a:ext>
              </a:extLst>
            </p:cNvPr>
            <p:cNvSpPr/>
            <p:nvPr/>
          </p:nvSpPr>
          <p:spPr>
            <a:xfrm>
              <a:off x="8289779" y="5122950"/>
              <a:ext cx="3144763" cy="523220"/>
            </a:xfrm>
            <a:prstGeom prst="rect">
              <a:avLst/>
            </a:prstGeom>
            <a:scene3d>
              <a:camera prst="orthographicFront"/>
              <a:lightRig rig="threePt" dir="t"/>
            </a:scene3d>
            <a:sp3d>
              <a:bevelT/>
            </a:sp3d>
          </p:spPr>
          <p:txBody>
            <a:bodyPr wrap="square">
              <a:spAutoFit/>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52400">
                      <a:srgbClr val="FF00FF"/>
                    </a:glow>
                  </a:effectLst>
                  <a:uLnTx/>
                  <a:uFillTx/>
                  <a:latin typeface="Calibri" panose="020F0502020204030204"/>
                  <a:ea typeface="+mn-ea"/>
                  <a:cs typeface="+mn-cs"/>
                </a:rPr>
                <a:t>DAWN FORMAT</a:t>
              </a:r>
            </a:p>
          </p:txBody>
        </p:sp>
      </p:grpSp>
      <p:sp>
        <p:nvSpPr>
          <p:cNvPr id="45" name="Slide Number Placeholder 44">
            <a:extLst>
              <a:ext uri="{FF2B5EF4-FFF2-40B4-BE49-F238E27FC236}">
                <a16:creationId xmlns:a16="http://schemas.microsoft.com/office/drawing/2014/main" id="{C0DA7FF5-AEA3-4647-8649-C9CDF59020A4}"/>
              </a:ext>
            </a:extLst>
          </p:cNvPr>
          <p:cNvSpPr>
            <a:spLocks noGrp="1"/>
          </p:cNvSpPr>
          <p:nvPr>
            <p:ph type="sldNum" sz="quarter" idx="12"/>
          </p:nvPr>
        </p:nvSpPr>
        <p:spPr>
          <a:xfrm>
            <a:off x="9320288" y="6356350"/>
            <a:ext cx="2743200" cy="365125"/>
          </a:xfrm>
          <a:scene3d>
            <a:camera prst="orthographicFront"/>
            <a:lightRig rig="threePt" dir="t"/>
          </a:scene3d>
          <a:sp3d>
            <a:bevelT/>
          </a:sp3d>
        </p:spPr>
        <p:txBody>
          <a:bodyPr/>
          <a:lstStyle/>
          <a:p>
            <a:fld id="{DAF22082-53B5-400A-BF90-DE976FD1F1A0}" type="slidenum">
              <a:rPr lang="en-US" sz="1800" smtClean="0">
                <a:solidFill>
                  <a:schemeClr val="bg1"/>
                </a:solidFill>
              </a:rPr>
              <a:t>46</a:t>
            </a:fld>
            <a:endParaRPr lang="en-US" sz="1800" dirty="0">
              <a:solidFill>
                <a:schemeClr val="bg1"/>
              </a:solidFill>
            </a:endParaRPr>
          </a:p>
        </p:txBody>
      </p:sp>
      <p:sp>
        <p:nvSpPr>
          <p:cNvPr id="121" name="Content Placeholder 5"/>
          <p:cNvSpPr>
            <a:spLocks noGrp="1"/>
          </p:cNvSpPr>
          <p:nvPr>
            <p:ph sz="quarter" idx="4294967295"/>
          </p:nvPr>
        </p:nvSpPr>
        <p:spPr>
          <a:xfrm>
            <a:off x="154377" y="198782"/>
            <a:ext cx="11879685" cy="2603861"/>
          </a:xfrm>
          <a:prstGeom prst="rect">
            <a:avLst/>
          </a:prstGeom>
        </p:spPr>
        <p:txBody>
          <a:bodyPr>
            <a:noAutofit/>
            <a:scene3d>
              <a:camera prst="orthographicFront"/>
              <a:lightRig rig="threePt" dir="t"/>
            </a:scene3d>
            <a:sp3d extrusionH="57150">
              <a:bevelT w="38100" h="38100"/>
            </a:sp3d>
          </a:bodyPr>
          <a:lstStyle/>
          <a:p>
            <a:pPr algn="ctr"/>
            <a:r>
              <a:rPr lang="en-CA" sz="3200" b="1" dirty="0">
                <a:solidFill>
                  <a:schemeClr val="accent4">
                    <a:lumMod val="20000"/>
                    <a:lumOff val="80000"/>
                  </a:schemeClr>
                </a:solidFill>
              </a:rPr>
              <a:t>On the next slide, we will be looking closely at the Sunset Theory style of reckoning time.  The question is -  </a:t>
            </a:r>
          </a:p>
          <a:p>
            <a:pPr algn="ctr"/>
            <a:r>
              <a:rPr lang="en-CA" sz="3200" b="1" dirty="0">
                <a:solidFill>
                  <a:schemeClr val="accent4">
                    <a:lumMod val="20000"/>
                    <a:lumOff val="80000"/>
                  </a:schemeClr>
                </a:solidFill>
              </a:rPr>
              <a:t>Will this reckoning provide </a:t>
            </a:r>
            <a:r>
              <a:rPr lang="en-CA" sz="3200" b="1" i="1" dirty="0">
                <a:ln>
                  <a:solidFill>
                    <a:srgbClr val="3333FF"/>
                  </a:solidFill>
                </a:ln>
                <a:solidFill>
                  <a:srgbClr val="D60093"/>
                </a:solidFill>
                <a:effectLst>
                  <a:glow rad="127000">
                    <a:schemeClr val="accent4">
                      <a:lumMod val="20000"/>
                      <a:lumOff val="80000"/>
                    </a:schemeClr>
                  </a:glow>
                </a:effectLst>
              </a:rPr>
              <a:t>Forward Progressive Movement</a:t>
            </a:r>
            <a:r>
              <a:rPr lang="en-CA" sz="3200" b="1" dirty="0"/>
              <a:t> </a:t>
            </a:r>
            <a:br>
              <a:rPr lang="en-CA" sz="3200" b="1" dirty="0"/>
            </a:br>
            <a:r>
              <a:rPr lang="en-CA" sz="3200" b="1" dirty="0">
                <a:solidFill>
                  <a:schemeClr val="accent4">
                    <a:lumMod val="20000"/>
                    <a:lumOff val="80000"/>
                  </a:schemeClr>
                </a:solidFill>
              </a:rPr>
              <a:t>through the stories of the Scriptures?  Let’s apply the words </a:t>
            </a:r>
            <a:br>
              <a:rPr lang="en-CA" sz="3200" b="1" dirty="0">
                <a:solidFill>
                  <a:schemeClr val="accent4">
                    <a:lumMod val="20000"/>
                    <a:lumOff val="80000"/>
                  </a:schemeClr>
                </a:solidFill>
              </a:rPr>
            </a:br>
            <a:r>
              <a:rPr lang="en-CA" sz="3200" b="1" dirty="0">
                <a:solidFill>
                  <a:schemeClr val="accent4">
                    <a:lumMod val="20000"/>
                    <a:lumOff val="80000"/>
                  </a:schemeClr>
                </a:solidFill>
              </a:rPr>
              <a:t>of the Scriptures to charts and see the end results!   </a:t>
            </a:r>
          </a:p>
        </p:txBody>
      </p:sp>
    </p:spTree>
    <p:extLst>
      <p:ext uri="{BB962C8B-B14F-4D97-AF65-F5344CB8AC3E}">
        <p14:creationId xmlns:p14="http://schemas.microsoft.com/office/powerpoint/2010/main" val="19352980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75000"/>
              </a:schemeClr>
            </a:gs>
            <a:gs pos="50000">
              <a:srgbClr val="87DD64"/>
            </a:gs>
            <a:gs pos="25000">
              <a:srgbClr val="0EBAC7"/>
            </a:gs>
            <a:gs pos="70000">
              <a:srgbClr val="FFFF00"/>
            </a:gs>
            <a:gs pos="95575">
              <a:srgbClr val="FF0000"/>
            </a:gs>
            <a:gs pos="84000">
              <a:srgbClr val="E6763F"/>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97392" y="2397990"/>
            <a:ext cx="4079139" cy="4531767"/>
          </a:xfrm>
          <a:prstGeom prst="rect">
            <a:avLst/>
          </a:prstGeom>
          <a:scene3d>
            <a:camera prst="orthographicFront"/>
            <a:lightRig rig="threePt" dir="t"/>
          </a:scene3d>
          <a:sp3d>
            <a:bevelT/>
          </a:sp3d>
        </p:spPr>
      </p:pic>
      <p:sp>
        <p:nvSpPr>
          <p:cNvPr id="77" name="Rectangle 76">
            <a:extLst>
              <a:ext uri="{FF2B5EF4-FFF2-40B4-BE49-F238E27FC236}">
                <a16:creationId xmlns:a16="http://schemas.microsoft.com/office/drawing/2014/main" id="{7218E652-0E97-49AA-8E4C-45CAD779DD42}"/>
              </a:ext>
            </a:extLst>
          </p:cNvPr>
          <p:cNvSpPr/>
          <p:nvPr/>
        </p:nvSpPr>
        <p:spPr>
          <a:xfrm>
            <a:off x="208548" y="2456014"/>
            <a:ext cx="1991727" cy="4137291"/>
          </a:xfrm>
          <a:prstGeom prst="rect">
            <a:avLst/>
          </a:prstGeom>
          <a:noFill/>
          <a:ln w="254000">
            <a:solidFill>
              <a:srgbClr val="FFFF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dirty="0">
                <a:solidFill>
                  <a:srgbClr val="002060"/>
                </a:solidFill>
              </a:rPr>
              <a:t>#1    </a:t>
            </a:r>
            <a:r>
              <a:rPr lang="en-US" sz="2400" dirty="0">
                <a:solidFill>
                  <a:srgbClr val="002060"/>
                </a:solidFill>
              </a:rPr>
              <a:t>Mosheh delivered the  instructions </a:t>
            </a:r>
            <a:r>
              <a:rPr lang="en-US" sz="2400" u="sng" dirty="0">
                <a:solidFill>
                  <a:srgbClr val="002060"/>
                </a:solidFill>
              </a:rPr>
              <a:t>earl</a:t>
            </a:r>
            <a:r>
              <a:rPr lang="en-US" sz="2400" dirty="0">
                <a:solidFill>
                  <a:srgbClr val="002060"/>
                </a:solidFill>
              </a:rPr>
              <a:t>y in the</a:t>
            </a:r>
            <a:br>
              <a:rPr lang="en-US" sz="2400" dirty="0">
                <a:solidFill>
                  <a:srgbClr val="002060"/>
                </a:solidFill>
              </a:rPr>
            </a:br>
            <a:r>
              <a:rPr lang="en-US" sz="2400" dirty="0">
                <a:solidFill>
                  <a:srgbClr val="002060"/>
                </a:solidFill>
              </a:rPr>
              <a:t>    </a:t>
            </a:r>
            <a:r>
              <a:rPr lang="en-US" sz="2400" b="1" u="sng" dirty="0">
                <a:solidFill>
                  <a:srgbClr val="002060"/>
                </a:solidFill>
                <a:latin typeface="Arial Black" panose="020B0A04020102020204" pitchFamily="34" charset="0"/>
              </a:rPr>
              <a:t>mornin</a:t>
            </a:r>
            <a:r>
              <a:rPr lang="en-US" sz="2400" b="1" dirty="0">
                <a:solidFill>
                  <a:srgbClr val="002060"/>
                </a:solidFill>
                <a:latin typeface="Arial Black" panose="020B0A04020102020204" pitchFamily="34" charset="0"/>
              </a:rPr>
              <a:t>g</a:t>
            </a:r>
            <a:r>
              <a:rPr lang="en-US" sz="2400" b="1" dirty="0">
                <a:solidFill>
                  <a:srgbClr val="002060"/>
                </a:solidFill>
              </a:rPr>
              <a:t> -</a:t>
            </a:r>
            <a:r>
              <a:rPr lang="en-US" sz="2400" dirty="0">
                <a:solidFill>
                  <a:srgbClr val="002060"/>
                </a:solidFill>
              </a:rPr>
              <a:t>  </a:t>
            </a:r>
            <a:br>
              <a:rPr lang="en-US" sz="2400" dirty="0">
                <a:solidFill>
                  <a:srgbClr val="002060"/>
                </a:solidFill>
              </a:rPr>
            </a:br>
            <a:endParaRPr lang="en-US" sz="2400" dirty="0">
              <a:solidFill>
                <a:srgbClr val="002060"/>
              </a:solidFill>
            </a:endParaRPr>
          </a:p>
          <a:p>
            <a:pPr algn="ctr"/>
            <a:endParaRPr lang="en-US" sz="2400" dirty="0">
              <a:solidFill>
                <a:srgbClr val="002060"/>
              </a:solidFill>
            </a:endParaRPr>
          </a:p>
          <a:p>
            <a:pPr algn="ctr"/>
            <a:endParaRPr lang="en-US" sz="2400" dirty="0">
              <a:solidFill>
                <a:srgbClr val="002060"/>
              </a:solidFill>
            </a:endParaRPr>
          </a:p>
          <a:p>
            <a:pPr algn="ctr"/>
            <a:endParaRPr lang="en-US" sz="2400" dirty="0">
              <a:solidFill>
                <a:srgbClr val="002060"/>
              </a:solidFill>
            </a:endParaRPr>
          </a:p>
          <a:p>
            <a:pPr algn="ctr"/>
            <a:endParaRPr lang="en-US" sz="2400" dirty="0">
              <a:solidFill>
                <a:srgbClr val="002060"/>
              </a:solidFill>
            </a:endParaRPr>
          </a:p>
        </p:txBody>
      </p:sp>
      <p:sp>
        <p:nvSpPr>
          <p:cNvPr id="78" name="Rectangle 77">
            <a:extLst>
              <a:ext uri="{FF2B5EF4-FFF2-40B4-BE49-F238E27FC236}">
                <a16:creationId xmlns:a16="http://schemas.microsoft.com/office/drawing/2014/main" id="{354CB8AD-9FC6-4BEE-85E1-654715F664B4}"/>
              </a:ext>
            </a:extLst>
          </p:cNvPr>
          <p:cNvSpPr/>
          <p:nvPr/>
        </p:nvSpPr>
        <p:spPr>
          <a:xfrm>
            <a:off x="3712880" y="2721632"/>
            <a:ext cx="3258616" cy="3981449"/>
          </a:xfrm>
          <a:prstGeom prst="rect">
            <a:avLst/>
          </a:prstGeom>
          <a:noFill/>
          <a:ln w="254000">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dirty="0">
                <a:solidFill>
                  <a:srgbClr val="002060"/>
                </a:solidFill>
              </a:rPr>
              <a:t>#2      </a:t>
            </a:r>
            <a:r>
              <a:rPr lang="en-US" sz="2800" dirty="0">
                <a:solidFill>
                  <a:srgbClr val="002060"/>
                </a:solidFill>
              </a:rPr>
              <a:t>And    Mosheh stretched      forth his rod over the land </a:t>
            </a:r>
            <a:br>
              <a:rPr lang="en-US" sz="2800" dirty="0">
                <a:solidFill>
                  <a:srgbClr val="002060"/>
                </a:solidFill>
              </a:rPr>
            </a:br>
            <a:r>
              <a:rPr lang="en-US" sz="2800" dirty="0">
                <a:solidFill>
                  <a:srgbClr val="002060"/>
                </a:solidFill>
              </a:rPr>
              <a:t>of Mitsrayim, and </a:t>
            </a:r>
            <a:r>
              <a:rPr lang="en-US" sz="2800" b="1" dirty="0">
                <a:solidFill>
                  <a:srgbClr val="3333FF"/>
                </a:solidFill>
              </a:rPr>
              <a:t>Yahuah</a:t>
            </a:r>
            <a:r>
              <a:rPr lang="en-US" sz="2800" dirty="0">
                <a:solidFill>
                  <a:srgbClr val="002060"/>
                </a:solidFill>
              </a:rPr>
              <a:t> brought </a:t>
            </a:r>
            <a:br>
              <a:rPr lang="en-US" sz="2800" dirty="0">
                <a:solidFill>
                  <a:srgbClr val="002060"/>
                </a:solidFill>
              </a:rPr>
            </a:br>
            <a:r>
              <a:rPr lang="en-US" sz="2800" dirty="0">
                <a:solidFill>
                  <a:srgbClr val="002060"/>
                </a:solidFill>
              </a:rPr>
              <a:t>an </a:t>
            </a:r>
            <a:r>
              <a:rPr lang="en-US" sz="2800" u="sng" dirty="0">
                <a:solidFill>
                  <a:srgbClr val="002060"/>
                </a:solidFill>
              </a:rPr>
              <a:t>east wind</a:t>
            </a:r>
            <a:r>
              <a:rPr lang="en-US" sz="2800" dirty="0">
                <a:solidFill>
                  <a:srgbClr val="002060"/>
                </a:solidFill>
              </a:rPr>
              <a:t> </a:t>
            </a:r>
            <a:br>
              <a:rPr lang="en-US" sz="2800" dirty="0">
                <a:solidFill>
                  <a:srgbClr val="002060"/>
                </a:solidFill>
              </a:rPr>
            </a:br>
            <a:r>
              <a:rPr lang="en-US" sz="2800" dirty="0">
                <a:solidFill>
                  <a:srgbClr val="002060"/>
                </a:solidFill>
              </a:rPr>
              <a:t>upon the land </a:t>
            </a:r>
            <a:br>
              <a:rPr lang="en-US" sz="2800" dirty="0">
                <a:solidFill>
                  <a:srgbClr val="002060"/>
                </a:solidFill>
              </a:rPr>
            </a:br>
            <a:r>
              <a:rPr lang="en-US" sz="2800" u="sng" dirty="0">
                <a:solidFill>
                  <a:srgbClr val="002060"/>
                </a:solidFill>
                <a:latin typeface="Arial Black" panose="020B0A04020102020204" pitchFamily="34" charset="0"/>
              </a:rPr>
              <a:t>ALL THAT DAY</a:t>
            </a:r>
          </a:p>
        </p:txBody>
      </p:sp>
      <p:sp>
        <p:nvSpPr>
          <p:cNvPr id="82" name="Rectangle 81">
            <a:extLst>
              <a:ext uri="{FF2B5EF4-FFF2-40B4-BE49-F238E27FC236}">
                <a16:creationId xmlns:a16="http://schemas.microsoft.com/office/drawing/2014/main" id="{5787CFB3-16AE-4A9E-8F07-4F14A88381AB}"/>
              </a:ext>
            </a:extLst>
          </p:cNvPr>
          <p:cNvSpPr/>
          <p:nvPr/>
        </p:nvSpPr>
        <p:spPr>
          <a:xfrm>
            <a:off x="8610600" y="2259977"/>
            <a:ext cx="3069651" cy="4443104"/>
          </a:xfrm>
          <a:prstGeom prst="rect">
            <a:avLst/>
          </a:prstGeom>
          <a:noFill/>
          <a:ln w="254000">
            <a:solidFill>
              <a:srgbClr val="00B0F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t">
            <a:sp3d extrusionH="57150">
              <a:bevelT w="38100" h="38100"/>
            </a:sp3d>
          </a:bodyPr>
          <a:lstStyle/>
          <a:p>
            <a:pPr algn="ctr"/>
            <a:br>
              <a:rPr lang="en-US" sz="800" b="1" dirty="0">
                <a:solidFill>
                  <a:srgbClr val="002060"/>
                </a:solidFill>
                <a:latin typeface="Arial Black" panose="020B0A04020102020204" pitchFamily="34" charset="0"/>
              </a:rPr>
            </a:br>
            <a:r>
              <a:rPr lang="en-US" sz="2800" b="1" u="sng" dirty="0">
                <a:solidFill>
                  <a:srgbClr val="002060"/>
                </a:solidFill>
                <a:effectLst>
                  <a:glow rad="127000">
                    <a:srgbClr val="00FFFF"/>
                  </a:glow>
                </a:effectLst>
                <a:latin typeface="Arial Black" panose="020B0A04020102020204" pitchFamily="34" charset="0"/>
              </a:rPr>
              <a:t>AND ALL </a:t>
            </a:r>
            <a:br>
              <a:rPr lang="en-US" sz="2800" b="1" u="sng" dirty="0">
                <a:solidFill>
                  <a:srgbClr val="002060"/>
                </a:solidFill>
                <a:effectLst>
                  <a:glow rad="127000">
                    <a:srgbClr val="00FFFF"/>
                  </a:glow>
                </a:effectLst>
                <a:latin typeface="Arial Black" panose="020B0A04020102020204" pitchFamily="34" charset="0"/>
              </a:rPr>
            </a:br>
            <a:r>
              <a:rPr lang="en-US" sz="2800" b="1" u="sng" dirty="0">
                <a:solidFill>
                  <a:srgbClr val="002060"/>
                </a:solidFill>
                <a:effectLst>
                  <a:glow rad="127000">
                    <a:srgbClr val="00FFFF"/>
                  </a:glow>
                </a:effectLst>
                <a:latin typeface="Arial Black" panose="020B0A04020102020204" pitchFamily="34" charset="0"/>
              </a:rPr>
              <a:t>THAT NIGHT</a:t>
            </a:r>
            <a:r>
              <a:rPr lang="en-US" sz="2800" b="1" dirty="0">
                <a:solidFill>
                  <a:srgbClr val="002060"/>
                </a:solidFill>
                <a:effectLst>
                  <a:glow rad="127000">
                    <a:srgbClr val="00FFFF"/>
                  </a:glow>
                </a:effectLst>
                <a:latin typeface="Arial Black" panose="020B0A04020102020204" pitchFamily="34" charset="0"/>
              </a:rPr>
              <a:t>!</a:t>
            </a:r>
          </a:p>
          <a:p>
            <a:pPr algn="ctr"/>
            <a:r>
              <a:rPr lang="en-US" b="1" dirty="0" err="1">
                <a:solidFill>
                  <a:srgbClr val="002060"/>
                </a:solidFill>
              </a:rPr>
              <a:t>Exo</a:t>
            </a:r>
            <a:r>
              <a:rPr lang="en-US" b="1" dirty="0">
                <a:solidFill>
                  <a:srgbClr val="002060"/>
                </a:solidFill>
              </a:rPr>
              <a:t> 10:13</a:t>
            </a:r>
          </a:p>
        </p:txBody>
      </p:sp>
      <p:sp>
        <p:nvSpPr>
          <p:cNvPr id="2" name="Slide Number Placeholder 1">
            <a:extLst>
              <a:ext uri="{FF2B5EF4-FFF2-40B4-BE49-F238E27FC236}">
                <a16:creationId xmlns:a16="http://schemas.microsoft.com/office/drawing/2014/main" id="{035E69FF-BD83-48EB-BF20-FBECED4C5FA6}"/>
              </a:ext>
            </a:extLst>
          </p:cNvPr>
          <p:cNvSpPr>
            <a:spLocks noGrp="1"/>
          </p:cNvSpPr>
          <p:nvPr>
            <p:ph type="sldNum" sz="quarter" idx="12"/>
          </p:nvPr>
        </p:nvSpPr>
        <p:spPr>
          <a:xfrm>
            <a:off x="11640833" y="6480175"/>
            <a:ext cx="551167" cy="377825"/>
          </a:xfrm>
        </p:spPr>
        <p:txBody>
          <a:bodyPr/>
          <a:lstStyle/>
          <a:p>
            <a:fld id="{C16E2650-BC37-4579-857D-5F97C7CBFAB1}" type="slidenum">
              <a:rPr lang="en-US" sz="1400" smtClean="0">
                <a:solidFill>
                  <a:prstClr val="black"/>
                </a:solidFill>
              </a:rPr>
              <a:pPr/>
              <a:t>47</a:t>
            </a:fld>
            <a:endParaRPr lang="en-US" sz="1400" dirty="0">
              <a:solidFill>
                <a:prstClr val="black"/>
              </a:solidFill>
            </a:endParaRPr>
          </a:p>
        </p:txBody>
      </p:sp>
      <p:sp>
        <p:nvSpPr>
          <p:cNvPr id="5" name="Rounded Rectangle 4"/>
          <p:cNvSpPr/>
          <p:nvPr/>
        </p:nvSpPr>
        <p:spPr>
          <a:xfrm>
            <a:off x="208548" y="150828"/>
            <a:ext cx="4797085" cy="641023"/>
          </a:xfrm>
          <a:prstGeom prst="roundRect">
            <a:avLst>
              <a:gd name="adj" fmla="val 50000"/>
            </a:avLst>
          </a:prstGeom>
          <a:ln>
            <a:solidFill>
              <a:srgbClr val="66FF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3600" b="1" u="sng" dirty="0">
                <a:ln>
                  <a:solidFill>
                    <a:srgbClr val="DD9D31">
                      <a:lumMod val="50000"/>
                    </a:srgbClr>
                  </a:solidFill>
                </a:ln>
                <a:solidFill>
                  <a:srgbClr val="DD9D31">
                    <a:lumMod val="60000"/>
                    <a:lumOff val="40000"/>
                  </a:srgbClr>
                </a:solidFill>
              </a:rPr>
              <a:t>Sunset</a:t>
            </a:r>
            <a:r>
              <a:rPr lang="en-CA" sz="3600" dirty="0">
                <a:solidFill>
                  <a:prstClr val="white"/>
                </a:solidFill>
              </a:rPr>
              <a:t> Theory Chart #1 </a:t>
            </a:r>
          </a:p>
        </p:txBody>
      </p:sp>
      <p:graphicFrame>
        <p:nvGraphicFramePr>
          <p:cNvPr id="7" name="Table 6"/>
          <p:cNvGraphicFramePr>
            <a:graphicFrameLocks noGrp="1"/>
          </p:cNvGraphicFramePr>
          <p:nvPr/>
        </p:nvGraphicFramePr>
        <p:xfrm>
          <a:off x="1070486" y="1403440"/>
          <a:ext cx="10061608" cy="581233"/>
        </p:xfrm>
        <a:graphic>
          <a:graphicData uri="http://schemas.openxmlformats.org/drawingml/2006/table">
            <a:tbl>
              <a:tblPr firstRow="1" bandRow="1">
                <a:tableStyleId>{5C22544A-7EE6-4342-B048-85BDC9FD1C3A}</a:tableStyleId>
              </a:tblPr>
              <a:tblGrid>
                <a:gridCol w="2515402">
                  <a:extLst>
                    <a:ext uri="{9D8B030D-6E8A-4147-A177-3AD203B41FA5}">
                      <a16:colId xmlns:a16="http://schemas.microsoft.com/office/drawing/2014/main" val="20000"/>
                    </a:ext>
                  </a:extLst>
                </a:gridCol>
                <a:gridCol w="2515402">
                  <a:extLst>
                    <a:ext uri="{9D8B030D-6E8A-4147-A177-3AD203B41FA5}">
                      <a16:colId xmlns:a16="http://schemas.microsoft.com/office/drawing/2014/main" val="20001"/>
                    </a:ext>
                  </a:extLst>
                </a:gridCol>
                <a:gridCol w="2515402">
                  <a:extLst>
                    <a:ext uri="{9D8B030D-6E8A-4147-A177-3AD203B41FA5}">
                      <a16:colId xmlns:a16="http://schemas.microsoft.com/office/drawing/2014/main" val="20002"/>
                    </a:ext>
                  </a:extLst>
                </a:gridCol>
                <a:gridCol w="2515402">
                  <a:extLst>
                    <a:ext uri="{9D8B030D-6E8A-4147-A177-3AD203B41FA5}">
                      <a16:colId xmlns:a16="http://schemas.microsoft.com/office/drawing/2014/main" val="20003"/>
                    </a:ext>
                  </a:extLst>
                </a:gridCol>
              </a:tblGrid>
              <a:tr h="581233">
                <a:tc>
                  <a:txBody>
                    <a:bodyPr/>
                    <a:lstStyle/>
                    <a:p>
                      <a:pPr algn="ctr"/>
                      <a:r>
                        <a:rPr lang="en-CA" sz="2400" dirty="0"/>
                        <a:t>Night Season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r>
                        <a:rPr lang="en-CA" sz="2400" dirty="0">
                          <a:solidFill>
                            <a:srgbClr val="3333FF"/>
                          </a:solidFill>
                        </a:rPr>
                        <a:t>Light </a:t>
                      </a:r>
                      <a:r>
                        <a:rPr lang="en-CA" sz="2400" baseline="0" dirty="0">
                          <a:solidFill>
                            <a:srgbClr val="3333FF"/>
                          </a:solidFill>
                        </a:rPr>
                        <a:t>Season #1</a:t>
                      </a:r>
                      <a:endParaRPr lang="en-CA" sz="2400" dirty="0">
                        <a:solidFill>
                          <a:srgbClr val="3333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00FFFF"/>
                    </a:solidFill>
                  </a:tcPr>
                </a:tc>
                <a:tc>
                  <a:txBody>
                    <a:bodyPr/>
                    <a:lstStyle/>
                    <a:p>
                      <a:pPr algn="ctr"/>
                      <a:r>
                        <a:rPr lang="en-CA" sz="2400" dirty="0"/>
                        <a:t>Night season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r>
                        <a:rPr lang="en-CA" sz="2400" dirty="0">
                          <a:solidFill>
                            <a:srgbClr val="3333FF"/>
                          </a:solidFill>
                        </a:rPr>
                        <a:t>Light Season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00FFFF"/>
                    </a:solidFill>
                  </a:tcPr>
                </a:tc>
                <a:extLst>
                  <a:ext uri="{0D108BD9-81ED-4DB2-BD59-A6C34878D82A}">
                    <a16:rowId xmlns:a16="http://schemas.microsoft.com/office/drawing/2014/main" val="10000"/>
                  </a:ext>
                </a:extLst>
              </a:tr>
            </a:tbl>
          </a:graphicData>
        </a:graphic>
      </p:graphicFrame>
      <p:sp>
        <p:nvSpPr>
          <p:cNvPr id="8" name="Right Bracket 7"/>
          <p:cNvSpPr/>
          <p:nvPr/>
        </p:nvSpPr>
        <p:spPr>
          <a:xfrm rot="16200000">
            <a:off x="3521978" y="-1188300"/>
            <a:ext cx="140247" cy="5043232"/>
          </a:xfrm>
          <a:prstGeom prst="rightBracket">
            <a:avLst>
              <a:gd name="adj" fmla="val 252191"/>
            </a:avLst>
          </a:prstGeom>
          <a:solidFill>
            <a:schemeClr val="accent1">
              <a:lumMod val="60000"/>
              <a:lumOff val="40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solidFill>
                <a:prstClr val="white"/>
              </a:solidFill>
            </a:endParaRPr>
          </a:p>
        </p:txBody>
      </p:sp>
      <p:sp>
        <p:nvSpPr>
          <p:cNvPr id="17" name="Right Bracket 16"/>
          <p:cNvSpPr/>
          <p:nvPr/>
        </p:nvSpPr>
        <p:spPr>
          <a:xfrm rot="16200000">
            <a:off x="8548034" y="-1186732"/>
            <a:ext cx="140247" cy="5043232"/>
          </a:xfrm>
          <a:prstGeom prst="rightBracket">
            <a:avLst>
              <a:gd name="adj" fmla="val 252191"/>
            </a:avLst>
          </a:prstGeom>
          <a:solidFill>
            <a:schemeClr val="accent6">
              <a:lumMod val="60000"/>
              <a:lumOff val="40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solidFill>
                <a:prstClr val="white"/>
              </a:solidFill>
            </a:endParaRPr>
          </a:p>
        </p:txBody>
      </p:sp>
      <p:cxnSp>
        <p:nvCxnSpPr>
          <p:cNvPr id="10" name="Straight Connector 9"/>
          <p:cNvCxnSpPr/>
          <p:nvPr/>
        </p:nvCxnSpPr>
        <p:spPr>
          <a:xfrm flipV="1">
            <a:off x="1070485" y="716437"/>
            <a:ext cx="0" cy="1268236"/>
          </a:xfrm>
          <a:prstGeom prst="line">
            <a:avLst/>
          </a:prstGeom>
          <a:ln w="76200">
            <a:solidFill>
              <a:srgbClr val="FFC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077691" y="716437"/>
            <a:ext cx="0" cy="1288660"/>
          </a:xfrm>
          <a:prstGeom prst="line">
            <a:avLst/>
          </a:prstGeom>
          <a:ln w="76200">
            <a:solidFill>
              <a:srgbClr val="FFC000"/>
            </a:solidFill>
          </a:ln>
          <a:effectLst>
            <a:glow rad="762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1125922" y="791851"/>
            <a:ext cx="6172" cy="1192824"/>
          </a:xfrm>
          <a:prstGeom prst="line">
            <a:avLst/>
          </a:prstGeom>
          <a:ln w="76200">
            <a:solidFill>
              <a:srgbClr val="FFC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151466" y="904973"/>
            <a:ext cx="4851050" cy="25558"/>
          </a:xfrm>
          <a:prstGeom prst="straightConnector1">
            <a:avLst/>
          </a:prstGeom>
          <a:ln w="57150">
            <a:solidFill>
              <a:srgbClr val="FFC000"/>
            </a:solidFill>
            <a:tailEnd type="triangle"/>
          </a:ln>
          <a:effectLst>
            <a:glow rad="101600">
              <a:srgbClr val="3AF0AB">
                <a:alpha val="40000"/>
              </a:srgbClr>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1944855" y="1680311"/>
            <a:ext cx="1647245" cy="2529742"/>
          </a:xfrm>
          <a:prstGeom prst="straightConnector1">
            <a:avLst/>
          </a:prstGeom>
          <a:ln w="76200">
            <a:solidFill>
              <a:srgbClr val="9933FF"/>
            </a:solidFill>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321055" y="3392044"/>
            <a:ext cx="999067" cy="2894918"/>
          </a:xfrm>
          <a:prstGeom prst="ellipse">
            <a:avLst/>
          </a:prstGeom>
          <a:solidFill>
            <a:srgbClr val="FF00FF"/>
          </a:solidFill>
          <a:ln w="57150">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10800" dirty="0">
                <a:ln>
                  <a:solidFill>
                    <a:srgbClr val="3333FF"/>
                  </a:solidFill>
                </a:ln>
                <a:solidFill>
                  <a:srgbClr val="00FFFF"/>
                </a:solidFill>
                <a:effectLst>
                  <a:glow rad="127000">
                    <a:srgbClr val="FFFF00"/>
                  </a:glow>
                </a:effectLst>
              </a:rPr>
              <a:t>?</a:t>
            </a:r>
          </a:p>
        </p:txBody>
      </p:sp>
      <p:cxnSp>
        <p:nvCxnSpPr>
          <p:cNvPr id="32" name="Straight Arrow Connector 31"/>
          <p:cNvCxnSpPr/>
          <p:nvPr/>
        </p:nvCxnSpPr>
        <p:spPr>
          <a:xfrm flipV="1">
            <a:off x="2105025" y="1680311"/>
            <a:ext cx="3972666" cy="2939314"/>
          </a:xfrm>
          <a:prstGeom prst="straightConnector1">
            <a:avLst/>
          </a:prstGeom>
          <a:ln w="76200">
            <a:solidFill>
              <a:srgbClr val="9933FF"/>
            </a:solidFill>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7" name="Rounded Rectangular Callout 26"/>
          <p:cNvSpPr/>
          <p:nvPr/>
        </p:nvSpPr>
        <p:spPr>
          <a:xfrm>
            <a:off x="6824022" y="102794"/>
            <a:ext cx="5232860" cy="616349"/>
          </a:xfrm>
          <a:prstGeom prst="wedgeRoundRectCallout">
            <a:avLst>
              <a:gd name="adj1" fmla="val -62432"/>
              <a:gd name="adj2" fmla="val 94004"/>
              <a:gd name="adj3" fmla="val 16667"/>
            </a:avLst>
          </a:prstGeom>
          <a:ln w="38100">
            <a:solidFill>
              <a:srgbClr val="00206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u="sng" dirty="0">
                <a:solidFill>
                  <a:srgbClr val="3AF0AB"/>
                </a:solidFill>
              </a:rPr>
              <a:t>Sunset’s</a:t>
            </a:r>
            <a:r>
              <a:rPr lang="en-CA" sz="2800" dirty="0">
                <a:solidFill>
                  <a:srgbClr val="3AF0AB"/>
                </a:solidFill>
              </a:rPr>
              <a:t> </a:t>
            </a:r>
            <a:r>
              <a:rPr lang="en-CA" sz="2800" dirty="0">
                <a:solidFill>
                  <a:prstClr val="black"/>
                </a:solidFill>
              </a:rPr>
              <a:t>“</a:t>
            </a:r>
            <a:r>
              <a:rPr lang="en-CA" sz="2800" dirty="0">
                <a:ln>
                  <a:solidFill>
                    <a:srgbClr val="3333FF"/>
                  </a:solidFill>
                </a:ln>
                <a:solidFill>
                  <a:srgbClr val="3AF0AB"/>
                </a:solidFill>
                <a:effectLst>
                  <a:glow rad="127000">
                    <a:srgbClr val="66FFFF"/>
                  </a:glow>
                </a:effectLst>
              </a:rPr>
              <a:t>tomorrow</a:t>
            </a:r>
            <a:r>
              <a:rPr lang="en-CA" sz="2800" dirty="0">
                <a:ln>
                  <a:solidFill>
                    <a:srgbClr val="3333FF"/>
                  </a:solidFill>
                </a:ln>
                <a:solidFill>
                  <a:prstClr val="black"/>
                </a:solidFill>
              </a:rPr>
              <a:t>”</a:t>
            </a:r>
            <a:r>
              <a:rPr lang="en-CA" sz="2800" dirty="0">
                <a:solidFill>
                  <a:srgbClr val="3AF0AB"/>
                </a:solidFill>
              </a:rPr>
              <a:t> begins here!</a:t>
            </a:r>
          </a:p>
        </p:txBody>
      </p:sp>
      <p:sp>
        <p:nvSpPr>
          <p:cNvPr id="34" name="Rounded Rectangle 33"/>
          <p:cNvSpPr/>
          <p:nvPr/>
        </p:nvSpPr>
        <p:spPr>
          <a:xfrm>
            <a:off x="5519396" y="217010"/>
            <a:ext cx="1014707" cy="387919"/>
          </a:xfrm>
          <a:prstGeom prst="roundRect">
            <a:avLst>
              <a:gd name="adj" fmla="val 50000"/>
            </a:avLst>
          </a:prstGeom>
          <a:solidFill>
            <a:schemeClr val="accent6">
              <a:lumMod val="60000"/>
              <a:lumOff val="40000"/>
            </a:schemeClr>
          </a:solidFill>
          <a:ln w="38100">
            <a:solidFill>
              <a:srgbClr val="00206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prstClr val="white"/>
                </a:solidFill>
              </a:rPr>
              <a:t>Sunset</a:t>
            </a:r>
          </a:p>
        </p:txBody>
      </p:sp>
      <p:sp>
        <p:nvSpPr>
          <p:cNvPr id="37" name="Right Brace 36"/>
          <p:cNvSpPr/>
          <p:nvPr/>
        </p:nvSpPr>
        <p:spPr>
          <a:xfrm rot="5400000">
            <a:off x="4511451" y="1085747"/>
            <a:ext cx="628038" cy="2466740"/>
          </a:xfrm>
          <a:prstGeom prst="rightBrace">
            <a:avLst>
              <a:gd name="adj1" fmla="val 79684"/>
              <a:gd name="adj2" fmla="val 30118"/>
            </a:avLst>
          </a:prstGeom>
          <a:ln w="57150"/>
          <a:effectLst>
            <a:glow rad="127000">
              <a:srgbClr val="3AF0AB"/>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solidFill>
                <a:prstClr val="white"/>
              </a:solidFill>
            </a:endParaRPr>
          </a:p>
        </p:txBody>
      </p:sp>
      <p:sp>
        <p:nvSpPr>
          <p:cNvPr id="42" name="Rectangle 41"/>
          <p:cNvSpPr/>
          <p:nvPr/>
        </p:nvSpPr>
        <p:spPr>
          <a:xfrm>
            <a:off x="8917070" y="3555997"/>
            <a:ext cx="2456709" cy="3096282"/>
          </a:xfrm>
          <a:prstGeom prst="rect">
            <a:avLst/>
          </a:prstGeom>
          <a:ln w="76200">
            <a:solidFill>
              <a:srgbClr val="3AF0AB"/>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sz="2800" b="1" dirty="0">
                <a:solidFill>
                  <a:srgbClr val="002060"/>
                </a:solidFill>
                <a:latin typeface="Arial Black" panose="020B0A04020102020204" pitchFamily="34" charset="0"/>
              </a:rPr>
              <a:t>Which Cycle, </a:t>
            </a:r>
            <a:br>
              <a:rPr lang="en-US" sz="2800" b="1" dirty="0">
                <a:solidFill>
                  <a:srgbClr val="002060"/>
                </a:solidFill>
                <a:latin typeface="Arial Black" panose="020B0A04020102020204" pitchFamily="34" charset="0"/>
              </a:rPr>
            </a:br>
            <a:r>
              <a:rPr lang="en-US" sz="2800" b="1" dirty="0">
                <a:ln>
                  <a:solidFill>
                    <a:srgbClr val="3333FF"/>
                  </a:solidFill>
                </a:ln>
                <a:solidFill>
                  <a:srgbClr val="00FFFF"/>
                </a:solidFill>
                <a:latin typeface="Arial Black" panose="020B0A04020102020204" pitchFamily="34" charset="0"/>
              </a:rPr>
              <a:t>#1</a:t>
            </a:r>
            <a:r>
              <a:rPr lang="en-US" sz="2800" b="1" dirty="0">
                <a:ln>
                  <a:solidFill>
                    <a:srgbClr val="3333FF"/>
                  </a:solidFill>
                </a:ln>
                <a:solidFill>
                  <a:srgbClr val="F565F8"/>
                </a:solidFill>
                <a:latin typeface="Arial Black" panose="020B0A04020102020204" pitchFamily="34" charset="0"/>
              </a:rPr>
              <a:t> </a:t>
            </a:r>
            <a:r>
              <a:rPr lang="en-US" sz="2800" b="1" dirty="0">
                <a:solidFill>
                  <a:srgbClr val="002060"/>
                </a:solidFill>
                <a:latin typeface="Arial Black" panose="020B0A04020102020204" pitchFamily="34" charset="0"/>
              </a:rPr>
              <a:t>or </a:t>
            </a:r>
            <a:r>
              <a:rPr lang="en-US" sz="2800" b="1" dirty="0">
                <a:ln>
                  <a:solidFill>
                    <a:srgbClr val="3333FF"/>
                  </a:solidFill>
                </a:ln>
                <a:solidFill>
                  <a:srgbClr val="00FFFF"/>
                </a:solidFill>
                <a:latin typeface="Arial Black" panose="020B0A04020102020204" pitchFamily="34" charset="0"/>
              </a:rPr>
              <a:t>#2</a:t>
            </a:r>
            <a:r>
              <a:rPr lang="en-US" sz="2000" dirty="0">
                <a:ln>
                  <a:solidFill>
                    <a:srgbClr val="3333FF"/>
                  </a:solidFill>
                </a:ln>
                <a:solidFill>
                  <a:srgbClr val="00FFFF"/>
                </a:solidFill>
                <a:latin typeface="Arial Black" panose="020B0A04020102020204" pitchFamily="34" charset="0"/>
              </a:rPr>
              <a:t>,</a:t>
            </a:r>
            <a:r>
              <a:rPr lang="en-US" sz="2800" b="1" dirty="0">
                <a:solidFill>
                  <a:srgbClr val="002060"/>
                </a:solidFill>
                <a:latin typeface="Arial Black" panose="020B0A04020102020204" pitchFamily="34" charset="0"/>
              </a:rPr>
              <a:t> </a:t>
            </a:r>
            <a:br>
              <a:rPr lang="en-US" sz="2800" b="1" dirty="0">
                <a:solidFill>
                  <a:srgbClr val="002060"/>
                </a:solidFill>
                <a:latin typeface="Arial Black" panose="020B0A04020102020204" pitchFamily="34" charset="0"/>
              </a:rPr>
            </a:br>
            <a:r>
              <a:rPr lang="en-US" sz="2800" b="1" dirty="0">
                <a:solidFill>
                  <a:srgbClr val="002060"/>
                </a:solidFill>
                <a:latin typeface="Arial Black" panose="020B0A04020102020204" pitchFamily="34" charset="0"/>
              </a:rPr>
              <a:t> does this </a:t>
            </a:r>
            <a:r>
              <a:rPr lang="en-US" sz="2800" b="1" dirty="0">
                <a:solidFill>
                  <a:srgbClr val="002060"/>
                </a:solidFill>
                <a:effectLst>
                  <a:glow rad="88900">
                    <a:srgbClr val="9933FF"/>
                  </a:glow>
                </a:effectLst>
                <a:latin typeface="Arial Black" panose="020B0A04020102020204" pitchFamily="34" charset="0"/>
              </a:rPr>
              <a:t>“</a:t>
            </a:r>
            <a:r>
              <a:rPr lang="en-US" sz="2800" b="1" dirty="0">
                <a:solidFill>
                  <a:srgbClr val="002060"/>
                </a:solidFill>
                <a:effectLst>
                  <a:glow rad="101600">
                    <a:srgbClr val="FFFF00"/>
                  </a:glow>
                </a:effectLst>
                <a:latin typeface="Arial Black" panose="020B0A04020102020204" pitchFamily="34" charset="0"/>
              </a:rPr>
              <a:t>NIGHT of</a:t>
            </a:r>
            <a:r>
              <a:rPr lang="en-US" sz="2800" b="1" dirty="0">
                <a:solidFill>
                  <a:srgbClr val="002060"/>
                </a:solidFill>
                <a:effectLst>
                  <a:glow rad="101600">
                    <a:srgbClr val="9933FF"/>
                  </a:glow>
                </a:effectLst>
                <a:latin typeface="Arial Black" panose="020B0A04020102020204" pitchFamily="34" charset="0"/>
              </a:rPr>
              <a:t> </a:t>
            </a:r>
            <a:r>
              <a:rPr lang="en-US" sz="2800" b="1" dirty="0">
                <a:solidFill>
                  <a:srgbClr val="002060"/>
                </a:solidFill>
                <a:effectLst>
                  <a:glow rad="101600">
                    <a:srgbClr val="FFFF00"/>
                  </a:glow>
                </a:effectLst>
                <a:latin typeface="Arial Black" panose="020B0A04020102020204" pitchFamily="34" charset="0"/>
              </a:rPr>
              <a:t>WIND</a:t>
            </a:r>
            <a:r>
              <a:rPr lang="en-US" sz="2800" b="1" dirty="0">
                <a:solidFill>
                  <a:srgbClr val="002060"/>
                </a:solidFill>
                <a:effectLst>
                  <a:glow rad="101600">
                    <a:srgbClr val="9933FF"/>
                  </a:glow>
                </a:effectLst>
                <a:latin typeface="Arial Black" panose="020B0A04020102020204" pitchFamily="34" charset="0"/>
              </a:rPr>
              <a:t>” </a:t>
            </a:r>
            <a:r>
              <a:rPr lang="en-US" sz="2800" b="1" dirty="0">
                <a:solidFill>
                  <a:srgbClr val="002060"/>
                </a:solidFill>
                <a:latin typeface="Arial Black" panose="020B0A04020102020204" pitchFamily="34" charset="0"/>
              </a:rPr>
              <a:t>belong to?</a:t>
            </a:r>
          </a:p>
        </p:txBody>
      </p:sp>
      <p:sp>
        <p:nvSpPr>
          <p:cNvPr id="43" name="Oval 42"/>
          <p:cNvSpPr/>
          <p:nvPr/>
        </p:nvSpPr>
        <p:spPr>
          <a:xfrm>
            <a:off x="7426622" y="3264897"/>
            <a:ext cx="999067" cy="2894918"/>
          </a:xfrm>
          <a:prstGeom prst="ellipse">
            <a:avLst/>
          </a:prstGeom>
          <a:ln w="57150">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10800" dirty="0">
                <a:ln>
                  <a:solidFill>
                    <a:srgbClr val="3333FF"/>
                  </a:solidFill>
                </a:ln>
                <a:solidFill>
                  <a:srgbClr val="00FFFF"/>
                </a:solidFill>
                <a:effectLst>
                  <a:glow rad="127000">
                    <a:srgbClr val="FFFF00"/>
                  </a:glow>
                </a:effectLst>
              </a:rPr>
              <a:t>?</a:t>
            </a:r>
          </a:p>
        </p:txBody>
      </p:sp>
      <p:sp>
        <p:nvSpPr>
          <p:cNvPr id="47" name="Rectangle 46"/>
          <p:cNvSpPr/>
          <p:nvPr/>
        </p:nvSpPr>
        <p:spPr>
          <a:xfrm>
            <a:off x="92469" y="4444618"/>
            <a:ext cx="2237502" cy="20544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effectLst>
                  <a:glow rad="127000">
                    <a:srgbClr val="3AF0AB"/>
                  </a:glow>
                </a:effectLst>
                <a:latin typeface="Arial Black" panose="020B0A04020102020204" pitchFamily="34" charset="0"/>
              </a:rPr>
              <a:t>Tomorrow</a:t>
            </a:r>
            <a:r>
              <a:rPr lang="en-US" sz="2800" dirty="0">
                <a:solidFill>
                  <a:srgbClr val="002060"/>
                </a:solidFill>
              </a:rPr>
              <a:t> </a:t>
            </a:r>
            <a:br>
              <a:rPr lang="en-US" dirty="0">
                <a:solidFill>
                  <a:srgbClr val="002060"/>
                </a:solidFill>
              </a:rPr>
            </a:br>
            <a:r>
              <a:rPr lang="en-US" sz="2200" dirty="0">
                <a:solidFill>
                  <a:srgbClr val="002060"/>
                </a:solidFill>
              </a:rPr>
              <a:t>I will bring the locusts into </a:t>
            </a:r>
            <a:br>
              <a:rPr lang="en-US" sz="2200" dirty="0">
                <a:solidFill>
                  <a:srgbClr val="002060"/>
                </a:solidFill>
              </a:rPr>
            </a:br>
            <a:r>
              <a:rPr lang="en-US" sz="2200" dirty="0">
                <a:solidFill>
                  <a:srgbClr val="002060"/>
                </a:solidFill>
              </a:rPr>
              <a:t>thy coast …</a:t>
            </a:r>
          </a:p>
          <a:p>
            <a:pPr algn="ctr"/>
            <a:r>
              <a:rPr lang="en-US" dirty="0">
                <a:solidFill>
                  <a:srgbClr val="002060"/>
                </a:solidFill>
              </a:rPr>
              <a:t>Exo10:4</a:t>
            </a:r>
          </a:p>
        </p:txBody>
      </p:sp>
    </p:spTree>
    <p:extLst>
      <p:ext uri="{BB962C8B-B14F-4D97-AF65-F5344CB8AC3E}">
        <p14:creationId xmlns:p14="http://schemas.microsoft.com/office/powerpoint/2010/main" val="21608942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randombar(horizontal)">
                                      <p:cBhvr>
                                        <p:cTn id="13" dur="75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77"/>
                                        </p:tgtEl>
                                        <p:attrNameLst>
                                          <p:attrName>style.visibility</p:attrName>
                                        </p:attrNameLst>
                                      </p:cBhvr>
                                      <p:to>
                                        <p:strVal val="visible"/>
                                      </p:to>
                                    </p:set>
                                    <p:animEffect transition="in" filter="circle(in)">
                                      <p:cBhvr>
                                        <p:cTn id="18" dur="1000"/>
                                        <p:tgtEl>
                                          <p:spTgt spid="77"/>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125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barn(inVertical)">
                                      <p:cBhvr>
                                        <p:cTn id="27" dur="500"/>
                                        <p:tgtEl>
                                          <p:spTgt spid="47"/>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down)">
                                      <p:cBhvr>
                                        <p:cTn id="31" dur="1250"/>
                                        <p:tgtEl>
                                          <p:spTgt spid="32"/>
                                        </p:tgtEl>
                                      </p:cBhvr>
                                    </p:animEffect>
                                  </p:childTnLst>
                                </p:cTn>
                              </p:par>
                            </p:childTnLst>
                          </p:cTn>
                        </p:par>
                        <p:par>
                          <p:cTn id="32" fill="hold">
                            <p:stCondLst>
                              <p:cond delay="1750"/>
                            </p:stCondLst>
                            <p:childTnLst>
                              <p:par>
                                <p:cTn id="33" presetID="8" presetClass="entr" presetSubtype="16"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diamond(in)">
                                      <p:cBhvr>
                                        <p:cTn id="35" dur="1250"/>
                                        <p:tgtEl>
                                          <p:spTgt spid="23"/>
                                        </p:tgtEl>
                                      </p:cBhvr>
                                    </p:animEffect>
                                  </p:childTnLst>
                                </p:cTn>
                              </p:par>
                            </p:childTnLst>
                          </p:cTn>
                        </p:par>
                        <p:par>
                          <p:cTn id="36" fill="hold">
                            <p:stCondLst>
                              <p:cond delay="3000"/>
                            </p:stCondLst>
                            <p:childTnLst>
                              <p:par>
                                <p:cTn id="37" presetID="8" presetClass="emph" presetSubtype="0" repeatCount="4000" fill="hold" grpId="1" nodeType="afterEffect">
                                  <p:stCondLst>
                                    <p:cond delay="0"/>
                                  </p:stCondLst>
                                  <p:childTnLst>
                                    <p:animRot by="21600000">
                                      <p:cBhvr>
                                        <p:cTn id="38" dur="500" fill="hold"/>
                                        <p:tgtEl>
                                          <p:spTgt spid="23"/>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dissolve">
                                      <p:cBhvr>
                                        <p:cTn id="43" dur="1000"/>
                                        <p:tgtEl>
                                          <p:spTgt spid="3"/>
                                        </p:tgtEl>
                                      </p:cBhvr>
                                    </p:animEffect>
                                  </p:childTnLst>
                                </p:cTn>
                              </p:par>
                            </p:childTnLst>
                          </p:cTn>
                        </p:par>
                        <p:par>
                          <p:cTn id="44" fill="hold">
                            <p:stCondLst>
                              <p:cond delay="1000"/>
                            </p:stCondLst>
                            <p:childTnLst>
                              <p:par>
                                <p:cTn id="45" presetID="14" presetClass="entr" presetSubtype="10" fill="hold" grpId="0" nodeType="afterEffect">
                                  <p:stCondLst>
                                    <p:cond delay="1000"/>
                                  </p:stCondLst>
                                  <p:childTnLst>
                                    <p:set>
                                      <p:cBhvr>
                                        <p:cTn id="46" dur="1" fill="hold">
                                          <p:stCondLst>
                                            <p:cond delay="0"/>
                                          </p:stCondLst>
                                        </p:cTn>
                                        <p:tgtEl>
                                          <p:spTgt spid="78"/>
                                        </p:tgtEl>
                                        <p:attrNameLst>
                                          <p:attrName>style.visibility</p:attrName>
                                        </p:attrNameLst>
                                      </p:cBhvr>
                                      <p:to>
                                        <p:strVal val="visible"/>
                                      </p:to>
                                    </p:set>
                                    <p:animEffect transition="in" filter="randombar(horizontal)">
                                      <p:cBhvr>
                                        <p:cTn id="47" dur="1000"/>
                                        <p:tgtEl>
                                          <p:spTgt spid="78"/>
                                        </p:tgtEl>
                                      </p:cBhvr>
                                    </p:animEffect>
                                  </p:childTnLst>
                                </p:cTn>
                              </p:par>
                            </p:childTnLst>
                          </p:cTn>
                        </p:par>
                        <p:par>
                          <p:cTn id="48" fill="hold">
                            <p:stCondLst>
                              <p:cond delay="3000"/>
                            </p:stCondLst>
                            <p:childTnLst>
                              <p:par>
                                <p:cTn id="49" presetID="14" presetClass="entr" presetSubtype="10" fill="hold" grpId="0" nodeType="after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randombar(horizontal)">
                                      <p:cBhvr>
                                        <p:cTn id="51" dur="500"/>
                                        <p:tgtEl>
                                          <p:spTgt spid="37"/>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82"/>
                                        </p:tgtEl>
                                        <p:attrNameLst>
                                          <p:attrName>style.visibility</p:attrName>
                                        </p:attrNameLst>
                                      </p:cBhvr>
                                      <p:to>
                                        <p:strVal val="visible"/>
                                      </p:to>
                                    </p:set>
                                    <p:animEffect transition="in" filter="circle(in)">
                                      <p:cBhvr>
                                        <p:cTn id="56" dur="1250"/>
                                        <p:tgtEl>
                                          <p:spTgt spid="82"/>
                                        </p:tgtEl>
                                      </p:cBhvr>
                                    </p:animEffec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grpId="0" nodeType="click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checkerboard(across)">
                                      <p:cBhvr>
                                        <p:cTn id="61" dur="500"/>
                                        <p:tgtEl>
                                          <p:spTgt spid="42"/>
                                        </p:tgtEl>
                                      </p:cBhvr>
                                    </p:animEffect>
                                  </p:childTnLst>
                                </p:cTn>
                              </p:par>
                            </p:childTnLst>
                          </p:cTn>
                        </p:par>
                        <p:par>
                          <p:cTn id="62" fill="hold">
                            <p:stCondLst>
                              <p:cond delay="500"/>
                            </p:stCondLst>
                            <p:childTnLst>
                              <p:par>
                                <p:cTn id="63" presetID="8" presetClass="entr" presetSubtype="16" fill="hold" grpId="0" nodeType="after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diamond(in)">
                                      <p:cBhvr>
                                        <p:cTn id="65" dur="1250"/>
                                        <p:tgtEl>
                                          <p:spTgt spid="43"/>
                                        </p:tgtEl>
                                      </p:cBhvr>
                                    </p:animEffect>
                                  </p:childTnLst>
                                </p:cTn>
                              </p:par>
                            </p:childTnLst>
                          </p:cTn>
                        </p:par>
                        <p:par>
                          <p:cTn id="66" fill="hold">
                            <p:stCondLst>
                              <p:cond delay="1750"/>
                            </p:stCondLst>
                            <p:childTnLst>
                              <p:par>
                                <p:cTn id="67" presetID="8" presetClass="emph" presetSubtype="0" repeatCount="4000" fill="hold" grpId="1" nodeType="afterEffect">
                                  <p:stCondLst>
                                    <p:cond delay="0"/>
                                  </p:stCondLst>
                                  <p:childTnLst>
                                    <p:animRot by="21600000">
                                      <p:cBhvr>
                                        <p:cTn id="68" dur="500" fill="hold"/>
                                        <p:tgtEl>
                                          <p:spTgt spid="4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p:bldP spid="82" grpId="0" animBg="1"/>
      <p:bldP spid="23" grpId="0" animBg="1"/>
      <p:bldP spid="23" grpId="1" animBg="1"/>
      <p:bldP spid="27" grpId="0" animBg="1"/>
      <p:bldP spid="37" grpId="0" animBg="1"/>
      <p:bldP spid="42" grpId="0" animBg="1"/>
      <p:bldP spid="43" grpId="0" animBg="1"/>
      <p:bldP spid="43" grpId="1" animBg="1"/>
      <p:bldP spid="47"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75000"/>
              </a:schemeClr>
            </a:gs>
            <a:gs pos="50000">
              <a:srgbClr val="87DD64"/>
            </a:gs>
            <a:gs pos="25000">
              <a:srgbClr val="0EBAC7"/>
            </a:gs>
            <a:gs pos="70000">
              <a:srgbClr val="FFFF00"/>
            </a:gs>
            <a:gs pos="95575">
              <a:srgbClr val="FF0000"/>
            </a:gs>
            <a:gs pos="84000">
              <a:srgbClr val="E6763F"/>
            </a:gs>
          </a:gsLst>
          <a:lin ang="5400000" scaled="1"/>
        </a:gra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5787CFB3-16AE-4A9E-8F07-4F14A88381AB}"/>
              </a:ext>
            </a:extLst>
          </p:cNvPr>
          <p:cNvSpPr/>
          <p:nvPr/>
        </p:nvSpPr>
        <p:spPr>
          <a:xfrm>
            <a:off x="285201" y="2796366"/>
            <a:ext cx="2797364" cy="3553180"/>
          </a:xfrm>
          <a:prstGeom prst="rect">
            <a:avLst/>
          </a:prstGeom>
          <a:noFill/>
          <a:ln w="254000">
            <a:solidFill>
              <a:srgbClr val="00B0F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sz="2800" b="1" dirty="0">
                <a:ln>
                  <a:solidFill>
                    <a:srgbClr val="3333FF"/>
                  </a:solidFill>
                </a:ln>
                <a:solidFill>
                  <a:srgbClr val="F565F8"/>
                </a:solidFill>
                <a:effectLst>
                  <a:glow rad="127000">
                    <a:schemeClr val="accent1">
                      <a:lumMod val="20000"/>
                      <a:lumOff val="80000"/>
                    </a:schemeClr>
                  </a:glow>
                </a:effectLst>
              </a:rPr>
              <a:t>Was Mosheh’s writings </a:t>
            </a:r>
            <a:r>
              <a:rPr lang="en-US" sz="2800" b="1" u="sng" dirty="0">
                <a:ln>
                  <a:solidFill>
                    <a:srgbClr val="3333FF"/>
                  </a:solidFill>
                </a:ln>
                <a:solidFill>
                  <a:schemeClr val="bg1"/>
                </a:solidFill>
                <a:effectLst>
                  <a:glow rad="127000">
                    <a:schemeClr val="accent1">
                      <a:lumMod val="20000"/>
                      <a:lumOff val="80000"/>
                    </a:schemeClr>
                  </a:glow>
                </a:effectLst>
              </a:rPr>
              <a:t>retroactive</a:t>
            </a:r>
            <a:r>
              <a:rPr lang="en-US" sz="2800" b="1" dirty="0">
                <a:ln>
                  <a:solidFill>
                    <a:srgbClr val="3333FF"/>
                  </a:solidFill>
                </a:ln>
                <a:solidFill>
                  <a:schemeClr val="bg1"/>
                </a:solidFill>
                <a:effectLst>
                  <a:glow rad="127000">
                    <a:schemeClr val="accent1">
                      <a:lumMod val="20000"/>
                      <a:lumOff val="80000"/>
                    </a:schemeClr>
                  </a:glow>
                </a:effectLst>
              </a:rPr>
              <a:t>,</a:t>
            </a:r>
          </a:p>
          <a:p>
            <a:pPr algn="ctr"/>
            <a:r>
              <a:rPr lang="en-US" sz="2800" b="1" dirty="0">
                <a:ln>
                  <a:solidFill>
                    <a:srgbClr val="3333FF"/>
                  </a:solidFill>
                </a:ln>
                <a:solidFill>
                  <a:srgbClr val="F565F8"/>
                </a:solidFill>
                <a:effectLst>
                  <a:glow rad="127000">
                    <a:schemeClr val="accent1">
                      <a:lumMod val="20000"/>
                      <a:lumOff val="80000"/>
                    </a:schemeClr>
                  </a:glow>
                </a:effectLst>
              </a:rPr>
              <a:t>pointing to the </a:t>
            </a:r>
            <a:r>
              <a:rPr lang="en-US" sz="2800" b="1" dirty="0">
                <a:ln>
                  <a:solidFill>
                    <a:srgbClr val="3333FF"/>
                  </a:solidFill>
                </a:ln>
                <a:solidFill>
                  <a:srgbClr val="FF0000"/>
                </a:solidFill>
                <a:effectLst>
                  <a:glow rad="127000">
                    <a:schemeClr val="accent1">
                      <a:lumMod val="20000"/>
                      <a:lumOff val="80000"/>
                    </a:schemeClr>
                  </a:glow>
                </a:effectLst>
              </a:rPr>
              <a:t>p</a:t>
            </a:r>
            <a:r>
              <a:rPr lang="en-US" sz="2800" b="1" u="sng" dirty="0">
                <a:ln>
                  <a:solidFill>
                    <a:srgbClr val="3333FF"/>
                  </a:solidFill>
                </a:ln>
                <a:solidFill>
                  <a:srgbClr val="FF0000"/>
                </a:solidFill>
                <a:effectLst>
                  <a:glow rad="127000">
                    <a:schemeClr val="accent1">
                      <a:lumMod val="20000"/>
                      <a:lumOff val="80000"/>
                    </a:schemeClr>
                  </a:glow>
                </a:effectLst>
              </a:rPr>
              <a:t>revious</a:t>
            </a:r>
            <a:r>
              <a:rPr lang="en-US" sz="2800" b="1" dirty="0">
                <a:ln>
                  <a:solidFill>
                    <a:srgbClr val="3333FF"/>
                  </a:solidFill>
                </a:ln>
                <a:solidFill>
                  <a:srgbClr val="F565F8"/>
                </a:solidFill>
                <a:effectLst>
                  <a:glow rad="127000">
                    <a:schemeClr val="accent1">
                      <a:lumMod val="20000"/>
                      <a:lumOff val="80000"/>
                    </a:schemeClr>
                  </a:glow>
                </a:effectLst>
              </a:rPr>
              <a:t> Night Season of wind?</a:t>
            </a:r>
          </a:p>
        </p:txBody>
      </p:sp>
      <p:sp>
        <p:nvSpPr>
          <p:cNvPr id="99" name="Rectangle 98">
            <a:extLst>
              <a:ext uri="{FF2B5EF4-FFF2-40B4-BE49-F238E27FC236}">
                <a16:creationId xmlns:a16="http://schemas.microsoft.com/office/drawing/2014/main" id="{B4F4D13D-C9C2-41BE-99AE-6B11D3035FA5}"/>
              </a:ext>
            </a:extLst>
          </p:cNvPr>
          <p:cNvSpPr/>
          <p:nvPr/>
        </p:nvSpPr>
        <p:spPr>
          <a:xfrm>
            <a:off x="7264925" y="2726026"/>
            <a:ext cx="4562572" cy="3814437"/>
          </a:xfrm>
          <a:prstGeom prst="rect">
            <a:avLst/>
          </a:prstGeom>
          <a:noFill/>
          <a:ln w="254000">
            <a:solidFill>
              <a:srgbClr val="FFC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sz="2800" dirty="0">
                <a:solidFill>
                  <a:schemeClr val="bg1"/>
                </a:solidFill>
              </a:rPr>
              <a:t>Perhaps Mosheh’s Scriptural documentation using the </a:t>
            </a:r>
            <a:r>
              <a:rPr lang="en-US" sz="2800" b="1" i="1" dirty="0">
                <a:solidFill>
                  <a:srgbClr val="D60093"/>
                </a:solidFill>
                <a:latin typeface="Comic Sans MS" panose="030F0702030302020204" pitchFamily="66" charset="0"/>
              </a:rPr>
              <a:t>HIGHLY SPECIFIC </a:t>
            </a:r>
            <a:r>
              <a:rPr lang="en-US" sz="2800" dirty="0">
                <a:solidFill>
                  <a:schemeClr val="bg1"/>
                </a:solidFill>
              </a:rPr>
              <a:t>words </a:t>
            </a:r>
            <a:r>
              <a:rPr lang="en-US" sz="2800" dirty="0">
                <a:solidFill>
                  <a:srgbClr val="3333FF"/>
                </a:solidFill>
                <a:latin typeface="Arial Black" panose="020B0A04020102020204" pitchFamily="34" charset="0"/>
              </a:rPr>
              <a:t>MACHAR </a:t>
            </a:r>
            <a:r>
              <a:rPr lang="en-US" sz="2800" dirty="0">
                <a:solidFill>
                  <a:schemeClr val="bg1"/>
                </a:solidFill>
              </a:rPr>
              <a:t>(v:4) &amp; </a:t>
            </a:r>
            <a:br>
              <a:rPr lang="en-US" sz="2800" dirty="0">
                <a:solidFill>
                  <a:schemeClr val="bg1"/>
                </a:solidFill>
              </a:rPr>
            </a:br>
            <a:r>
              <a:rPr lang="en-US" sz="2800" dirty="0">
                <a:solidFill>
                  <a:srgbClr val="3333FF"/>
                </a:solidFill>
                <a:latin typeface="Arial Black" panose="020B0A04020102020204" pitchFamily="34" charset="0"/>
              </a:rPr>
              <a:t>BOQER</a:t>
            </a:r>
            <a:r>
              <a:rPr lang="en-US" sz="2800" dirty="0">
                <a:solidFill>
                  <a:schemeClr val="bg1"/>
                </a:solidFill>
              </a:rPr>
              <a:t>  (v:13) are</a:t>
            </a:r>
            <a:r>
              <a:rPr lang="en-US" sz="2800" dirty="0">
                <a:solidFill>
                  <a:schemeClr val="bg1"/>
                </a:solidFill>
                <a:latin typeface="Arial Black" panose="020B0A04020102020204" pitchFamily="34" charset="0"/>
              </a:rPr>
              <a:t> ERRONEOUS?</a:t>
            </a:r>
            <a:r>
              <a:rPr lang="en-US" sz="2800" dirty="0">
                <a:solidFill>
                  <a:schemeClr val="bg1"/>
                </a:solidFill>
              </a:rPr>
              <a:t> </a:t>
            </a:r>
            <a:br>
              <a:rPr lang="en-US" sz="2800" dirty="0">
                <a:solidFill>
                  <a:schemeClr val="bg1"/>
                </a:solidFill>
              </a:rPr>
            </a:br>
            <a:r>
              <a:rPr lang="en-US" sz="2800" b="1" dirty="0">
                <a:ln>
                  <a:solidFill>
                    <a:schemeClr val="bg1"/>
                  </a:solidFill>
                </a:ln>
                <a:solidFill>
                  <a:srgbClr val="0070C0"/>
                </a:solidFill>
              </a:rPr>
              <a:t>What about the Forward Progressive Movement? </a:t>
            </a:r>
          </a:p>
        </p:txBody>
      </p:sp>
      <p:sp>
        <p:nvSpPr>
          <p:cNvPr id="101" name="Rectangle 100">
            <a:extLst>
              <a:ext uri="{FF2B5EF4-FFF2-40B4-BE49-F238E27FC236}">
                <a16:creationId xmlns:a16="http://schemas.microsoft.com/office/drawing/2014/main" id="{68F2C74A-0494-44E3-B82A-4F89AD9204BB}"/>
              </a:ext>
            </a:extLst>
          </p:cNvPr>
          <p:cNvSpPr/>
          <p:nvPr/>
        </p:nvSpPr>
        <p:spPr>
          <a:xfrm>
            <a:off x="3553905" y="2718765"/>
            <a:ext cx="3280527" cy="3896336"/>
          </a:xfrm>
          <a:prstGeom prst="rect">
            <a:avLst/>
          </a:prstGeom>
          <a:noFill/>
          <a:ln w="254000">
            <a:solidFill>
              <a:srgbClr val="E41CB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Will identifying a Light Season </a:t>
            </a:r>
            <a:r>
              <a:rPr lang="en-US" sz="2800" b="1" u="sng" dirty="0">
                <a:solidFill>
                  <a:schemeClr val="bg1"/>
                </a:solidFill>
              </a:rPr>
              <a:t>and then an event in </a:t>
            </a:r>
            <a:br>
              <a:rPr lang="en-US" sz="2800" b="1" u="sng" dirty="0">
                <a:solidFill>
                  <a:schemeClr val="bg1"/>
                </a:solidFill>
              </a:rPr>
            </a:br>
            <a:r>
              <a:rPr lang="en-US" sz="2800" b="1" u="sng" dirty="0">
                <a:solidFill>
                  <a:schemeClr val="bg1"/>
                </a:solidFill>
              </a:rPr>
              <a:t>a Ni</a:t>
            </a:r>
            <a:r>
              <a:rPr lang="en-US" sz="2800" b="1" dirty="0">
                <a:solidFill>
                  <a:schemeClr val="bg1"/>
                </a:solidFill>
              </a:rPr>
              <a:t>g</a:t>
            </a:r>
            <a:r>
              <a:rPr lang="en-US" sz="2800" b="1" u="sng" dirty="0">
                <a:solidFill>
                  <a:schemeClr val="bg1"/>
                </a:solidFill>
              </a:rPr>
              <a:t>ht Season previous</a:t>
            </a:r>
            <a:r>
              <a:rPr lang="en-US" sz="2400" dirty="0">
                <a:solidFill>
                  <a:schemeClr val="bg1"/>
                </a:solidFill>
              </a:rPr>
              <a:t>,</a:t>
            </a:r>
            <a:r>
              <a:rPr lang="en-US" sz="2800" b="1" dirty="0">
                <a:solidFill>
                  <a:schemeClr val="bg1"/>
                </a:solidFill>
              </a:rPr>
              <a:t> </a:t>
            </a:r>
            <a:r>
              <a:rPr lang="en-US" sz="2800" dirty="0">
                <a:solidFill>
                  <a:schemeClr val="bg1"/>
                </a:solidFill>
              </a:rPr>
              <a:t>be</a:t>
            </a:r>
            <a:r>
              <a:rPr lang="en-US" sz="2800" b="1" dirty="0">
                <a:solidFill>
                  <a:schemeClr val="bg1"/>
                </a:solidFill>
              </a:rPr>
              <a:t> </a:t>
            </a:r>
            <a:r>
              <a:rPr lang="en-US" sz="2800" dirty="0">
                <a:solidFill>
                  <a:schemeClr val="bg1"/>
                </a:solidFill>
              </a:rPr>
              <a:t>proper and accurate, </a:t>
            </a:r>
            <a:r>
              <a:rPr lang="en-US" sz="2800" b="1" dirty="0">
                <a:solidFill>
                  <a:schemeClr val="bg1"/>
                </a:solidFill>
                <a:effectLst>
                  <a:glow rad="127000">
                    <a:srgbClr val="66FFFF"/>
                  </a:glow>
                </a:effectLst>
              </a:rPr>
              <a:t>according to the Hebrew definitions? </a:t>
            </a:r>
          </a:p>
        </p:txBody>
      </p:sp>
      <p:sp>
        <p:nvSpPr>
          <p:cNvPr id="2" name="Slide Number Placeholder 1">
            <a:extLst>
              <a:ext uri="{FF2B5EF4-FFF2-40B4-BE49-F238E27FC236}">
                <a16:creationId xmlns:a16="http://schemas.microsoft.com/office/drawing/2014/main" id="{035E69FF-BD83-48EB-BF20-FBECED4C5FA6}"/>
              </a:ext>
            </a:extLst>
          </p:cNvPr>
          <p:cNvSpPr>
            <a:spLocks noGrp="1"/>
          </p:cNvSpPr>
          <p:nvPr>
            <p:ph type="sldNum" sz="quarter" idx="12"/>
          </p:nvPr>
        </p:nvSpPr>
        <p:spPr>
          <a:xfrm>
            <a:off x="11640833" y="6527310"/>
            <a:ext cx="551167" cy="377825"/>
          </a:xfrm>
        </p:spPr>
        <p:txBody>
          <a:bodyPr/>
          <a:lstStyle/>
          <a:p>
            <a:fld id="{C16E2650-BC37-4579-857D-5F97C7CBFAB1}" type="slidenum">
              <a:rPr lang="en-US" sz="1200" smtClean="0">
                <a:solidFill>
                  <a:schemeClr val="bg1"/>
                </a:solidFill>
              </a:rPr>
              <a:t>48</a:t>
            </a:fld>
            <a:endParaRPr lang="en-US" sz="1200" dirty="0">
              <a:solidFill>
                <a:schemeClr val="bg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375176135"/>
              </p:ext>
            </p:extLst>
          </p:nvPr>
        </p:nvGraphicFramePr>
        <p:xfrm>
          <a:off x="1282154" y="1403440"/>
          <a:ext cx="10061608" cy="581233"/>
        </p:xfrm>
        <a:graphic>
          <a:graphicData uri="http://schemas.openxmlformats.org/drawingml/2006/table">
            <a:tbl>
              <a:tblPr firstRow="1" bandRow="1">
                <a:tableStyleId>{5C22544A-7EE6-4342-B048-85BDC9FD1C3A}</a:tableStyleId>
              </a:tblPr>
              <a:tblGrid>
                <a:gridCol w="2515402">
                  <a:extLst>
                    <a:ext uri="{9D8B030D-6E8A-4147-A177-3AD203B41FA5}">
                      <a16:colId xmlns:a16="http://schemas.microsoft.com/office/drawing/2014/main" val="20000"/>
                    </a:ext>
                  </a:extLst>
                </a:gridCol>
                <a:gridCol w="2515402">
                  <a:extLst>
                    <a:ext uri="{9D8B030D-6E8A-4147-A177-3AD203B41FA5}">
                      <a16:colId xmlns:a16="http://schemas.microsoft.com/office/drawing/2014/main" val="20001"/>
                    </a:ext>
                  </a:extLst>
                </a:gridCol>
                <a:gridCol w="2515402">
                  <a:extLst>
                    <a:ext uri="{9D8B030D-6E8A-4147-A177-3AD203B41FA5}">
                      <a16:colId xmlns:a16="http://schemas.microsoft.com/office/drawing/2014/main" val="20002"/>
                    </a:ext>
                  </a:extLst>
                </a:gridCol>
                <a:gridCol w="2515402">
                  <a:extLst>
                    <a:ext uri="{9D8B030D-6E8A-4147-A177-3AD203B41FA5}">
                      <a16:colId xmlns:a16="http://schemas.microsoft.com/office/drawing/2014/main" val="20003"/>
                    </a:ext>
                  </a:extLst>
                </a:gridCol>
              </a:tblGrid>
              <a:tr h="581233">
                <a:tc>
                  <a:txBody>
                    <a:bodyPr/>
                    <a:lstStyle/>
                    <a:p>
                      <a:pPr algn="ctr"/>
                      <a:r>
                        <a:rPr lang="en-CA" sz="2400" dirty="0"/>
                        <a:t>Night Season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r>
                        <a:rPr lang="en-CA" sz="2400" dirty="0">
                          <a:solidFill>
                            <a:srgbClr val="3333FF"/>
                          </a:solidFill>
                        </a:rPr>
                        <a:t>Light </a:t>
                      </a:r>
                      <a:r>
                        <a:rPr lang="en-CA" sz="2400" baseline="0" dirty="0">
                          <a:solidFill>
                            <a:srgbClr val="3333FF"/>
                          </a:solidFill>
                        </a:rPr>
                        <a:t>Season #1</a:t>
                      </a:r>
                      <a:endParaRPr lang="en-CA" sz="2400" dirty="0">
                        <a:solidFill>
                          <a:srgbClr val="3333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00FFFF"/>
                    </a:solidFill>
                  </a:tcPr>
                </a:tc>
                <a:tc>
                  <a:txBody>
                    <a:bodyPr/>
                    <a:lstStyle/>
                    <a:p>
                      <a:pPr algn="ctr"/>
                      <a:r>
                        <a:rPr lang="en-CA" sz="2400" dirty="0"/>
                        <a:t>Night Season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r>
                        <a:rPr lang="en-CA" sz="2400" dirty="0">
                          <a:solidFill>
                            <a:srgbClr val="3333FF"/>
                          </a:solidFill>
                        </a:rPr>
                        <a:t>Light Season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00FFFF"/>
                    </a:solidFill>
                  </a:tcPr>
                </a:tc>
                <a:extLst>
                  <a:ext uri="{0D108BD9-81ED-4DB2-BD59-A6C34878D82A}">
                    <a16:rowId xmlns:a16="http://schemas.microsoft.com/office/drawing/2014/main" val="10000"/>
                  </a:ext>
                </a:extLst>
              </a:tr>
            </a:tbl>
          </a:graphicData>
        </a:graphic>
      </p:graphicFrame>
      <p:sp>
        <p:nvSpPr>
          <p:cNvPr id="8" name="Right Bracket 7"/>
          <p:cNvSpPr/>
          <p:nvPr/>
        </p:nvSpPr>
        <p:spPr>
          <a:xfrm rot="16200000">
            <a:off x="3694118" y="-1227828"/>
            <a:ext cx="219303" cy="5043232"/>
          </a:xfrm>
          <a:prstGeom prst="rightBracket">
            <a:avLst>
              <a:gd name="adj" fmla="val 252191"/>
            </a:avLst>
          </a:prstGeom>
          <a:solidFill>
            <a:schemeClr val="accent1">
              <a:lumMod val="60000"/>
              <a:lumOff val="40000"/>
            </a:schemeClr>
          </a:solidFill>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7" name="Right Bracket 16"/>
          <p:cNvSpPr/>
          <p:nvPr/>
        </p:nvSpPr>
        <p:spPr>
          <a:xfrm rot="16200000">
            <a:off x="8720174" y="-1226260"/>
            <a:ext cx="219303" cy="5043232"/>
          </a:xfrm>
          <a:prstGeom prst="rightBracket">
            <a:avLst>
              <a:gd name="adj" fmla="val 252191"/>
            </a:avLst>
          </a:prstGeom>
          <a:solidFill>
            <a:schemeClr val="accent6">
              <a:lumMod val="60000"/>
              <a:lumOff val="40000"/>
            </a:schemeClr>
          </a:solidFill>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10" name="Straight Connector 9"/>
          <p:cNvCxnSpPr/>
          <p:nvPr/>
        </p:nvCxnSpPr>
        <p:spPr>
          <a:xfrm flipV="1">
            <a:off x="1282153" y="716437"/>
            <a:ext cx="0" cy="1268236"/>
          </a:xfrm>
          <a:prstGeom prst="line">
            <a:avLst/>
          </a:prstGeom>
          <a:ln w="76200">
            <a:solidFill>
              <a:srgbClr val="FFC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299407" y="1263192"/>
            <a:ext cx="4996" cy="741904"/>
          </a:xfrm>
          <a:prstGeom prst="line">
            <a:avLst/>
          </a:prstGeom>
          <a:ln w="76200">
            <a:solidFill>
              <a:srgbClr val="FFC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1337587" y="696341"/>
            <a:ext cx="0" cy="1268236"/>
          </a:xfrm>
          <a:prstGeom prst="line">
            <a:avLst/>
          </a:prstGeom>
          <a:ln w="76200">
            <a:solidFill>
              <a:srgbClr val="FFC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2" name="Right Brace 21"/>
          <p:cNvSpPr/>
          <p:nvPr/>
        </p:nvSpPr>
        <p:spPr>
          <a:xfrm rot="5400000">
            <a:off x="2211552" y="1071214"/>
            <a:ext cx="628038" cy="2466740"/>
          </a:xfrm>
          <a:prstGeom prst="rightBrace">
            <a:avLst>
              <a:gd name="adj1" fmla="val 79684"/>
              <a:gd name="adj2" fmla="val 52665"/>
            </a:avLst>
          </a:prstGeom>
          <a:solidFill>
            <a:schemeClr val="bg1"/>
          </a:solidFill>
          <a:ln w="57150"/>
          <a:effectLst/>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6" name="Rounded Rectangular Callout 5"/>
          <p:cNvSpPr/>
          <p:nvPr/>
        </p:nvSpPr>
        <p:spPr>
          <a:xfrm>
            <a:off x="3902696" y="2061255"/>
            <a:ext cx="3733015" cy="467346"/>
          </a:xfrm>
          <a:prstGeom prst="wedgeRoundRectCallout">
            <a:avLst>
              <a:gd name="adj1" fmla="val -91488"/>
              <a:gd name="adj2" fmla="val -58592"/>
              <a:gd name="adj3" fmla="val 16667"/>
            </a:avLst>
          </a:prstGeom>
          <a:solidFill>
            <a:srgbClr val="FFFF00"/>
          </a:solidFill>
          <a:ln w="57150">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000" dirty="0">
                <a:solidFill>
                  <a:srgbClr val="9933FF"/>
                </a:solidFill>
                <a:latin typeface="Arial Black" panose="020B0A04020102020204" pitchFamily="34" charset="0"/>
              </a:rPr>
              <a:t>WIND ALL </a:t>
            </a:r>
            <a:r>
              <a:rPr lang="en-CA" sz="2000" u="sng" dirty="0">
                <a:solidFill>
                  <a:srgbClr val="9933FF"/>
                </a:solidFill>
                <a:latin typeface="Arial Black" panose="020B0A04020102020204" pitchFamily="34" charset="0"/>
              </a:rPr>
              <a:t>THIS</a:t>
            </a:r>
            <a:r>
              <a:rPr lang="en-CA" sz="2000" dirty="0">
                <a:solidFill>
                  <a:srgbClr val="9933FF"/>
                </a:solidFill>
                <a:latin typeface="Arial Black" panose="020B0A04020102020204" pitchFamily="34" charset="0"/>
              </a:rPr>
              <a:t> NIGHT?</a:t>
            </a:r>
          </a:p>
        </p:txBody>
      </p:sp>
      <p:sp>
        <p:nvSpPr>
          <p:cNvPr id="26" name="Rounded Rectangular Callout 25"/>
          <p:cNvSpPr/>
          <p:nvPr/>
        </p:nvSpPr>
        <p:spPr>
          <a:xfrm>
            <a:off x="5563384" y="231564"/>
            <a:ext cx="6358321" cy="554229"/>
          </a:xfrm>
          <a:prstGeom prst="wedgeRoundRectCallout">
            <a:avLst>
              <a:gd name="adj1" fmla="val -75360"/>
              <a:gd name="adj2" fmla="val 180286"/>
              <a:gd name="adj3" fmla="val 16667"/>
            </a:avLst>
          </a:prstGeom>
          <a:solidFill>
            <a:srgbClr val="3AF0AB"/>
          </a:solidFill>
          <a:ln w="57150">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000" dirty="0">
                <a:solidFill>
                  <a:srgbClr val="9933FF"/>
                </a:solidFill>
                <a:latin typeface="Arial Black" panose="020B0A04020102020204" pitchFamily="34" charset="0"/>
              </a:rPr>
              <a:t>Pharaoh rejected Mosheh’s request, here!</a:t>
            </a:r>
          </a:p>
        </p:txBody>
      </p:sp>
      <p:sp>
        <p:nvSpPr>
          <p:cNvPr id="5" name="Rounded Rectangle 4"/>
          <p:cNvSpPr/>
          <p:nvPr/>
        </p:nvSpPr>
        <p:spPr>
          <a:xfrm>
            <a:off x="208548" y="150828"/>
            <a:ext cx="4797085" cy="753524"/>
          </a:xfrm>
          <a:prstGeom prst="roundRect">
            <a:avLst>
              <a:gd name="adj" fmla="val 34325"/>
            </a:avLst>
          </a:prstGeom>
          <a:ln>
            <a:solidFill>
              <a:srgbClr val="66FF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3600" b="1" u="sng" dirty="0">
                <a:ln>
                  <a:solidFill>
                    <a:schemeClr val="accent6">
                      <a:lumMod val="60000"/>
                      <a:lumOff val="40000"/>
                    </a:schemeClr>
                  </a:solidFill>
                </a:ln>
                <a:solidFill>
                  <a:schemeClr val="accent5">
                    <a:lumMod val="60000"/>
                    <a:lumOff val="40000"/>
                  </a:schemeClr>
                </a:solidFill>
                <a:effectLst>
                  <a:glow rad="127000">
                    <a:schemeClr val="accent6">
                      <a:lumMod val="60000"/>
                      <a:lumOff val="40000"/>
                    </a:schemeClr>
                  </a:glow>
                </a:effectLst>
              </a:rPr>
              <a:t>Sunset</a:t>
            </a:r>
            <a:r>
              <a:rPr lang="en-CA" sz="3600" b="1" dirty="0"/>
              <a:t> Theory Chart #1 </a:t>
            </a:r>
          </a:p>
        </p:txBody>
      </p:sp>
    </p:spTree>
    <p:extLst>
      <p:ext uri="{BB962C8B-B14F-4D97-AF65-F5344CB8AC3E}">
        <p14:creationId xmlns:p14="http://schemas.microsoft.com/office/powerpoint/2010/main" val="7663252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500"/>
                                  </p:stCondLst>
                                  <p:childTnLst>
                                    <p:set>
                                      <p:cBhvr>
                                        <p:cTn id="6" dur="1" fill="hold">
                                          <p:stCondLst>
                                            <p:cond delay="0"/>
                                          </p:stCondLst>
                                        </p:cTn>
                                        <p:tgtEl>
                                          <p:spTgt spid="26"/>
                                        </p:tgtEl>
                                        <p:attrNameLst>
                                          <p:attrName>style.visibility</p:attrName>
                                        </p:attrNameLst>
                                      </p:cBhvr>
                                      <p:to>
                                        <p:strVal val="visible"/>
                                      </p:to>
                                    </p:set>
                                    <p:animEffect transition="in" filter="checkerboard(across)">
                                      <p:cBhvr>
                                        <p:cTn id="7" dur="1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8" presetClass="entr" presetSubtype="16"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amond(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0" presetClass="entr" presetSubtype="0" fill="hold" grpId="0" nodeType="clickEffect">
                                  <p:stCondLst>
                                    <p:cond delay="0"/>
                                  </p:stCondLst>
                                  <p:childTnLst>
                                    <p:set>
                                      <p:cBhvr>
                                        <p:cTn id="22" dur="1" fill="hold">
                                          <p:stCondLst>
                                            <p:cond delay="0"/>
                                          </p:stCondLst>
                                        </p:cTn>
                                        <p:tgtEl>
                                          <p:spTgt spid="82"/>
                                        </p:tgtEl>
                                        <p:attrNameLst>
                                          <p:attrName>style.visibility</p:attrName>
                                        </p:attrNameLst>
                                      </p:cBhvr>
                                      <p:to>
                                        <p:strVal val="visible"/>
                                      </p:to>
                                    </p:set>
                                    <p:animEffect transition="in" filter="wedge">
                                      <p:cBhvr>
                                        <p:cTn id="23" dur="1250"/>
                                        <p:tgtEl>
                                          <p:spTgt spid="8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01"/>
                                        </p:tgtEl>
                                        <p:attrNameLst>
                                          <p:attrName>style.visibility</p:attrName>
                                        </p:attrNameLst>
                                      </p:cBhvr>
                                      <p:to>
                                        <p:strVal val="visible"/>
                                      </p:to>
                                    </p:set>
                                    <p:animEffect transition="in" filter="wipe(up)">
                                      <p:cBhvr>
                                        <p:cTn id="28" dur="500"/>
                                        <p:tgtEl>
                                          <p:spTgt spid="101"/>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99"/>
                                        </p:tgtEl>
                                        <p:attrNameLst>
                                          <p:attrName>style.visibility</p:attrName>
                                        </p:attrNameLst>
                                      </p:cBhvr>
                                      <p:to>
                                        <p:strVal val="visible"/>
                                      </p:to>
                                    </p:set>
                                    <p:animEffect transition="in" filter="box(in)">
                                      <p:cBhvr>
                                        <p:cTn id="33" dur="125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99" grpId="0" animBg="1"/>
      <p:bldP spid="101" grpId="0" animBg="1"/>
      <p:bldP spid="22" grpId="0" animBg="1"/>
      <p:bldP spid="6" grpId="0" animBg="1"/>
      <p:bldP spid="2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nature&#10;&#10;Description automatically generated">
            <a:extLst>
              <a:ext uri="{FF2B5EF4-FFF2-40B4-BE49-F238E27FC236}">
                <a16:creationId xmlns:a16="http://schemas.microsoft.com/office/drawing/2014/main" id="{F42CC29D-C9BE-418C-94C5-F013675DB55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214058" cy="5304658"/>
          </a:xfrm>
          <a:prstGeom prst="rect">
            <a:avLst/>
          </a:prstGeom>
        </p:spPr>
      </p:pic>
      <p:sp>
        <p:nvSpPr>
          <p:cNvPr id="5" name="Rectangle 4"/>
          <p:cNvSpPr/>
          <p:nvPr/>
        </p:nvSpPr>
        <p:spPr>
          <a:xfrm>
            <a:off x="0" y="5307724"/>
            <a:ext cx="12192000" cy="1550276"/>
          </a:xfrm>
          <a:prstGeom prst="rect">
            <a:avLst/>
          </a:prstGeom>
          <a:solidFill>
            <a:schemeClr val="bg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a:ea typeface="+mn-ea"/>
              <a:cs typeface="+mn-cs"/>
            </a:endParaRPr>
          </a:p>
        </p:txBody>
      </p:sp>
      <p:grpSp>
        <p:nvGrpSpPr>
          <p:cNvPr id="35" name="Group 34"/>
          <p:cNvGrpSpPr/>
          <p:nvPr/>
        </p:nvGrpSpPr>
        <p:grpSpPr>
          <a:xfrm>
            <a:off x="9265427" y="1560180"/>
            <a:ext cx="746191" cy="8469211"/>
            <a:chOff x="2956054" y="2508919"/>
            <a:chExt cx="628636" cy="7042684"/>
          </a:xfrm>
        </p:grpSpPr>
        <p:grpSp>
          <p:nvGrpSpPr>
            <p:cNvPr id="36" name="Group 35"/>
            <p:cNvGrpSpPr/>
            <p:nvPr/>
          </p:nvGrpSpPr>
          <p:grpSpPr>
            <a:xfrm>
              <a:off x="2956054" y="2508919"/>
              <a:ext cx="628636" cy="3520070"/>
              <a:chOff x="1938870" y="2353733"/>
              <a:chExt cx="220130" cy="1232625"/>
            </a:xfrm>
          </p:grpSpPr>
          <p:sp>
            <p:nvSpPr>
              <p:cNvPr id="38" name="Rectangle 37"/>
              <p:cNvSpPr/>
              <p:nvPr/>
            </p:nvSpPr>
            <p:spPr>
              <a:xfrm>
                <a:off x="2015067" y="2353733"/>
                <a:ext cx="143933" cy="1232624"/>
              </a:xfrm>
              <a:prstGeom prst="rect">
                <a:avLst/>
              </a:prstGeom>
              <a:solidFill>
                <a:schemeClr val="accent2"/>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a:ea typeface="+mn-ea"/>
                  <a:cs typeface="+mn-cs"/>
                </a:endParaRPr>
              </a:p>
            </p:txBody>
          </p:sp>
          <p:sp>
            <p:nvSpPr>
              <p:cNvPr id="39" name="Trapezoid 38"/>
              <p:cNvSpPr/>
              <p:nvPr/>
            </p:nvSpPr>
            <p:spPr>
              <a:xfrm rot="16200000">
                <a:off x="1360657" y="2931946"/>
                <a:ext cx="1232625" cy="76200"/>
              </a:xfrm>
              <a:prstGeom prst="trapezoid">
                <a:avLst>
                  <a:gd name="adj" fmla="val 150000"/>
                </a:avLst>
              </a:prstGeom>
              <a:solidFill>
                <a:schemeClr val="accent2">
                  <a:lumMod val="75000"/>
                </a:scheme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a:ea typeface="+mn-ea"/>
                  <a:cs typeface="+mn-cs"/>
                </a:endParaRPr>
              </a:p>
            </p:txBody>
          </p:sp>
        </p:grpSp>
        <p:sp>
          <p:nvSpPr>
            <p:cNvPr id="37" name="Rectangle 36"/>
            <p:cNvSpPr/>
            <p:nvPr/>
          </p:nvSpPr>
          <p:spPr>
            <a:xfrm>
              <a:off x="3169299" y="6031536"/>
              <a:ext cx="411037" cy="3520067"/>
            </a:xfrm>
            <a:prstGeom prst="rect">
              <a:avLst/>
            </a:prstGeom>
            <a:solidFill>
              <a:schemeClr val="accent2">
                <a:alpha val="0"/>
              </a:scheme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a:ea typeface="+mn-ea"/>
                <a:cs typeface="+mn-cs"/>
              </a:endParaRPr>
            </a:p>
          </p:txBody>
        </p:sp>
      </p:grpSp>
      <p:grpSp>
        <p:nvGrpSpPr>
          <p:cNvPr id="40" name="Group 39"/>
          <p:cNvGrpSpPr/>
          <p:nvPr/>
        </p:nvGrpSpPr>
        <p:grpSpPr>
          <a:xfrm>
            <a:off x="7421552" y="1580854"/>
            <a:ext cx="746191" cy="8469211"/>
            <a:chOff x="2956054" y="2508919"/>
            <a:chExt cx="628636" cy="7042684"/>
          </a:xfrm>
        </p:grpSpPr>
        <p:grpSp>
          <p:nvGrpSpPr>
            <p:cNvPr id="41" name="Group 40"/>
            <p:cNvGrpSpPr/>
            <p:nvPr/>
          </p:nvGrpSpPr>
          <p:grpSpPr>
            <a:xfrm>
              <a:off x="2956054" y="2508919"/>
              <a:ext cx="628636" cy="3520070"/>
              <a:chOff x="1938870" y="2353733"/>
              <a:chExt cx="220130" cy="1232625"/>
            </a:xfrm>
          </p:grpSpPr>
          <p:sp>
            <p:nvSpPr>
              <p:cNvPr id="43" name="Rectangle 42"/>
              <p:cNvSpPr/>
              <p:nvPr/>
            </p:nvSpPr>
            <p:spPr>
              <a:xfrm>
                <a:off x="2015067" y="2353733"/>
                <a:ext cx="143933" cy="1232624"/>
              </a:xfrm>
              <a:prstGeom prst="rect">
                <a:avLst/>
              </a:prstGeom>
              <a:solidFill>
                <a:schemeClr val="accent2"/>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a:ea typeface="+mn-ea"/>
                  <a:cs typeface="+mn-cs"/>
                </a:endParaRPr>
              </a:p>
            </p:txBody>
          </p:sp>
          <p:sp>
            <p:nvSpPr>
              <p:cNvPr id="44" name="Trapezoid 43"/>
              <p:cNvSpPr/>
              <p:nvPr/>
            </p:nvSpPr>
            <p:spPr>
              <a:xfrm rot="16200000">
                <a:off x="1360657" y="2931946"/>
                <a:ext cx="1232625" cy="76200"/>
              </a:xfrm>
              <a:prstGeom prst="trapezoid">
                <a:avLst>
                  <a:gd name="adj" fmla="val 150000"/>
                </a:avLst>
              </a:prstGeom>
              <a:solidFill>
                <a:schemeClr val="accent2">
                  <a:lumMod val="75000"/>
                </a:scheme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a:ea typeface="+mn-ea"/>
                  <a:cs typeface="+mn-cs"/>
                </a:endParaRPr>
              </a:p>
            </p:txBody>
          </p:sp>
        </p:grpSp>
        <p:sp>
          <p:nvSpPr>
            <p:cNvPr id="42" name="Rectangle 41"/>
            <p:cNvSpPr/>
            <p:nvPr/>
          </p:nvSpPr>
          <p:spPr>
            <a:xfrm>
              <a:off x="3169299" y="6031536"/>
              <a:ext cx="411037" cy="3520067"/>
            </a:xfrm>
            <a:prstGeom prst="rect">
              <a:avLst/>
            </a:prstGeom>
            <a:solidFill>
              <a:schemeClr val="accent2">
                <a:alpha val="0"/>
              </a:scheme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a:ea typeface="+mn-ea"/>
                <a:cs typeface="+mn-cs"/>
              </a:endParaRPr>
            </a:p>
          </p:txBody>
        </p:sp>
      </p:grpSp>
      <p:grpSp>
        <p:nvGrpSpPr>
          <p:cNvPr id="45" name="Group 44"/>
          <p:cNvGrpSpPr/>
          <p:nvPr/>
        </p:nvGrpSpPr>
        <p:grpSpPr>
          <a:xfrm>
            <a:off x="5577676" y="1524000"/>
            <a:ext cx="746191" cy="8469211"/>
            <a:chOff x="2956054" y="2508919"/>
            <a:chExt cx="628636" cy="7042684"/>
          </a:xfrm>
        </p:grpSpPr>
        <p:grpSp>
          <p:nvGrpSpPr>
            <p:cNvPr id="46" name="Group 45"/>
            <p:cNvGrpSpPr/>
            <p:nvPr/>
          </p:nvGrpSpPr>
          <p:grpSpPr>
            <a:xfrm>
              <a:off x="2956054" y="2508919"/>
              <a:ext cx="628636" cy="3520070"/>
              <a:chOff x="1938870" y="2353733"/>
              <a:chExt cx="220130" cy="1232625"/>
            </a:xfrm>
          </p:grpSpPr>
          <p:sp>
            <p:nvSpPr>
              <p:cNvPr id="48" name="Rectangle 47"/>
              <p:cNvSpPr/>
              <p:nvPr/>
            </p:nvSpPr>
            <p:spPr>
              <a:xfrm>
                <a:off x="2015067" y="2353733"/>
                <a:ext cx="143933" cy="1232624"/>
              </a:xfrm>
              <a:prstGeom prst="rect">
                <a:avLst/>
              </a:prstGeom>
              <a:solidFill>
                <a:schemeClr val="accent2"/>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a:ea typeface="+mn-ea"/>
                  <a:cs typeface="+mn-cs"/>
                </a:endParaRPr>
              </a:p>
            </p:txBody>
          </p:sp>
          <p:sp>
            <p:nvSpPr>
              <p:cNvPr id="49" name="Trapezoid 48"/>
              <p:cNvSpPr/>
              <p:nvPr/>
            </p:nvSpPr>
            <p:spPr>
              <a:xfrm rot="16200000">
                <a:off x="1360657" y="2931946"/>
                <a:ext cx="1232625" cy="76200"/>
              </a:xfrm>
              <a:prstGeom prst="trapezoid">
                <a:avLst>
                  <a:gd name="adj" fmla="val 150000"/>
                </a:avLst>
              </a:prstGeom>
              <a:solidFill>
                <a:schemeClr val="accent2">
                  <a:lumMod val="75000"/>
                </a:scheme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a:ea typeface="+mn-ea"/>
                  <a:cs typeface="+mn-cs"/>
                </a:endParaRPr>
              </a:p>
            </p:txBody>
          </p:sp>
        </p:grpSp>
        <p:sp>
          <p:nvSpPr>
            <p:cNvPr id="47" name="Rectangle 46"/>
            <p:cNvSpPr/>
            <p:nvPr/>
          </p:nvSpPr>
          <p:spPr>
            <a:xfrm>
              <a:off x="3169299" y="6031536"/>
              <a:ext cx="411037" cy="3520067"/>
            </a:xfrm>
            <a:prstGeom prst="rect">
              <a:avLst/>
            </a:prstGeom>
            <a:solidFill>
              <a:schemeClr val="accent2">
                <a:alpha val="0"/>
              </a:scheme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a:ea typeface="+mn-ea"/>
                <a:cs typeface="+mn-cs"/>
              </a:endParaRPr>
            </a:p>
          </p:txBody>
        </p:sp>
      </p:grpSp>
      <p:grpSp>
        <p:nvGrpSpPr>
          <p:cNvPr id="50" name="Group 49"/>
          <p:cNvGrpSpPr/>
          <p:nvPr/>
        </p:nvGrpSpPr>
        <p:grpSpPr>
          <a:xfrm>
            <a:off x="3733800" y="1560180"/>
            <a:ext cx="746191" cy="8469211"/>
            <a:chOff x="2956054" y="2508919"/>
            <a:chExt cx="628636" cy="7042684"/>
          </a:xfrm>
        </p:grpSpPr>
        <p:grpSp>
          <p:nvGrpSpPr>
            <p:cNvPr id="51" name="Group 50"/>
            <p:cNvGrpSpPr/>
            <p:nvPr/>
          </p:nvGrpSpPr>
          <p:grpSpPr>
            <a:xfrm>
              <a:off x="2956054" y="2508919"/>
              <a:ext cx="628636" cy="3520070"/>
              <a:chOff x="1938870" y="2353733"/>
              <a:chExt cx="220130" cy="1232625"/>
            </a:xfrm>
          </p:grpSpPr>
          <p:sp>
            <p:nvSpPr>
              <p:cNvPr id="53" name="Rectangle 52"/>
              <p:cNvSpPr/>
              <p:nvPr/>
            </p:nvSpPr>
            <p:spPr>
              <a:xfrm>
                <a:off x="2015067" y="2353733"/>
                <a:ext cx="143933" cy="1232624"/>
              </a:xfrm>
              <a:prstGeom prst="rect">
                <a:avLst/>
              </a:prstGeom>
              <a:solidFill>
                <a:schemeClr val="accent2"/>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a:ea typeface="+mn-ea"/>
                  <a:cs typeface="+mn-cs"/>
                </a:endParaRPr>
              </a:p>
            </p:txBody>
          </p:sp>
          <p:sp>
            <p:nvSpPr>
              <p:cNvPr id="54" name="Trapezoid 53"/>
              <p:cNvSpPr/>
              <p:nvPr/>
            </p:nvSpPr>
            <p:spPr>
              <a:xfrm rot="16200000">
                <a:off x="1360657" y="2931946"/>
                <a:ext cx="1232625" cy="76200"/>
              </a:xfrm>
              <a:prstGeom prst="trapezoid">
                <a:avLst>
                  <a:gd name="adj" fmla="val 150000"/>
                </a:avLst>
              </a:prstGeom>
              <a:solidFill>
                <a:schemeClr val="accent2">
                  <a:lumMod val="75000"/>
                </a:scheme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a:ea typeface="+mn-ea"/>
                  <a:cs typeface="+mn-cs"/>
                </a:endParaRPr>
              </a:p>
            </p:txBody>
          </p:sp>
        </p:grpSp>
        <p:sp>
          <p:nvSpPr>
            <p:cNvPr id="52" name="Rectangle 51"/>
            <p:cNvSpPr/>
            <p:nvPr/>
          </p:nvSpPr>
          <p:spPr>
            <a:xfrm>
              <a:off x="3169299" y="6031536"/>
              <a:ext cx="411037" cy="3520067"/>
            </a:xfrm>
            <a:prstGeom prst="rect">
              <a:avLst/>
            </a:prstGeom>
            <a:solidFill>
              <a:schemeClr val="accent2">
                <a:alpha val="0"/>
              </a:scheme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a:ea typeface="+mn-ea"/>
                <a:cs typeface="+mn-cs"/>
              </a:endParaRPr>
            </a:p>
          </p:txBody>
        </p:sp>
      </p:grpSp>
      <p:sp>
        <p:nvSpPr>
          <p:cNvPr id="73" name="Rectangle 22"/>
          <p:cNvSpPr>
            <a:spLocks noChangeArrowheads="1"/>
          </p:cNvSpPr>
          <p:nvPr/>
        </p:nvSpPr>
        <p:spPr bwMode="auto">
          <a:xfrm rot="18905689" flipH="1">
            <a:off x="1939423" y="3132971"/>
            <a:ext cx="863647" cy="184861"/>
          </a:xfrm>
          <a:custGeom>
            <a:avLst/>
            <a:gdLst>
              <a:gd name="connsiteX0" fmla="*/ 0 w 926748"/>
              <a:gd name="connsiteY0" fmla="*/ 0 h 208758"/>
              <a:gd name="connsiteX1" fmla="*/ 926748 w 926748"/>
              <a:gd name="connsiteY1" fmla="*/ 0 h 208758"/>
              <a:gd name="connsiteX2" fmla="*/ 926748 w 926748"/>
              <a:gd name="connsiteY2" fmla="*/ 208758 h 208758"/>
              <a:gd name="connsiteX3" fmla="*/ 0 w 926748"/>
              <a:gd name="connsiteY3" fmla="*/ 208758 h 208758"/>
              <a:gd name="connsiteX4" fmla="*/ 0 w 926748"/>
              <a:gd name="connsiteY4" fmla="*/ 0 h 208758"/>
              <a:gd name="connsiteX0" fmla="*/ 0 w 975289"/>
              <a:gd name="connsiteY0" fmla="*/ 1622 h 208758"/>
              <a:gd name="connsiteX1" fmla="*/ 975289 w 975289"/>
              <a:gd name="connsiteY1" fmla="*/ 0 h 208758"/>
              <a:gd name="connsiteX2" fmla="*/ 975289 w 975289"/>
              <a:gd name="connsiteY2" fmla="*/ 208758 h 208758"/>
              <a:gd name="connsiteX3" fmla="*/ 48541 w 975289"/>
              <a:gd name="connsiteY3" fmla="*/ 208758 h 208758"/>
              <a:gd name="connsiteX4" fmla="*/ 0 w 975289"/>
              <a:gd name="connsiteY4" fmla="*/ 1622 h 208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289" h="208758">
                <a:moveTo>
                  <a:pt x="0" y="1622"/>
                </a:moveTo>
                <a:lnTo>
                  <a:pt x="975289" y="0"/>
                </a:lnTo>
                <a:lnTo>
                  <a:pt x="975289" y="208758"/>
                </a:lnTo>
                <a:lnTo>
                  <a:pt x="48541" y="208758"/>
                </a:lnTo>
                <a:lnTo>
                  <a:pt x="0" y="1622"/>
                </a:lnTo>
                <a:close/>
              </a:path>
            </a:pathLst>
          </a:custGeom>
          <a:solidFill>
            <a:schemeClr val="tx1">
              <a:lumMod val="75000"/>
              <a:lumOff val="25000"/>
            </a:schemeClr>
          </a:solidFill>
          <a:ln>
            <a:noFill/>
          </a:ln>
          <a:scene3d>
            <a:camera prst="orthographicFront"/>
            <a:lightRig rig="threePt" dir="t"/>
          </a:scene3d>
          <a:sp3d>
            <a:bevelT/>
          </a:sp3d>
        </p:spPr>
        <p:txBody>
          <a:bodyPr vert="horz" wrap="square" lIns="91440" tIns="45720" rIns="91440" bIns="45720" numCol="1" anchor="t" anchorCtr="0" compatLnSpc="1">
            <a:prstTxWarp prst="textNoShape">
              <a:avLst/>
            </a:prstTxWarp>
            <a:normAutofit fontScale="4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a:ea typeface="+mn-ea"/>
              <a:cs typeface="+mn-cs"/>
            </a:endParaRPr>
          </a:p>
        </p:txBody>
      </p:sp>
      <p:sp>
        <p:nvSpPr>
          <p:cNvPr id="97" name="Freeform 18"/>
          <p:cNvSpPr>
            <a:spLocks/>
          </p:cNvSpPr>
          <p:nvPr/>
        </p:nvSpPr>
        <p:spPr bwMode="auto">
          <a:xfrm rot="19699155" flipH="1">
            <a:off x="2611710" y="2728445"/>
            <a:ext cx="116885" cy="281390"/>
          </a:xfrm>
          <a:custGeom>
            <a:avLst/>
            <a:gdLst>
              <a:gd name="T0" fmla="*/ 37 w 44"/>
              <a:gd name="T1" fmla="*/ 107 h 107"/>
              <a:gd name="T2" fmla="*/ 3 w 44"/>
              <a:gd name="T3" fmla="*/ 107 h 107"/>
              <a:gd name="T4" fmla="*/ 0 w 44"/>
              <a:gd name="T5" fmla="*/ 0 h 107"/>
              <a:gd name="T6" fmla="*/ 40 w 44"/>
              <a:gd name="T7" fmla="*/ 57 h 107"/>
              <a:gd name="T8" fmla="*/ 37 w 44"/>
              <a:gd name="T9" fmla="*/ 107 h 107"/>
            </a:gdLst>
            <a:ahLst/>
            <a:cxnLst>
              <a:cxn ang="0">
                <a:pos x="T0" y="T1"/>
              </a:cxn>
              <a:cxn ang="0">
                <a:pos x="T2" y="T3"/>
              </a:cxn>
              <a:cxn ang="0">
                <a:pos x="T4" y="T5"/>
              </a:cxn>
              <a:cxn ang="0">
                <a:pos x="T6" y="T7"/>
              </a:cxn>
              <a:cxn ang="0">
                <a:pos x="T8" y="T9"/>
              </a:cxn>
            </a:cxnLst>
            <a:rect l="0" t="0" r="r" b="b"/>
            <a:pathLst>
              <a:path w="44" h="107">
                <a:moveTo>
                  <a:pt x="37" y="107"/>
                </a:moveTo>
                <a:cubicBezTo>
                  <a:pt x="3" y="107"/>
                  <a:pt x="3" y="107"/>
                  <a:pt x="3" y="107"/>
                </a:cubicBezTo>
                <a:cubicBezTo>
                  <a:pt x="0" y="0"/>
                  <a:pt x="0" y="0"/>
                  <a:pt x="0" y="0"/>
                </a:cubicBezTo>
                <a:cubicBezTo>
                  <a:pt x="0" y="0"/>
                  <a:pt x="44" y="9"/>
                  <a:pt x="40" y="57"/>
                </a:cubicBezTo>
                <a:cubicBezTo>
                  <a:pt x="37" y="104"/>
                  <a:pt x="37" y="107"/>
                  <a:pt x="37" y="107"/>
                </a:cubicBezTo>
                <a:close/>
              </a:path>
            </a:pathLst>
          </a:custGeom>
          <a:solidFill>
            <a:srgbClr val="D3B194"/>
          </a:solidFill>
          <a:ln>
            <a:noFill/>
          </a:ln>
          <a:scene3d>
            <a:camera prst="orthographicFront"/>
            <a:lightRig rig="threePt" dir="t"/>
          </a:scene3d>
          <a:sp3d>
            <a:bevelT/>
          </a:sp3d>
        </p:spPr>
        <p:txBody>
          <a:bodyPr vert="horz" wrap="square" lIns="91440" tIns="45720" rIns="91440" bIns="45720" numCol="1" anchor="t" anchorCtr="0" compatLnSpc="1">
            <a:prstTxWarp prst="textNoShape">
              <a:avLst/>
            </a:prstTxWarp>
            <a:normAutofit fontScale="8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a:ea typeface="+mn-ea"/>
              <a:cs typeface="+mn-cs"/>
            </a:endParaRPr>
          </a:p>
        </p:txBody>
      </p:sp>
      <p:grpSp>
        <p:nvGrpSpPr>
          <p:cNvPr id="19" name="Group 18"/>
          <p:cNvGrpSpPr/>
          <p:nvPr/>
        </p:nvGrpSpPr>
        <p:grpSpPr>
          <a:xfrm rot="19965544" flipH="1">
            <a:off x="1603173" y="2760792"/>
            <a:ext cx="676656" cy="871577"/>
            <a:chOff x="353568" y="4531606"/>
            <a:chExt cx="672290" cy="871577"/>
          </a:xfrm>
        </p:grpSpPr>
        <p:grpSp>
          <p:nvGrpSpPr>
            <p:cNvPr id="57" name="Group 56"/>
            <p:cNvGrpSpPr/>
            <p:nvPr/>
          </p:nvGrpSpPr>
          <p:grpSpPr>
            <a:xfrm>
              <a:off x="353568" y="4531606"/>
              <a:ext cx="672290" cy="871577"/>
              <a:chOff x="1616310" y="2757235"/>
              <a:chExt cx="672290" cy="871577"/>
            </a:xfrm>
          </p:grpSpPr>
          <p:sp>
            <p:nvSpPr>
              <p:cNvPr id="58" name="Freeform 23"/>
              <p:cNvSpPr>
                <a:spLocks/>
              </p:cNvSpPr>
              <p:nvPr/>
            </p:nvSpPr>
            <p:spPr bwMode="auto">
              <a:xfrm rot="19699155" flipH="1">
                <a:off x="1896440" y="3314244"/>
                <a:ext cx="225470" cy="314568"/>
              </a:xfrm>
              <a:custGeom>
                <a:avLst/>
                <a:gdLst>
                  <a:gd name="T0" fmla="*/ 0 w 372"/>
                  <a:gd name="T1" fmla="*/ 257 h 519"/>
                  <a:gd name="T2" fmla="*/ 154 w 372"/>
                  <a:gd name="T3" fmla="*/ 519 h 519"/>
                  <a:gd name="T4" fmla="*/ 372 w 372"/>
                  <a:gd name="T5" fmla="*/ 261 h 519"/>
                  <a:gd name="T6" fmla="*/ 259 w 372"/>
                  <a:gd name="T7" fmla="*/ 0 h 519"/>
                  <a:gd name="T8" fmla="*/ 0 w 372"/>
                  <a:gd name="T9" fmla="*/ 257 h 519"/>
                </a:gdLst>
                <a:ahLst/>
                <a:cxnLst>
                  <a:cxn ang="0">
                    <a:pos x="T0" y="T1"/>
                  </a:cxn>
                  <a:cxn ang="0">
                    <a:pos x="T2" y="T3"/>
                  </a:cxn>
                  <a:cxn ang="0">
                    <a:pos x="T4" y="T5"/>
                  </a:cxn>
                  <a:cxn ang="0">
                    <a:pos x="T6" y="T7"/>
                  </a:cxn>
                  <a:cxn ang="0">
                    <a:pos x="T8" y="T9"/>
                  </a:cxn>
                </a:cxnLst>
                <a:rect l="0" t="0" r="r" b="b"/>
                <a:pathLst>
                  <a:path w="372" h="519">
                    <a:moveTo>
                      <a:pt x="0" y="257"/>
                    </a:moveTo>
                    <a:lnTo>
                      <a:pt x="154" y="519"/>
                    </a:lnTo>
                    <a:lnTo>
                      <a:pt x="372" y="261"/>
                    </a:lnTo>
                    <a:lnTo>
                      <a:pt x="259" y="0"/>
                    </a:lnTo>
                    <a:lnTo>
                      <a:pt x="0" y="257"/>
                    </a:lnTo>
                    <a:close/>
                  </a:path>
                </a:pathLst>
              </a:custGeom>
              <a:solidFill>
                <a:srgbClr val="D3B194"/>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25000" noProof="0" dirty="0">
                  <a:ln>
                    <a:noFill/>
                  </a:ln>
                  <a:solidFill>
                    <a:prstClr val="black"/>
                  </a:solidFill>
                  <a:effectLst/>
                  <a:uLnTx/>
                  <a:uFillTx/>
                  <a:latin typeface="Roboto"/>
                  <a:ea typeface="+mn-ea"/>
                  <a:cs typeface="+mn-cs"/>
                </a:endParaRPr>
              </a:p>
            </p:txBody>
          </p:sp>
          <p:sp>
            <p:nvSpPr>
              <p:cNvPr id="59" name="Freeform 24"/>
              <p:cNvSpPr>
                <a:spLocks/>
              </p:cNvSpPr>
              <p:nvPr/>
            </p:nvSpPr>
            <p:spPr bwMode="auto">
              <a:xfrm rot="19699155" flipH="1">
                <a:off x="1965410" y="3347668"/>
                <a:ext cx="129706" cy="129100"/>
              </a:xfrm>
              <a:custGeom>
                <a:avLst/>
                <a:gdLst>
                  <a:gd name="T0" fmla="*/ 543 w 543"/>
                  <a:gd name="T1" fmla="*/ 0 h 544"/>
                  <a:gd name="T2" fmla="*/ 268 w 543"/>
                  <a:gd name="T3" fmla="*/ 406 h 544"/>
                  <a:gd name="T4" fmla="*/ 76 w 543"/>
                  <a:gd name="T5" fmla="*/ 544 h 544"/>
                  <a:gd name="T6" fmla="*/ 0 w 543"/>
                  <a:gd name="T7" fmla="*/ 421 h 544"/>
                  <a:gd name="T8" fmla="*/ 543 w 543"/>
                  <a:gd name="T9" fmla="*/ 0 h 544"/>
                </a:gdLst>
                <a:ahLst/>
                <a:cxnLst>
                  <a:cxn ang="0">
                    <a:pos x="T0" y="T1"/>
                  </a:cxn>
                  <a:cxn ang="0">
                    <a:pos x="T2" y="T3"/>
                  </a:cxn>
                  <a:cxn ang="0">
                    <a:pos x="T4" y="T5"/>
                  </a:cxn>
                  <a:cxn ang="0">
                    <a:pos x="T6" y="T7"/>
                  </a:cxn>
                  <a:cxn ang="0">
                    <a:pos x="T8" y="T9"/>
                  </a:cxn>
                </a:cxnLst>
                <a:rect l="0" t="0" r="r" b="b"/>
                <a:pathLst>
                  <a:path w="543" h="544">
                    <a:moveTo>
                      <a:pt x="543" y="0"/>
                    </a:moveTo>
                    <a:cubicBezTo>
                      <a:pt x="543" y="0"/>
                      <a:pt x="403" y="280"/>
                      <a:pt x="268" y="406"/>
                    </a:cubicBezTo>
                    <a:cubicBezTo>
                      <a:pt x="171" y="497"/>
                      <a:pt x="76" y="544"/>
                      <a:pt x="76" y="544"/>
                    </a:cubicBezTo>
                    <a:cubicBezTo>
                      <a:pt x="0" y="421"/>
                      <a:pt x="0" y="421"/>
                      <a:pt x="0" y="421"/>
                    </a:cubicBezTo>
                    <a:cubicBezTo>
                      <a:pt x="0" y="421"/>
                      <a:pt x="535" y="15"/>
                      <a:pt x="543" y="0"/>
                    </a:cubicBezTo>
                    <a:close/>
                  </a:path>
                </a:pathLst>
              </a:custGeom>
              <a:solidFill>
                <a:srgbClr val="D3B194"/>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25000" noProof="0" dirty="0">
                  <a:ln>
                    <a:noFill/>
                  </a:ln>
                  <a:solidFill>
                    <a:prstClr val="black"/>
                  </a:solidFill>
                  <a:effectLst/>
                  <a:uLnTx/>
                  <a:uFillTx/>
                  <a:latin typeface="Roboto"/>
                  <a:ea typeface="+mn-ea"/>
                  <a:cs typeface="+mn-cs"/>
                </a:endParaRPr>
              </a:p>
            </p:txBody>
          </p:sp>
          <p:sp>
            <p:nvSpPr>
              <p:cNvPr id="60" name="Freeform 25"/>
              <p:cNvSpPr>
                <a:spLocks/>
              </p:cNvSpPr>
              <p:nvPr/>
            </p:nvSpPr>
            <p:spPr bwMode="auto">
              <a:xfrm rot="19699155" flipH="1">
                <a:off x="1787574" y="2957265"/>
                <a:ext cx="484276" cy="514581"/>
              </a:xfrm>
              <a:custGeom>
                <a:avLst/>
                <a:gdLst>
                  <a:gd name="T0" fmla="*/ 1804 w 2032"/>
                  <a:gd name="T1" fmla="*/ 1472 h 2171"/>
                  <a:gd name="T2" fmla="*/ 1112 w 2032"/>
                  <a:gd name="T3" fmla="*/ 2025 h 2171"/>
                  <a:gd name="T4" fmla="*/ 524 w 2032"/>
                  <a:gd name="T5" fmla="*/ 1925 h 2171"/>
                  <a:gd name="T6" fmla="*/ 295 w 2032"/>
                  <a:gd name="T7" fmla="*/ 1587 h 2171"/>
                  <a:gd name="T8" fmla="*/ 96 w 2032"/>
                  <a:gd name="T9" fmla="*/ 1554 h 2171"/>
                  <a:gd name="T10" fmla="*/ 230 w 2032"/>
                  <a:gd name="T11" fmla="*/ 1155 h 2171"/>
                  <a:gd name="T12" fmla="*/ 206 w 2032"/>
                  <a:gd name="T13" fmla="*/ 958 h 2171"/>
                  <a:gd name="T14" fmla="*/ 38 w 2032"/>
                  <a:gd name="T15" fmla="*/ 525 h 2171"/>
                  <a:gd name="T16" fmla="*/ 959 w 2032"/>
                  <a:gd name="T17" fmla="*/ 13 h 2171"/>
                  <a:gd name="T18" fmla="*/ 1952 w 2032"/>
                  <a:gd name="T19" fmla="*/ 514 h 2171"/>
                  <a:gd name="T20" fmla="*/ 1804 w 2032"/>
                  <a:gd name="T21" fmla="*/ 1472 h 2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32" h="2171">
                    <a:moveTo>
                      <a:pt x="1804" y="1472"/>
                    </a:moveTo>
                    <a:cubicBezTo>
                      <a:pt x="1804" y="1472"/>
                      <a:pt x="1550" y="1831"/>
                      <a:pt x="1112" y="2025"/>
                    </a:cubicBezTo>
                    <a:cubicBezTo>
                      <a:pt x="783" y="2171"/>
                      <a:pt x="640" y="2025"/>
                      <a:pt x="524" y="1925"/>
                    </a:cubicBezTo>
                    <a:cubicBezTo>
                      <a:pt x="432" y="1845"/>
                      <a:pt x="295" y="1587"/>
                      <a:pt x="295" y="1587"/>
                    </a:cubicBezTo>
                    <a:cubicBezTo>
                      <a:pt x="295" y="1587"/>
                      <a:pt x="193" y="1628"/>
                      <a:pt x="96" y="1554"/>
                    </a:cubicBezTo>
                    <a:cubicBezTo>
                      <a:pt x="0" y="1480"/>
                      <a:pt x="171" y="1278"/>
                      <a:pt x="230" y="1155"/>
                    </a:cubicBezTo>
                    <a:cubicBezTo>
                      <a:pt x="230" y="1155"/>
                      <a:pt x="259" y="1045"/>
                      <a:pt x="206" y="958"/>
                    </a:cubicBezTo>
                    <a:cubicBezTo>
                      <a:pt x="153" y="871"/>
                      <a:pt x="27" y="672"/>
                      <a:pt x="38" y="525"/>
                    </a:cubicBezTo>
                    <a:cubicBezTo>
                      <a:pt x="50" y="378"/>
                      <a:pt x="424" y="27"/>
                      <a:pt x="959" y="13"/>
                    </a:cubicBezTo>
                    <a:cubicBezTo>
                      <a:pt x="1494" y="0"/>
                      <a:pt x="1873" y="80"/>
                      <a:pt x="1952" y="514"/>
                    </a:cubicBezTo>
                    <a:cubicBezTo>
                      <a:pt x="2032" y="947"/>
                      <a:pt x="1874" y="1362"/>
                      <a:pt x="1804" y="1472"/>
                    </a:cubicBezTo>
                    <a:close/>
                  </a:path>
                </a:pathLst>
              </a:custGeom>
              <a:solidFill>
                <a:srgbClr val="D3B194"/>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25000" noProof="0" dirty="0">
                  <a:ln>
                    <a:noFill/>
                  </a:ln>
                  <a:solidFill>
                    <a:prstClr val="black"/>
                  </a:solidFill>
                  <a:effectLst/>
                  <a:uLnTx/>
                  <a:uFillTx/>
                  <a:latin typeface="Roboto"/>
                  <a:ea typeface="+mn-ea"/>
                  <a:cs typeface="+mn-cs"/>
                </a:endParaRPr>
              </a:p>
            </p:txBody>
          </p:sp>
          <p:sp>
            <p:nvSpPr>
              <p:cNvPr id="61" name="Freeform 26"/>
              <p:cNvSpPr>
                <a:spLocks/>
              </p:cNvSpPr>
              <p:nvPr/>
            </p:nvSpPr>
            <p:spPr bwMode="auto">
              <a:xfrm rot="19699155" flipH="1">
                <a:off x="1616310" y="2852043"/>
                <a:ext cx="646106" cy="481852"/>
              </a:xfrm>
              <a:custGeom>
                <a:avLst/>
                <a:gdLst>
                  <a:gd name="T0" fmla="*/ 30 w 2713"/>
                  <a:gd name="T1" fmla="*/ 835 h 2033"/>
                  <a:gd name="T2" fmla="*/ 211 w 2713"/>
                  <a:gd name="T3" fmla="*/ 474 h 2033"/>
                  <a:gd name="T4" fmla="*/ 742 w 2713"/>
                  <a:gd name="T5" fmla="*/ 168 h 2033"/>
                  <a:gd name="T6" fmla="*/ 1453 w 2713"/>
                  <a:gd name="T7" fmla="*/ 55 h 2033"/>
                  <a:gd name="T8" fmla="*/ 1678 w 2713"/>
                  <a:gd name="T9" fmla="*/ 121 h 2033"/>
                  <a:gd name="T10" fmla="*/ 1919 w 2713"/>
                  <a:gd name="T11" fmla="*/ 220 h 2033"/>
                  <a:gd name="T12" fmla="*/ 2271 w 2713"/>
                  <a:gd name="T13" fmla="*/ 530 h 2033"/>
                  <a:gd name="T14" fmla="*/ 2211 w 2713"/>
                  <a:gd name="T15" fmla="*/ 1982 h 2033"/>
                  <a:gd name="T16" fmla="*/ 2025 w 2713"/>
                  <a:gd name="T17" fmla="*/ 1874 h 2033"/>
                  <a:gd name="T18" fmla="*/ 1876 w 2713"/>
                  <a:gd name="T19" fmla="*/ 1753 h 2033"/>
                  <a:gd name="T20" fmla="*/ 1953 w 2713"/>
                  <a:gd name="T21" fmla="*/ 1458 h 2033"/>
                  <a:gd name="T22" fmla="*/ 1683 w 2713"/>
                  <a:gd name="T23" fmla="*/ 1305 h 2033"/>
                  <a:gd name="T24" fmla="*/ 1567 w 2713"/>
                  <a:gd name="T25" fmla="*/ 1584 h 2033"/>
                  <a:gd name="T26" fmla="*/ 1438 w 2713"/>
                  <a:gd name="T27" fmla="*/ 1329 h 2033"/>
                  <a:gd name="T28" fmla="*/ 1322 w 2713"/>
                  <a:gd name="T29" fmla="*/ 1145 h 2033"/>
                  <a:gd name="T30" fmla="*/ 934 w 2713"/>
                  <a:gd name="T31" fmla="*/ 877 h 2033"/>
                  <a:gd name="T32" fmla="*/ 325 w 2713"/>
                  <a:gd name="T33" fmla="*/ 1145 h 2033"/>
                  <a:gd name="T34" fmla="*/ 30 w 2713"/>
                  <a:gd name="T35" fmla="*/ 835 h 2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13" h="2033">
                    <a:moveTo>
                      <a:pt x="30" y="835"/>
                    </a:moveTo>
                    <a:cubicBezTo>
                      <a:pt x="0" y="570"/>
                      <a:pt x="211" y="474"/>
                      <a:pt x="211" y="474"/>
                    </a:cubicBezTo>
                    <a:cubicBezTo>
                      <a:pt x="211" y="474"/>
                      <a:pt x="204" y="402"/>
                      <a:pt x="742" y="168"/>
                    </a:cubicBezTo>
                    <a:cubicBezTo>
                      <a:pt x="1130" y="0"/>
                      <a:pt x="1453" y="55"/>
                      <a:pt x="1453" y="55"/>
                    </a:cubicBezTo>
                    <a:cubicBezTo>
                      <a:pt x="1678" y="121"/>
                      <a:pt x="1678" y="121"/>
                      <a:pt x="1678" y="121"/>
                    </a:cubicBezTo>
                    <a:cubicBezTo>
                      <a:pt x="1919" y="220"/>
                      <a:pt x="1919" y="220"/>
                      <a:pt x="1919" y="220"/>
                    </a:cubicBezTo>
                    <a:cubicBezTo>
                      <a:pt x="1919" y="220"/>
                      <a:pt x="2136" y="328"/>
                      <a:pt x="2271" y="530"/>
                    </a:cubicBezTo>
                    <a:cubicBezTo>
                      <a:pt x="2713" y="1191"/>
                      <a:pt x="2271" y="1930"/>
                      <a:pt x="2211" y="1982"/>
                    </a:cubicBezTo>
                    <a:cubicBezTo>
                      <a:pt x="2151" y="2033"/>
                      <a:pt x="2086" y="1965"/>
                      <a:pt x="2025" y="1874"/>
                    </a:cubicBezTo>
                    <a:cubicBezTo>
                      <a:pt x="1964" y="1783"/>
                      <a:pt x="1852" y="1788"/>
                      <a:pt x="1876" y="1753"/>
                    </a:cubicBezTo>
                    <a:cubicBezTo>
                      <a:pt x="1900" y="1719"/>
                      <a:pt x="2003" y="1580"/>
                      <a:pt x="1953" y="1458"/>
                    </a:cubicBezTo>
                    <a:cubicBezTo>
                      <a:pt x="1904" y="1336"/>
                      <a:pt x="1807" y="1262"/>
                      <a:pt x="1683" y="1305"/>
                    </a:cubicBezTo>
                    <a:cubicBezTo>
                      <a:pt x="1559" y="1348"/>
                      <a:pt x="1611" y="1592"/>
                      <a:pt x="1567" y="1584"/>
                    </a:cubicBezTo>
                    <a:cubicBezTo>
                      <a:pt x="1524" y="1577"/>
                      <a:pt x="1500" y="1379"/>
                      <a:pt x="1438" y="1329"/>
                    </a:cubicBezTo>
                    <a:cubicBezTo>
                      <a:pt x="1375" y="1279"/>
                      <a:pt x="1318" y="1221"/>
                      <a:pt x="1322" y="1145"/>
                    </a:cubicBezTo>
                    <a:cubicBezTo>
                      <a:pt x="1327" y="1068"/>
                      <a:pt x="1128" y="841"/>
                      <a:pt x="934" y="877"/>
                    </a:cubicBezTo>
                    <a:cubicBezTo>
                      <a:pt x="740" y="914"/>
                      <a:pt x="325" y="1145"/>
                      <a:pt x="325" y="1145"/>
                    </a:cubicBezTo>
                    <a:cubicBezTo>
                      <a:pt x="325" y="1145"/>
                      <a:pt x="60" y="1099"/>
                      <a:pt x="30" y="835"/>
                    </a:cubicBezTo>
                    <a:close/>
                  </a:path>
                </a:pathLst>
              </a:custGeom>
              <a:solidFill>
                <a:schemeClr val="tx1">
                  <a:lumMod val="75000"/>
                  <a:lumOff val="25000"/>
                </a:schemeClr>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25000" noProof="0" dirty="0">
                  <a:ln>
                    <a:noFill/>
                  </a:ln>
                  <a:solidFill>
                    <a:prstClr val="black"/>
                  </a:solidFill>
                  <a:effectLst/>
                  <a:uLnTx/>
                  <a:uFillTx/>
                  <a:latin typeface="Roboto"/>
                  <a:ea typeface="+mn-ea"/>
                  <a:cs typeface="+mn-cs"/>
                </a:endParaRPr>
              </a:p>
            </p:txBody>
          </p:sp>
          <p:sp>
            <p:nvSpPr>
              <p:cNvPr id="63" name="Freeform 9"/>
              <p:cNvSpPr>
                <a:spLocks/>
              </p:cNvSpPr>
              <p:nvPr/>
            </p:nvSpPr>
            <p:spPr bwMode="auto">
              <a:xfrm flipH="1">
                <a:off x="1651747" y="2757235"/>
                <a:ext cx="636853" cy="663387"/>
              </a:xfrm>
              <a:custGeom>
                <a:avLst/>
                <a:gdLst>
                  <a:gd name="T0" fmla="*/ 105 w 157"/>
                  <a:gd name="T1" fmla="*/ 71 h 165"/>
                  <a:gd name="T2" fmla="*/ 102 w 157"/>
                  <a:gd name="T3" fmla="*/ 103 h 165"/>
                  <a:gd name="T4" fmla="*/ 113 w 157"/>
                  <a:gd name="T5" fmla="*/ 106 h 165"/>
                  <a:gd name="T6" fmla="*/ 102 w 157"/>
                  <a:gd name="T7" fmla="*/ 112 h 165"/>
                  <a:gd name="T8" fmla="*/ 111 w 157"/>
                  <a:gd name="T9" fmla="*/ 165 h 165"/>
                  <a:gd name="T10" fmla="*/ 122 w 157"/>
                  <a:gd name="T11" fmla="*/ 59 h 165"/>
                  <a:gd name="T12" fmla="*/ 14 w 157"/>
                  <a:gd name="T13" fmla="*/ 9 h 165"/>
                  <a:gd name="T14" fmla="*/ 105 w 157"/>
                  <a:gd name="T15" fmla="*/ 71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 h="165">
                    <a:moveTo>
                      <a:pt x="105" y="71"/>
                    </a:moveTo>
                    <a:cubicBezTo>
                      <a:pt x="102" y="103"/>
                      <a:pt x="102" y="103"/>
                      <a:pt x="102" y="103"/>
                    </a:cubicBezTo>
                    <a:cubicBezTo>
                      <a:pt x="102" y="103"/>
                      <a:pt x="112" y="98"/>
                      <a:pt x="113" y="106"/>
                    </a:cubicBezTo>
                    <a:cubicBezTo>
                      <a:pt x="114" y="117"/>
                      <a:pt x="102" y="112"/>
                      <a:pt x="102" y="112"/>
                    </a:cubicBezTo>
                    <a:cubicBezTo>
                      <a:pt x="102" y="132"/>
                      <a:pt x="106" y="149"/>
                      <a:pt x="111" y="165"/>
                    </a:cubicBezTo>
                    <a:cubicBezTo>
                      <a:pt x="111" y="165"/>
                      <a:pt x="157" y="63"/>
                      <a:pt x="122" y="59"/>
                    </a:cubicBezTo>
                    <a:cubicBezTo>
                      <a:pt x="121" y="0"/>
                      <a:pt x="23" y="55"/>
                      <a:pt x="14" y="9"/>
                    </a:cubicBezTo>
                    <a:cubicBezTo>
                      <a:pt x="0" y="46"/>
                      <a:pt x="21" y="67"/>
                      <a:pt x="105" y="71"/>
                    </a:cubicBezTo>
                    <a:close/>
                  </a:path>
                </a:pathLst>
              </a:custGeom>
              <a:solidFill>
                <a:srgbClr val="424242"/>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25000" noProof="0" dirty="0">
                  <a:ln>
                    <a:noFill/>
                  </a:ln>
                  <a:solidFill>
                    <a:prstClr val="black"/>
                  </a:solidFill>
                  <a:effectLst/>
                  <a:uLnTx/>
                  <a:uFillTx/>
                  <a:latin typeface="Roboto"/>
                  <a:ea typeface="+mn-ea"/>
                  <a:cs typeface="+mn-cs"/>
                </a:endParaRPr>
              </a:p>
            </p:txBody>
          </p:sp>
        </p:grpSp>
        <p:cxnSp>
          <p:nvCxnSpPr>
            <p:cNvPr id="8" name="Straight Connector 7"/>
            <p:cNvCxnSpPr/>
            <p:nvPr/>
          </p:nvCxnSpPr>
          <p:spPr>
            <a:xfrm flipV="1">
              <a:off x="811805" y="4885720"/>
              <a:ext cx="62075" cy="2974"/>
            </a:xfrm>
            <a:prstGeom prst="line">
              <a:avLst/>
            </a:prstGeom>
            <a:ln>
              <a:solidFill>
                <a:schemeClr val="tx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1625232" y="2721552"/>
            <a:ext cx="672290" cy="871577"/>
            <a:chOff x="1616310" y="2757235"/>
            <a:chExt cx="672290" cy="871577"/>
          </a:xfrm>
        </p:grpSpPr>
        <p:sp>
          <p:nvSpPr>
            <p:cNvPr id="74" name="Freeform 23"/>
            <p:cNvSpPr>
              <a:spLocks/>
            </p:cNvSpPr>
            <p:nvPr/>
          </p:nvSpPr>
          <p:spPr bwMode="auto">
            <a:xfrm rot="19699155" flipH="1">
              <a:off x="1896440" y="3314244"/>
              <a:ext cx="225470" cy="314568"/>
            </a:xfrm>
            <a:custGeom>
              <a:avLst/>
              <a:gdLst>
                <a:gd name="T0" fmla="*/ 0 w 372"/>
                <a:gd name="T1" fmla="*/ 257 h 519"/>
                <a:gd name="T2" fmla="*/ 154 w 372"/>
                <a:gd name="T3" fmla="*/ 519 h 519"/>
                <a:gd name="T4" fmla="*/ 372 w 372"/>
                <a:gd name="T5" fmla="*/ 261 h 519"/>
                <a:gd name="T6" fmla="*/ 259 w 372"/>
                <a:gd name="T7" fmla="*/ 0 h 519"/>
                <a:gd name="T8" fmla="*/ 0 w 372"/>
                <a:gd name="T9" fmla="*/ 257 h 519"/>
              </a:gdLst>
              <a:ahLst/>
              <a:cxnLst>
                <a:cxn ang="0">
                  <a:pos x="T0" y="T1"/>
                </a:cxn>
                <a:cxn ang="0">
                  <a:pos x="T2" y="T3"/>
                </a:cxn>
                <a:cxn ang="0">
                  <a:pos x="T4" y="T5"/>
                </a:cxn>
                <a:cxn ang="0">
                  <a:pos x="T6" y="T7"/>
                </a:cxn>
                <a:cxn ang="0">
                  <a:pos x="T8" y="T9"/>
                </a:cxn>
              </a:cxnLst>
              <a:rect l="0" t="0" r="r" b="b"/>
              <a:pathLst>
                <a:path w="372" h="519">
                  <a:moveTo>
                    <a:pt x="0" y="257"/>
                  </a:moveTo>
                  <a:lnTo>
                    <a:pt x="154" y="519"/>
                  </a:lnTo>
                  <a:lnTo>
                    <a:pt x="372" y="261"/>
                  </a:lnTo>
                  <a:lnTo>
                    <a:pt x="259" y="0"/>
                  </a:lnTo>
                  <a:lnTo>
                    <a:pt x="0" y="257"/>
                  </a:lnTo>
                  <a:close/>
                </a:path>
              </a:pathLst>
            </a:custGeom>
            <a:solidFill>
              <a:srgbClr val="D3B194"/>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a:ea typeface="+mn-ea"/>
                <a:cs typeface="+mn-cs"/>
              </a:endParaRPr>
            </a:p>
          </p:txBody>
        </p:sp>
        <p:sp>
          <p:nvSpPr>
            <p:cNvPr id="75" name="Freeform 24"/>
            <p:cNvSpPr>
              <a:spLocks/>
            </p:cNvSpPr>
            <p:nvPr/>
          </p:nvSpPr>
          <p:spPr bwMode="auto">
            <a:xfrm rot="19699155" flipH="1">
              <a:off x="1965410" y="3347668"/>
              <a:ext cx="129706" cy="129100"/>
            </a:xfrm>
            <a:custGeom>
              <a:avLst/>
              <a:gdLst>
                <a:gd name="T0" fmla="*/ 543 w 543"/>
                <a:gd name="T1" fmla="*/ 0 h 544"/>
                <a:gd name="T2" fmla="*/ 268 w 543"/>
                <a:gd name="T3" fmla="*/ 406 h 544"/>
                <a:gd name="T4" fmla="*/ 76 w 543"/>
                <a:gd name="T5" fmla="*/ 544 h 544"/>
                <a:gd name="T6" fmla="*/ 0 w 543"/>
                <a:gd name="T7" fmla="*/ 421 h 544"/>
                <a:gd name="T8" fmla="*/ 543 w 543"/>
                <a:gd name="T9" fmla="*/ 0 h 544"/>
              </a:gdLst>
              <a:ahLst/>
              <a:cxnLst>
                <a:cxn ang="0">
                  <a:pos x="T0" y="T1"/>
                </a:cxn>
                <a:cxn ang="0">
                  <a:pos x="T2" y="T3"/>
                </a:cxn>
                <a:cxn ang="0">
                  <a:pos x="T4" y="T5"/>
                </a:cxn>
                <a:cxn ang="0">
                  <a:pos x="T6" y="T7"/>
                </a:cxn>
                <a:cxn ang="0">
                  <a:pos x="T8" y="T9"/>
                </a:cxn>
              </a:cxnLst>
              <a:rect l="0" t="0" r="r" b="b"/>
              <a:pathLst>
                <a:path w="543" h="544">
                  <a:moveTo>
                    <a:pt x="543" y="0"/>
                  </a:moveTo>
                  <a:cubicBezTo>
                    <a:pt x="543" y="0"/>
                    <a:pt x="403" y="280"/>
                    <a:pt x="268" y="406"/>
                  </a:cubicBezTo>
                  <a:cubicBezTo>
                    <a:pt x="171" y="497"/>
                    <a:pt x="76" y="544"/>
                    <a:pt x="76" y="544"/>
                  </a:cubicBezTo>
                  <a:cubicBezTo>
                    <a:pt x="0" y="421"/>
                    <a:pt x="0" y="421"/>
                    <a:pt x="0" y="421"/>
                  </a:cubicBezTo>
                  <a:cubicBezTo>
                    <a:pt x="0" y="421"/>
                    <a:pt x="535" y="15"/>
                    <a:pt x="543" y="0"/>
                  </a:cubicBezTo>
                  <a:close/>
                </a:path>
              </a:pathLst>
            </a:custGeom>
            <a:solidFill>
              <a:srgbClr val="B59A77"/>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a:ea typeface="+mn-ea"/>
                <a:cs typeface="+mn-cs"/>
              </a:endParaRPr>
            </a:p>
          </p:txBody>
        </p:sp>
        <p:sp>
          <p:nvSpPr>
            <p:cNvPr id="76" name="Freeform 25"/>
            <p:cNvSpPr>
              <a:spLocks/>
            </p:cNvSpPr>
            <p:nvPr/>
          </p:nvSpPr>
          <p:spPr bwMode="auto">
            <a:xfrm rot="19699155" flipH="1">
              <a:off x="1787574" y="2957265"/>
              <a:ext cx="484276" cy="514581"/>
            </a:xfrm>
            <a:custGeom>
              <a:avLst/>
              <a:gdLst>
                <a:gd name="T0" fmla="*/ 1804 w 2032"/>
                <a:gd name="T1" fmla="*/ 1472 h 2171"/>
                <a:gd name="T2" fmla="*/ 1112 w 2032"/>
                <a:gd name="T3" fmla="*/ 2025 h 2171"/>
                <a:gd name="T4" fmla="*/ 524 w 2032"/>
                <a:gd name="T5" fmla="*/ 1925 h 2171"/>
                <a:gd name="T6" fmla="*/ 295 w 2032"/>
                <a:gd name="T7" fmla="*/ 1587 h 2171"/>
                <a:gd name="T8" fmla="*/ 96 w 2032"/>
                <a:gd name="T9" fmla="*/ 1554 h 2171"/>
                <a:gd name="T10" fmla="*/ 230 w 2032"/>
                <a:gd name="T11" fmla="*/ 1155 h 2171"/>
                <a:gd name="T12" fmla="*/ 206 w 2032"/>
                <a:gd name="T13" fmla="*/ 958 h 2171"/>
                <a:gd name="T14" fmla="*/ 38 w 2032"/>
                <a:gd name="T15" fmla="*/ 525 h 2171"/>
                <a:gd name="T16" fmla="*/ 959 w 2032"/>
                <a:gd name="T17" fmla="*/ 13 h 2171"/>
                <a:gd name="T18" fmla="*/ 1952 w 2032"/>
                <a:gd name="T19" fmla="*/ 514 h 2171"/>
                <a:gd name="T20" fmla="*/ 1804 w 2032"/>
                <a:gd name="T21" fmla="*/ 1472 h 2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32" h="2171">
                  <a:moveTo>
                    <a:pt x="1804" y="1472"/>
                  </a:moveTo>
                  <a:cubicBezTo>
                    <a:pt x="1804" y="1472"/>
                    <a:pt x="1550" y="1831"/>
                    <a:pt x="1112" y="2025"/>
                  </a:cubicBezTo>
                  <a:cubicBezTo>
                    <a:pt x="783" y="2171"/>
                    <a:pt x="640" y="2025"/>
                    <a:pt x="524" y="1925"/>
                  </a:cubicBezTo>
                  <a:cubicBezTo>
                    <a:pt x="432" y="1845"/>
                    <a:pt x="295" y="1587"/>
                    <a:pt x="295" y="1587"/>
                  </a:cubicBezTo>
                  <a:cubicBezTo>
                    <a:pt x="295" y="1587"/>
                    <a:pt x="193" y="1628"/>
                    <a:pt x="96" y="1554"/>
                  </a:cubicBezTo>
                  <a:cubicBezTo>
                    <a:pt x="0" y="1480"/>
                    <a:pt x="171" y="1278"/>
                    <a:pt x="230" y="1155"/>
                  </a:cubicBezTo>
                  <a:cubicBezTo>
                    <a:pt x="230" y="1155"/>
                    <a:pt x="259" y="1045"/>
                    <a:pt x="206" y="958"/>
                  </a:cubicBezTo>
                  <a:cubicBezTo>
                    <a:pt x="153" y="871"/>
                    <a:pt x="27" y="672"/>
                    <a:pt x="38" y="525"/>
                  </a:cubicBezTo>
                  <a:cubicBezTo>
                    <a:pt x="50" y="378"/>
                    <a:pt x="424" y="27"/>
                    <a:pt x="959" y="13"/>
                  </a:cubicBezTo>
                  <a:cubicBezTo>
                    <a:pt x="1494" y="0"/>
                    <a:pt x="1873" y="80"/>
                    <a:pt x="1952" y="514"/>
                  </a:cubicBezTo>
                  <a:cubicBezTo>
                    <a:pt x="2032" y="947"/>
                    <a:pt x="1874" y="1362"/>
                    <a:pt x="1804" y="1472"/>
                  </a:cubicBezTo>
                  <a:close/>
                </a:path>
              </a:pathLst>
            </a:custGeom>
            <a:solidFill>
              <a:srgbClr val="D3B194"/>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a:ea typeface="+mn-ea"/>
                <a:cs typeface="+mn-cs"/>
              </a:endParaRPr>
            </a:p>
          </p:txBody>
        </p:sp>
        <p:sp>
          <p:nvSpPr>
            <p:cNvPr id="77" name="Freeform 26"/>
            <p:cNvSpPr>
              <a:spLocks/>
            </p:cNvSpPr>
            <p:nvPr/>
          </p:nvSpPr>
          <p:spPr bwMode="auto">
            <a:xfrm rot="19699155" flipH="1">
              <a:off x="1616310" y="2852043"/>
              <a:ext cx="646106" cy="481852"/>
            </a:xfrm>
            <a:custGeom>
              <a:avLst/>
              <a:gdLst>
                <a:gd name="T0" fmla="*/ 30 w 2713"/>
                <a:gd name="T1" fmla="*/ 835 h 2033"/>
                <a:gd name="T2" fmla="*/ 211 w 2713"/>
                <a:gd name="T3" fmla="*/ 474 h 2033"/>
                <a:gd name="T4" fmla="*/ 742 w 2713"/>
                <a:gd name="T5" fmla="*/ 168 h 2033"/>
                <a:gd name="T6" fmla="*/ 1453 w 2713"/>
                <a:gd name="T7" fmla="*/ 55 h 2033"/>
                <a:gd name="T8" fmla="*/ 1678 w 2713"/>
                <a:gd name="T9" fmla="*/ 121 h 2033"/>
                <a:gd name="T10" fmla="*/ 1919 w 2713"/>
                <a:gd name="T11" fmla="*/ 220 h 2033"/>
                <a:gd name="T12" fmla="*/ 2271 w 2713"/>
                <a:gd name="T13" fmla="*/ 530 h 2033"/>
                <a:gd name="T14" fmla="*/ 2211 w 2713"/>
                <a:gd name="T15" fmla="*/ 1982 h 2033"/>
                <a:gd name="T16" fmla="*/ 2025 w 2713"/>
                <a:gd name="T17" fmla="*/ 1874 h 2033"/>
                <a:gd name="T18" fmla="*/ 1876 w 2713"/>
                <a:gd name="T19" fmla="*/ 1753 h 2033"/>
                <a:gd name="T20" fmla="*/ 1953 w 2713"/>
                <a:gd name="T21" fmla="*/ 1458 h 2033"/>
                <a:gd name="T22" fmla="*/ 1683 w 2713"/>
                <a:gd name="T23" fmla="*/ 1305 h 2033"/>
                <a:gd name="T24" fmla="*/ 1567 w 2713"/>
                <a:gd name="T25" fmla="*/ 1584 h 2033"/>
                <a:gd name="T26" fmla="*/ 1438 w 2713"/>
                <a:gd name="T27" fmla="*/ 1329 h 2033"/>
                <a:gd name="T28" fmla="*/ 1322 w 2713"/>
                <a:gd name="T29" fmla="*/ 1145 h 2033"/>
                <a:gd name="T30" fmla="*/ 934 w 2713"/>
                <a:gd name="T31" fmla="*/ 877 h 2033"/>
                <a:gd name="T32" fmla="*/ 325 w 2713"/>
                <a:gd name="T33" fmla="*/ 1145 h 2033"/>
                <a:gd name="T34" fmla="*/ 30 w 2713"/>
                <a:gd name="T35" fmla="*/ 835 h 2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13" h="2033">
                  <a:moveTo>
                    <a:pt x="30" y="835"/>
                  </a:moveTo>
                  <a:cubicBezTo>
                    <a:pt x="0" y="570"/>
                    <a:pt x="211" y="474"/>
                    <a:pt x="211" y="474"/>
                  </a:cubicBezTo>
                  <a:cubicBezTo>
                    <a:pt x="211" y="474"/>
                    <a:pt x="204" y="402"/>
                    <a:pt x="742" y="168"/>
                  </a:cubicBezTo>
                  <a:cubicBezTo>
                    <a:pt x="1130" y="0"/>
                    <a:pt x="1453" y="55"/>
                    <a:pt x="1453" y="55"/>
                  </a:cubicBezTo>
                  <a:cubicBezTo>
                    <a:pt x="1678" y="121"/>
                    <a:pt x="1678" y="121"/>
                    <a:pt x="1678" y="121"/>
                  </a:cubicBezTo>
                  <a:cubicBezTo>
                    <a:pt x="1919" y="220"/>
                    <a:pt x="1919" y="220"/>
                    <a:pt x="1919" y="220"/>
                  </a:cubicBezTo>
                  <a:cubicBezTo>
                    <a:pt x="1919" y="220"/>
                    <a:pt x="2136" y="328"/>
                    <a:pt x="2271" y="530"/>
                  </a:cubicBezTo>
                  <a:cubicBezTo>
                    <a:pt x="2713" y="1191"/>
                    <a:pt x="2271" y="1930"/>
                    <a:pt x="2211" y="1982"/>
                  </a:cubicBezTo>
                  <a:cubicBezTo>
                    <a:pt x="2151" y="2033"/>
                    <a:pt x="2086" y="1965"/>
                    <a:pt x="2025" y="1874"/>
                  </a:cubicBezTo>
                  <a:cubicBezTo>
                    <a:pt x="1964" y="1783"/>
                    <a:pt x="1852" y="1788"/>
                    <a:pt x="1876" y="1753"/>
                  </a:cubicBezTo>
                  <a:cubicBezTo>
                    <a:pt x="1900" y="1719"/>
                    <a:pt x="2003" y="1580"/>
                    <a:pt x="1953" y="1458"/>
                  </a:cubicBezTo>
                  <a:cubicBezTo>
                    <a:pt x="1904" y="1336"/>
                    <a:pt x="1807" y="1262"/>
                    <a:pt x="1683" y="1305"/>
                  </a:cubicBezTo>
                  <a:cubicBezTo>
                    <a:pt x="1559" y="1348"/>
                    <a:pt x="1611" y="1592"/>
                    <a:pt x="1567" y="1584"/>
                  </a:cubicBezTo>
                  <a:cubicBezTo>
                    <a:pt x="1524" y="1577"/>
                    <a:pt x="1500" y="1379"/>
                    <a:pt x="1438" y="1329"/>
                  </a:cubicBezTo>
                  <a:cubicBezTo>
                    <a:pt x="1375" y="1279"/>
                    <a:pt x="1318" y="1221"/>
                    <a:pt x="1322" y="1145"/>
                  </a:cubicBezTo>
                  <a:cubicBezTo>
                    <a:pt x="1327" y="1068"/>
                    <a:pt x="1128" y="841"/>
                    <a:pt x="934" y="877"/>
                  </a:cubicBezTo>
                  <a:cubicBezTo>
                    <a:pt x="740" y="914"/>
                    <a:pt x="325" y="1145"/>
                    <a:pt x="325" y="1145"/>
                  </a:cubicBezTo>
                  <a:cubicBezTo>
                    <a:pt x="325" y="1145"/>
                    <a:pt x="60" y="1099"/>
                    <a:pt x="30" y="835"/>
                  </a:cubicBezTo>
                  <a:close/>
                </a:path>
              </a:pathLst>
            </a:custGeom>
            <a:solidFill>
              <a:schemeClr val="tx1">
                <a:lumMod val="75000"/>
                <a:lumOff val="25000"/>
              </a:schemeClr>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a:ea typeface="+mn-ea"/>
                <a:cs typeface="+mn-cs"/>
              </a:endParaRPr>
            </a:p>
          </p:txBody>
        </p:sp>
        <p:sp>
          <p:nvSpPr>
            <p:cNvPr id="99" name="Freeform 9"/>
            <p:cNvSpPr>
              <a:spLocks/>
            </p:cNvSpPr>
            <p:nvPr/>
          </p:nvSpPr>
          <p:spPr bwMode="auto">
            <a:xfrm flipH="1">
              <a:off x="1651747" y="2757235"/>
              <a:ext cx="636853" cy="663387"/>
            </a:xfrm>
            <a:custGeom>
              <a:avLst/>
              <a:gdLst>
                <a:gd name="T0" fmla="*/ 105 w 157"/>
                <a:gd name="T1" fmla="*/ 71 h 165"/>
                <a:gd name="T2" fmla="*/ 102 w 157"/>
                <a:gd name="T3" fmla="*/ 103 h 165"/>
                <a:gd name="T4" fmla="*/ 113 w 157"/>
                <a:gd name="T5" fmla="*/ 106 h 165"/>
                <a:gd name="T6" fmla="*/ 102 w 157"/>
                <a:gd name="T7" fmla="*/ 112 h 165"/>
                <a:gd name="T8" fmla="*/ 111 w 157"/>
                <a:gd name="T9" fmla="*/ 165 h 165"/>
                <a:gd name="T10" fmla="*/ 122 w 157"/>
                <a:gd name="T11" fmla="*/ 59 h 165"/>
                <a:gd name="T12" fmla="*/ 14 w 157"/>
                <a:gd name="T13" fmla="*/ 9 h 165"/>
                <a:gd name="T14" fmla="*/ 105 w 157"/>
                <a:gd name="T15" fmla="*/ 71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 h="165">
                  <a:moveTo>
                    <a:pt x="105" y="71"/>
                  </a:moveTo>
                  <a:cubicBezTo>
                    <a:pt x="102" y="103"/>
                    <a:pt x="102" y="103"/>
                    <a:pt x="102" y="103"/>
                  </a:cubicBezTo>
                  <a:cubicBezTo>
                    <a:pt x="102" y="103"/>
                    <a:pt x="112" y="98"/>
                    <a:pt x="113" y="106"/>
                  </a:cubicBezTo>
                  <a:cubicBezTo>
                    <a:pt x="114" y="117"/>
                    <a:pt x="102" y="112"/>
                    <a:pt x="102" y="112"/>
                  </a:cubicBezTo>
                  <a:cubicBezTo>
                    <a:pt x="102" y="132"/>
                    <a:pt x="106" y="149"/>
                    <a:pt x="111" y="165"/>
                  </a:cubicBezTo>
                  <a:cubicBezTo>
                    <a:pt x="111" y="165"/>
                    <a:pt x="157" y="63"/>
                    <a:pt x="122" y="59"/>
                  </a:cubicBezTo>
                  <a:cubicBezTo>
                    <a:pt x="121" y="0"/>
                    <a:pt x="23" y="55"/>
                    <a:pt x="14" y="9"/>
                  </a:cubicBezTo>
                  <a:cubicBezTo>
                    <a:pt x="0" y="46"/>
                    <a:pt x="21" y="67"/>
                    <a:pt x="105" y="71"/>
                  </a:cubicBezTo>
                  <a:close/>
                </a:path>
              </a:pathLst>
            </a:custGeom>
            <a:solidFill>
              <a:srgbClr val="424242"/>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a:ea typeface="+mn-ea"/>
                <a:cs typeface="+mn-cs"/>
              </a:endParaRPr>
            </a:p>
          </p:txBody>
        </p:sp>
      </p:grpSp>
      <p:sp>
        <p:nvSpPr>
          <p:cNvPr id="2" name="Title 1"/>
          <p:cNvSpPr>
            <a:spLocks noGrp="1"/>
          </p:cNvSpPr>
          <p:nvPr>
            <p:ph type="title"/>
          </p:nvPr>
        </p:nvSpPr>
        <p:spPr>
          <a:xfrm>
            <a:off x="125818" y="243344"/>
            <a:ext cx="10515600" cy="443198"/>
          </a:xfrm>
          <a:scene3d>
            <a:camera prst="orthographicFront"/>
            <a:lightRig rig="threePt" dir="t"/>
          </a:scene3d>
          <a:sp3d>
            <a:bevelT/>
          </a:sp3d>
        </p:spPr>
        <p:txBody>
          <a:bodyPr>
            <a:sp3d extrusionH="57150">
              <a:bevelT w="38100" h="38100" prst="angle"/>
            </a:sp3d>
          </a:bodyPr>
          <a:lstStyle/>
          <a:p>
            <a:r>
              <a:rPr lang="en-US" dirty="0">
                <a:solidFill>
                  <a:srgbClr val="00B0F0"/>
                </a:solidFill>
              </a:rPr>
              <a:t>Forward Progressive Movement</a:t>
            </a:r>
          </a:p>
        </p:txBody>
      </p:sp>
      <p:sp>
        <p:nvSpPr>
          <p:cNvPr id="104" name="Freeform: Shape 103"/>
          <p:cNvSpPr/>
          <p:nvPr/>
        </p:nvSpPr>
        <p:spPr>
          <a:xfrm rot="20444809">
            <a:off x="1408115" y="4294158"/>
            <a:ext cx="1190277" cy="1306543"/>
          </a:xfrm>
          <a:custGeom>
            <a:avLst/>
            <a:gdLst>
              <a:gd name="connsiteX0" fmla="*/ 1006710 w 1190277"/>
              <a:gd name="connsiteY0" fmla="*/ 7390 h 1306543"/>
              <a:gd name="connsiteX1" fmla="*/ 1189268 w 1190277"/>
              <a:gd name="connsiteY1" fmla="*/ 763697 h 1306543"/>
              <a:gd name="connsiteX2" fmla="*/ 1190277 w 1190277"/>
              <a:gd name="connsiteY2" fmla="*/ 763922 h 1306543"/>
              <a:gd name="connsiteX3" fmla="*/ 1068762 w 1190277"/>
              <a:gd name="connsiteY3" fmla="*/ 1306543 h 1306543"/>
              <a:gd name="connsiteX4" fmla="*/ 760608 w 1190277"/>
              <a:gd name="connsiteY4" fmla="*/ 1237535 h 1306543"/>
              <a:gd name="connsiteX5" fmla="*/ 864030 w 1190277"/>
              <a:gd name="connsiteY5" fmla="*/ 775706 h 1306543"/>
              <a:gd name="connsiteX6" fmla="*/ 758153 w 1190277"/>
              <a:gd name="connsiteY6" fmla="*/ 337076 h 1306543"/>
              <a:gd name="connsiteX7" fmla="*/ 758153 w 1190277"/>
              <a:gd name="connsiteY7" fmla="*/ 778889 h 1306543"/>
              <a:gd name="connsiteX8" fmla="*/ 756890 w 1190277"/>
              <a:gd name="connsiteY8" fmla="*/ 778889 h 1306543"/>
              <a:gd name="connsiteX9" fmla="*/ 757671 w 1190277"/>
              <a:gd name="connsiteY9" fmla="*/ 780481 h 1306543"/>
              <a:gd name="connsiteX10" fmla="*/ 140415 w 1190277"/>
              <a:gd name="connsiteY10" fmla="*/ 1083098 h 1306543"/>
              <a:gd name="connsiteX11" fmla="*/ 0 w 1190277"/>
              <a:gd name="connsiteY11" fmla="*/ 796690 h 1306543"/>
              <a:gd name="connsiteX12" fmla="*/ 439177 w 1190277"/>
              <a:gd name="connsiteY12" fmla="*/ 581378 h 1306543"/>
              <a:gd name="connsiteX13" fmla="*/ 439177 w 1190277"/>
              <a:gd name="connsiteY13" fmla="*/ 0 h 1306543"/>
              <a:gd name="connsiteX14" fmla="*/ 758153 w 1190277"/>
              <a:gd name="connsiteY14" fmla="*/ 0 h 1306543"/>
              <a:gd name="connsiteX15" fmla="*/ 758153 w 1190277"/>
              <a:gd name="connsiteY15" fmla="*/ 67388 h 130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0277" h="1306543">
                <a:moveTo>
                  <a:pt x="1006710" y="7390"/>
                </a:moveTo>
                <a:lnTo>
                  <a:pt x="1189268" y="763697"/>
                </a:lnTo>
                <a:lnTo>
                  <a:pt x="1190277" y="763922"/>
                </a:lnTo>
                <a:lnTo>
                  <a:pt x="1068762" y="1306543"/>
                </a:lnTo>
                <a:lnTo>
                  <a:pt x="760608" y="1237535"/>
                </a:lnTo>
                <a:lnTo>
                  <a:pt x="864030" y="775706"/>
                </a:lnTo>
                <a:lnTo>
                  <a:pt x="758153" y="337076"/>
                </a:lnTo>
                <a:lnTo>
                  <a:pt x="758153" y="778889"/>
                </a:lnTo>
                <a:lnTo>
                  <a:pt x="756890" y="778889"/>
                </a:lnTo>
                <a:lnTo>
                  <a:pt x="757671" y="780481"/>
                </a:lnTo>
                <a:lnTo>
                  <a:pt x="140415" y="1083098"/>
                </a:lnTo>
                <a:lnTo>
                  <a:pt x="0" y="796690"/>
                </a:lnTo>
                <a:lnTo>
                  <a:pt x="439177" y="581378"/>
                </a:lnTo>
                <a:lnTo>
                  <a:pt x="439177" y="0"/>
                </a:lnTo>
                <a:lnTo>
                  <a:pt x="758153" y="0"/>
                </a:lnTo>
                <a:lnTo>
                  <a:pt x="758153" y="67388"/>
                </a:lnTo>
                <a:close/>
              </a:path>
            </a:pathLst>
          </a:custGeom>
          <a:solidFill>
            <a:schemeClr val="tx1">
              <a:lumMod val="75000"/>
              <a:lumOff val="2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a:ea typeface="+mn-ea"/>
              <a:cs typeface="+mn-cs"/>
            </a:endParaRPr>
          </a:p>
        </p:txBody>
      </p:sp>
      <p:sp>
        <p:nvSpPr>
          <p:cNvPr id="79" name="Freeform 30"/>
          <p:cNvSpPr>
            <a:spLocks/>
          </p:cNvSpPr>
          <p:nvPr/>
        </p:nvSpPr>
        <p:spPr bwMode="auto">
          <a:xfrm rot="19699155" flipH="1">
            <a:off x="1612538" y="3590756"/>
            <a:ext cx="768538" cy="725505"/>
          </a:xfrm>
          <a:custGeom>
            <a:avLst/>
            <a:gdLst>
              <a:gd name="T0" fmla="*/ 183 w 3226"/>
              <a:gd name="T1" fmla="*/ 79 h 3058"/>
              <a:gd name="T2" fmla="*/ 329 w 3226"/>
              <a:gd name="T3" fmla="*/ 0 h 3058"/>
              <a:gd name="T4" fmla="*/ 3226 w 3226"/>
              <a:gd name="T5" fmla="*/ 2662 h 3058"/>
              <a:gd name="T6" fmla="*/ 1543 w 3226"/>
              <a:gd name="T7" fmla="*/ 3025 h 3058"/>
              <a:gd name="T8" fmla="*/ 183 w 3226"/>
              <a:gd name="T9" fmla="*/ 79 h 3058"/>
            </a:gdLst>
            <a:ahLst/>
            <a:cxnLst>
              <a:cxn ang="0">
                <a:pos x="T0" y="T1"/>
              </a:cxn>
              <a:cxn ang="0">
                <a:pos x="T2" y="T3"/>
              </a:cxn>
              <a:cxn ang="0">
                <a:pos x="T4" y="T5"/>
              </a:cxn>
              <a:cxn ang="0">
                <a:pos x="T6" y="T7"/>
              </a:cxn>
              <a:cxn ang="0">
                <a:pos x="T8" y="T9"/>
              </a:cxn>
            </a:cxnLst>
            <a:rect l="0" t="0" r="r" b="b"/>
            <a:pathLst>
              <a:path w="3226" h="3058">
                <a:moveTo>
                  <a:pt x="183" y="79"/>
                </a:moveTo>
                <a:cubicBezTo>
                  <a:pt x="183" y="79"/>
                  <a:pt x="242" y="49"/>
                  <a:pt x="329" y="0"/>
                </a:cubicBezTo>
                <a:cubicBezTo>
                  <a:pt x="435" y="285"/>
                  <a:pt x="1053" y="1698"/>
                  <a:pt x="3226" y="2662"/>
                </a:cubicBezTo>
                <a:cubicBezTo>
                  <a:pt x="3104" y="2720"/>
                  <a:pt x="2356" y="3058"/>
                  <a:pt x="1543" y="3025"/>
                </a:cubicBezTo>
                <a:cubicBezTo>
                  <a:pt x="1543" y="3025"/>
                  <a:pt x="0" y="626"/>
                  <a:pt x="183" y="79"/>
                </a:cubicBezTo>
                <a:close/>
              </a:path>
            </a:pathLst>
          </a:custGeom>
          <a:solidFill>
            <a:srgbClr val="E4E7DC"/>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a:ea typeface="+mn-ea"/>
              <a:cs typeface="+mn-cs"/>
            </a:endParaRPr>
          </a:p>
        </p:txBody>
      </p:sp>
      <p:sp>
        <p:nvSpPr>
          <p:cNvPr id="80" name="Freeform 31"/>
          <p:cNvSpPr>
            <a:spLocks/>
          </p:cNvSpPr>
          <p:nvPr/>
        </p:nvSpPr>
        <p:spPr bwMode="auto">
          <a:xfrm rot="19699155" flipH="1">
            <a:off x="1300572" y="3617492"/>
            <a:ext cx="961279" cy="755810"/>
          </a:xfrm>
          <a:custGeom>
            <a:avLst/>
            <a:gdLst>
              <a:gd name="T0" fmla="*/ 553 w 4035"/>
              <a:gd name="T1" fmla="*/ 1358 h 3188"/>
              <a:gd name="T2" fmla="*/ 297 w 4035"/>
              <a:gd name="T3" fmla="*/ 985 h 3188"/>
              <a:gd name="T4" fmla="*/ 0 w 4035"/>
              <a:gd name="T5" fmla="*/ 480 h 3188"/>
              <a:gd name="T6" fmla="*/ 605 w 4035"/>
              <a:gd name="T7" fmla="*/ 51 h 3188"/>
              <a:gd name="T8" fmla="*/ 997 w 4035"/>
              <a:gd name="T9" fmla="*/ 84 h 3188"/>
              <a:gd name="T10" fmla="*/ 3493 w 4035"/>
              <a:gd name="T11" fmla="*/ 2058 h 3188"/>
              <a:gd name="T12" fmla="*/ 3096 w 4035"/>
              <a:gd name="T13" fmla="*/ 3188 h 3188"/>
              <a:gd name="T14" fmla="*/ 2768 w 4035"/>
              <a:gd name="T15" fmla="*/ 3055 h 3188"/>
              <a:gd name="T16" fmla="*/ 2224 w 4035"/>
              <a:gd name="T17" fmla="*/ 2788 h 3188"/>
              <a:gd name="T18" fmla="*/ 2213 w 4035"/>
              <a:gd name="T19" fmla="*/ 2772 h 3188"/>
              <a:gd name="T20" fmla="*/ 553 w 4035"/>
              <a:gd name="T21" fmla="*/ 1358 h 3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35" h="3188">
                <a:moveTo>
                  <a:pt x="553" y="1358"/>
                </a:moveTo>
                <a:cubicBezTo>
                  <a:pt x="297" y="985"/>
                  <a:pt x="297" y="985"/>
                  <a:pt x="297" y="985"/>
                </a:cubicBezTo>
                <a:cubicBezTo>
                  <a:pt x="0" y="480"/>
                  <a:pt x="0" y="480"/>
                  <a:pt x="0" y="480"/>
                </a:cubicBezTo>
                <a:cubicBezTo>
                  <a:pt x="605" y="51"/>
                  <a:pt x="605" y="51"/>
                  <a:pt x="605" y="51"/>
                </a:cubicBezTo>
                <a:cubicBezTo>
                  <a:pt x="803" y="19"/>
                  <a:pt x="905" y="0"/>
                  <a:pt x="997" y="84"/>
                </a:cubicBezTo>
                <a:cubicBezTo>
                  <a:pt x="1670" y="696"/>
                  <a:pt x="3085" y="1950"/>
                  <a:pt x="3493" y="2058"/>
                </a:cubicBezTo>
                <a:cubicBezTo>
                  <a:pt x="4035" y="2202"/>
                  <a:pt x="3096" y="3188"/>
                  <a:pt x="3096" y="3188"/>
                </a:cubicBezTo>
                <a:cubicBezTo>
                  <a:pt x="3096" y="3188"/>
                  <a:pt x="2779" y="3050"/>
                  <a:pt x="2768" y="3055"/>
                </a:cubicBezTo>
                <a:cubicBezTo>
                  <a:pt x="2574" y="2969"/>
                  <a:pt x="2393" y="2880"/>
                  <a:pt x="2224" y="2788"/>
                </a:cubicBezTo>
                <a:cubicBezTo>
                  <a:pt x="2213" y="2772"/>
                  <a:pt x="2213" y="2772"/>
                  <a:pt x="2213" y="2772"/>
                </a:cubicBezTo>
                <a:lnTo>
                  <a:pt x="553" y="1358"/>
                </a:lnTo>
                <a:close/>
              </a:path>
            </a:pathLst>
          </a:custGeom>
          <a:solidFill>
            <a:schemeClr val="tx1">
              <a:lumMod val="75000"/>
              <a:lumOff val="25000"/>
            </a:schemeClr>
          </a:solidFill>
          <a:ln>
            <a:noFill/>
          </a:ln>
          <a:scene3d>
            <a:camera prst="orthographicFront"/>
            <a:lightRig rig="threePt" dir="t"/>
          </a:scene3d>
          <a:sp3d>
            <a:bevelT/>
          </a:sp3d>
        </p:spPr>
        <p:txBody>
          <a:bodyPr vert="horz" wrap="square" lIns="91440" tIns="45720" rIns="91440" bIns="45720" numCol="1" anchor="t" anchorCtr="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a:ea typeface="+mn-ea"/>
              <a:cs typeface="+mn-cs"/>
            </a:endParaRPr>
          </a:p>
        </p:txBody>
      </p:sp>
      <p:sp>
        <p:nvSpPr>
          <p:cNvPr id="81" name="Freeform 32"/>
          <p:cNvSpPr>
            <a:spLocks/>
          </p:cNvSpPr>
          <p:nvPr/>
        </p:nvSpPr>
        <p:spPr bwMode="auto">
          <a:xfrm rot="19699155" flipH="1">
            <a:off x="1674151" y="3508352"/>
            <a:ext cx="560039" cy="655197"/>
          </a:xfrm>
          <a:custGeom>
            <a:avLst/>
            <a:gdLst>
              <a:gd name="T0" fmla="*/ 0 w 2353"/>
              <a:gd name="T1" fmla="*/ 370 h 2765"/>
              <a:gd name="T2" fmla="*/ 572 w 2353"/>
              <a:gd name="T3" fmla="*/ 0 h 2765"/>
              <a:gd name="T4" fmla="*/ 734 w 2353"/>
              <a:gd name="T5" fmla="*/ 28 h 2765"/>
              <a:gd name="T6" fmla="*/ 467 w 2353"/>
              <a:gd name="T7" fmla="*/ 536 h 2765"/>
              <a:gd name="T8" fmla="*/ 203 w 2353"/>
              <a:gd name="T9" fmla="*/ 509 h 2765"/>
              <a:gd name="T10" fmla="*/ 776 w 2353"/>
              <a:gd name="T11" fmla="*/ 1117 h 2765"/>
              <a:gd name="T12" fmla="*/ 2342 w 2353"/>
              <a:gd name="T13" fmla="*/ 2749 h 2765"/>
              <a:gd name="T14" fmla="*/ 2353 w 2353"/>
              <a:gd name="T15" fmla="*/ 2765 h 2765"/>
              <a:gd name="T16" fmla="*/ 0 w 2353"/>
              <a:gd name="T17" fmla="*/ 370 h 2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53" h="2765">
                <a:moveTo>
                  <a:pt x="0" y="370"/>
                </a:moveTo>
                <a:cubicBezTo>
                  <a:pt x="260" y="226"/>
                  <a:pt x="532" y="160"/>
                  <a:pt x="572" y="0"/>
                </a:cubicBezTo>
                <a:cubicBezTo>
                  <a:pt x="572" y="0"/>
                  <a:pt x="646" y="1"/>
                  <a:pt x="734" y="28"/>
                </a:cubicBezTo>
                <a:cubicBezTo>
                  <a:pt x="467" y="536"/>
                  <a:pt x="467" y="536"/>
                  <a:pt x="467" y="536"/>
                </a:cubicBezTo>
                <a:cubicBezTo>
                  <a:pt x="203" y="509"/>
                  <a:pt x="203" y="509"/>
                  <a:pt x="203" y="509"/>
                </a:cubicBezTo>
                <a:cubicBezTo>
                  <a:pt x="776" y="1117"/>
                  <a:pt x="776" y="1117"/>
                  <a:pt x="776" y="1117"/>
                </a:cubicBezTo>
                <a:cubicBezTo>
                  <a:pt x="2342" y="2749"/>
                  <a:pt x="2342" y="2749"/>
                  <a:pt x="2342" y="2749"/>
                </a:cubicBezTo>
                <a:cubicBezTo>
                  <a:pt x="2353" y="2765"/>
                  <a:pt x="2353" y="2765"/>
                  <a:pt x="2353" y="2765"/>
                </a:cubicBezTo>
                <a:cubicBezTo>
                  <a:pt x="618" y="1825"/>
                  <a:pt x="97" y="630"/>
                  <a:pt x="0" y="370"/>
                </a:cubicBezTo>
                <a:close/>
              </a:path>
            </a:pathLst>
          </a:custGeom>
          <a:solidFill>
            <a:schemeClr val="tx1">
              <a:lumMod val="85000"/>
              <a:lumOff val="15000"/>
            </a:schemeClr>
          </a:solidFill>
          <a:ln>
            <a:noFill/>
          </a:ln>
          <a:scene3d>
            <a:camera prst="orthographicFront"/>
            <a:lightRig rig="threePt" dir="t"/>
          </a:scene3d>
          <a:sp3d>
            <a:bevelT/>
          </a:sp3d>
        </p:spPr>
        <p:txBody>
          <a:bodyPr vert="horz" wrap="square" lIns="91440" tIns="45720" rIns="91440" bIns="45720" numCol="1" anchor="t" anchorCtr="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a:ea typeface="+mn-ea"/>
              <a:cs typeface="+mn-cs"/>
            </a:endParaRPr>
          </a:p>
        </p:txBody>
      </p:sp>
      <p:sp>
        <p:nvSpPr>
          <p:cNvPr id="94" name="Freeform 33"/>
          <p:cNvSpPr>
            <a:spLocks/>
          </p:cNvSpPr>
          <p:nvPr/>
        </p:nvSpPr>
        <p:spPr bwMode="auto">
          <a:xfrm rot="19699155" flipH="1">
            <a:off x="1863838" y="3603675"/>
            <a:ext cx="413968" cy="483670"/>
          </a:xfrm>
          <a:custGeom>
            <a:avLst/>
            <a:gdLst>
              <a:gd name="T0" fmla="*/ 1738 w 1738"/>
              <a:gd name="T1" fmla="*/ 2038 h 2038"/>
              <a:gd name="T2" fmla="*/ 1594 w 1738"/>
              <a:gd name="T3" fmla="*/ 1737 h 2038"/>
              <a:gd name="T4" fmla="*/ 151 w 1738"/>
              <a:gd name="T5" fmla="*/ 33 h 2038"/>
              <a:gd name="T6" fmla="*/ 43 w 1738"/>
              <a:gd name="T7" fmla="*/ 0 h 2038"/>
              <a:gd name="T8" fmla="*/ 0 w 1738"/>
              <a:gd name="T9" fmla="*/ 85 h 2038"/>
              <a:gd name="T10" fmla="*/ 1418 w 1738"/>
              <a:gd name="T11" fmla="*/ 2031 h 2038"/>
              <a:gd name="T12" fmla="*/ 1738 w 1738"/>
              <a:gd name="T13" fmla="*/ 2038 h 2038"/>
            </a:gdLst>
            <a:ahLst/>
            <a:cxnLst>
              <a:cxn ang="0">
                <a:pos x="T0" y="T1"/>
              </a:cxn>
              <a:cxn ang="0">
                <a:pos x="T2" y="T3"/>
              </a:cxn>
              <a:cxn ang="0">
                <a:pos x="T4" y="T5"/>
              </a:cxn>
              <a:cxn ang="0">
                <a:pos x="T6" y="T7"/>
              </a:cxn>
              <a:cxn ang="0">
                <a:pos x="T8" y="T9"/>
              </a:cxn>
              <a:cxn ang="0">
                <a:pos x="T10" y="T11"/>
              </a:cxn>
              <a:cxn ang="0">
                <a:pos x="T12" y="T13"/>
              </a:cxn>
            </a:cxnLst>
            <a:rect l="0" t="0" r="r" b="b"/>
            <a:pathLst>
              <a:path w="1738" h="2038">
                <a:moveTo>
                  <a:pt x="1738" y="2038"/>
                </a:moveTo>
                <a:cubicBezTo>
                  <a:pt x="1594" y="1737"/>
                  <a:pt x="1594" y="1737"/>
                  <a:pt x="1594" y="1737"/>
                </a:cubicBezTo>
                <a:cubicBezTo>
                  <a:pt x="1594" y="1737"/>
                  <a:pt x="336" y="738"/>
                  <a:pt x="151" y="33"/>
                </a:cubicBezTo>
                <a:cubicBezTo>
                  <a:pt x="43" y="0"/>
                  <a:pt x="43" y="0"/>
                  <a:pt x="43" y="0"/>
                </a:cubicBezTo>
                <a:cubicBezTo>
                  <a:pt x="0" y="85"/>
                  <a:pt x="0" y="85"/>
                  <a:pt x="0" y="85"/>
                </a:cubicBezTo>
                <a:cubicBezTo>
                  <a:pt x="0" y="85"/>
                  <a:pt x="752" y="1534"/>
                  <a:pt x="1418" y="2031"/>
                </a:cubicBezTo>
                <a:lnTo>
                  <a:pt x="1738" y="2038"/>
                </a:lnTo>
                <a:close/>
              </a:path>
            </a:pathLst>
          </a:custGeom>
          <a:solidFill>
            <a:schemeClr val="accent1"/>
          </a:solidFill>
          <a:ln>
            <a:noFill/>
          </a:ln>
          <a:scene3d>
            <a:camera prst="orthographicFront"/>
            <a:lightRig rig="threePt" dir="t"/>
          </a:scene3d>
          <a:sp3d>
            <a:bevelT/>
          </a:sp3d>
        </p:spPr>
        <p:txBody>
          <a:bodyPr vert="horz" wrap="square" lIns="91440" tIns="45720" rIns="91440" bIns="45720" numCol="1" anchor="t" anchorCtr="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a:ea typeface="+mn-ea"/>
              <a:cs typeface="+mn-cs"/>
            </a:endParaRPr>
          </a:p>
        </p:txBody>
      </p:sp>
      <p:sp>
        <p:nvSpPr>
          <p:cNvPr id="71" name="Freeform 18"/>
          <p:cNvSpPr>
            <a:spLocks/>
          </p:cNvSpPr>
          <p:nvPr/>
        </p:nvSpPr>
        <p:spPr bwMode="auto">
          <a:xfrm rot="8100000" flipH="1">
            <a:off x="1513638" y="5255214"/>
            <a:ext cx="191543" cy="461120"/>
          </a:xfrm>
          <a:custGeom>
            <a:avLst/>
            <a:gdLst>
              <a:gd name="T0" fmla="*/ 37 w 44"/>
              <a:gd name="T1" fmla="*/ 107 h 107"/>
              <a:gd name="T2" fmla="*/ 3 w 44"/>
              <a:gd name="T3" fmla="*/ 107 h 107"/>
              <a:gd name="T4" fmla="*/ 0 w 44"/>
              <a:gd name="T5" fmla="*/ 0 h 107"/>
              <a:gd name="T6" fmla="*/ 40 w 44"/>
              <a:gd name="T7" fmla="*/ 57 h 107"/>
              <a:gd name="T8" fmla="*/ 37 w 44"/>
              <a:gd name="T9" fmla="*/ 107 h 107"/>
            </a:gdLst>
            <a:ahLst/>
            <a:cxnLst>
              <a:cxn ang="0">
                <a:pos x="T0" y="T1"/>
              </a:cxn>
              <a:cxn ang="0">
                <a:pos x="T2" y="T3"/>
              </a:cxn>
              <a:cxn ang="0">
                <a:pos x="T4" y="T5"/>
              </a:cxn>
              <a:cxn ang="0">
                <a:pos x="T6" y="T7"/>
              </a:cxn>
              <a:cxn ang="0">
                <a:pos x="T8" y="T9"/>
              </a:cxn>
            </a:cxnLst>
            <a:rect l="0" t="0" r="r" b="b"/>
            <a:pathLst>
              <a:path w="44" h="107">
                <a:moveTo>
                  <a:pt x="37" y="107"/>
                </a:moveTo>
                <a:cubicBezTo>
                  <a:pt x="3" y="107"/>
                  <a:pt x="3" y="107"/>
                  <a:pt x="3" y="107"/>
                </a:cubicBezTo>
                <a:cubicBezTo>
                  <a:pt x="0" y="0"/>
                  <a:pt x="0" y="0"/>
                  <a:pt x="0" y="0"/>
                </a:cubicBezTo>
                <a:cubicBezTo>
                  <a:pt x="0" y="0"/>
                  <a:pt x="44" y="9"/>
                  <a:pt x="40" y="57"/>
                </a:cubicBezTo>
                <a:cubicBezTo>
                  <a:pt x="37" y="104"/>
                  <a:pt x="37" y="107"/>
                  <a:pt x="37" y="107"/>
                </a:cubicBezTo>
                <a:close/>
              </a:path>
            </a:pathLst>
          </a:custGeom>
          <a:solidFill>
            <a:schemeClr val="tx1">
              <a:lumMod val="65000"/>
              <a:lumOff val="35000"/>
            </a:schemeClr>
          </a:solidFill>
          <a:ln>
            <a:noFill/>
          </a:ln>
          <a:scene3d>
            <a:camera prst="orthographicFront"/>
            <a:lightRig rig="threePt" dir="t"/>
          </a:scene3d>
          <a:sp3d>
            <a:bevelT/>
          </a:sp3d>
        </p:spPr>
        <p:txBody>
          <a:bodyPr vert="horz" wrap="square" lIns="91440" tIns="45720" rIns="91440" bIns="45720" numCol="1" anchor="t" anchorCtr="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a:ea typeface="+mn-ea"/>
              <a:cs typeface="+mn-cs"/>
            </a:endParaRPr>
          </a:p>
        </p:txBody>
      </p:sp>
      <p:sp>
        <p:nvSpPr>
          <p:cNvPr id="72" name="Freeform 18"/>
          <p:cNvSpPr>
            <a:spLocks/>
          </p:cNvSpPr>
          <p:nvPr/>
        </p:nvSpPr>
        <p:spPr bwMode="auto">
          <a:xfrm rot="5322897" flipH="1">
            <a:off x="2491062" y="5262645"/>
            <a:ext cx="191543" cy="461120"/>
          </a:xfrm>
          <a:custGeom>
            <a:avLst/>
            <a:gdLst>
              <a:gd name="T0" fmla="*/ 37 w 44"/>
              <a:gd name="T1" fmla="*/ 107 h 107"/>
              <a:gd name="T2" fmla="*/ 3 w 44"/>
              <a:gd name="T3" fmla="*/ 107 h 107"/>
              <a:gd name="T4" fmla="*/ 0 w 44"/>
              <a:gd name="T5" fmla="*/ 0 h 107"/>
              <a:gd name="T6" fmla="*/ 40 w 44"/>
              <a:gd name="T7" fmla="*/ 57 h 107"/>
              <a:gd name="T8" fmla="*/ 37 w 44"/>
              <a:gd name="T9" fmla="*/ 107 h 107"/>
            </a:gdLst>
            <a:ahLst/>
            <a:cxnLst>
              <a:cxn ang="0">
                <a:pos x="T0" y="T1"/>
              </a:cxn>
              <a:cxn ang="0">
                <a:pos x="T2" y="T3"/>
              </a:cxn>
              <a:cxn ang="0">
                <a:pos x="T4" y="T5"/>
              </a:cxn>
              <a:cxn ang="0">
                <a:pos x="T6" y="T7"/>
              </a:cxn>
              <a:cxn ang="0">
                <a:pos x="T8" y="T9"/>
              </a:cxn>
            </a:cxnLst>
            <a:rect l="0" t="0" r="r" b="b"/>
            <a:pathLst>
              <a:path w="44" h="107">
                <a:moveTo>
                  <a:pt x="37" y="107"/>
                </a:moveTo>
                <a:cubicBezTo>
                  <a:pt x="3" y="107"/>
                  <a:pt x="3" y="107"/>
                  <a:pt x="3" y="107"/>
                </a:cubicBezTo>
                <a:cubicBezTo>
                  <a:pt x="0" y="0"/>
                  <a:pt x="0" y="0"/>
                  <a:pt x="0" y="0"/>
                </a:cubicBezTo>
                <a:cubicBezTo>
                  <a:pt x="0" y="0"/>
                  <a:pt x="44" y="9"/>
                  <a:pt x="40" y="57"/>
                </a:cubicBezTo>
                <a:cubicBezTo>
                  <a:pt x="37" y="104"/>
                  <a:pt x="37" y="107"/>
                  <a:pt x="37" y="107"/>
                </a:cubicBezTo>
                <a:close/>
              </a:path>
            </a:pathLst>
          </a:custGeom>
          <a:solidFill>
            <a:schemeClr val="tx1">
              <a:lumMod val="65000"/>
              <a:lumOff val="35000"/>
            </a:schemeClr>
          </a:solidFill>
          <a:ln>
            <a:noFill/>
          </a:ln>
          <a:scene3d>
            <a:camera prst="orthographicFront"/>
            <a:lightRig rig="threePt" dir="t"/>
          </a:scene3d>
          <a:sp3d>
            <a:bevelT/>
          </a:sp3d>
        </p:spPr>
        <p:txBody>
          <a:bodyPr vert="horz" wrap="square" lIns="91440" tIns="45720" rIns="91440" bIns="45720" numCol="1" anchor="t" anchorCtr="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a:ea typeface="+mn-ea"/>
              <a:cs typeface="+mn-cs"/>
            </a:endParaRPr>
          </a:p>
        </p:txBody>
      </p:sp>
      <p:sp>
        <p:nvSpPr>
          <p:cNvPr id="95" name="Freeform 34"/>
          <p:cNvSpPr>
            <a:spLocks/>
          </p:cNvSpPr>
          <p:nvPr/>
        </p:nvSpPr>
        <p:spPr bwMode="auto">
          <a:xfrm rot="19699155" flipH="1">
            <a:off x="2071348" y="3470379"/>
            <a:ext cx="63035" cy="98188"/>
          </a:xfrm>
          <a:custGeom>
            <a:avLst/>
            <a:gdLst>
              <a:gd name="T0" fmla="*/ 185 w 265"/>
              <a:gd name="T1" fmla="*/ 0 h 413"/>
              <a:gd name="T2" fmla="*/ 265 w 265"/>
              <a:gd name="T3" fmla="*/ 276 h 413"/>
              <a:gd name="T4" fmla="*/ 172 w 265"/>
              <a:gd name="T5" fmla="*/ 413 h 413"/>
              <a:gd name="T6" fmla="*/ 55 w 265"/>
              <a:gd name="T7" fmla="*/ 355 h 413"/>
              <a:gd name="T8" fmla="*/ 39 w 265"/>
              <a:gd name="T9" fmla="*/ 79 h 413"/>
              <a:gd name="T10" fmla="*/ 185 w 265"/>
              <a:gd name="T11" fmla="*/ 0 h 413"/>
            </a:gdLst>
            <a:ahLst/>
            <a:cxnLst>
              <a:cxn ang="0">
                <a:pos x="T0" y="T1"/>
              </a:cxn>
              <a:cxn ang="0">
                <a:pos x="T2" y="T3"/>
              </a:cxn>
              <a:cxn ang="0">
                <a:pos x="T4" y="T5"/>
              </a:cxn>
              <a:cxn ang="0">
                <a:pos x="T6" y="T7"/>
              </a:cxn>
              <a:cxn ang="0">
                <a:pos x="T8" y="T9"/>
              </a:cxn>
              <a:cxn ang="0">
                <a:pos x="T10" y="T11"/>
              </a:cxn>
            </a:cxnLst>
            <a:rect l="0" t="0" r="r" b="b"/>
            <a:pathLst>
              <a:path w="265" h="413">
                <a:moveTo>
                  <a:pt x="185" y="0"/>
                </a:moveTo>
                <a:cubicBezTo>
                  <a:pt x="265" y="276"/>
                  <a:pt x="265" y="276"/>
                  <a:pt x="265" y="276"/>
                </a:cubicBezTo>
                <a:cubicBezTo>
                  <a:pt x="172" y="413"/>
                  <a:pt x="172" y="413"/>
                  <a:pt x="172" y="413"/>
                </a:cubicBezTo>
                <a:cubicBezTo>
                  <a:pt x="55" y="355"/>
                  <a:pt x="55" y="355"/>
                  <a:pt x="55" y="355"/>
                </a:cubicBezTo>
                <a:cubicBezTo>
                  <a:pt x="55" y="355"/>
                  <a:pt x="0" y="126"/>
                  <a:pt x="39" y="79"/>
                </a:cubicBezTo>
                <a:cubicBezTo>
                  <a:pt x="77" y="32"/>
                  <a:pt x="185" y="0"/>
                  <a:pt x="185" y="0"/>
                </a:cubicBezTo>
                <a:close/>
              </a:path>
            </a:pathLst>
          </a:custGeom>
          <a:solidFill>
            <a:schemeClr val="accent1"/>
          </a:solidFill>
          <a:ln>
            <a:noFill/>
          </a:ln>
          <a:scene3d>
            <a:camera prst="orthographicFront"/>
            <a:lightRig rig="threePt" dir="t"/>
          </a:scene3d>
          <a:sp3d>
            <a:bevelT/>
          </a:sp3d>
        </p:spPr>
        <p:txBody>
          <a:bodyPr vert="horz" wrap="square" lIns="91440" tIns="45720" rIns="91440" bIns="45720" numCol="1" anchor="t" anchorCtr="0" compatLnSpc="1">
            <a:prstTxWarp prst="textNoShape">
              <a:avLst/>
            </a:prstTxWarp>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a:ea typeface="+mn-ea"/>
              <a:cs typeface="+mn-cs"/>
            </a:endParaRPr>
          </a:p>
        </p:txBody>
      </p:sp>
      <p:sp>
        <p:nvSpPr>
          <p:cNvPr id="96" name="Rectangle 35"/>
          <p:cNvSpPr>
            <a:spLocks noChangeArrowheads="1"/>
          </p:cNvSpPr>
          <p:nvPr/>
        </p:nvSpPr>
        <p:spPr bwMode="auto">
          <a:xfrm rot="19699155" flipH="1">
            <a:off x="1802645" y="3375360"/>
            <a:ext cx="1092223" cy="184861"/>
          </a:xfrm>
          <a:prstGeom prst="rect">
            <a:avLst/>
          </a:prstGeom>
          <a:solidFill>
            <a:schemeClr val="tx1">
              <a:lumMod val="75000"/>
              <a:lumOff val="25000"/>
            </a:schemeClr>
          </a:solidFill>
          <a:ln>
            <a:noFill/>
          </a:ln>
          <a:scene3d>
            <a:camera prst="orthographicFront"/>
            <a:lightRig rig="threePt" dir="t"/>
          </a:scene3d>
          <a:sp3d>
            <a:bevelT/>
          </a:sp3d>
        </p:spPr>
        <p:txBody>
          <a:bodyPr vert="horz" wrap="square" lIns="91440" tIns="45720" rIns="91440" bIns="45720" numCol="1" anchor="t" anchorCtr="0" compatLnSpc="1">
            <a:prstTxWarp prst="textNoShape">
              <a:avLst/>
            </a:prstTxWarp>
            <a:normAutofit fontScale="4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a:ea typeface="+mn-ea"/>
              <a:cs typeface="+mn-cs"/>
            </a:endParaRPr>
          </a:p>
        </p:txBody>
      </p:sp>
      <p:sp>
        <p:nvSpPr>
          <p:cNvPr id="98" name="Freeform 18"/>
          <p:cNvSpPr>
            <a:spLocks/>
          </p:cNvSpPr>
          <p:nvPr/>
        </p:nvSpPr>
        <p:spPr bwMode="auto">
          <a:xfrm rot="19699155" flipH="1">
            <a:off x="2765268" y="2977264"/>
            <a:ext cx="116885" cy="281390"/>
          </a:xfrm>
          <a:custGeom>
            <a:avLst/>
            <a:gdLst>
              <a:gd name="T0" fmla="*/ 37 w 44"/>
              <a:gd name="T1" fmla="*/ 107 h 107"/>
              <a:gd name="T2" fmla="*/ 3 w 44"/>
              <a:gd name="T3" fmla="*/ 107 h 107"/>
              <a:gd name="T4" fmla="*/ 0 w 44"/>
              <a:gd name="T5" fmla="*/ 0 h 107"/>
              <a:gd name="T6" fmla="*/ 40 w 44"/>
              <a:gd name="T7" fmla="*/ 57 h 107"/>
              <a:gd name="T8" fmla="*/ 37 w 44"/>
              <a:gd name="T9" fmla="*/ 107 h 107"/>
            </a:gdLst>
            <a:ahLst/>
            <a:cxnLst>
              <a:cxn ang="0">
                <a:pos x="T0" y="T1"/>
              </a:cxn>
              <a:cxn ang="0">
                <a:pos x="T2" y="T3"/>
              </a:cxn>
              <a:cxn ang="0">
                <a:pos x="T4" y="T5"/>
              </a:cxn>
              <a:cxn ang="0">
                <a:pos x="T6" y="T7"/>
              </a:cxn>
              <a:cxn ang="0">
                <a:pos x="T8" y="T9"/>
              </a:cxn>
            </a:cxnLst>
            <a:rect l="0" t="0" r="r" b="b"/>
            <a:pathLst>
              <a:path w="44" h="107">
                <a:moveTo>
                  <a:pt x="37" y="107"/>
                </a:moveTo>
                <a:cubicBezTo>
                  <a:pt x="3" y="107"/>
                  <a:pt x="3" y="107"/>
                  <a:pt x="3" y="107"/>
                </a:cubicBezTo>
                <a:cubicBezTo>
                  <a:pt x="0" y="0"/>
                  <a:pt x="0" y="0"/>
                  <a:pt x="0" y="0"/>
                </a:cubicBezTo>
                <a:cubicBezTo>
                  <a:pt x="0" y="0"/>
                  <a:pt x="44" y="9"/>
                  <a:pt x="40" y="57"/>
                </a:cubicBezTo>
                <a:cubicBezTo>
                  <a:pt x="37" y="104"/>
                  <a:pt x="37" y="107"/>
                  <a:pt x="37" y="107"/>
                </a:cubicBezTo>
                <a:close/>
              </a:path>
            </a:pathLst>
          </a:custGeom>
          <a:solidFill>
            <a:srgbClr val="D3B194"/>
          </a:solidFill>
          <a:ln>
            <a:noFill/>
          </a:ln>
          <a:scene3d>
            <a:camera prst="orthographicFront"/>
            <a:lightRig rig="threePt" dir="t"/>
          </a:scene3d>
          <a:sp3d>
            <a:bevelT/>
          </a:sp3d>
        </p:spPr>
        <p:txBody>
          <a:bodyPr vert="horz" wrap="square" lIns="91440" tIns="45720" rIns="91440" bIns="45720" numCol="1" anchor="t" anchorCtr="0" compatLnSpc="1">
            <a:prstTxWarp prst="textNoShape">
              <a:avLst/>
            </a:prstTxWarp>
            <a:normAutofit fontScale="8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a:ea typeface="+mn-ea"/>
              <a:cs typeface="+mn-cs"/>
            </a:endParaRPr>
          </a:p>
        </p:txBody>
      </p:sp>
      <p:sp>
        <p:nvSpPr>
          <p:cNvPr id="55" name="TextBox 54"/>
          <p:cNvSpPr txBox="1"/>
          <p:nvPr/>
        </p:nvSpPr>
        <p:spPr>
          <a:xfrm>
            <a:off x="5034798" y="681157"/>
            <a:ext cx="7157202" cy="584775"/>
          </a:xfrm>
          <a:prstGeom prst="rect">
            <a:avLst/>
          </a:prstGeom>
          <a:noFill/>
          <a:scene3d>
            <a:camera prst="orthographicFront"/>
            <a:lightRig rig="threePt" dir="t"/>
          </a:scene3d>
          <a:sp3d>
            <a:bevelT/>
          </a:sp3d>
        </p:spPr>
        <p:txBody>
          <a:bodyPr wrap="square" rtlCol="0">
            <a:spAutoFit/>
            <a:sp3d extrusionH="57150">
              <a:bevelT w="38100" h="38100" prst="angle"/>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solidFill>
                    <a:srgbClr val="FFFFFF"/>
                  </a:solidFill>
                </a:ln>
                <a:solidFill>
                  <a:srgbClr val="EB191C"/>
                </a:solidFill>
                <a:effectLst>
                  <a:outerShdw blurRad="38100" dist="38100" dir="2700000" algn="tl">
                    <a:srgbClr val="000000">
                      <a:alpha val="43137"/>
                    </a:srgbClr>
                  </a:outerShdw>
                </a:effectLst>
                <a:uLnTx/>
                <a:uFillTx/>
                <a:latin typeface="Roboto"/>
                <a:ea typeface="+mn-ea"/>
                <a:cs typeface="+mn-cs"/>
              </a:rPr>
              <a:t>Is NOT possible with Sunset Theory</a:t>
            </a:r>
          </a:p>
        </p:txBody>
      </p:sp>
      <p:sp>
        <p:nvSpPr>
          <p:cNvPr id="3" name="Thought Bubble: Cloud 2">
            <a:extLst>
              <a:ext uri="{FF2B5EF4-FFF2-40B4-BE49-F238E27FC236}">
                <a16:creationId xmlns:a16="http://schemas.microsoft.com/office/drawing/2014/main" id="{355369CD-AE16-4DBF-B052-4294D34B1D99}"/>
              </a:ext>
            </a:extLst>
          </p:cNvPr>
          <p:cNvSpPr/>
          <p:nvPr/>
        </p:nvSpPr>
        <p:spPr>
          <a:xfrm>
            <a:off x="261747" y="864159"/>
            <a:ext cx="2325086" cy="1411134"/>
          </a:xfrm>
          <a:prstGeom prst="cloudCallout">
            <a:avLst>
              <a:gd name="adj1" fmla="val 25267"/>
              <a:gd name="adj2" fmla="val 94467"/>
            </a:avLst>
          </a:prstGeom>
          <a:solidFill>
            <a:schemeClr val="bg1"/>
          </a:solidFill>
          <a:ln>
            <a:solidFill>
              <a:srgbClr val="FF00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US" b="1" dirty="0">
                <a:solidFill>
                  <a:srgbClr val="FF0000"/>
                </a:solidFill>
              </a:rPr>
              <a:t>NO, this is backwards!</a:t>
            </a:r>
          </a:p>
        </p:txBody>
      </p:sp>
      <p:sp>
        <p:nvSpPr>
          <p:cNvPr id="4" name="Slide Number Placeholder 3">
            <a:extLst>
              <a:ext uri="{FF2B5EF4-FFF2-40B4-BE49-F238E27FC236}">
                <a16:creationId xmlns:a16="http://schemas.microsoft.com/office/drawing/2014/main" id="{4989C2CB-C9BA-4913-973C-E5CD28F0C976}"/>
              </a:ext>
            </a:extLst>
          </p:cNvPr>
          <p:cNvSpPr>
            <a:spLocks noGrp="1"/>
          </p:cNvSpPr>
          <p:nvPr>
            <p:ph type="sldNum" sz="quarter" idx="12"/>
          </p:nvPr>
        </p:nvSpPr>
        <p:spPr>
          <a:xfrm>
            <a:off x="9340786" y="6510141"/>
            <a:ext cx="2743200" cy="276999"/>
          </a:xfrm>
        </p:spPr>
        <p:txBody>
          <a:bodyPr/>
          <a:lstStyle/>
          <a:p>
            <a:fld id="{8E591227-F9EB-4B2B-9432-842143BA1678}" type="slidenum">
              <a:rPr lang="en-US" sz="1800" smtClean="0">
                <a:solidFill>
                  <a:schemeClr val="tx1"/>
                </a:solidFill>
              </a:rPr>
              <a:t>49</a:t>
            </a:fld>
            <a:endParaRPr lang="en-US" dirty="0">
              <a:solidFill>
                <a:schemeClr val="tx1"/>
              </a:solidFill>
            </a:endParaRPr>
          </a:p>
        </p:txBody>
      </p:sp>
    </p:spTree>
    <p:extLst>
      <p:ext uri="{BB962C8B-B14F-4D97-AF65-F5344CB8AC3E}">
        <p14:creationId xmlns:p14="http://schemas.microsoft.com/office/powerpoint/2010/main" val="6835269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14:presetBounceEnd="26000">
                                      <p:stCondLst>
                                        <p:cond delay="0"/>
                                      </p:stCondLst>
                                      <p:childTnLst>
                                        <p:animRot by="-3900000" p14:bounceEnd="26000">
                                          <p:cBhvr>
                                            <p:cTn id="6" dur="1500" fill="hold"/>
                                            <p:tgtEl>
                                              <p:spTgt spid="35"/>
                                            </p:tgtEl>
                                            <p:attrNameLst>
                                              <p:attrName>r</p:attrName>
                                            </p:attrNameLst>
                                          </p:cBhvr>
                                        </p:animRot>
                                      </p:childTnLst>
                                    </p:cTn>
                                  </p:par>
                                  <p:par>
                                    <p:cTn id="7" presetID="8" presetClass="emph" presetSubtype="0" fill="hold" nodeType="withEffect" p14:presetBounceEnd="26000">
                                      <p:stCondLst>
                                        <p:cond delay="600"/>
                                      </p:stCondLst>
                                      <p:childTnLst>
                                        <p:animRot by="-3300000" p14:bounceEnd="26000">
                                          <p:cBhvr>
                                            <p:cTn id="8" dur="1200" fill="hold"/>
                                            <p:tgtEl>
                                              <p:spTgt spid="40"/>
                                            </p:tgtEl>
                                            <p:attrNameLst>
                                              <p:attrName>r</p:attrName>
                                            </p:attrNameLst>
                                          </p:cBhvr>
                                        </p:animRot>
                                      </p:childTnLst>
                                    </p:cTn>
                                  </p:par>
                                  <p:par>
                                    <p:cTn id="9" presetID="8" presetClass="emph" presetSubtype="0" fill="hold" nodeType="withEffect" p14:presetBounceEnd="26000">
                                      <p:stCondLst>
                                        <p:cond delay="900"/>
                                      </p:stCondLst>
                                      <p:childTnLst>
                                        <p:animRot by="-2400000" p14:bounceEnd="26000">
                                          <p:cBhvr>
                                            <p:cTn id="10" dur="900" fill="hold"/>
                                            <p:tgtEl>
                                              <p:spTgt spid="45"/>
                                            </p:tgtEl>
                                            <p:attrNameLst>
                                              <p:attrName>r</p:attrName>
                                            </p:attrNameLst>
                                          </p:cBhvr>
                                        </p:animRot>
                                      </p:childTnLst>
                                    </p:cTn>
                                  </p:par>
                                  <p:par>
                                    <p:cTn id="11" presetID="8" presetClass="emph" presetSubtype="0" fill="hold" nodeType="withEffect" p14:presetBounceEnd="58333">
                                      <p:stCondLst>
                                        <p:cond delay="1300"/>
                                      </p:stCondLst>
                                      <p:childTnLst>
                                        <p:animRot by="-1200000" p14:bounceEnd="58333">
                                          <p:cBhvr>
                                            <p:cTn id="12" dur="600" fill="hold"/>
                                            <p:tgtEl>
                                              <p:spTgt spid="50"/>
                                            </p:tgtEl>
                                            <p:attrNameLst>
                                              <p:attrName>r</p:attrName>
                                            </p:attrNameLst>
                                          </p:cBhvr>
                                        </p:animRot>
                                      </p:childTnLst>
                                    </p:cTn>
                                  </p:par>
                                  <p:par>
                                    <p:cTn id="13" presetID="10" presetClass="exit" presetSubtype="0" fill="hold" nodeType="withEffect">
                                      <p:stCondLst>
                                        <p:cond delay="1300"/>
                                      </p:stCondLst>
                                      <p:childTnLst>
                                        <p:animEffect transition="out" filter="fade">
                                          <p:cBhvr>
                                            <p:cTn id="14" dur="500"/>
                                            <p:tgtEl>
                                              <p:spTgt spid="18"/>
                                            </p:tgtEl>
                                          </p:cBhvr>
                                        </p:animEffect>
                                        <p:set>
                                          <p:cBhvr>
                                            <p:cTn id="15" dur="1" fill="hold">
                                              <p:stCondLst>
                                                <p:cond delay="499"/>
                                              </p:stCondLst>
                                            </p:cTn>
                                            <p:tgtEl>
                                              <p:spTgt spid="18"/>
                                            </p:tgtEl>
                                            <p:attrNameLst>
                                              <p:attrName>style.visibility</p:attrName>
                                            </p:attrNameLst>
                                          </p:cBhvr>
                                          <p:to>
                                            <p:strVal val="hidden"/>
                                          </p:to>
                                        </p:set>
                                      </p:childTnLst>
                                    </p:cTn>
                                  </p:par>
                                  <p:par>
                                    <p:cTn id="16" presetID="10" presetClass="entr" presetSubtype="0" fill="hold" nodeType="withEffect">
                                      <p:stCondLst>
                                        <p:cond delay="130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2" presetClass="entr" presetSubtype="8" fill="hold" grpId="0" nodeType="withEffect">
                                      <p:stCondLst>
                                        <p:cond delay="130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0-#ppt_w/2"/>
                                              </p:val>
                                            </p:tav>
                                            <p:tav tm="100000">
                                              <p:val>
                                                <p:strVal val="#ppt_x"/>
                                              </p:val>
                                            </p:tav>
                                          </p:tavLst>
                                        </p:anim>
                                        <p:anim calcmode="lin" valueType="num">
                                          <p:cBhvr additive="base">
                                            <p:cTn id="22" dur="500" fill="hold"/>
                                            <p:tgtEl>
                                              <p:spTgt spid="2"/>
                                            </p:tgtEl>
                                            <p:attrNameLst>
                                              <p:attrName>ppt_y</p:attrName>
                                            </p:attrNameLst>
                                          </p:cBhvr>
                                          <p:tavLst>
                                            <p:tav tm="0">
                                              <p:val>
                                                <p:strVal val="#ppt_y"/>
                                              </p:val>
                                            </p:tav>
                                            <p:tav tm="100000">
                                              <p:val>
                                                <p:strVal val="#ppt_y"/>
                                              </p:val>
                                            </p:tav>
                                          </p:tavLst>
                                        </p:anim>
                                      </p:childTnLst>
                                    </p:cTn>
                                  </p:par>
                                </p:childTnLst>
                              </p:cTn>
                            </p:par>
                            <p:par>
                              <p:cTn id="23" fill="hold">
                                <p:stCondLst>
                                  <p:cond delay="1900"/>
                                </p:stCondLst>
                                <p:childTnLst>
                                  <p:par>
                                    <p:cTn id="24" presetID="2" presetClass="entr" presetSubtype="2" fill="hold" grpId="0" nodeType="afterEffect">
                                      <p:stCondLst>
                                        <p:cond delay="0"/>
                                      </p:stCondLst>
                                      <p:childTnLst>
                                        <p:set>
                                          <p:cBhvr>
                                            <p:cTn id="25" dur="1" fill="hold">
                                              <p:stCondLst>
                                                <p:cond delay="0"/>
                                              </p:stCondLst>
                                            </p:cTn>
                                            <p:tgtEl>
                                              <p:spTgt spid="55"/>
                                            </p:tgtEl>
                                            <p:attrNameLst>
                                              <p:attrName>style.visibility</p:attrName>
                                            </p:attrNameLst>
                                          </p:cBhvr>
                                          <p:to>
                                            <p:strVal val="visible"/>
                                          </p:to>
                                        </p:set>
                                        <p:anim calcmode="lin" valueType="num">
                                          <p:cBhvr additive="base">
                                            <p:cTn id="26" dur="500" fill="hold"/>
                                            <p:tgtEl>
                                              <p:spTgt spid="55"/>
                                            </p:tgtEl>
                                            <p:attrNameLst>
                                              <p:attrName>ppt_x</p:attrName>
                                            </p:attrNameLst>
                                          </p:cBhvr>
                                          <p:tavLst>
                                            <p:tav tm="0">
                                              <p:val>
                                                <p:strVal val="1+#ppt_w/2"/>
                                              </p:val>
                                            </p:tav>
                                            <p:tav tm="100000">
                                              <p:val>
                                                <p:strVal val="#ppt_x"/>
                                              </p:val>
                                            </p:tav>
                                          </p:tavLst>
                                        </p:anim>
                                        <p:anim calcmode="lin" valueType="num">
                                          <p:cBhvr additive="base">
                                            <p:cTn id="27" dur="500" fill="hold"/>
                                            <p:tgtEl>
                                              <p:spTgt spid="55"/>
                                            </p:tgtEl>
                                            <p:attrNameLst>
                                              <p:attrName>ppt_y</p:attrName>
                                            </p:attrNameLst>
                                          </p:cBhvr>
                                          <p:tavLst>
                                            <p:tav tm="0">
                                              <p:val>
                                                <p:strVal val="#ppt_y"/>
                                              </p:val>
                                            </p:tav>
                                            <p:tav tm="100000">
                                              <p:val>
                                                <p:strVal val="#ppt_y"/>
                                              </p:val>
                                            </p:tav>
                                          </p:tavLst>
                                        </p:anim>
                                      </p:childTnLst>
                                    </p:cTn>
                                  </p:par>
                                  <p:par>
                                    <p:cTn id="28" presetID="1" presetClass="entr" presetSubtype="0"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5" grpId="0"/>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900000">
                                          <p:cBhvr>
                                            <p:cTn id="6" dur="1500" fill="hold"/>
                                            <p:tgtEl>
                                              <p:spTgt spid="35"/>
                                            </p:tgtEl>
                                            <p:attrNameLst>
                                              <p:attrName>r</p:attrName>
                                            </p:attrNameLst>
                                          </p:cBhvr>
                                        </p:animRot>
                                      </p:childTnLst>
                                    </p:cTn>
                                  </p:par>
                                  <p:par>
                                    <p:cTn id="7" presetID="8" presetClass="emph" presetSubtype="0" fill="hold" nodeType="withEffect">
                                      <p:stCondLst>
                                        <p:cond delay="600"/>
                                      </p:stCondLst>
                                      <p:childTnLst>
                                        <p:animRot by="-3300000">
                                          <p:cBhvr>
                                            <p:cTn id="8" dur="1200" fill="hold"/>
                                            <p:tgtEl>
                                              <p:spTgt spid="40"/>
                                            </p:tgtEl>
                                            <p:attrNameLst>
                                              <p:attrName>r</p:attrName>
                                            </p:attrNameLst>
                                          </p:cBhvr>
                                        </p:animRot>
                                      </p:childTnLst>
                                    </p:cTn>
                                  </p:par>
                                  <p:par>
                                    <p:cTn id="9" presetID="8" presetClass="emph" presetSubtype="0" fill="hold" nodeType="withEffect">
                                      <p:stCondLst>
                                        <p:cond delay="900"/>
                                      </p:stCondLst>
                                      <p:childTnLst>
                                        <p:animRot by="-2400000">
                                          <p:cBhvr>
                                            <p:cTn id="10" dur="900" fill="hold"/>
                                            <p:tgtEl>
                                              <p:spTgt spid="45"/>
                                            </p:tgtEl>
                                            <p:attrNameLst>
                                              <p:attrName>r</p:attrName>
                                            </p:attrNameLst>
                                          </p:cBhvr>
                                        </p:animRot>
                                      </p:childTnLst>
                                    </p:cTn>
                                  </p:par>
                                  <p:par>
                                    <p:cTn id="11" presetID="8" presetClass="emph" presetSubtype="0" fill="hold" nodeType="withEffect">
                                      <p:stCondLst>
                                        <p:cond delay="1300"/>
                                      </p:stCondLst>
                                      <p:childTnLst>
                                        <p:animRot by="-1200000">
                                          <p:cBhvr>
                                            <p:cTn id="12" dur="600" fill="hold"/>
                                            <p:tgtEl>
                                              <p:spTgt spid="50"/>
                                            </p:tgtEl>
                                            <p:attrNameLst>
                                              <p:attrName>r</p:attrName>
                                            </p:attrNameLst>
                                          </p:cBhvr>
                                        </p:animRot>
                                      </p:childTnLst>
                                    </p:cTn>
                                  </p:par>
                                  <p:par>
                                    <p:cTn id="13" presetID="10" presetClass="exit" presetSubtype="0" fill="hold" nodeType="withEffect">
                                      <p:stCondLst>
                                        <p:cond delay="1300"/>
                                      </p:stCondLst>
                                      <p:childTnLst>
                                        <p:animEffect transition="out" filter="fade">
                                          <p:cBhvr>
                                            <p:cTn id="14" dur="500"/>
                                            <p:tgtEl>
                                              <p:spTgt spid="18"/>
                                            </p:tgtEl>
                                          </p:cBhvr>
                                        </p:animEffect>
                                        <p:set>
                                          <p:cBhvr>
                                            <p:cTn id="15" dur="1" fill="hold">
                                              <p:stCondLst>
                                                <p:cond delay="499"/>
                                              </p:stCondLst>
                                            </p:cTn>
                                            <p:tgtEl>
                                              <p:spTgt spid="18"/>
                                            </p:tgtEl>
                                            <p:attrNameLst>
                                              <p:attrName>style.visibility</p:attrName>
                                            </p:attrNameLst>
                                          </p:cBhvr>
                                          <p:to>
                                            <p:strVal val="hidden"/>
                                          </p:to>
                                        </p:set>
                                      </p:childTnLst>
                                    </p:cTn>
                                  </p:par>
                                  <p:par>
                                    <p:cTn id="16" presetID="10" presetClass="entr" presetSubtype="0" fill="hold" nodeType="withEffect">
                                      <p:stCondLst>
                                        <p:cond delay="130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2" presetClass="entr" presetSubtype="8" fill="hold" grpId="0" nodeType="withEffect">
                                      <p:stCondLst>
                                        <p:cond delay="130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0-#ppt_w/2"/>
                                              </p:val>
                                            </p:tav>
                                            <p:tav tm="100000">
                                              <p:val>
                                                <p:strVal val="#ppt_x"/>
                                              </p:val>
                                            </p:tav>
                                          </p:tavLst>
                                        </p:anim>
                                        <p:anim calcmode="lin" valueType="num">
                                          <p:cBhvr additive="base">
                                            <p:cTn id="22" dur="500" fill="hold"/>
                                            <p:tgtEl>
                                              <p:spTgt spid="2"/>
                                            </p:tgtEl>
                                            <p:attrNameLst>
                                              <p:attrName>ppt_y</p:attrName>
                                            </p:attrNameLst>
                                          </p:cBhvr>
                                          <p:tavLst>
                                            <p:tav tm="0">
                                              <p:val>
                                                <p:strVal val="#ppt_y"/>
                                              </p:val>
                                            </p:tav>
                                            <p:tav tm="100000">
                                              <p:val>
                                                <p:strVal val="#ppt_y"/>
                                              </p:val>
                                            </p:tav>
                                          </p:tavLst>
                                        </p:anim>
                                      </p:childTnLst>
                                    </p:cTn>
                                  </p:par>
                                </p:childTnLst>
                              </p:cTn>
                            </p:par>
                            <p:par>
                              <p:cTn id="23" fill="hold">
                                <p:stCondLst>
                                  <p:cond delay="1900"/>
                                </p:stCondLst>
                                <p:childTnLst>
                                  <p:par>
                                    <p:cTn id="24" presetID="2" presetClass="entr" presetSubtype="2" fill="hold" grpId="0" nodeType="afterEffect">
                                      <p:stCondLst>
                                        <p:cond delay="0"/>
                                      </p:stCondLst>
                                      <p:childTnLst>
                                        <p:set>
                                          <p:cBhvr>
                                            <p:cTn id="25" dur="1" fill="hold">
                                              <p:stCondLst>
                                                <p:cond delay="0"/>
                                              </p:stCondLst>
                                            </p:cTn>
                                            <p:tgtEl>
                                              <p:spTgt spid="55"/>
                                            </p:tgtEl>
                                            <p:attrNameLst>
                                              <p:attrName>style.visibility</p:attrName>
                                            </p:attrNameLst>
                                          </p:cBhvr>
                                          <p:to>
                                            <p:strVal val="visible"/>
                                          </p:to>
                                        </p:set>
                                        <p:anim calcmode="lin" valueType="num">
                                          <p:cBhvr additive="base">
                                            <p:cTn id="26" dur="500" fill="hold"/>
                                            <p:tgtEl>
                                              <p:spTgt spid="55"/>
                                            </p:tgtEl>
                                            <p:attrNameLst>
                                              <p:attrName>ppt_x</p:attrName>
                                            </p:attrNameLst>
                                          </p:cBhvr>
                                          <p:tavLst>
                                            <p:tav tm="0">
                                              <p:val>
                                                <p:strVal val="1+#ppt_w/2"/>
                                              </p:val>
                                            </p:tav>
                                            <p:tav tm="100000">
                                              <p:val>
                                                <p:strVal val="#ppt_x"/>
                                              </p:val>
                                            </p:tav>
                                          </p:tavLst>
                                        </p:anim>
                                        <p:anim calcmode="lin" valueType="num">
                                          <p:cBhvr additive="base">
                                            <p:cTn id="27" dur="500" fill="hold"/>
                                            <p:tgtEl>
                                              <p:spTgt spid="55"/>
                                            </p:tgtEl>
                                            <p:attrNameLst>
                                              <p:attrName>ppt_y</p:attrName>
                                            </p:attrNameLst>
                                          </p:cBhvr>
                                          <p:tavLst>
                                            <p:tav tm="0">
                                              <p:val>
                                                <p:strVal val="#ppt_y"/>
                                              </p:val>
                                            </p:tav>
                                            <p:tav tm="100000">
                                              <p:val>
                                                <p:strVal val="#ppt_y"/>
                                              </p:val>
                                            </p:tav>
                                          </p:tavLst>
                                        </p:anim>
                                      </p:childTnLst>
                                    </p:cTn>
                                  </p:par>
                                  <p:par>
                                    <p:cTn id="28" presetID="1" presetClass="entr" presetSubtype="0"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5" grpId="0"/>
          <p:bldP spid="3"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8100000" scaled="1"/>
          <a:tileRect/>
        </a:gradFill>
        <a:effectLst/>
      </p:bgPr>
    </p:bg>
    <p:spTree>
      <p:nvGrpSpPr>
        <p:cNvPr id="1" name=""/>
        <p:cNvGrpSpPr/>
        <p:nvPr/>
      </p:nvGrpSpPr>
      <p:grpSpPr>
        <a:xfrm>
          <a:off x="0" y="0"/>
          <a:ext cx="0" cy="0"/>
          <a:chOff x="0" y="0"/>
          <a:chExt cx="0" cy="0"/>
        </a:xfrm>
      </p:grpSpPr>
      <p:pic>
        <p:nvPicPr>
          <p:cNvPr id="2" name="Picture Placeholder 1">
            <a:extLst>
              <a:ext uri="{FF2B5EF4-FFF2-40B4-BE49-F238E27FC236}">
                <a16:creationId xmlns:a16="http://schemas.microsoft.com/office/drawing/2014/main" id="{D22019DD-E7D3-433B-8E51-A57D3724E4AD}"/>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12418434" y="2821577"/>
            <a:ext cx="184530" cy="265611"/>
          </a:xfrm>
          <a:prstGeom prst="rect">
            <a:avLst/>
          </a:prstGeom>
          <a:scene3d>
            <a:camera prst="orthographicFront"/>
            <a:lightRig rig="threePt" dir="t"/>
          </a:scene3d>
          <a:sp3d>
            <a:bevelT/>
          </a:sp3d>
        </p:spPr>
      </p:pic>
      <p:sp>
        <p:nvSpPr>
          <p:cNvPr id="4" name="Rectangle 3">
            <a:extLst>
              <a:ext uri="{FF2B5EF4-FFF2-40B4-BE49-F238E27FC236}">
                <a16:creationId xmlns:a16="http://schemas.microsoft.com/office/drawing/2014/main" id="{FB3DC8F9-7D87-4113-B64E-64A314875C5D}"/>
              </a:ext>
            </a:extLst>
          </p:cNvPr>
          <p:cNvSpPr/>
          <p:nvPr/>
        </p:nvSpPr>
        <p:spPr>
          <a:xfrm>
            <a:off x="5638800" y="198671"/>
            <a:ext cx="6400800" cy="3539430"/>
          </a:xfrm>
          <a:prstGeom prst="rect">
            <a:avLst/>
          </a:prstGeom>
        </p:spPr>
        <p:txBody>
          <a:bodyPr wrap="square">
            <a:spAutoFit/>
          </a:bodyPr>
          <a:lstStyle/>
          <a:p>
            <a:pPr lvl="0"/>
            <a:r>
              <a:rPr lang="en-US" sz="2800" dirty="0">
                <a:effectLst>
                  <a:outerShdw blurRad="38100" dist="38100" dir="2700000" algn="tl">
                    <a:srgbClr val="000000">
                      <a:alpha val="43137"/>
                    </a:srgbClr>
                  </a:outerShdw>
                </a:effectLst>
                <a:latin typeface="Tahoma"/>
              </a:rPr>
              <a:t>In Exodus 10:10, Pharaoh says to Moses and Aaron, during one of their ongoing exchanges, literally </a:t>
            </a:r>
            <a:r>
              <a:rPr lang="en-US" sz="2800" dirty="0">
                <a:solidFill>
                  <a:srgbClr val="C00000"/>
                </a:solidFill>
                <a:effectLst>
                  <a:outerShdw blurRad="38100" dist="38100" dir="2700000" algn="tl">
                    <a:srgbClr val="000000">
                      <a:alpha val="43137"/>
                    </a:srgbClr>
                  </a:outerShdw>
                </a:effectLst>
                <a:latin typeface="Tahoma"/>
              </a:rPr>
              <a:t>“see, </a:t>
            </a:r>
            <a:br>
              <a:rPr lang="en-US" sz="2800" dirty="0">
                <a:solidFill>
                  <a:srgbClr val="C00000"/>
                </a:solidFill>
                <a:effectLst>
                  <a:outerShdw blurRad="38100" dist="38100" dir="2700000" algn="tl">
                    <a:srgbClr val="000000">
                      <a:alpha val="43137"/>
                    </a:srgbClr>
                  </a:outerShdw>
                </a:effectLst>
                <a:latin typeface="Tahoma"/>
              </a:rPr>
            </a:br>
            <a:r>
              <a:rPr lang="en-US" sz="2800" dirty="0">
                <a:solidFill>
                  <a:srgbClr val="C00000"/>
                </a:solidFill>
                <a:effectLst>
                  <a:outerShdw blurRad="38100" dist="38100" dir="2700000" algn="tl">
                    <a:srgbClr val="000000">
                      <a:alpha val="43137"/>
                    </a:srgbClr>
                  </a:outerShdw>
                </a:effectLst>
                <a:latin typeface="Tahoma"/>
              </a:rPr>
              <a:t>for there is evil before you,”</a:t>
            </a:r>
            <a:r>
              <a:rPr lang="en-US" sz="2800" dirty="0">
                <a:solidFill>
                  <a:srgbClr val="B06C2E"/>
                </a:solidFill>
                <a:effectLst>
                  <a:outerShdw blurRad="38100" dist="38100" dir="2700000" algn="tl">
                    <a:srgbClr val="000000">
                      <a:alpha val="43137"/>
                    </a:srgbClr>
                  </a:outerShdw>
                </a:effectLst>
                <a:latin typeface="Tahoma"/>
              </a:rPr>
              <a:t> </a:t>
            </a:r>
            <a:r>
              <a:rPr lang="en-US" sz="2800" dirty="0">
                <a:effectLst>
                  <a:outerShdw blurRad="38100" dist="38100" dir="2700000" algn="tl">
                    <a:srgbClr val="000000">
                      <a:alpha val="43137"/>
                    </a:srgbClr>
                  </a:outerShdw>
                </a:effectLst>
                <a:latin typeface="Tahoma"/>
              </a:rPr>
              <a:t>or more idiomatically</a:t>
            </a:r>
            <a:r>
              <a:rPr lang="en-US" sz="2800" dirty="0">
                <a:solidFill>
                  <a:srgbClr val="C00000"/>
                </a:solidFill>
                <a:effectLst>
                  <a:outerShdw blurRad="38100" dist="38100" dir="2700000" algn="tl">
                    <a:srgbClr val="000000">
                      <a:alpha val="43137"/>
                    </a:srgbClr>
                  </a:outerShdw>
                </a:effectLst>
                <a:latin typeface="Tahoma"/>
              </a:rPr>
              <a:t> “look, you are up to no good.” </a:t>
            </a:r>
            <a:r>
              <a:rPr lang="en-US" sz="2800" dirty="0">
                <a:effectLst>
                  <a:outerShdw blurRad="38100" dist="38100" dir="2700000" algn="tl">
                    <a:srgbClr val="000000">
                      <a:alpha val="43137"/>
                    </a:srgbClr>
                  </a:outerShdw>
                </a:effectLst>
                <a:latin typeface="Tahoma"/>
              </a:rPr>
              <a:t> The </a:t>
            </a:r>
            <a:r>
              <a:rPr lang="en-US" sz="2800" dirty="0">
                <a:solidFill>
                  <a:srgbClr val="C00000"/>
                </a:solidFill>
                <a:effectLst>
                  <a:outerShdw blurRad="38100" dist="38100" dir="2700000" algn="tl">
                    <a:srgbClr val="000000">
                      <a:alpha val="43137"/>
                    </a:srgbClr>
                  </a:outerShdw>
                </a:effectLst>
                <a:latin typeface="Tahoma"/>
              </a:rPr>
              <a:t>Hebrew word &lt;</a:t>
            </a:r>
            <a:r>
              <a:rPr lang="en-US" sz="2800" dirty="0" err="1">
                <a:solidFill>
                  <a:srgbClr val="C00000"/>
                </a:solidFill>
                <a:effectLst>
                  <a:outerShdw blurRad="38100" dist="38100" dir="2700000" algn="tl">
                    <a:srgbClr val="000000">
                      <a:alpha val="43137"/>
                    </a:srgbClr>
                  </a:outerShdw>
                </a:effectLst>
                <a:latin typeface="Tahoma"/>
              </a:rPr>
              <a:t>raʿ</a:t>
            </a:r>
            <a:r>
              <a:rPr lang="en-US" sz="2800" dirty="0">
                <a:solidFill>
                  <a:srgbClr val="C00000"/>
                </a:solidFill>
                <a:effectLst>
                  <a:outerShdw blurRad="38100" dist="38100" dir="2700000" algn="tl">
                    <a:srgbClr val="000000">
                      <a:alpha val="43137"/>
                    </a:srgbClr>
                  </a:outerShdw>
                </a:effectLst>
                <a:latin typeface="Tahoma"/>
              </a:rPr>
              <a:t>&gt; “evil” is the name of the Egyptian sun-god Ra,</a:t>
            </a:r>
            <a:r>
              <a:rPr lang="en-US" sz="2800" dirty="0">
                <a:effectLst>
                  <a:outerShdw blurRad="38100" dist="38100" dir="2700000" algn="tl">
                    <a:srgbClr val="000000">
                      <a:alpha val="43137"/>
                    </a:srgbClr>
                  </a:outerShdw>
                </a:effectLst>
                <a:latin typeface="Tahoma"/>
              </a:rPr>
              <a:t> the head of the pantheon.  </a:t>
            </a:r>
            <a:endParaRPr lang="en-US" sz="2800" dirty="0">
              <a:solidFill>
                <a:srgbClr val="B06C2E"/>
              </a:solidFill>
              <a:effectLst>
                <a:outerShdw blurRad="38100" dist="38100" dir="2700000" algn="tl">
                  <a:srgbClr val="000000">
                    <a:alpha val="43137"/>
                  </a:srgbClr>
                </a:outerShdw>
              </a:effectLst>
              <a:latin typeface="Tahoma"/>
            </a:endParaRPr>
          </a:p>
        </p:txBody>
      </p:sp>
      <p:sp>
        <p:nvSpPr>
          <p:cNvPr id="6" name="Slide Number Placeholder 2"/>
          <p:cNvSpPr txBox="1">
            <a:spLocks/>
          </p:cNvSpPr>
          <p:nvPr/>
        </p:nvSpPr>
        <p:spPr>
          <a:xfrm>
            <a:off x="9330481" y="6500914"/>
            <a:ext cx="2743200"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8BB047D-A6CD-43AB-96F0-683C726B586B}" type="slidenum">
              <a:rPr lang="en-US" sz="1400" b="1" smtClean="0">
                <a:solidFill>
                  <a:srgbClr val="002060"/>
                </a:solidFill>
              </a:rPr>
              <a:pPr algn="r"/>
              <a:t>5</a:t>
            </a:fld>
            <a:endParaRPr lang="en-US" b="1" dirty="0">
              <a:solidFill>
                <a:srgbClr val="002060"/>
              </a:solidFill>
            </a:endParaRPr>
          </a:p>
        </p:txBody>
      </p:sp>
      <p:pic>
        <p:nvPicPr>
          <p:cNvPr id="7" name="Picture 3" descr="C:\Users\Rae\Desktop\Ra sun god.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9740" y="795903"/>
            <a:ext cx="4597961" cy="386228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B3DC8F9-7D87-4113-B64E-64A314875C5D}"/>
              </a:ext>
            </a:extLst>
          </p:cNvPr>
          <p:cNvSpPr/>
          <p:nvPr/>
        </p:nvSpPr>
        <p:spPr>
          <a:xfrm>
            <a:off x="5638800" y="3814335"/>
            <a:ext cx="6400800" cy="2677656"/>
          </a:xfrm>
          <a:prstGeom prst="rect">
            <a:avLst/>
          </a:prstGeom>
        </p:spPr>
        <p:txBody>
          <a:bodyPr wrap="square">
            <a:spAutoFit/>
          </a:bodyPr>
          <a:lstStyle/>
          <a:p>
            <a:pPr lvl="0"/>
            <a:r>
              <a:rPr lang="en-US" sz="2800" dirty="0">
                <a:effectLst>
                  <a:outerShdw blurRad="38100" dist="38100" dir="2700000" algn="tl">
                    <a:srgbClr val="000000">
                      <a:alpha val="43137"/>
                    </a:srgbClr>
                  </a:outerShdw>
                </a:effectLst>
                <a:latin typeface="Tahoma"/>
              </a:rPr>
              <a:t>In this bilingual pun, made possible </a:t>
            </a:r>
            <a:br>
              <a:rPr lang="en-US" sz="2800" dirty="0">
                <a:effectLst>
                  <a:outerShdw blurRad="38100" dist="38100" dir="2700000" algn="tl">
                    <a:srgbClr val="000000">
                      <a:alpha val="43137"/>
                    </a:srgbClr>
                  </a:outerShdw>
                </a:effectLst>
                <a:latin typeface="Tahoma"/>
              </a:rPr>
            </a:br>
            <a:r>
              <a:rPr lang="en-US" sz="2800" dirty="0">
                <a:effectLst>
                  <a:outerShdw blurRad="38100" dist="38100" dir="2700000" algn="tl">
                    <a:srgbClr val="000000">
                      <a:alpha val="43137"/>
                    </a:srgbClr>
                  </a:outerShdw>
                </a:effectLst>
                <a:latin typeface="Tahoma"/>
              </a:rPr>
              <a:t>by this linguistic occurrence, not only does Pharaoh deny the request of the Israelites to worship their Elohim, but he also states, as it were, </a:t>
            </a:r>
            <a:r>
              <a:rPr lang="en-US" sz="2800" dirty="0">
                <a:solidFill>
                  <a:srgbClr val="C00000"/>
                </a:solidFill>
                <a:effectLst>
                  <a:outerShdw blurRad="38100" dist="38100" dir="2700000" algn="tl">
                    <a:srgbClr val="000000">
                      <a:alpha val="43137"/>
                    </a:srgbClr>
                  </a:outerShdw>
                </a:effectLst>
                <a:latin typeface="Tahoma"/>
              </a:rPr>
              <a:t>“that Ra </a:t>
            </a:r>
            <a:br>
              <a:rPr lang="en-US" sz="2800" dirty="0">
                <a:solidFill>
                  <a:srgbClr val="C00000"/>
                </a:solidFill>
                <a:effectLst>
                  <a:outerShdw blurRad="38100" dist="38100" dir="2700000" algn="tl">
                    <a:srgbClr val="000000">
                      <a:alpha val="43137"/>
                    </a:srgbClr>
                  </a:outerShdw>
                </a:effectLst>
                <a:latin typeface="Tahoma"/>
              </a:rPr>
            </a:br>
            <a:r>
              <a:rPr lang="en-US" sz="2400" dirty="0">
                <a:solidFill>
                  <a:schemeClr val="tx1">
                    <a:lumMod val="75000"/>
                    <a:lumOff val="25000"/>
                  </a:schemeClr>
                </a:solidFill>
                <a:effectLst>
                  <a:outerShdw blurRad="38100" dist="38100" dir="2700000" algn="tl">
                    <a:srgbClr val="000000">
                      <a:alpha val="43137"/>
                    </a:srgbClr>
                  </a:outerShdw>
                </a:effectLst>
                <a:latin typeface="Tahoma"/>
              </a:rPr>
              <a:t>[the false </a:t>
            </a:r>
            <a:r>
              <a:rPr lang="en-US" sz="2400" u="sng" dirty="0">
                <a:solidFill>
                  <a:schemeClr val="tx1">
                    <a:lumMod val="75000"/>
                    <a:lumOff val="25000"/>
                  </a:schemeClr>
                </a:solidFill>
                <a:effectLst>
                  <a:outerShdw blurRad="38100" dist="38100" dir="2700000" algn="tl">
                    <a:srgbClr val="000000">
                      <a:alpha val="43137"/>
                    </a:srgbClr>
                  </a:outerShdw>
                </a:effectLst>
                <a:latin typeface="Tahoma"/>
              </a:rPr>
              <a:t>sun</a:t>
            </a:r>
            <a:r>
              <a:rPr lang="en-US" sz="2400" dirty="0">
                <a:solidFill>
                  <a:schemeClr val="tx1">
                    <a:lumMod val="75000"/>
                    <a:lumOff val="25000"/>
                  </a:schemeClr>
                </a:solidFill>
                <a:effectLst>
                  <a:outerShdw blurRad="38100" dist="38100" dir="2700000" algn="tl">
                    <a:srgbClr val="000000">
                      <a:alpha val="43137"/>
                    </a:srgbClr>
                  </a:outerShdw>
                </a:effectLst>
                <a:latin typeface="Tahoma"/>
              </a:rPr>
              <a:t> god] </a:t>
            </a:r>
            <a:r>
              <a:rPr lang="en-US" sz="2800" dirty="0">
                <a:solidFill>
                  <a:srgbClr val="C00000"/>
                </a:solidFill>
                <a:effectLst>
                  <a:outerShdw blurRad="38100" dist="38100" dir="2700000" algn="tl">
                    <a:srgbClr val="000000">
                      <a:alpha val="43137"/>
                    </a:srgbClr>
                  </a:outerShdw>
                </a:effectLst>
                <a:latin typeface="Tahoma"/>
              </a:rPr>
              <a:t>is before you.”</a:t>
            </a:r>
          </a:p>
        </p:txBody>
      </p:sp>
      <p:sp>
        <p:nvSpPr>
          <p:cNvPr id="9" name="Rectangle 8">
            <a:extLst>
              <a:ext uri="{FF2B5EF4-FFF2-40B4-BE49-F238E27FC236}">
                <a16:creationId xmlns:a16="http://schemas.microsoft.com/office/drawing/2014/main" id="{FB3DC8F9-7D87-4113-B64E-64A314875C5D}"/>
              </a:ext>
            </a:extLst>
          </p:cNvPr>
          <p:cNvSpPr/>
          <p:nvPr/>
        </p:nvSpPr>
        <p:spPr>
          <a:xfrm>
            <a:off x="472440" y="4745329"/>
            <a:ext cx="5029200" cy="1938992"/>
          </a:xfrm>
          <a:prstGeom prst="rect">
            <a:avLst/>
          </a:prstGeom>
        </p:spPr>
        <p:txBody>
          <a:bodyPr wrap="square">
            <a:spAutoFit/>
          </a:bodyPr>
          <a:lstStyle/>
          <a:p>
            <a:pPr lvl="0"/>
            <a:r>
              <a:rPr lang="en-US" sz="2400" dirty="0" err="1">
                <a:effectLst>
                  <a:outerShdw blurRad="38100" dist="38100" dir="2700000" algn="tl">
                    <a:srgbClr val="000000">
                      <a:alpha val="43137"/>
                    </a:srgbClr>
                  </a:outerShdw>
                </a:effectLst>
                <a:latin typeface="Tahoma"/>
              </a:rPr>
              <a:t>Exo</a:t>
            </a:r>
            <a:r>
              <a:rPr lang="en-US" sz="2400" dirty="0">
                <a:effectLst>
                  <a:outerShdw blurRad="38100" dist="38100" dir="2700000" algn="tl">
                    <a:srgbClr val="000000">
                      <a:alpha val="43137"/>
                    </a:srgbClr>
                  </a:outerShdw>
                </a:effectLst>
                <a:latin typeface="Tahoma"/>
              </a:rPr>
              <a:t> 10:10 And he said unto them, Let </a:t>
            </a:r>
            <a:r>
              <a:rPr lang="en-US" sz="2400" dirty="0">
                <a:solidFill>
                  <a:srgbClr val="3333FF"/>
                </a:solidFill>
                <a:effectLst>
                  <a:outerShdw blurRad="38100" dist="38100" dir="2700000" algn="tl">
                    <a:srgbClr val="000000">
                      <a:alpha val="43137"/>
                    </a:srgbClr>
                  </a:outerShdw>
                </a:effectLst>
                <a:latin typeface="Tahoma"/>
              </a:rPr>
              <a:t>YAHUAH</a:t>
            </a:r>
            <a:r>
              <a:rPr lang="en-US" sz="2400" dirty="0">
                <a:effectLst>
                  <a:outerShdw blurRad="38100" dist="38100" dir="2700000" algn="tl">
                    <a:srgbClr val="000000">
                      <a:alpha val="43137"/>
                    </a:srgbClr>
                  </a:outerShdw>
                </a:effectLst>
                <a:latin typeface="Tahoma"/>
              </a:rPr>
              <a:t> be so with you, as I will let you go, and your little ones: </a:t>
            </a:r>
            <a:r>
              <a:rPr lang="en-US" sz="2400" dirty="0">
                <a:solidFill>
                  <a:srgbClr val="C00000"/>
                </a:solidFill>
                <a:effectLst>
                  <a:outerShdw blurRad="38100" dist="38100" dir="2700000" algn="tl">
                    <a:srgbClr val="000000">
                      <a:alpha val="43137"/>
                    </a:srgbClr>
                  </a:outerShdw>
                </a:effectLst>
                <a:latin typeface="Tahoma"/>
              </a:rPr>
              <a:t>look to it; for evil </a:t>
            </a:r>
            <a:r>
              <a:rPr lang="en-US" sz="2000" dirty="0">
                <a:solidFill>
                  <a:schemeClr val="tx1">
                    <a:lumMod val="75000"/>
                    <a:lumOff val="25000"/>
                  </a:schemeClr>
                </a:solidFill>
                <a:effectLst>
                  <a:outerShdw blurRad="38100" dist="38100" dir="2700000" algn="tl">
                    <a:srgbClr val="000000">
                      <a:alpha val="43137"/>
                    </a:srgbClr>
                  </a:outerShdw>
                </a:effectLst>
                <a:latin typeface="Tahoma"/>
              </a:rPr>
              <a:t>[7851: </a:t>
            </a:r>
            <a:r>
              <a:rPr lang="en-US" sz="2000" dirty="0" err="1">
                <a:solidFill>
                  <a:schemeClr val="tx1">
                    <a:lumMod val="75000"/>
                    <a:lumOff val="25000"/>
                  </a:schemeClr>
                </a:solidFill>
                <a:effectLst>
                  <a:outerShdw blurRad="38100" dist="38100" dir="2700000" algn="tl">
                    <a:srgbClr val="000000">
                      <a:alpha val="43137"/>
                    </a:srgbClr>
                  </a:outerShdw>
                </a:effectLst>
                <a:latin typeface="Tahoma"/>
              </a:rPr>
              <a:t>ra</a:t>
            </a:r>
            <a:r>
              <a:rPr lang="en-US" sz="2000" dirty="0">
                <a:solidFill>
                  <a:schemeClr val="tx1">
                    <a:lumMod val="75000"/>
                    <a:lumOff val="25000"/>
                  </a:schemeClr>
                </a:solidFill>
                <a:effectLst>
                  <a:outerShdw blurRad="38100" dist="38100" dir="2700000" algn="tl">
                    <a:srgbClr val="000000">
                      <a:alpha val="43137"/>
                    </a:srgbClr>
                  </a:outerShdw>
                </a:effectLst>
                <a:latin typeface="Tahoma"/>
              </a:rPr>
              <a:t>`] </a:t>
            </a:r>
            <a:br>
              <a:rPr lang="en-US" sz="2000" dirty="0">
                <a:solidFill>
                  <a:schemeClr val="tx1">
                    <a:lumMod val="75000"/>
                    <a:lumOff val="25000"/>
                  </a:schemeClr>
                </a:solidFill>
                <a:effectLst>
                  <a:outerShdw blurRad="38100" dist="38100" dir="2700000" algn="tl">
                    <a:srgbClr val="000000">
                      <a:alpha val="43137"/>
                    </a:srgbClr>
                  </a:outerShdw>
                </a:effectLst>
                <a:latin typeface="Tahoma"/>
              </a:rPr>
            </a:br>
            <a:r>
              <a:rPr lang="en-US" sz="2400" dirty="0">
                <a:solidFill>
                  <a:srgbClr val="C00000"/>
                </a:solidFill>
                <a:effectLst>
                  <a:outerShdw blurRad="38100" dist="38100" dir="2700000" algn="tl">
                    <a:srgbClr val="000000">
                      <a:alpha val="43137"/>
                    </a:srgbClr>
                  </a:outerShdw>
                </a:effectLst>
                <a:latin typeface="Tahoma"/>
              </a:rPr>
              <a:t>is before you.</a:t>
            </a:r>
          </a:p>
        </p:txBody>
      </p:sp>
      <p:sp>
        <p:nvSpPr>
          <p:cNvPr id="10" name="Rectangle 9">
            <a:extLst>
              <a:ext uri="{FF2B5EF4-FFF2-40B4-BE49-F238E27FC236}">
                <a16:creationId xmlns:a16="http://schemas.microsoft.com/office/drawing/2014/main" id="{FB3DC8F9-7D87-4113-B64E-64A314875C5D}"/>
              </a:ext>
            </a:extLst>
          </p:cNvPr>
          <p:cNvSpPr/>
          <p:nvPr/>
        </p:nvSpPr>
        <p:spPr>
          <a:xfrm>
            <a:off x="119804" y="196438"/>
            <a:ext cx="5497831" cy="461665"/>
          </a:xfrm>
          <a:prstGeom prst="rect">
            <a:avLst/>
          </a:prstGeom>
        </p:spPr>
        <p:txBody>
          <a:bodyPr wrap="square">
            <a:spAutoFit/>
          </a:bodyPr>
          <a:lstStyle/>
          <a:p>
            <a:pPr lvl="0"/>
            <a:r>
              <a:rPr lang="en-US" sz="2400" b="1" dirty="0">
                <a:solidFill>
                  <a:srgbClr val="C00000"/>
                </a:solidFill>
                <a:effectLst>
                  <a:outerShdw blurRad="38100" dist="38100" dir="2700000" algn="tl">
                    <a:srgbClr val="000000">
                      <a:alpha val="43137"/>
                    </a:srgbClr>
                  </a:outerShdw>
                </a:effectLst>
                <a:latin typeface="Tahoma"/>
              </a:rPr>
              <a:t>Pharaoh’s </a:t>
            </a:r>
            <a:r>
              <a:rPr lang="en-US" sz="2400" b="1" u="sng" dirty="0">
                <a:solidFill>
                  <a:sysClr val="windowText" lastClr="000000"/>
                </a:solidFill>
                <a:effectLst>
                  <a:outerShdw blurRad="38100" dist="38100" dir="2700000" algn="tl">
                    <a:srgbClr val="000000">
                      <a:alpha val="43137"/>
                    </a:srgbClr>
                  </a:outerShdw>
                </a:effectLst>
                <a:latin typeface="Tahoma"/>
              </a:rPr>
              <a:t>Pun</a:t>
            </a:r>
            <a:r>
              <a:rPr lang="en-US" sz="2400" b="1" dirty="0">
                <a:solidFill>
                  <a:srgbClr val="C00000"/>
                </a:solidFill>
                <a:effectLst>
                  <a:outerShdw blurRad="38100" dist="38100" dir="2700000" algn="tl">
                    <a:srgbClr val="000000">
                      <a:alpha val="43137"/>
                    </a:srgbClr>
                  </a:outerShdw>
                </a:effectLst>
                <a:latin typeface="Tahoma"/>
              </a:rPr>
              <a:t> – Ra Is Before You</a:t>
            </a:r>
          </a:p>
        </p:txBody>
      </p:sp>
    </p:spTree>
    <p:extLst>
      <p:ext uri="{BB962C8B-B14F-4D97-AF65-F5344CB8AC3E}">
        <p14:creationId xmlns:p14="http://schemas.microsoft.com/office/powerpoint/2010/main" val="13322067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additive="base">
                                        <p:cTn id="1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B8296E-A958-441F-A23E-B103BB3353B7}"/>
              </a:ext>
            </a:extLst>
          </p:cNvPr>
          <p:cNvSpPr/>
          <p:nvPr/>
        </p:nvSpPr>
        <p:spPr>
          <a:xfrm>
            <a:off x="0" y="4303454"/>
            <a:ext cx="12192000" cy="2554545"/>
          </a:xfrm>
          <a:prstGeom prst="rect">
            <a:avLst/>
          </a:prstGeom>
          <a:solidFill>
            <a:srgbClr val="477874">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Poppins"/>
              <a:ea typeface="+mn-ea"/>
              <a:cs typeface="+mn-cs"/>
            </a:endParaRPr>
          </a:p>
        </p:txBody>
      </p:sp>
      <p:sp>
        <p:nvSpPr>
          <p:cNvPr id="3" name="TextBox 2">
            <a:extLst>
              <a:ext uri="{FF2B5EF4-FFF2-40B4-BE49-F238E27FC236}">
                <a16:creationId xmlns:a16="http://schemas.microsoft.com/office/drawing/2014/main" id="{780789F5-2BDA-42C1-8865-2C95A2D06A7D}"/>
              </a:ext>
            </a:extLst>
          </p:cNvPr>
          <p:cNvSpPr txBox="1"/>
          <p:nvPr/>
        </p:nvSpPr>
        <p:spPr>
          <a:xfrm>
            <a:off x="2312801" y="32300"/>
            <a:ext cx="8953297" cy="923330"/>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lumMod val="75000"/>
                    <a:lumOff val="25000"/>
                  </a:prstClr>
                </a:solidFill>
                <a:effectLst/>
                <a:uLnTx/>
                <a:uFillTx/>
                <a:latin typeface="Playfair Display"/>
                <a:ea typeface="+mn-ea"/>
                <a:cs typeface="+mn-cs"/>
              </a:rPr>
              <a:t>The Sunset </a:t>
            </a:r>
            <a:r>
              <a:rPr kumimoji="0" lang="en-US" sz="5400" b="1" i="0" u="none" strike="noStrike" kern="1200" cap="none" spc="0" normalizeH="0" baseline="0" noProof="0" dirty="0">
                <a:ln>
                  <a:noFill/>
                </a:ln>
                <a:solidFill>
                  <a:prstClr val="black">
                    <a:lumMod val="75000"/>
                    <a:lumOff val="25000"/>
                  </a:prstClr>
                </a:solidFill>
                <a:effectLst/>
                <a:uLnTx/>
                <a:uFillTx/>
                <a:latin typeface="Playfair Display"/>
                <a:ea typeface="+mn-ea"/>
                <a:cs typeface="+mn-cs"/>
              </a:rPr>
              <a:t>P</a:t>
            </a:r>
            <a:r>
              <a:rPr kumimoji="0" lang="en-US" sz="4000" b="1" i="0" u="none" strike="noStrike" kern="1200" cap="none" spc="0" normalizeH="0" baseline="0" noProof="0" dirty="0">
                <a:ln>
                  <a:noFill/>
                </a:ln>
                <a:solidFill>
                  <a:prstClr val="black">
                    <a:lumMod val="75000"/>
                    <a:lumOff val="25000"/>
                  </a:prstClr>
                </a:solidFill>
                <a:effectLst/>
                <a:uLnTx/>
                <a:uFillTx/>
                <a:latin typeface="Playfair Display"/>
                <a:ea typeface="+mn-ea"/>
                <a:cs typeface="+mn-cs"/>
              </a:rPr>
              <a:t>ROBLEM  </a:t>
            </a:r>
            <a:r>
              <a:rPr kumimoji="0" lang="en-US" sz="4000" b="1" i="0" u="sng" strike="noStrike" kern="1200" cap="none" spc="0" normalizeH="0" baseline="0" noProof="0" dirty="0">
                <a:ln>
                  <a:noFill/>
                </a:ln>
                <a:solidFill>
                  <a:srgbClr val="FF0000"/>
                </a:solidFill>
                <a:effectLst/>
                <a:uLnTx/>
                <a:uFillTx/>
                <a:latin typeface="Playfair Display"/>
              </a:rPr>
              <a:t>#1</a:t>
            </a:r>
            <a:endParaRPr kumimoji="0" lang="id-ID" sz="2400" b="1" i="0" u="sng" strike="noStrike" kern="1200" cap="none" spc="0" normalizeH="0" baseline="0" noProof="0" dirty="0">
              <a:ln>
                <a:noFill/>
              </a:ln>
              <a:solidFill>
                <a:srgbClr val="FF0000"/>
              </a:solidFill>
              <a:effectLst/>
              <a:uLnTx/>
              <a:uFillTx/>
              <a:latin typeface="Playfair Display"/>
            </a:endParaRPr>
          </a:p>
        </p:txBody>
      </p:sp>
      <p:sp>
        <p:nvSpPr>
          <p:cNvPr id="6" name="Rectangle 5">
            <a:extLst>
              <a:ext uri="{FF2B5EF4-FFF2-40B4-BE49-F238E27FC236}">
                <a16:creationId xmlns:a16="http://schemas.microsoft.com/office/drawing/2014/main" id="{48F902BA-D815-4E6B-B31A-AFE3C3E825D8}"/>
              </a:ext>
            </a:extLst>
          </p:cNvPr>
          <p:cNvSpPr/>
          <p:nvPr/>
        </p:nvSpPr>
        <p:spPr>
          <a:xfrm>
            <a:off x="529023" y="933281"/>
            <a:ext cx="5343457" cy="2554545"/>
          </a:xfrm>
          <a:prstGeom prst="rect">
            <a:avLst/>
          </a:prstGeom>
        </p:spPr>
        <p:txBody>
          <a:bodyPr wrap="square">
            <a:spAutoFit/>
            <a:scene3d>
              <a:camera prst="orthographicFront"/>
              <a:lightRig rig="threePt" dir="t"/>
            </a:scene3d>
            <a:sp3d extrusionH="57150">
              <a:bevelT w="38100" h="38100" prst="angle"/>
            </a:sp3d>
          </a:bodyPr>
          <a:lstStyle/>
          <a:p>
            <a:pPr lvl="0"/>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How can the chart show the</a:t>
            </a:r>
            <a:b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br>
            <a:r>
              <a:rPr lang="en-US" sz="3200" b="1" u="sng" dirty="0">
                <a:solidFill>
                  <a:srgbClr val="00B050"/>
                </a:solidFill>
                <a:latin typeface="Arial Narrow" panose="020B0606020202030204" pitchFamily="34" charset="0"/>
                <a:ea typeface="Calibri" panose="020F0502020204030204" pitchFamily="34" charset="0"/>
                <a:cs typeface="Calibri" panose="020F0502020204030204" pitchFamily="34" charset="0"/>
              </a:rPr>
              <a:t>MORNING</a:t>
            </a:r>
            <a:r>
              <a:rPr lang="en-US" sz="3200" b="1" dirty="0">
                <a:solidFill>
                  <a:srgbClr val="00B050"/>
                </a:solidFill>
                <a:latin typeface="Arial Narrow" panose="020B0606020202030204" pitchFamily="34" charset="0"/>
                <a:ea typeface="Calibri" panose="020F0502020204030204" pitchFamily="34" charset="0"/>
                <a:cs typeface="Calibri" panose="020F0502020204030204" pitchFamily="34" charset="0"/>
              </a:rPr>
              <a:t> arrival of the locusts </a:t>
            </a:r>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 without passing through the </a:t>
            </a:r>
          </a:p>
          <a:p>
            <a:pPr lvl="0"/>
            <a:r>
              <a:rPr lang="en-US" sz="3200" b="1" dirty="0">
                <a:solidFill>
                  <a:srgbClr val="2EA4FC"/>
                </a:solidFill>
                <a:latin typeface="Arial Narrow" panose="020B0606020202030204" pitchFamily="34" charset="0"/>
                <a:ea typeface="Calibri" panose="020F0502020204030204" pitchFamily="34" charset="0"/>
                <a:cs typeface="Calibri" panose="020F0502020204030204" pitchFamily="34" charset="0"/>
              </a:rPr>
              <a:t>Night Season </a:t>
            </a:r>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of </a:t>
            </a:r>
            <a:r>
              <a:rPr lang="en-US" sz="3200" b="1" u="sng" dirty="0">
                <a:solidFill>
                  <a:prstClr val="black"/>
                </a:solidFill>
                <a:latin typeface="Arial Narrow" panose="020B0606020202030204" pitchFamily="34" charset="0"/>
                <a:ea typeface="Calibri" panose="020F0502020204030204" pitchFamily="34" charset="0"/>
                <a:cs typeface="Calibri" panose="020F0502020204030204" pitchFamily="34" charset="0"/>
              </a:rPr>
              <a:t>c</a:t>
            </a:r>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y</a:t>
            </a:r>
            <a:r>
              <a:rPr lang="en-US" sz="3200" b="1" u="sng" dirty="0">
                <a:solidFill>
                  <a:prstClr val="black"/>
                </a:solidFill>
                <a:latin typeface="Arial Narrow" panose="020B0606020202030204" pitchFamily="34" charset="0"/>
                <a:ea typeface="Calibri" panose="020F0502020204030204" pitchFamily="34" charset="0"/>
                <a:cs typeface="Calibri" panose="020F0502020204030204" pitchFamily="34" charset="0"/>
              </a:rPr>
              <a:t>cle #2</a:t>
            </a:r>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 </a:t>
            </a:r>
            <a:r>
              <a:rPr lang="en-US" sz="3200" b="1" dirty="0">
                <a:solidFill>
                  <a:srgbClr val="FF0000"/>
                </a:solidFill>
                <a:latin typeface="Arial Narrow" panose="020B0606020202030204" pitchFamily="34" charset="0"/>
                <a:ea typeface="Calibri" panose="020F0502020204030204" pitchFamily="34" charset="0"/>
                <a:cs typeface="Calibri" panose="020F0502020204030204" pitchFamily="34" charset="0"/>
              </a:rPr>
              <a:t>first?</a:t>
            </a:r>
            <a:r>
              <a:rPr lang="en-US" sz="3200" b="1" dirty="0">
                <a:solidFill>
                  <a:srgbClr val="FF00FF"/>
                </a:solidFill>
                <a:latin typeface="Arial Narrow" panose="020B0606020202030204" pitchFamily="34" charset="0"/>
                <a:ea typeface="Calibri" panose="020F0502020204030204" pitchFamily="34" charset="0"/>
                <a:cs typeface="Calibri" panose="020F0502020204030204" pitchFamily="34" charset="0"/>
              </a:rPr>
              <a:t>  </a:t>
            </a:r>
            <a:b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br>
            <a:endPar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endParaRPr>
          </a:p>
        </p:txBody>
      </p:sp>
      <p:cxnSp>
        <p:nvCxnSpPr>
          <p:cNvPr id="5" name="Straight Arrow Connector 4"/>
          <p:cNvCxnSpPr/>
          <p:nvPr/>
        </p:nvCxnSpPr>
        <p:spPr>
          <a:xfrm>
            <a:off x="8618157" y="2941983"/>
            <a:ext cx="0" cy="1953779"/>
          </a:xfrm>
          <a:prstGeom prst="straightConnector1">
            <a:avLst/>
          </a:prstGeom>
          <a:ln w="76200">
            <a:solidFill>
              <a:srgbClr val="FF0000"/>
            </a:solidFill>
            <a:tailEnd type="triangle"/>
          </a:ln>
          <a:effectLst>
            <a:glow rad="889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43" name="Slide Number Placeholder 2"/>
          <p:cNvSpPr>
            <a:spLocks noGrp="1"/>
          </p:cNvSpPr>
          <p:nvPr>
            <p:ph type="sldNum" sz="quarter" idx="13"/>
          </p:nvPr>
        </p:nvSpPr>
        <p:spPr>
          <a:xfrm>
            <a:off x="9330481" y="6500914"/>
            <a:ext cx="2743200" cy="249385"/>
          </a:xfrm>
        </p:spPr>
        <p:txBody>
          <a:bodyPr/>
          <a:lstStyle/>
          <a:p>
            <a:fld id="{48BB047D-A6CD-43AB-96F0-683C726B586B}" type="slidenum">
              <a:rPr lang="en-US" sz="1400" b="1" smtClean="0">
                <a:solidFill>
                  <a:schemeClr val="bg1"/>
                </a:solidFill>
              </a:rPr>
              <a:pPr/>
              <a:t>50</a:t>
            </a:fld>
            <a:endParaRPr lang="en-US" b="1" dirty="0">
              <a:solidFill>
                <a:schemeClr val="bg1"/>
              </a:solidFill>
            </a:endParaRPr>
          </a:p>
        </p:txBody>
      </p:sp>
      <p:graphicFrame>
        <p:nvGraphicFramePr>
          <p:cNvPr id="42" name="Table 41"/>
          <p:cNvGraphicFramePr>
            <a:graphicFrameLocks noGrp="1"/>
          </p:cNvGraphicFramePr>
          <p:nvPr>
            <p:extLst>
              <p:ext uri="{D42A27DB-BD31-4B8C-83A1-F6EECF244321}">
                <p14:modId xmlns:p14="http://schemas.microsoft.com/office/powerpoint/2010/main" val="1588570881"/>
              </p:ext>
            </p:extLst>
          </p:nvPr>
        </p:nvGraphicFramePr>
        <p:xfrm>
          <a:off x="1070486" y="5508080"/>
          <a:ext cx="10061608" cy="822960"/>
        </p:xfrm>
        <a:graphic>
          <a:graphicData uri="http://schemas.openxmlformats.org/drawingml/2006/table">
            <a:tbl>
              <a:tblPr firstRow="1" bandRow="1">
                <a:tableStyleId>{5C22544A-7EE6-4342-B048-85BDC9FD1C3A}</a:tableStyleId>
              </a:tblPr>
              <a:tblGrid>
                <a:gridCol w="2515402">
                  <a:extLst>
                    <a:ext uri="{9D8B030D-6E8A-4147-A177-3AD203B41FA5}">
                      <a16:colId xmlns:a16="http://schemas.microsoft.com/office/drawing/2014/main" val="20000"/>
                    </a:ext>
                  </a:extLst>
                </a:gridCol>
                <a:gridCol w="2515402">
                  <a:extLst>
                    <a:ext uri="{9D8B030D-6E8A-4147-A177-3AD203B41FA5}">
                      <a16:colId xmlns:a16="http://schemas.microsoft.com/office/drawing/2014/main" val="20001"/>
                    </a:ext>
                  </a:extLst>
                </a:gridCol>
                <a:gridCol w="2515402">
                  <a:extLst>
                    <a:ext uri="{9D8B030D-6E8A-4147-A177-3AD203B41FA5}">
                      <a16:colId xmlns:a16="http://schemas.microsoft.com/office/drawing/2014/main" val="20002"/>
                    </a:ext>
                  </a:extLst>
                </a:gridCol>
                <a:gridCol w="2515402">
                  <a:extLst>
                    <a:ext uri="{9D8B030D-6E8A-4147-A177-3AD203B41FA5}">
                      <a16:colId xmlns:a16="http://schemas.microsoft.com/office/drawing/2014/main" val="20003"/>
                    </a:ext>
                  </a:extLst>
                </a:gridCol>
              </a:tblGrid>
              <a:tr h="581233">
                <a:tc>
                  <a:txBody>
                    <a:bodyPr/>
                    <a:lstStyle/>
                    <a:p>
                      <a:pPr algn="ctr"/>
                      <a:r>
                        <a:rPr lang="en-CA" sz="2400" dirty="0"/>
                        <a:t>Night Season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tx1"/>
                    </a:solidFill>
                  </a:tcPr>
                </a:tc>
                <a:tc>
                  <a:txBody>
                    <a:bodyPr/>
                    <a:lstStyle/>
                    <a:p>
                      <a:pPr algn="ctr"/>
                      <a:r>
                        <a:rPr lang="en-CA" sz="2400" dirty="0">
                          <a:solidFill>
                            <a:srgbClr val="3333FF"/>
                          </a:solidFill>
                        </a:rPr>
                        <a:t>Light </a:t>
                      </a:r>
                      <a:r>
                        <a:rPr lang="en-CA" sz="2400" baseline="0" dirty="0">
                          <a:solidFill>
                            <a:srgbClr val="3333FF"/>
                          </a:solidFill>
                        </a:rPr>
                        <a:t>Season #1</a:t>
                      </a:r>
                      <a:endParaRPr lang="en-CA" sz="2400" dirty="0">
                        <a:solidFill>
                          <a:srgbClr val="3333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00FFFF"/>
                    </a:solidFill>
                  </a:tcPr>
                </a:tc>
                <a:tc>
                  <a:txBody>
                    <a:bodyPr/>
                    <a:lstStyle/>
                    <a:p>
                      <a:pPr algn="ctr"/>
                      <a:r>
                        <a:rPr lang="en-CA" sz="2400" dirty="0"/>
                        <a:t>Night Season </a:t>
                      </a:r>
                      <a:r>
                        <a:rPr lang="en-CA" sz="2400" dirty="0">
                          <a:solidFill>
                            <a:srgbClr val="FF00FF"/>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tx1"/>
                    </a:solidFill>
                  </a:tcPr>
                </a:tc>
                <a:tc>
                  <a:txBody>
                    <a:bodyPr/>
                    <a:lstStyle/>
                    <a:p>
                      <a:pPr algn="ctr"/>
                      <a:r>
                        <a:rPr lang="en-CA" sz="2400" dirty="0">
                          <a:solidFill>
                            <a:srgbClr val="3333FF"/>
                          </a:solidFill>
                        </a:rPr>
                        <a:t>Light Season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00FFFF"/>
                    </a:solidFill>
                  </a:tcPr>
                </a:tc>
                <a:extLst>
                  <a:ext uri="{0D108BD9-81ED-4DB2-BD59-A6C34878D82A}">
                    <a16:rowId xmlns:a16="http://schemas.microsoft.com/office/drawing/2014/main" val="10000"/>
                  </a:ext>
                </a:extLst>
              </a:tr>
            </a:tbl>
          </a:graphicData>
        </a:graphic>
      </p:graphicFrame>
      <p:sp>
        <p:nvSpPr>
          <p:cNvPr id="44" name="Right Bracket 43"/>
          <p:cNvSpPr/>
          <p:nvPr/>
        </p:nvSpPr>
        <p:spPr>
          <a:xfrm rot="16200000">
            <a:off x="3521978" y="2916340"/>
            <a:ext cx="140247" cy="5043232"/>
          </a:xfrm>
          <a:prstGeom prst="rightBracket">
            <a:avLst>
              <a:gd name="adj" fmla="val 252191"/>
            </a:avLst>
          </a:prstGeom>
          <a:solidFill>
            <a:schemeClr val="accent1">
              <a:lumMod val="60000"/>
              <a:lumOff val="40000"/>
            </a:schemeClr>
          </a:solidFill>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45" name="Right Bracket 44"/>
          <p:cNvSpPr/>
          <p:nvPr/>
        </p:nvSpPr>
        <p:spPr>
          <a:xfrm rot="16200000">
            <a:off x="8548034" y="2917908"/>
            <a:ext cx="140247" cy="5043232"/>
          </a:xfrm>
          <a:prstGeom prst="rightBracket">
            <a:avLst>
              <a:gd name="adj" fmla="val 252191"/>
            </a:avLst>
          </a:prstGeom>
          <a:solidFill>
            <a:srgbClr val="BAB870"/>
          </a:solidFill>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46" name="Straight Connector 45"/>
          <p:cNvCxnSpPr/>
          <p:nvPr/>
        </p:nvCxnSpPr>
        <p:spPr>
          <a:xfrm flipV="1">
            <a:off x="1050165" y="5044597"/>
            <a:ext cx="0" cy="1268236"/>
          </a:xfrm>
          <a:prstGeom prst="line">
            <a:avLst/>
          </a:prstGeom>
          <a:ln w="76200">
            <a:solidFill>
              <a:srgbClr val="FFC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6077691" y="5024277"/>
            <a:ext cx="0" cy="1288660"/>
          </a:xfrm>
          <a:prstGeom prst="line">
            <a:avLst/>
          </a:prstGeom>
          <a:ln w="76200">
            <a:solidFill>
              <a:srgbClr val="FFC000"/>
            </a:solidFill>
          </a:ln>
          <a:effectLst>
            <a:glow rad="762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11125922" y="5130171"/>
            <a:ext cx="6172" cy="1192824"/>
          </a:xfrm>
          <a:prstGeom prst="line">
            <a:avLst/>
          </a:prstGeom>
          <a:ln w="76200">
            <a:solidFill>
              <a:srgbClr val="FFC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3768134" y="5200530"/>
            <a:ext cx="2104346" cy="4516"/>
          </a:xfrm>
          <a:prstGeom prst="straightConnector1">
            <a:avLst/>
          </a:prstGeom>
          <a:ln w="57150">
            <a:solidFill>
              <a:srgbClr val="FFC000"/>
            </a:solidFill>
            <a:tailEnd type="triangle"/>
          </a:ln>
          <a:effectLst>
            <a:glow rad="101600">
              <a:srgbClr val="3AF0AB">
                <a:alpha val="40000"/>
              </a:srgbClr>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48F902BA-D815-4E6B-B31A-AFE3C3E825D8}"/>
              </a:ext>
            </a:extLst>
          </p:cNvPr>
          <p:cNvSpPr/>
          <p:nvPr/>
        </p:nvSpPr>
        <p:spPr>
          <a:xfrm>
            <a:off x="6077691" y="955630"/>
            <a:ext cx="5808859" cy="2554545"/>
          </a:xfrm>
          <a:prstGeom prst="rect">
            <a:avLst/>
          </a:prstGeom>
        </p:spPr>
        <p:txBody>
          <a:bodyPr wrap="square">
            <a:spAutoFit/>
            <a:scene3d>
              <a:camera prst="orthographicFront"/>
              <a:lightRig rig="threePt" dir="t"/>
            </a:scene3d>
            <a:sp3d extrusionH="57150">
              <a:bevelT w="38100" h="38100" prst="angle"/>
            </a:sp3d>
          </a:bodyPr>
          <a:lstStyle/>
          <a:p>
            <a:pPr lvl="0"/>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By Hebrew definition of – </a:t>
            </a:r>
            <a:r>
              <a:rPr lang="en-US" sz="3200" b="1" u="sng" dirty="0">
                <a:solidFill>
                  <a:srgbClr val="00B050"/>
                </a:solidFill>
                <a:latin typeface="Arial Narrow" panose="020B0606020202030204" pitchFamily="34" charset="0"/>
                <a:ea typeface="Calibri" panose="020F0502020204030204" pitchFamily="34" charset="0"/>
                <a:cs typeface="Calibri" panose="020F0502020204030204" pitchFamily="34" charset="0"/>
              </a:rPr>
              <a:t>Machar</a:t>
            </a:r>
            <a:r>
              <a:rPr lang="en-US" sz="3200" b="1" dirty="0">
                <a:solidFill>
                  <a:srgbClr val="00B050"/>
                </a:solidFill>
                <a:latin typeface="Arial Narrow" panose="020B0606020202030204" pitchFamily="34" charset="0"/>
                <a:ea typeface="Calibri" panose="020F0502020204030204" pitchFamily="34" charset="0"/>
                <a:cs typeface="Calibri" panose="020F0502020204030204" pitchFamily="34" charset="0"/>
              </a:rPr>
              <a:t>,</a:t>
            </a:r>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 the locusts arrived on the </a:t>
            </a:r>
            <a:r>
              <a:rPr lang="en-US" sz="3200" b="1" u="sng" dirty="0">
                <a:ln>
                  <a:solidFill>
                    <a:srgbClr val="3333FF"/>
                  </a:solidFill>
                </a:ln>
                <a:solidFill>
                  <a:srgbClr val="FF00FF"/>
                </a:solidFill>
                <a:latin typeface="Arial Narrow" panose="020B0606020202030204" pitchFamily="34" charset="0"/>
                <a:ea typeface="Calibri" panose="020F0502020204030204" pitchFamily="34" charset="0"/>
                <a:cs typeface="Calibri" panose="020F0502020204030204" pitchFamily="34" charset="0"/>
              </a:rPr>
              <a:t>mornin</a:t>
            </a:r>
            <a:r>
              <a:rPr lang="en-US" sz="3200" b="1" dirty="0">
                <a:ln>
                  <a:solidFill>
                    <a:srgbClr val="3333FF"/>
                  </a:solidFill>
                </a:ln>
                <a:solidFill>
                  <a:srgbClr val="FF00FF"/>
                </a:solidFill>
                <a:latin typeface="Arial Narrow" panose="020B0606020202030204" pitchFamily="34" charset="0"/>
                <a:ea typeface="Calibri" panose="020F0502020204030204" pitchFamily="34" charset="0"/>
                <a:cs typeface="Calibri" panose="020F0502020204030204" pitchFamily="34" charset="0"/>
              </a:rPr>
              <a:t>g</a:t>
            </a:r>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 after the Light Season that </a:t>
            </a:r>
            <a:r>
              <a:rPr lang="en-US" sz="3200" b="1" u="sng" dirty="0">
                <a:solidFill>
                  <a:prstClr val="black"/>
                </a:solidFill>
                <a:latin typeface="Arial Narrow" panose="020B0606020202030204" pitchFamily="34" charset="0"/>
                <a:ea typeface="Calibri" panose="020F0502020204030204" pitchFamily="34" charset="0"/>
                <a:cs typeface="Calibri" panose="020F0502020204030204" pitchFamily="34" charset="0"/>
              </a:rPr>
              <a:t>Mosheh prophesied</a:t>
            </a:r>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 them to arrive!</a:t>
            </a:r>
            <a:b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br>
            <a:endPar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endParaRPr>
          </a:p>
        </p:txBody>
      </p:sp>
      <p:cxnSp>
        <p:nvCxnSpPr>
          <p:cNvPr id="51" name="Straight Connector 50"/>
          <p:cNvCxnSpPr/>
          <p:nvPr/>
        </p:nvCxnSpPr>
        <p:spPr>
          <a:xfrm flipV="1">
            <a:off x="8618157" y="5022392"/>
            <a:ext cx="0" cy="1288660"/>
          </a:xfrm>
          <a:prstGeom prst="line">
            <a:avLst/>
          </a:prstGeom>
          <a:ln w="76200">
            <a:solidFill>
              <a:srgbClr val="D60093"/>
            </a:solidFill>
          </a:ln>
          <a:effectLst>
            <a:glow rad="762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 name="Rounded Rectangular Callout 1"/>
          <p:cNvSpPr/>
          <p:nvPr/>
        </p:nvSpPr>
        <p:spPr>
          <a:xfrm>
            <a:off x="8864514" y="3272922"/>
            <a:ext cx="3272286" cy="1673111"/>
          </a:xfrm>
          <a:prstGeom prst="wedgeRoundRectCallout">
            <a:avLst>
              <a:gd name="adj1" fmla="val -53192"/>
              <a:gd name="adj2" fmla="val 90723"/>
              <a:gd name="adj3" fmla="val 16667"/>
            </a:avLst>
          </a:prstGeom>
          <a:ln w="19050">
            <a:solidFill>
              <a:srgbClr val="D60093"/>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b="1" dirty="0">
                <a:ln>
                  <a:solidFill>
                    <a:srgbClr val="3333FF"/>
                  </a:solidFill>
                </a:ln>
                <a:solidFill>
                  <a:srgbClr val="00B050"/>
                </a:solidFill>
                <a:effectLst>
                  <a:glow rad="127000">
                    <a:srgbClr val="FFFF00"/>
                  </a:glow>
                </a:effectLst>
              </a:rPr>
              <a:t>Machar,</a:t>
            </a:r>
            <a:r>
              <a:rPr lang="en-CA" sz="2400" dirty="0"/>
              <a:t> categorized time FOLLOWING  the previous </a:t>
            </a:r>
            <a:br>
              <a:rPr lang="en-CA" sz="2400" dirty="0"/>
            </a:br>
            <a:r>
              <a:rPr lang="en-CA" sz="2400" dirty="0"/>
              <a:t>24 hour cycle!</a:t>
            </a:r>
          </a:p>
        </p:txBody>
      </p:sp>
      <p:cxnSp>
        <p:nvCxnSpPr>
          <p:cNvPr id="18" name="Straight Connector 17"/>
          <p:cNvCxnSpPr/>
          <p:nvPr/>
        </p:nvCxnSpPr>
        <p:spPr>
          <a:xfrm flipV="1">
            <a:off x="3597423" y="5029709"/>
            <a:ext cx="0" cy="1288660"/>
          </a:xfrm>
          <a:prstGeom prst="line">
            <a:avLst/>
          </a:prstGeom>
          <a:ln w="76200">
            <a:solidFill>
              <a:srgbClr val="FFC000"/>
            </a:solidFill>
          </a:ln>
          <a:effectLst>
            <a:glow rad="762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74404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grpId="0" nodeType="click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diamond(in)">
                                      <p:cBhvr>
                                        <p:cTn id="14" dur="1250"/>
                                        <p:tgtEl>
                                          <p:spTgt spid="50"/>
                                        </p:tgtEl>
                                      </p:cBhvr>
                                    </p:animEffect>
                                  </p:childTnLst>
                                </p:cTn>
                              </p:par>
                            </p:childTnLst>
                          </p:cTn>
                        </p:par>
                        <p:par>
                          <p:cTn id="15" fill="hold">
                            <p:stCondLst>
                              <p:cond delay="1250"/>
                            </p:stCondLst>
                            <p:childTnLst>
                              <p:par>
                                <p:cTn id="16" presetID="22" presetClass="entr" presetSubtype="1"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1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circle(in)">
                                      <p:cBhvr>
                                        <p:cTn id="2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B8296E-A958-441F-A23E-B103BB3353B7}"/>
              </a:ext>
            </a:extLst>
          </p:cNvPr>
          <p:cNvSpPr/>
          <p:nvPr/>
        </p:nvSpPr>
        <p:spPr>
          <a:xfrm>
            <a:off x="0" y="4303454"/>
            <a:ext cx="12192000" cy="2554545"/>
          </a:xfrm>
          <a:prstGeom prst="rect">
            <a:avLst/>
          </a:prstGeom>
          <a:solidFill>
            <a:srgbClr val="477874">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Poppins"/>
              <a:ea typeface="+mn-ea"/>
              <a:cs typeface="+mn-cs"/>
            </a:endParaRPr>
          </a:p>
        </p:txBody>
      </p:sp>
      <p:sp>
        <p:nvSpPr>
          <p:cNvPr id="3" name="TextBox 2">
            <a:extLst>
              <a:ext uri="{FF2B5EF4-FFF2-40B4-BE49-F238E27FC236}">
                <a16:creationId xmlns:a16="http://schemas.microsoft.com/office/drawing/2014/main" id="{780789F5-2BDA-42C1-8865-2C95A2D06A7D}"/>
              </a:ext>
            </a:extLst>
          </p:cNvPr>
          <p:cNvSpPr txBox="1"/>
          <p:nvPr/>
        </p:nvSpPr>
        <p:spPr>
          <a:xfrm>
            <a:off x="715991" y="32300"/>
            <a:ext cx="10869283" cy="923330"/>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lumMod val="75000"/>
                    <a:lumOff val="25000"/>
                  </a:prstClr>
                </a:solidFill>
                <a:effectLst/>
                <a:uLnTx/>
                <a:uFillTx/>
                <a:latin typeface="Playfair Display"/>
                <a:ea typeface="+mn-ea"/>
                <a:cs typeface="+mn-cs"/>
              </a:rPr>
              <a:t>The Sunset {</a:t>
            </a:r>
            <a:r>
              <a:rPr kumimoji="0" lang="en-US" sz="4800" b="1" i="0" u="none" strike="noStrike" kern="1200" cap="none" spc="0" normalizeH="0" baseline="0" noProof="0" dirty="0">
                <a:ln>
                  <a:noFill/>
                </a:ln>
                <a:solidFill>
                  <a:srgbClr val="FF0000"/>
                </a:solidFill>
                <a:effectLst/>
                <a:uLnTx/>
                <a:uFillTx/>
                <a:latin typeface="Playfair Display"/>
                <a:ea typeface="+mn-ea"/>
                <a:cs typeface="+mn-cs"/>
              </a:rPr>
              <a:t>DEFINITION</a:t>
            </a:r>
            <a:r>
              <a:rPr kumimoji="0" lang="en-US" sz="4800" b="1" i="0" u="none" strike="noStrike" kern="1200" cap="none" spc="0" normalizeH="0" baseline="0" noProof="0" dirty="0">
                <a:ln>
                  <a:noFill/>
                </a:ln>
                <a:solidFill>
                  <a:prstClr val="black">
                    <a:lumMod val="75000"/>
                    <a:lumOff val="25000"/>
                  </a:prstClr>
                </a:solidFill>
                <a:effectLst/>
                <a:uLnTx/>
                <a:uFillTx/>
                <a:latin typeface="Playfair Display"/>
                <a:ea typeface="+mn-ea"/>
                <a:cs typeface="+mn-cs"/>
              </a:rPr>
              <a:t>} </a:t>
            </a:r>
            <a:r>
              <a:rPr kumimoji="0" lang="en-US" sz="5400" b="1" i="0" u="none" strike="noStrike" kern="1200" cap="none" spc="0" normalizeH="0" baseline="0" noProof="0" dirty="0">
                <a:ln>
                  <a:noFill/>
                </a:ln>
                <a:solidFill>
                  <a:prstClr val="black">
                    <a:lumMod val="75000"/>
                    <a:lumOff val="25000"/>
                  </a:prstClr>
                </a:solidFill>
                <a:effectLst/>
                <a:uLnTx/>
                <a:uFillTx/>
                <a:latin typeface="Playfair Display"/>
                <a:ea typeface="+mn-ea"/>
                <a:cs typeface="+mn-cs"/>
              </a:rPr>
              <a:t>P</a:t>
            </a:r>
            <a:r>
              <a:rPr kumimoji="0" lang="en-US" sz="4000" b="1" i="0" u="none" strike="noStrike" kern="1200" cap="none" spc="0" normalizeH="0" baseline="0" noProof="0" dirty="0">
                <a:ln>
                  <a:noFill/>
                </a:ln>
                <a:solidFill>
                  <a:prstClr val="black">
                    <a:lumMod val="75000"/>
                    <a:lumOff val="25000"/>
                  </a:prstClr>
                </a:solidFill>
                <a:effectLst/>
                <a:uLnTx/>
                <a:uFillTx/>
                <a:latin typeface="Playfair Display"/>
                <a:ea typeface="+mn-ea"/>
                <a:cs typeface="+mn-cs"/>
              </a:rPr>
              <a:t>ROBLEM</a:t>
            </a:r>
            <a:r>
              <a:rPr kumimoji="0" lang="en-US" sz="4800" b="1" i="0" u="none" strike="noStrike" kern="1200" cap="none" spc="0" normalizeH="0" baseline="0" noProof="0" dirty="0">
                <a:ln>
                  <a:noFill/>
                </a:ln>
                <a:solidFill>
                  <a:prstClr val="black">
                    <a:lumMod val="75000"/>
                    <a:lumOff val="25000"/>
                  </a:prstClr>
                </a:solidFill>
                <a:effectLst/>
                <a:uLnTx/>
                <a:uFillTx/>
                <a:latin typeface="Playfair Display"/>
                <a:ea typeface="+mn-ea"/>
                <a:cs typeface="+mn-cs"/>
              </a:rPr>
              <a:t>:</a:t>
            </a:r>
            <a:endParaRPr kumimoji="0" lang="id-ID" sz="6000" b="1" i="0" u="none" strike="noStrike" kern="1200" cap="none" spc="0" normalizeH="0" baseline="0" noProof="0" dirty="0">
              <a:ln>
                <a:noFill/>
              </a:ln>
              <a:solidFill>
                <a:prstClr val="black">
                  <a:lumMod val="75000"/>
                  <a:lumOff val="25000"/>
                </a:prstClr>
              </a:solidFill>
              <a:effectLst/>
              <a:uLnTx/>
              <a:uFillTx/>
              <a:latin typeface="Playfair Display"/>
              <a:ea typeface="+mn-ea"/>
              <a:cs typeface="+mn-cs"/>
            </a:endParaRPr>
          </a:p>
        </p:txBody>
      </p:sp>
      <p:sp>
        <p:nvSpPr>
          <p:cNvPr id="6" name="Rectangle 5">
            <a:extLst>
              <a:ext uri="{FF2B5EF4-FFF2-40B4-BE49-F238E27FC236}">
                <a16:creationId xmlns:a16="http://schemas.microsoft.com/office/drawing/2014/main" id="{48F902BA-D815-4E6B-B31A-AFE3C3E825D8}"/>
              </a:ext>
            </a:extLst>
          </p:cNvPr>
          <p:cNvSpPr/>
          <p:nvPr/>
        </p:nvSpPr>
        <p:spPr>
          <a:xfrm>
            <a:off x="3056709" y="955630"/>
            <a:ext cx="3228738" cy="2062103"/>
          </a:xfrm>
          <a:prstGeom prst="rect">
            <a:avLst/>
          </a:prstGeom>
        </p:spPr>
        <p:txBody>
          <a:bodyPr wrap="square">
            <a:spAutoFit/>
            <a:scene3d>
              <a:camera prst="orthographicFront"/>
              <a:lightRig rig="threePt" dir="t"/>
            </a:scene3d>
            <a:sp3d extrusionH="57150">
              <a:bevelT w="38100" h="38100" prst="angle"/>
            </a:sp3d>
          </a:bodyPr>
          <a:lstStyle/>
          <a:p>
            <a:pPr lvl="0"/>
            <a:r>
              <a:rPr lang="en-US" sz="3200" b="1" dirty="0">
                <a:solidFill>
                  <a:srgbClr val="D60093"/>
                </a:solidFill>
                <a:latin typeface="Arial Narrow" panose="020B0606020202030204" pitchFamily="34" charset="0"/>
                <a:ea typeface="Calibri" panose="020F0502020204030204" pitchFamily="34" charset="0"/>
                <a:cs typeface="Calibri" panose="020F0502020204030204" pitchFamily="34" charset="0"/>
              </a:rPr>
              <a:t>1. </a:t>
            </a:r>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The wind blew</a:t>
            </a:r>
            <a:b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br>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    </a:t>
            </a:r>
            <a:r>
              <a:rPr lang="en-US" sz="3200" b="1" u="sng" dirty="0">
                <a:solidFill>
                  <a:prstClr val="black"/>
                </a:solidFill>
                <a:latin typeface="Arial Black" panose="020B0A04020102020204" pitchFamily="34" charset="0"/>
                <a:ea typeface="Calibri" panose="020F0502020204030204" pitchFamily="34" charset="0"/>
                <a:cs typeface="Calibri" panose="020F0502020204030204" pitchFamily="34" charset="0"/>
              </a:rPr>
              <a:t>ALL</a:t>
            </a:r>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 that Light</a:t>
            </a:r>
            <a:b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br>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    Season (yowm), </a:t>
            </a:r>
            <a:b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br>
            <a:endPar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endParaRPr>
          </a:p>
        </p:txBody>
      </p:sp>
      <p:sp>
        <p:nvSpPr>
          <p:cNvPr id="43" name="Slide Number Placeholder 2"/>
          <p:cNvSpPr>
            <a:spLocks noGrp="1"/>
          </p:cNvSpPr>
          <p:nvPr>
            <p:ph type="sldNum" sz="quarter" idx="13"/>
          </p:nvPr>
        </p:nvSpPr>
        <p:spPr>
          <a:xfrm>
            <a:off x="9330481" y="6500914"/>
            <a:ext cx="2743200" cy="249385"/>
          </a:xfrm>
        </p:spPr>
        <p:txBody>
          <a:bodyPr/>
          <a:lstStyle/>
          <a:p>
            <a:fld id="{48BB047D-A6CD-43AB-96F0-683C726B586B}" type="slidenum">
              <a:rPr lang="en-US" sz="1400" b="1" smtClean="0">
                <a:solidFill>
                  <a:schemeClr val="bg1"/>
                </a:solidFill>
              </a:rPr>
              <a:pPr/>
              <a:t>51</a:t>
            </a:fld>
            <a:endParaRPr lang="en-US" b="1" dirty="0">
              <a:solidFill>
                <a:schemeClr val="bg1"/>
              </a:solidFill>
            </a:endParaRPr>
          </a:p>
        </p:txBody>
      </p:sp>
      <p:graphicFrame>
        <p:nvGraphicFramePr>
          <p:cNvPr id="42" name="Table 41"/>
          <p:cNvGraphicFramePr>
            <a:graphicFrameLocks noGrp="1"/>
          </p:cNvGraphicFramePr>
          <p:nvPr>
            <p:extLst>
              <p:ext uri="{D42A27DB-BD31-4B8C-83A1-F6EECF244321}">
                <p14:modId xmlns:p14="http://schemas.microsoft.com/office/powerpoint/2010/main" val="2549925162"/>
              </p:ext>
            </p:extLst>
          </p:nvPr>
        </p:nvGraphicFramePr>
        <p:xfrm>
          <a:off x="1070486" y="5508080"/>
          <a:ext cx="10061608" cy="822960"/>
        </p:xfrm>
        <a:graphic>
          <a:graphicData uri="http://schemas.openxmlformats.org/drawingml/2006/table">
            <a:tbl>
              <a:tblPr firstRow="1" bandRow="1">
                <a:tableStyleId>{5C22544A-7EE6-4342-B048-85BDC9FD1C3A}</a:tableStyleId>
              </a:tblPr>
              <a:tblGrid>
                <a:gridCol w="2515402">
                  <a:extLst>
                    <a:ext uri="{9D8B030D-6E8A-4147-A177-3AD203B41FA5}">
                      <a16:colId xmlns:a16="http://schemas.microsoft.com/office/drawing/2014/main" val="20000"/>
                    </a:ext>
                  </a:extLst>
                </a:gridCol>
                <a:gridCol w="2515402">
                  <a:extLst>
                    <a:ext uri="{9D8B030D-6E8A-4147-A177-3AD203B41FA5}">
                      <a16:colId xmlns:a16="http://schemas.microsoft.com/office/drawing/2014/main" val="20001"/>
                    </a:ext>
                  </a:extLst>
                </a:gridCol>
                <a:gridCol w="2515402">
                  <a:extLst>
                    <a:ext uri="{9D8B030D-6E8A-4147-A177-3AD203B41FA5}">
                      <a16:colId xmlns:a16="http://schemas.microsoft.com/office/drawing/2014/main" val="20002"/>
                    </a:ext>
                  </a:extLst>
                </a:gridCol>
                <a:gridCol w="2515402">
                  <a:extLst>
                    <a:ext uri="{9D8B030D-6E8A-4147-A177-3AD203B41FA5}">
                      <a16:colId xmlns:a16="http://schemas.microsoft.com/office/drawing/2014/main" val="20003"/>
                    </a:ext>
                  </a:extLst>
                </a:gridCol>
              </a:tblGrid>
              <a:tr h="581233">
                <a:tc>
                  <a:txBody>
                    <a:bodyPr/>
                    <a:lstStyle/>
                    <a:p>
                      <a:pPr algn="ctr"/>
                      <a:r>
                        <a:rPr lang="en-CA" sz="2400" dirty="0"/>
                        <a:t>Night Season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tx1"/>
                    </a:solidFill>
                  </a:tcPr>
                </a:tc>
                <a:tc>
                  <a:txBody>
                    <a:bodyPr/>
                    <a:lstStyle/>
                    <a:p>
                      <a:pPr algn="ctr"/>
                      <a:r>
                        <a:rPr lang="en-CA" sz="2400" dirty="0">
                          <a:solidFill>
                            <a:srgbClr val="3333FF"/>
                          </a:solidFill>
                        </a:rPr>
                        <a:t>Light </a:t>
                      </a:r>
                      <a:r>
                        <a:rPr lang="en-CA" sz="2400" baseline="0" dirty="0">
                          <a:solidFill>
                            <a:srgbClr val="3333FF"/>
                          </a:solidFill>
                        </a:rPr>
                        <a:t>Season #1</a:t>
                      </a:r>
                      <a:endParaRPr lang="en-CA" sz="2400" dirty="0">
                        <a:solidFill>
                          <a:srgbClr val="3333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00FFFF"/>
                    </a:solidFill>
                  </a:tcPr>
                </a:tc>
                <a:tc>
                  <a:txBody>
                    <a:bodyPr/>
                    <a:lstStyle/>
                    <a:p>
                      <a:pPr algn="ctr"/>
                      <a:r>
                        <a:rPr lang="en-CA" sz="2400" dirty="0"/>
                        <a:t>Night Season </a:t>
                      </a:r>
                      <a:r>
                        <a:rPr lang="en-CA" sz="2400" dirty="0">
                          <a:solidFill>
                            <a:srgbClr val="FF00FF"/>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tx1"/>
                    </a:solidFill>
                  </a:tcPr>
                </a:tc>
                <a:tc>
                  <a:txBody>
                    <a:bodyPr/>
                    <a:lstStyle/>
                    <a:p>
                      <a:pPr algn="ctr"/>
                      <a:r>
                        <a:rPr lang="en-CA" sz="2400" dirty="0">
                          <a:solidFill>
                            <a:srgbClr val="3333FF"/>
                          </a:solidFill>
                        </a:rPr>
                        <a:t>Light Season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00FFFF"/>
                    </a:solidFill>
                  </a:tcPr>
                </a:tc>
                <a:extLst>
                  <a:ext uri="{0D108BD9-81ED-4DB2-BD59-A6C34878D82A}">
                    <a16:rowId xmlns:a16="http://schemas.microsoft.com/office/drawing/2014/main" val="10000"/>
                  </a:ext>
                </a:extLst>
              </a:tr>
            </a:tbl>
          </a:graphicData>
        </a:graphic>
      </p:graphicFrame>
      <p:sp>
        <p:nvSpPr>
          <p:cNvPr id="44" name="Right Bracket 43"/>
          <p:cNvSpPr/>
          <p:nvPr/>
        </p:nvSpPr>
        <p:spPr>
          <a:xfrm rot="16200000">
            <a:off x="3521978" y="2916340"/>
            <a:ext cx="140247" cy="5043232"/>
          </a:xfrm>
          <a:prstGeom prst="rightBracket">
            <a:avLst>
              <a:gd name="adj" fmla="val 252191"/>
            </a:avLst>
          </a:prstGeom>
          <a:solidFill>
            <a:schemeClr val="accent1">
              <a:lumMod val="60000"/>
              <a:lumOff val="40000"/>
            </a:schemeClr>
          </a:solidFill>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45" name="Right Bracket 44"/>
          <p:cNvSpPr/>
          <p:nvPr/>
        </p:nvSpPr>
        <p:spPr>
          <a:xfrm rot="16200000">
            <a:off x="8548034" y="2917908"/>
            <a:ext cx="140247" cy="5043232"/>
          </a:xfrm>
          <a:prstGeom prst="rightBracket">
            <a:avLst>
              <a:gd name="adj" fmla="val 252191"/>
            </a:avLst>
          </a:prstGeom>
          <a:solidFill>
            <a:srgbClr val="BAB870"/>
          </a:solidFill>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46" name="Straight Connector 45"/>
          <p:cNvCxnSpPr/>
          <p:nvPr/>
        </p:nvCxnSpPr>
        <p:spPr>
          <a:xfrm flipV="1">
            <a:off x="1050165" y="5044597"/>
            <a:ext cx="0" cy="1268236"/>
          </a:xfrm>
          <a:prstGeom prst="line">
            <a:avLst/>
          </a:prstGeom>
          <a:ln w="76200">
            <a:solidFill>
              <a:srgbClr val="FFC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6077691" y="5024277"/>
            <a:ext cx="0" cy="1288660"/>
          </a:xfrm>
          <a:prstGeom prst="line">
            <a:avLst/>
          </a:prstGeom>
          <a:ln w="76200">
            <a:solidFill>
              <a:srgbClr val="FFC000"/>
            </a:solidFill>
          </a:ln>
          <a:effectLst>
            <a:glow rad="762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11125922" y="5130171"/>
            <a:ext cx="6172" cy="1192824"/>
          </a:xfrm>
          <a:prstGeom prst="line">
            <a:avLst/>
          </a:prstGeom>
          <a:ln w="76200">
            <a:solidFill>
              <a:srgbClr val="FFC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3640347" y="5190764"/>
            <a:ext cx="2362169" cy="12779"/>
          </a:xfrm>
          <a:prstGeom prst="straightConnector1">
            <a:avLst/>
          </a:prstGeom>
          <a:ln w="57150">
            <a:solidFill>
              <a:srgbClr val="FFC000"/>
            </a:solidFill>
            <a:tailEnd type="triangle"/>
          </a:ln>
          <a:effectLst>
            <a:glow rad="101600">
              <a:srgbClr val="3AF0AB">
                <a:alpha val="40000"/>
              </a:srgbClr>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48F902BA-D815-4E6B-B31A-AFE3C3E825D8}"/>
              </a:ext>
            </a:extLst>
          </p:cNvPr>
          <p:cNvSpPr/>
          <p:nvPr/>
        </p:nvSpPr>
        <p:spPr>
          <a:xfrm>
            <a:off x="8911488" y="1414227"/>
            <a:ext cx="3263701" cy="1569660"/>
          </a:xfrm>
          <a:prstGeom prst="rect">
            <a:avLst/>
          </a:prstGeom>
        </p:spPr>
        <p:txBody>
          <a:bodyPr wrap="square">
            <a:spAutoFit/>
            <a:scene3d>
              <a:camera prst="orthographicFront"/>
              <a:lightRig rig="threePt" dir="t"/>
            </a:scene3d>
            <a:sp3d extrusionH="57150">
              <a:bevelT w="38100" h="38100" prst="angle"/>
            </a:sp3d>
          </a:bodyPr>
          <a:lstStyle/>
          <a:p>
            <a:pPr lvl="0" algn="ctr"/>
            <a:r>
              <a:rPr lang="en-US" sz="3200" b="1" dirty="0">
                <a:solidFill>
                  <a:srgbClr val="D60093"/>
                </a:solidFill>
                <a:latin typeface="Arial Narrow" panose="020B0606020202030204" pitchFamily="34" charset="0"/>
                <a:ea typeface="Calibri" panose="020F0502020204030204" pitchFamily="34" charset="0"/>
                <a:cs typeface="Calibri" panose="020F0502020204030204" pitchFamily="34" charset="0"/>
              </a:rPr>
              <a:t>3. </a:t>
            </a:r>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And the locusts</a:t>
            </a:r>
            <a:b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br>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   arrived the </a:t>
            </a:r>
            <a:b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br>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   </a:t>
            </a:r>
            <a:r>
              <a:rPr lang="en-US" sz="3200" b="1" dirty="0">
                <a:solidFill>
                  <a:prstClr val="black"/>
                </a:solidFill>
                <a:effectLst>
                  <a:glow rad="127000">
                    <a:srgbClr val="66FF33"/>
                  </a:glow>
                </a:effectLst>
                <a:latin typeface="Arial Narrow" panose="020B0606020202030204" pitchFamily="34" charset="0"/>
                <a:ea typeface="Calibri" panose="020F0502020204030204" pitchFamily="34" charset="0"/>
                <a:cs typeface="Calibri" panose="020F0502020204030204" pitchFamily="34" charset="0"/>
              </a:rPr>
              <a:t>NEXT MORNING!</a:t>
            </a:r>
          </a:p>
        </p:txBody>
      </p:sp>
      <p:cxnSp>
        <p:nvCxnSpPr>
          <p:cNvPr id="51" name="Straight Connector 50"/>
          <p:cNvCxnSpPr/>
          <p:nvPr/>
        </p:nvCxnSpPr>
        <p:spPr>
          <a:xfrm flipV="1">
            <a:off x="8618157" y="5029200"/>
            <a:ext cx="8258" cy="1281852"/>
          </a:xfrm>
          <a:prstGeom prst="line">
            <a:avLst/>
          </a:prstGeom>
          <a:ln w="76200">
            <a:solidFill>
              <a:srgbClr val="D60093"/>
            </a:solidFill>
          </a:ln>
          <a:effectLst>
            <a:glow rad="762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 name="Rounded Rectangular Callout 1"/>
          <p:cNvSpPr/>
          <p:nvPr/>
        </p:nvSpPr>
        <p:spPr>
          <a:xfrm>
            <a:off x="8919714" y="3588588"/>
            <a:ext cx="3272286" cy="1673111"/>
          </a:xfrm>
          <a:prstGeom prst="wedgeRoundRectCallout">
            <a:avLst>
              <a:gd name="adj1" fmla="val -52929"/>
              <a:gd name="adj2" fmla="val 68553"/>
              <a:gd name="adj3" fmla="val 16667"/>
            </a:avLst>
          </a:prstGeom>
          <a:ln w="19050">
            <a:solidFill>
              <a:srgbClr val="D60093"/>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b="1" dirty="0">
                <a:ln>
                  <a:solidFill>
                    <a:srgbClr val="3333FF"/>
                  </a:solidFill>
                </a:ln>
                <a:solidFill>
                  <a:srgbClr val="00B050"/>
                </a:solidFill>
                <a:effectLst>
                  <a:glow rad="127000">
                    <a:srgbClr val="FFFF00"/>
                  </a:glow>
                </a:effectLst>
              </a:rPr>
              <a:t>Machar,</a:t>
            </a:r>
            <a:r>
              <a:rPr lang="en-CA" sz="2400" dirty="0"/>
              <a:t> </a:t>
            </a:r>
            <a:r>
              <a:rPr lang="en-CA" sz="2400" b="1" dirty="0">
                <a:solidFill>
                  <a:srgbClr val="9933FF"/>
                </a:solidFill>
                <a:effectLst>
                  <a:glow rad="114300">
                    <a:srgbClr val="00FF99"/>
                  </a:glow>
                </a:effectLst>
              </a:rPr>
              <a:t>categorized</a:t>
            </a:r>
            <a:r>
              <a:rPr lang="en-CA" sz="2400" dirty="0"/>
              <a:t> time </a:t>
            </a:r>
            <a:r>
              <a:rPr lang="en-CA" sz="2400" u="sng" dirty="0"/>
              <a:t>FOLLOWING</a:t>
            </a:r>
            <a:r>
              <a:rPr lang="en-CA" sz="2400" dirty="0"/>
              <a:t>  the previous </a:t>
            </a:r>
            <a:br>
              <a:rPr lang="en-CA" sz="2400" dirty="0"/>
            </a:br>
            <a:r>
              <a:rPr lang="en-CA" sz="2400" dirty="0"/>
              <a:t>24 hour cycle!</a:t>
            </a:r>
          </a:p>
        </p:txBody>
      </p:sp>
      <p:cxnSp>
        <p:nvCxnSpPr>
          <p:cNvPr id="7" name="Straight Arrow Connector 6"/>
          <p:cNvCxnSpPr/>
          <p:nvPr/>
        </p:nvCxnSpPr>
        <p:spPr>
          <a:xfrm>
            <a:off x="4683506" y="2616803"/>
            <a:ext cx="35144" cy="2928562"/>
          </a:xfrm>
          <a:prstGeom prst="straightConnector1">
            <a:avLst/>
          </a:prstGeom>
          <a:ln w="76200">
            <a:solidFill>
              <a:srgbClr val="D60093"/>
            </a:solidFill>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3576991" y="5022392"/>
            <a:ext cx="0" cy="1288660"/>
          </a:xfrm>
          <a:prstGeom prst="line">
            <a:avLst/>
          </a:prstGeom>
          <a:ln w="76200">
            <a:solidFill>
              <a:srgbClr val="D60093"/>
            </a:solidFill>
          </a:ln>
          <a:effectLst>
            <a:glow rad="762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8F902BA-D815-4E6B-B31A-AFE3C3E825D8}"/>
              </a:ext>
            </a:extLst>
          </p:cNvPr>
          <p:cNvSpPr/>
          <p:nvPr/>
        </p:nvSpPr>
        <p:spPr>
          <a:xfrm>
            <a:off x="561703" y="2309306"/>
            <a:ext cx="3346291" cy="1569660"/>
          </a:xfrm>
          <a:prstGeom prst="rect">
            <a:avLst/>
          </a:prstGeom>
        </p:spPr>
        <p:txBody>
          <a:bodyPr wrap="square">
            <a:spAutoFit/>
            <a:scene3d>
              <a:camera prst="orthographicFront"/>
              <a:lightRig rig="threePt" dir="t"/>
            </a:scene3d>
            <a:sp3d extrusionH="57150">
              <a:bevelT w="38100" h="38100" prst="angle"/>
            </a:sp3d>
          </a:bodyPr>
          <a:lstStyle/>
          <a:p>
            <a:pPr lvl="0"/>
            <a:r>
              <a:rPr lang="en-US" sz="3200" b="1" dirty="0">
                <a:solidFill>
                  <a:srgbClr val="D60093"/>
                </a:solidFill>
                <a:latin typeface="Arial Narrow" panose="020B0606020202030204" pitchFamily="34" charset="0"/>
                <a:ea typeface="Calibri" panose="020F0502020204030204" pitchFamily="34" charset="0"/>
                <a:cs typeface="Calibri" panose="020F0502020204030204" pitchFamily="34" charset="0"/>
              </a:rPr>
              <a:t>2. </a:t>
            </a:r>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and </a:t>
            </a:r>
            <a:r>
              <a:rPr lang="en-US" sz="3200" b="1" u="sng" dirty="0">
                <a:solidFill>
                  <a:prstClr val="black"/>
                </a:solidFill>
                <a:latin typeface="Arial Black" panose="020B0A04020102020204" pitchFamily="34" charset="0"/>
                <a:ea typeface="Calibri" panose="020F0502020204030204" pitchFamily="34" charset="0"/>
                <a:cs typeface="Calibri" panose="020F0502020204030204" pitchFamily="34" charset="0"/>
              </a:rPr>
              <a:t>ALL</a:t>
            </a:r>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 that</a:t>
            </a:r>
            <a:b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br>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   Night Season …</a:t>
            </a:r>
            <a:b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br>
            <a:endPar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endParaRPr>
          </a:p>
        </p:txBody>
      </p:sp>
      <p:cxnSp>
        <p:nvCxnSpPr>
          <p:cNvPr id="22" name="Straight Arrow Connector 21"/>
          <p:cNvCxnSpPr/>
          <p:nvPr/>
        </p:nvCxnSpPr>
        <p:spPr>
          <a:xfrm>
            <a:off x="2128468" y="3364302"/>
            <a:ext cx="14573" cy="2003530"/>
          </a:xfrm>
          <a:prstGeom prst="straightConnector1">
            <a:avLst/>
          </a:prstGeom>
          <a:ln w="76200">
            <a:solidFill>
              <a:srgbClr val="D60093"/>
            </a:solidFill>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3" name="Curved Down Arrow 12"/>
          <p:cNvSpPr/>
          <p:nvPr/>
        </p:nvSpPr>
        <p:spPr>
          <a:xfrm flipH="1">
            <a:off x="1062805" y="4298229"/>
            <a:ext cx="4732178" cy="1233892"/>
          </a:xfrm>
          <a:prstGeom prst="curvedDownArrow">
            <a:avLst>
              <a:gd name="adj1" fmla="val 25000"/>
              <a:gd name="adj2" fmla="val 69299"/>
              <a:gd name="adj3" fmla="val 33360"/>
            </a:avLst>
          </a:prstGeom>
          <a:solidFill>
            <a:srgbClr val="FFFF00"/>
          </a:solidFill>
          <a:ln w="38100">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4" name="Curved Down Arrow 13"/>
          <p:cNvSpPr/>
          <p:nvPr/>
        </p:nvSpPr>
        <p:spPr>
          <a:xfrm>
            <a:off x="2786332" y="3060027"/>
            <a:ext cx="6728603" cy="2463795"/>
          </a:xfrm>
          <a:prstGeom prst="curvedDownArrow">
            <a:avLst>
              <a:gd name="adj1" fmla="val 25000"/>
              <a:gd name="adj2" fmla="val 66727"/>
              <a:gd name="adj3" fmla="val 25000"/>
            </a:avLst>
          </a:prstGeom>
          <a:gradFill flip="none" rotWithShape="1">
            <a:gsLst>
              <a:gs pos="0">
                <a:schemeClr val="tx1"/>
              </a:gs>
              <a:gs pos="27000">
                <a:schemeClr val="bg1">
                  <a:lumMod val="65000"/>
                </a:schemeClr>
              </a:gs>
              <a:gs pos="59000">
                <a:srgbClr val="00B0F0"/>
              </a:gs>
              <a:gs pos="83000">
                <a:srgbClr val="FFFF00"/>
              </a:gs>
            </a:gsLst>
            <a:lin ang="0" scaled="1"/>
            <a:tileRect/>
          </a:grad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32" name="Rounded Rectangular Callout 31"/>
          <p:cNvSpPr/>
          <p:nvPr/>
        </p:nvSpPr>
        <p:spPr>
          <a:xfrm>
            <a:off x="6480628" y="985750"/>
            <a:ext cx="2375149" cy="2098157"/>
          </a:xfrm>
          <a:prstGeom prst="wedgeRoundRectCallout">
            <a:avLst>
              <a:gd name="adj1" fmla="val 2261"/>
              <a:gd name="adj2" fmla="val 171058"/>
              <a:gd name="adj3" fmla="val 16667"/>
            </a:avLst>
          </a:prstGeom>
          <a:ln w="19050">
            <a:solidFill>
              <a:srgbClr val="D60093"/>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b="1" u="sng" dirty="0">
                <a:ln>
                  <a:solidFill>
                    <a:srgbClr val="3333FF"/>
                  </a:solidFill>
                </a:ln>
                <a:solidFill>
                  <a:srgbClr val="9933FF"/>
                </a:solidFill>
                <a:effectLst>
                  <a:glow rad="127000">
                    <a:srgbClr val="FFFF00"/>
                  </a:glow>
                </a:effectLst>
              </a:rPr>
              <a:t>Where</a:t>
            </a:r>
            <a:r>
              <a:rPr lang="en-CA" sz="2800" b="1" dirty="0">
                <a:ln>
                  <a:solidFill>
                    <a:srgbClr val="3333FF"/>
                  </a:solidFill>
                </a:ln>
                <a:solidFill>
                  <a:srgbClr val="00B050"/>
                </a:solidFill>
                <a:effectLst>
                  <a:glow rad="127000">
                    <a:srgbClr val="FFFF00"/>
                  </a:glow>
                </a:effectLst>
              </a:rPr>
              <a:t> does Night Season  #2 fit in?</a:t>
            </a:r>
            <a:endParaRPr lang="en-CA" sz="2800" dirty="0"/>
          </a:p>
        </p:txBody>
      </p:sp>
      <p:pic>
        <p:nvPicPr>
          <p:cNvPr id="33"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5793906" y="3417270"/>
            <a:ext cx="2143125" cy="2106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27393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125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right)">
                                      <p:cBhvr>
                                        <p:cTn id="18" dur="1250"/>
                                        <p:tgtEl>
                                          <p:spTgt spid="13"/>
                                        </p:tgtEl>
                                      </p:cBhvr>
                                    </p:animEffect>
                                  </p:childTnLst>
                                </p:cTn>
                              </p:par>
                            </p:childTnLst>
                          </p:cTn>
                        </p:par>
                        <p:par>
                          <p:cTn id="19" fill="hold">
                            <p:stCondLst>
                              <p:cond delay="1250"/>
                            </p:stCondLst>
                            <p:childTnLst>
                              <p:par>
                                <p:cTn id="20" presetID="14" presetClass="entr" presetSubtype="10"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childTnLst>
                          </p:cTn>
                        </p:par>
                        <p:par>
                          <p:cTn id="23" fill="hold">
                            <p:stCondLst>
                              <p:cond delay="1750"/>
                            </p:stCondLst>
                            <p:childTnLst>
                              <p:par>
                                <p:cTn id="24" presetID="22" presetClass="entr" presetSubtype="1"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up)">
                                      <p:cBhvr>
                                        <p:cTn id="26" dur="125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par>
                          <p:cTn id="32" fill="hold">
                            <p:stCondLst>
                              <p:cond delay="500"/>
                            </p:stCondLst>
                            <p:childTnLst>
                              <p:par>
                                <p:cTn id="33" presetID="6" presetClass="entr" presetSubtype="16" fill="hold" grpId="0" nodeType="after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circle(in)">
                                      <p:cBhvr>
                                        <p:cTn id="35" dur="1250"/>
                                        <p:tgtEl>
                                          <p:spTgt spid="50"/>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heel(1)">
                                      <p:cBhvr>
                                        <p:cTn id="40" dur="20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randombar(horizontal)">
                                      <p:cBhvr>
                                        <p:cTn id="45" dur="500"/>
                                        <p:tgtEl>
                                          <p:spTgt spid="32"/>
                                        </p:tgtEl>
                                      </p:cBhvr>
                                    </p:animEffect>
                                  </p:childTnLst>
                                </p:cTn>
                              </p:par>
                              <p:par>
                                <p:cTn id="46" presetID="14" presetClass="entr" presetSubtype="10"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randombar(horizontal)">
                                      <p:cBhvr>
                                        <p:cTn id="4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 grpId="0" animBg="1"/>
      <p:bldP spid="21" grpId="0"/>
      <p:bldP spid="13" grpId="0" animBg="1"/>
      <p:bldP spid="14" grpId="0" animBg="1"/>
      <p:bldP spid="3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B8296E-A958-441F-A23E-B103BB3353B7}"/>
              </a:ext>
            </a:extLst>
          </p:cNvPr>
          <p:cNvSpPr/>
          <p:nvPr/>
        </p:nvSpPr>
        <p:spPr>
          <a:xfrm>
            <a:off x="0" y="4303454"/>
            <a:ext cx="12192000" cy="2554545"/>
          </a:xfrm>
          <a:prstGeom prst="rect">
            <a:avLst/>
          </a:prstGeom>
          <a:solidFill>
            <a:srgbClr val="477874">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Poppins"/>
              <a:ea typeface="+mn-ea"/>
              <a:cs typeface="+mn-cs"/>
            </a:endParaRPr>
          </a:p>
        </p:txBody>
      </p:sp>
      <p:sp>
        <p:nvSpPr>
          <p:cNvPr id="3" name="TextBox 2">
            <a:extLst>
              <a:ext uri="{FF2B5EF4-FFF2-40B4-BE49-F238E27FC236}">
                <a16:creationId xmlns:a16="http://schemas.microsoft.com/office/drawing/2014/main" id="{780789F5-2BDA-42C1-8865-2C95A2D06A7D}"/>
              </a:ext>
            </a:extLst>
          </p:cNvPr>
          <p:cNvSpPr txBox="1"/>
          <p:nvPr/>
        </p:nvSpPr>
        <p:spPr>
          <a:xfrm>
            <a:off x="2312801" y="32300"/>
            <a:ext cx="8953297" cy="923330"/>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lumMod val="75000"/>
                    <a:lumOff val="25000"/>
                  </a:prstClr>
                </a:solidFill>
                <a:effectLst/>
                <a:uLnTx/>
                <a:uFillTx/>
                <a:latin typeface="Playfair Display"/>
                <a:ea typeface="+mn-ea"/>
                <a:cs typeface="+mn-cs"/>
              </a:rPr>
              <a:t> Sunset </a:t>
            </a:r>
            <a:r>
              <a:rPr kumimoji="0" lang="en-US" sz="5400" b="1" i="0" u="none" strike="noStrike" kern="1200" cap="none" spc="0" normalizeH="0" baseline="0" noProof="0" dirty="0">
                <a:ln>
                  <a:noFill/>
                </a:ln>
                <a:solidFill>
                  <a:prstClr val="black">
                    <a:lumMod val="75000"/>
                    <a:lumOff val="25000"/>
                  </a:prstClr>
                </a:solidFill>
                <a:effectLst/>
                <a:uLnTx/>
                <a:uFillTx/>
                <a:latin typeface="Playfair Display"/>
                <a:ea typeface="+mn-ea"/>
                <a:cs typeface="+mn-cs"/>
              </a:rPr>
              <a:t>P</a:t>
            </a:r>
            <a:r>
              <a:rPr kumimoji="0" lang="en-US" sz="4000" b="1" i="0" u="none" strike="noStrike" kern="1200" cap="none" spc="0" normalizeH="0" baseline="0" noProof="0" dirty="0">
                <a:ln>
                  <a:noFill/>
                </a:ln>
                <a:solidFill>
                  <a:prstClr val="black">
                    <a:lumMod val="75000"/>
                    <a:lumOff val="25000"/>
                  </a:prstClr>
                </a:solidFill>
                <a:effectLst/>
                <a:uLnTx/>
                <a:uFillTx/>
                <a:latin typeface="Playfair Display"/>
                <a:ea typeface="+mn-ea"/>
                <a:cs typeface="+mn-cs"/>
              </a:rPr>
              <a:t>ROBLEM  </a:t>
            </a:r>
            <a:r>
              <a:rPr kumimoji="0" lang="en-US" sz="4000" b="1" i="0" u="sng" strike="noStrike" kern="1200" cap="none" spc="0" normalizeH="0" baseline="0" noProof="0" dirty="0">
                <a:ln>
                  <a:solidFill>
                    <a:srgbClr val="3333FF"/>
                  </a:solidFill>
                </a:ln>
                <a:solidFill>
                  <a:srgbClr val="FF0000"/>
                </a:solidFill>
                <a:effectLst/>
                <a:uLnTx/>
                <a:uFillTx/>
                <a:latin typeface="Playfair Display"/>
              </a:rPr>
              <a:t>#2</a:t>
            </a:r>
            <a:endParaRPr kumimoji="0" lang="id-ID" sz="2400" b="1" i="0" u="sng" strike="noStrike" kern="1200" cap="none" spc="0" normalizeH="0" baseline="0" noProof="0" dirty="0">
              <a:ln>
                <a:solidFill>
                  <a:srgbClr val="3333FF"/>
                </a:solidFill>
              </a:ln>
              <a:solidFill>
                <a:srgbClr val="FF0000"/>
              </a:solidFill>
              <a:effectLst/>
              <a:uLnTx/>
              <a:uFillTx/>
              <a:latin typeface="Playfair Display"/>
            </a:endParaRPr>
          </a:p>
        </p:txBody>
      </p:sp>
      <p:cxnSp>
        <p:nvCxnSpPr>
          <p:cNvPr id="5" name="Straight Arrow Connector 4"/>
          <p:cNvCxnSpPr/>
          <p:nvPr/>
        </p:nvCxnSpPr>
        <p:spPr>
          <a:xfrm>
            <a:off x="8546440" y="3506232"/>
            <a:ext cx="71717" cy="1389530"/>
          </a:xfrm>
          <a:prstGeom prst="straightConnector1">
            <a:avLst/>
          </a:prstGeom>
          <a:ln w="76200">
            <a:solidFill>
              <a:srgbClr val="FF0000"/>
            </a:solidFill>
            <a:tailEnd type="triangle"/>
          </a:ln>
          <a:effectLst>
            <a:glow rad="889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43" name="Slide Number Placeholder 2"/>
          <p:cNvSpPr>
            <a:spLocks noGrp="1"/>
          </p:cNvSpPr>
          <p:nvPr>
            <p:ph type="sldNum" sz="quarter" idx="13"/>
          </p:nvPr>
        </p:nvSpPr>
        <p:spPr>
          <a:xfrm>
            <a:off x="9330481" y="6500914"/>
            <a:ext cx="2743200" cy="249385"/>
          </a:xfrm>
        </p:spPr>
        <p:txBody>
          <a:bodyPr/>
          <a:lstStyle/>
          <a:p>
            <a:fld id="{48BB047D-A6CD-43AB-96F0-683C726B586B}" type="slidenum">
              <a:rPr lang="en-US" sz="1400" b="1" smtClean="0">
                <a:solidFill>
                  <a:schemeClr val="bg1"/>
                </a:solidFill>
              </a:rPr>
              <a:pPr/>
              <a:t>52</a:t>
            </a:fld>
            <a:endParaRPr lang="en-US" b="1" dirty="0">
              <a:solidFill>
                <a:schemeClr val="bg1"/>
              </a:solidFill>
            </a:endParaRPr>
          </a:p>
        </p:txBody>
      </p:sp>
      <p:graphicFrame>
        <p:nvGraphicFramePr>
          <p:cNvPr id="42" name="Table 41"/>
          <p:cNvGraphicFramePr>
            <a:graphicFrameLocks noGrp="1"/>
          </p:cNvGraphicFramePr>
          <p:nvPr>
            <p:extLst>
              <p:ext uri="{D42A27DB-BD31-4B8C-83A1-F6EECF244321}">
                <p14:modId xmlns:p14="http://schemas.microsoft.com/office/powerpoint/2010/main" val="1727973314"/>
              </p:ext>
            </p:extLst>
          </p:nvPr>
        </p:nvGraphicFramePr>
        <p:xfrm>
          <a:off x="1070486" y="5508080"/>
          <a:ext cx="10061608" cy="822960"/>
        </p:xfrm>
        <a:graphic>
          <a:graphicData uri="http://schemas.openxmlformats.org/drawingml/2006/table">
            <a:tbl>
              <a:tblPr firstRow="1" bandRow="1">
                <a:tableStyleId>{5C22544A-7EE6-4342-B048-85BDC9FD1C3A}</a:tableStyleId>
              </a:tblPr>
              <a:tblGrid>
                <a:gridCol w="2515402">
                  <a:extLst>
                    <a:ext uri="{9D8B030D-6E8A-4147-A177-3AD203B41FA5}">
                      <a16:colId xmlns:a16="http://schemas.microsoft.com/office/drawing/2014/main" val="20000"/>
                    </a:ext>
                  </a:extLst>
                </a:gridCol>
                <a:gridCol w="2515402">
                  <a:extLst>
                    <a:ext uri="{9D8B030D-6E8A-4147-A177-3AD203B41FA5}">
                      <a16:colId xmlns:a16="http://schemas.microsoft.com/office/drawing/2014/main" val="20001"/>
                    </a:ext>
                  </a:extLst>
                </a:gridCol>
                <a:gridCol w="2515402">
                  <a:extLst>
                    <a:ext uri="{9D8B030D-6E8A-4147-A177-3AD203B41FA5}">
                      <a16:colId xmlns:a16="http://schemas.microsoft.com/office/drawing/2014/main" val="20002"/>
                    </a:ext>
                  </a:extLst>
                </a:gridCol>
                <a:gridCol w="2515402">
                  <a:extLst>
                    <a:ext uri="{9D8B030D-6E8A-4147-A177-3AD203B41FA5}">
                      <a16:colId xmlns:a16="http://schemas.microsoft.com/office/drawing/2014/main" val="20003"/>
                    </a:ext>
                  </a:extLst>
                </a:gridCol>
              </a:tblGrid>
              <a:tr h="581233">
                <a:tc>
                  <a:txBody>
                    <a:bodyPr/>
                    <a:lstStyle/>
                    <a:p>
                      <a:pPr algn="ctr"/>
                      <a:r>
                        <a:rPr lang="en-CA" sz="2400" dirty="0"/>
                        <a:t>Night Season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tx1"/>
                    </a:solidFill>
                  </a:tcPr>
                </a:tc>
                <a:tc>
                  <a:txBody>
                    <a:bodyPr/>
                    <a:lstStyle/>
                    <a:p>
                      <a:pPr algn="ctr"/>
                      <a:r>
                        <a:rPr lang="en-CA" sz="2400" dirty="0">
                          <a:solidFill>
                            <a:srgbClr val="3333FF"/>
                          </a:solidFill>
                        </a:rPr>
                        <a:t>Light </a:t>
                      </a:r>
                      <a:r>
                        <a:rPr lang="en-CA" sz="2400" baseline="0" dirty="0">
                          <a:solidFill>
                            <a:srgbClr val="3333FF"/>
                          </a:solidFill>
                        </a:rPr>
                        <a:t>Season #1</a:t>
                      </a:r>
                      <a:endParaRPr lang="en-CA" sz="2400" dirty="0">
                        <a:solidFill>
                          <a:srgbClr val="3333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00FFFF"/>
                    </a:solidFill>
                  </a:tcPr>
                </a:tc>
                <a:tc>
                  <a:txBody>
                    <a:bodyPr/>
                    <a:lstStyle/>
                    <a:p>
                      <a:pPr algn="ctr"/>
                      <a:r>
                        <a:rPr lang="en-CA" sz="2400" dirty="0"/>
                        <a:t>Night Season </a:t>
                      </a:r>
                      <a:r>
                        <a:rPr lang="en-CA" sz="2400" dirty="0">
                          <a:solidFill>
                            <a:srgbClr val="FF00FF"/>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tx1"/>
                    </a:solidFill>
                  </a:tcPr>
                </a:tc>
                <a:tc>
                  <a:txBody>
                    <a:bodyPr/>
                    <a:lstStyle/>
                    <a:p>
                      <a:pPr algn="ctr"/>
                      <a:r>
                        <a:rPr lang="en-CA" sz="2400" dirty="0">
                          <a:solidFill>
                            <a:srgbClr val="3333FF"/>
                          </a:solidFill>
                        </a:rPr>
                        <a:t>Light Season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00FFFF"/>
                    </a:solidFill>
                  </a:tcPr>
                </a:tc>
                <a:extLst>
                  <a:ext uri="{0D108BD9-81ED-4DB2-BD59-A6C34878D82A}">
                    <a16:rowId xmlns:a16="http://schemas.microsoft.com/office/drawing/2014/main" val="10000"/>
                  </a:ext>
                </a:extLst>
              </a:tr>
            </a:tbl>
          </a:graphicData>
        </a:graphic>
      </p:graphicFrame>
      <p:sp>
        <p:nvSpPr>
          <p:cNvPr id="44" name="Right Bracket 43"/>
          <p:cNvSpPr/>
          <p:nvPr/>
        </p:nvSpPr>
        <p:spPr>
          <a:xfrm rot="16200000">
            <a:off x="3521978" y="2916340"/>
            <a:ext cx="140247" cy="5043232"/>
          </a:xfrm>
          <a:prstGeom prst="rightBracket">
            <a:avLst>
              <a:gd name="adj" fmla="val 252191"/>
            </a:avLst>
          </a:prstGeom>
          <a:solidFill>
            <a:schemeClr val="accent1">
              <a:lumMod val="60000"/>
              <a:lumOff val="40000"/>
            </a:schemeClr>
          </a:solidFill>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45" name="Right Bracket 44"/>
          <p:cNvSpPr/>
          <p:nvPr/>
        </p:nvSpPr>
        <p:spPr>
          <a:xfrm rot="16200000">
            <a:off x="8548034" y="2917908"/>
            <a:ext cx="140247" cy="5043232"/>
          </a:xfrm>
          <a:prstGeom prst="rightBracket">
            <a:avLst>
              <a:gd name="adj" fmla="val 252191"/>
            </a:avLst>
          </a:prstGeom>
          <a:solidFill>
            <a:srgbClr val="BAB870"/>
          </a:solidFill>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46" name="Straight Connector 45"/>
          <p:cNvCxnSpPr/>
          <p:nvPr/>
        </p:nvCxnSpPr>
        <p:spPr>
          <a:xfrm flipV="1">
            <a:off x="1050165" y="5044597"/>
            <a:ext cx="0" cy="1268236"/>
          </a:xfrm>
          <a:prstGeom prst="line">
            <a:avLst/>
          </a:prstGeom>
          <a:ln w="76200">
            <a:solidFill>
              <a:srgbClr val="FFC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6077691" y="5024277"/>
            <a:ext cx="0" cy="1288660"/>
          </a:xfrm>
          <a:prstGeom prst="line">
            <a:avLst/>
          </a:prstGeom>
          <a:ln w="76200">
            <a:solidFill>
              <a:srgbClr val="FFC000"/>
            </a:solidFill>
          </a:ln>
          <a:effectLst>
            <a:glow rad="762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11125922" y="5130171"/>
            <a:ext cx="6172" cy="1192824"/>
          </a:xfrm>
          <a:prstGeom prst="line">
            <a:avLst/>
          </a:prstGeom>
          <a:ln w="76200">
            <a:solidFill>
              <a:srgbClr val="FFC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3657600" y="5190769"/>
            <a:ext cx="2344916" cy="12779"/>
          </a:xfrm>
          <a:prstGeom prst="straightConnector1">
            <a:avLst/>
          </a:prstGeom>
          <a:ln w="57150">
            <a:solidFill>
              <a:srgbClr val="FFC000"/>
            </a:solidFill>
            <a:tailEnd type="triangle"/>
          </a:ln>
          <a:effectLst>
            <a:glow rad="101600">
              <a:srgbClr val="3AF0AB">
                <a:alpha val="40000"/>
              </a:srgbClr>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48F902BA-D815-4E6B-B31A-AFE3C3E825D8}"/>
              </a:ext>
            </a:extLst>
          </p:cNvPr>
          <p:cNvSpPr/>
          <p:nvPr/>
        </p:nvSpPr>
        <p:spPr>
          <a:xfrm>
            <a:off x="6472271" y="955630"/>
            <a:ext cx="5513751" cy="3046988"/>
          </a:xfrm>
          <a:prstGeom prst="rect">
            <a:avLst/>
          </a:prstGeom>
        </p:spPr>
        <p:txBody>
          <a:bodyPr wrap="square">
            <a:spAutoFit/>
            <a:scene3d>
              <a:camera prst="orthographicFront"/>
              <a:lightRig rig="threePt" dir="t"/>
            </a:scene3d>
            <a:sp3d extrusionH="57150">
              <a:bevelT w="38100" h="38100" prst="angle"/>
            </a:sp3d>
          </a:bodyPr>
          <a:lstStyle/>
          <a:p>
            <a:pPr lvl="0"/>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Again - By Hebrew definition of – </a:t>
            </a:r>
            <a:r>
              <a:rPr lang="en-US" sz="3200" b="1" u="sng" dirty="0">
                <a:solidFill>
                  <a:srgbClr val="00B050"/>
                </a:solidFill>
                <a:latin typeface="Arial Narrow" panose="020B0606020202030204" pitchFamily="34" charset="0"/>
                <a:ea typeface="Calibri" panose="020F0502020204030204" pitchFamily="34" charset="0"/>
                <a:cs typeface="Calibri" panose="020F0502020204030204" pitchFamily="34" charset="0"/>
              </a:rPr>
              <a:t>Machar</a:t>
            </a:r>
            <a:r>
              <a:rPr lang="en-US" sz="3200" b="1" dirty="0">
                <a:solidFill>
                  <a:srgbClr val="00B050"/>
                </a:solidFill>
                <a:latin typeface="Arial Narrow" panose="020B0606020202030204" pitchFamily="34" charset="0"/>
                <a:ea typeface="Calibri" panose="020F0502020204030204" pitchFamily="34" charset="0"/>
                <a:cs typeface="Calibri" panose="020F0502020204030204" pitchFamily="34" charset="0"/>
              </a:rPr>
              <a:t>,</a:t>
            </a:r>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 the locusts arrived on the </a:t>
            </a:r>
            <a:r>
              <a:rPr lang="en-US" sz="3200" b="1" u="sng" dirty="0">
                <a:ln>
                  <a:solidFill>
                    <a:srgbClr val="3333FF"/>
                  </a:solidFill>
                </a:ln>
                <a:solidFill>
                  <a:srgbClr val="FF00FF"/>
                </a:solidFill>
                <a:latin typeface="Arial Narrow" panose="020B0606020202030204" pitchFamily="34" charset="0"/>
                <a:ea typeface="Calibri" panose="020F0502020204030204" pitchFamily="34" charset="0"/>
                <a:cs typeface="Calibri" panose="020F0502020204030204" pitchFamily="34" charset="0"/>
              </a:rPr>
              <a:t>mornin</a:t>
            </a:r>
            <a:r>
              <a:rPr lang="en-US" sz="3200" b="1" dirty="0">
                <a:ln>
                  <a:solidFill>
                    <a:srgbClr val="3333FF"/>
                  </a:solidFill>
                </a:ln>
                <a:solidFill>
                  <a:srgbClr val="FF00FF"/>
                </a:solidFill>
                <a:latin typeface="Arial Narrow" panose="020B0606020202030204" pitchFamily="34" charset="0"/>
                <a:ea typeface="Calibri" panose="020F0502020204030204" pitchFamily="34" charset="0"/>
                <a:cs typeface="Calibri" panose="020F0502020204030204" pitchFamily="34" charset="0"/>
              </a:rPr>
              <a:t>g</a:t>
            </a:r>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 after the Light Season that </a:t>
            </a:r>
            <a:r>
              <a:rPr lang="en-US" sz="3200" b="1" u="sng" dirty="0">
                <a:solidFill>
                  <a:prstClr val="black"/>
                </a:solidFill>
                <a:latin typeface="Arial Narrow" panose="020B0606020202030204" pitchFamily="34" charset="0"/>
                <a:ea typeface="Calibri" panose="020F0502020204030204" pitchFamily="34" charset="0"/>
                <a:cs typeface="Calibri" panose="020F0502020204030204" pitchFamily="34" charset="0"/>
              </a:rPr>
              <a:t>Mosheh prophesied</a:t>
            </a:r>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 them to arrive!</a:t>
            </a:r>
            <a:b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br>
            <a:endPar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endParaRPr>
          </a:p>
        </p:txBody>
      </p:sp>
      <p:cxnSp>
        <p:nvCxnSpPr>
          <p:cNvPr id="51" name="Straight Connector 50"/>
          <p:cNvCxnSpPr/>
          <p:nvPr/>
        </p:nvCxnSpPr>
        <p:spPr>
          <a:xfrm flipV="1">
            <a:off x="8618157" y="5022392"/>
            <a:ext cx="0" cy="1288660"/>
          </a:xfrm>
          <a:prstGeom prst="line">
            <a:avLst/>
          </a:prstGeom>
          <a:ln w="76200">
            <a:solidFill>
              <a:srgbClr val="D60093"/>
            </a:solidFill>
          </a:ln>
          <a:effectLst>
            <a:glow rad="762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 name="Rounded Rectangular Callout 1"/>
          <p:cNvSpPr/>
          <p:nvPr/>
        </p:nvSpPr>
        <p:spPr>
          <a:xfrm>
            <a:off x="8864514" y="3272922"/>
            <a:ext cx="3272286" cy="1673111"/>
          </a:xfrm>
          <a:prstGeom prst="wedgeRoundRectCallout">
            <a:avLst>
              <a:gd name="adj1" fmla="val -53192"/>
              <a:gd name="adj2" fmla="val 90723"/>
              <a:gd name="adj3" fmla="val 16667"/>
            </a:avLst>
          </a:prstGeom>
          <a:ln w="19050">
            <a:solidFill>
              <a:srgbClr val="D60093"/>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b="1" dirty="0">
                <a:ln>
                  <a:solidFill>
                    <a:srgbClr val="3333FF"/>
                  </a:solidFill>
                </a:ln>
                <a:solidFill>
                  <a:srgbClr val="00B050"/>
                </a:solidFill>
                <a:effectLst>
                  <a:glow rad="127000">
                    <a:srgbClr val="FFFF00"/>
                  </a:glow>
                </a:effectLst>
              </a:rPr>
              <a:t>Machar,</a:t>
            </a:r>
            <a:r>
              <a:rPr lang="en-CA" sz="2400" dirty="0"/>
              <a:t> </a:t>
            </a:r>
            <a:r>
              <a:rPr lang="en-CA" sz="2400" b="1" dirty="0">
                <a:solidFill>
                  <a:srgbClr val="9933FF"/>
                </a:solidFill>
                <a:effectLst>
                  <a:glow rad="114300">
                    <a:srgbClr val="00FF99"/>
                  </a:glow>
                </a:effectLst>
              </a:rPr>
              <a:t>categorized </a:t>
            </a:r>
            <a:r>
              <a:rPr lang="en-CA" sz="2400" dirty="0"/>
              <a:t>time FOLLOWING  the previous </a:t>
            </a:r>
            <a:br>
              <a:rPr lang="en-CA" sz="2400" dirty="0"/>
            </a:br>
            <a:r>
              <a:rPr lang="en-CA" sz="2400" dirty="0"/>
              <a:t>24 hour cycle!</a:t>
            </a:r>
          </a:p>
        </p:txBody>
      </p:sp>
      <p:sp>
        <p:nvSpPr>
          <p:cNvPr id="17" name="Rectangle 16">
            <a:extLst>
              <a:ext uri="{FF2B5EF4-FFF2-40B4-BE49-F238E27FC236}">
                <a16:creationId xmlns:a16="http://schemas.microsoft.com/office/drawing/2014/main" id="{48F902BA-D815-4E6B-B31A-AFE3C3E825D8}"/>
              </a:ext>
            </a:extLst>
          </p:cNvPr>
          <p:cNvSpPr/>
          <p:nvPr/>
        </p:nvSpPr>
        <p:spPr>
          <a:xfrm>
            <a:off x="3576991" y="955630"/>
            <a:ext cx="2991257" cy="2062103"/>
          </a:xfrm>
          <a:prstGeom prst="rect">
            <a:avLst/>
          </a:prstGeom>
        </p:spPr>
        <p:txBody>
          <a:bodyPr wrap="square">
            <a:spAutoFit/>
            <a:scene3d>
              <a:camera prst="orthographicFront"/>
              <a:lightRig rig="threePt" dir="t"/>
            </a:scene3d>
            <a:sp3d extrusionH="57150">
              <a:bevelT w="38100" h="38100" prst="angle"/>
            </a:sp3d>
          </a:bodyPr>
          <a:lstStyle/>
          <a:p>
            <a:pPr lvl="0"/>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The wind blew </a:t>
            </a:r>
            <a:r>
              <a:rPr lang="en-US" sz="3200" b="1" u="sng" dirty="0">
                <a:solidFill>
                  <a:prstClr val="black"/>
                </a:solidFill>
                <a:latin typeface="Arial Black" panose="020B0A04020102020204" pitchFamily="34" charset="0"/>
                <a:ea typeface="Calibri" panose="020F0502020204030204" pitchFamily="34" charset="0"/>
                <a:cs typeface="Calibri" panose="020F0502020204030204" pitchFamily="34" charset="0"/>
              </a:rPr>
              <a:t>ALL</a:t>
            </a:r>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 that Light Season (yowm), </a:t>
            </a:r>
            <a:b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br>
            <a:endPar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endParaRPr>
          </a:p>
        </p:txBody>
      </p:sp>
      <p:cxnSp>
        <p:nvCxnSpPr>
          <p:cNvPr id="18" name="Straight Arrow Connector 17"/>
          <p:cNvCxnSpPr/>
          <p:nvPr/>
        </p:nvCxnSpPr>
        <p:spPr>
          <a:xfrm>
            <a:off x="4720215" y="2528882"/>
            <a:ext cx="34507" cy="2897056"/>
          </a:xfrm>
          <a:prstGeom prst="straightConnector1">
            <a:avLst/>
          </a:prstGeom>
          <a:ln w="76200">
            <a:solidFill>
              <a:srgbClr val="D60093"/>
            </a:solidFill>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3576991" y="5044597"/>
            <a:ext cx="0" cy="1288660"/>
          </a:xfrm>
          <a:prstGeom prst="line">
            <a:avLst/>
          </a:prstGeom>
          <a:ln w="76200">
            <a:solidFill>
              <a:srgbClr val="D60093"/>
            </a:solidFill>
          </a:ln>
          <a:effectLst>
            <a:glow rad="762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4" name="Rounded Rectangular Callout 3"/>
          <p:cNvSpPr/>
          <p:nvPr/>
        </p:nvSpPr>
        <p:spPr>
          <a:xfrm>
            <a:off x="5817338" y="3465513"/>
            <a:ext cx="2482746" cy="1515607"/>
          </a:xfrm>
          <a:prstGeom prst="wedgeRoundRectCallout">
            <a:avLst>
              <a:gd name="adj1" fmla="val -1668"/>
              <a:gd name="adj2" fmla="val 84228"/>
              <a:gd name="adj3" fmla="val 16667"/>
            </a:avLst>
          </a:prstGeom>
          <a:ln w="38100">
            <a:solidFill>
              <a:srgbClr val="FF99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b="1" dirty="0">
                <a:ln>
                  <a:solidFill>
                    <a:srgbClr val="002060"/>
                  </a:solidFill>
                </a:ln>
                <a:solidFill>
                  <a:srgbClr val="FF9900"/>
                </a:solidFill>
              </a:rPr>
              <a:t>What about this</a:t>
            </a:r>
            <a:r>
              <a:rPr lang="en-CA" sz="2800" b="1" dirty="0">
                <a:ln>
                  <a:solidFill>
                    <a:srgbClr val="002060"/>
                  </a:solidFill>
                </a:ln>
                <a:solidFill>
                  <a:srgbClr val="FF00FF"/>
                </a:solidFill>
              </a:rPr>
              <a:t> “NEXT”</a:t>
            </a:r>
            <a:r>
              <a:rPr lang="en-CA" sz="2800" b="1" dirty="0">
                <a:ln>
                  <a:solidFill>
                    <a:srgbClr val="002060"/>
                  </a:solidFill>
                </a:ln>
              </a:rPr>
              <a:t> </a:t>
            </a:r>
            <a:r>
              <a:rPr lang="en-CA" sz="2800" b="1" dirty="0">
                <a:ln>
                  <a:solidFill>
                    <a:srgbClr val="002060"/>
                  </a:solidFill>
                </a:ln>
                <a:solidFill>
                  <a:srgbClr val="FF9900"/>
                </a:solidFill>
              </a:rPr>
              <a:t>night?</a:t>
            </a:r>
          </a:p>
        </p:txBody>
      </p:sp>
    </p:spTree>
    <p:extLst>
      <p:ext uri="{BB962C8B-B14F-4D97-AF65-F5344CB8AC3E}">
        <p14:creationId xmlns:p14="http://schemas.microsoft.com/office/powerpoint/2010/main" val="41223490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up)">
                                      <p:cBhvr>
                                        <p:cTn id="13" dur="125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wheel(1)">
                                      <p:cBhvr>
                                        <p:cTn id="18" dur="1250"/>
                                        <p:tgtEl>
                                          <p:spTgt spid="50"/>
                                        </p:tgtEl>
                                      </p:cBhvr>
                                    </p:animEffect>
                                  </p:childTnLst>
                                </p:cTn>
                              </p:par>
                            </p:childTnLst>
                          </p:cTn>
                        </p:par>
                        <p:par>
                          <p:cTn id="19" fill="hold">
                            <p:stCondLst>
                              <p:cond delay="1250"/>
                            </p:stCondLst>
                            <p:childTnLst>
                              <p:par>
                                <p:cTn id="20" presetID="22" presetClass="entr" presetSubtype="1"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1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B8296E-A958-441F-A23E-B103BB3353B7}"/>
              </a:ext>
            </a:extLst>
          </p:cNvPr>
          <p:cNvSpPr/>
          <p:nvPr/>
        </p:nvSpPr>
        <p:spPr>
          <a:xfrm>
            <a:off x="0" y="4300098"/>
            <a:ext cx="12192000" cy="2554545"/>
          </a:xfrm>
          <a:prstGeom prst="rect">
            <a:avLst/>
          </a:prstGeom>
          <a:solidFill>
            <a:srgbClr val="477874">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Poppins"/>
              <a:ea typeface="+mn-ea"/>
              <a:cs typeface="+mn-cs"/>
            </a:endParaRPr>
          </a:p>
        </p:txBody>
      </p:sp>
      <p:sp>
        <p:nvSpPr>
          <p:cNvPr id="3" name="TextBox 2">
            <a:extLst>
              <a:ext uri="{FF2B5EF4-FFF2-40B4-BE49-F238E27FC236}">
                <a16:creationId xmlns:a16="http://schemas.microsoft.com/office/drawing/2014/main" id="{780789F5-2BDA-42C1-8865-2C95A2D06A7D}"/>
              </a:ext>
            </a:extLst>
          </p:cNvPr>
          <p:cNvSpPr txBox="1"/>
          <p:nvPr/>
        </p:nvSpPr>
        <p:spPr>
          <a:xfrm>
            <a:off x="2984743" y="32300"/>
            <a:ext cx="6961513" cy="923330"/>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lumMod val="75000"/>
                    <a:lumOff val="25000"/>
                  </a:prstClr>
                </a:solidFill>
                <a:effectLst/>
                <a:uLnTx/>
                <a:uFillTx/>
                <a:latin typeface="Playfair Display"/>
                <a:ea typeface="+mn-ea"/>
                <a:cs typeface="+mn-cs"/>
              </a:rPr>
              <a:t> Sunset </a:t>
            </a:r>
            <a:r>
              <a:rPr kumimoji="0" lang="en-US" sz="5400" b="1" i="0" u="none" strike="noStrike" kern="1200" cap="none" spc="0" normalizeH="0" baseline="0" noProof="0" dirty="0">
                <a:ln>
                  <a:noFill/>
                </a:ln>
                <a:solidFill>
                  <a:prstClr val="black">
                    <a:lumMod val="75000"/>
                    <a:lumOff val="25000"/>
                  </a:prstClr>
                </a:solidFill>
                <a:effectLst/>
                <a:uLnTx/>
                <a:uFillTx/>
                <a:latin typeface="Playfair Display"/>
                <a:ea typeface="+mn-ea"/>
                <a:cs typeface="+mn-cs"/>
              </a:rPr>
              <a:t>P</a:t>
            </a:r>
            <a:r>
              <a:rPr kumimoji="0" lang="en-US" sz="4000" b="1" i="0" u="none" strike="noStrike" kern="1200" cap="none" spc="0" normalizeH="0" baseline="0" noProof="0" dirty="0">
                <a:ln>
                  <a:noFill/>
                </a:ln>
                <a:solidFill>
                  <a:prstClr val="black">
                    <a:lumMod val="75000"/>
                    <a:lumOff val="25000"/>
                  </a:prstClr>
                </a:solidFill>
                <a:effectLst/>
                <a:uLnTx/>
                <a:uFillTx/>
                <a:latin typeface="Playfair Display"/>
                <a:ea typeface="+mn-ea"/>
                <a:cs typeface="+mn-cs"/>
              </a:rPr>
              <a:t>ROBLEM  </a:t>
            </a:r>
            <a:r>
              <a:rPr kumimoji="0" lang="en-US" sz="2400" b="1" i="0" u="sng" strike="noStrike" kern="1200" cap="none" spc="0" normalizeH="0" baseline="0" noProof="0" dirty="0" err="1">
                <a:ln>
                  <a:solidFill>
                    <a:srgbClr val="3333FF"/>
                  </a:solidFill>
                </a:ln>
                <a:solidFill>
                  <a:srgbClr val="FF0000"/>
                </a:solidFill>
                <a:effectLst/>
                <a:uLnTx/>
                <a:uFillTx/>
                <a:latin typeface="Playfair Display"/>
              </a:rPr>
              <a:t>Con’t</a:t>
            </a:r>
            <a:endParaRPr kumimoji="0" lang="id-ID" sz="2400" b="1" i="0" strike="noStrike" kern="1200" cap="none" spc="0" normalizeH="0" baseline="0" noProof="0" dirty="0">
              <a:ln>
                <a:solidFill>
                  <a:srgbClr val="3333FF"/>
                </a:solidFill>
              </a:ln>
              <a:solidFill>
                <a:srgbClr val="FF0000"/>
              </a:solidFill>
              <a:effectLst/>
              <a:uLnTx/>
              <a:uFillTx/>
              <a:latin typeface="Playfair Display"/>
            </a:endParaRPr>
          </a:p>
        </p:txBody>
      </p:sp>
      <p:sp>
        <p:nvSpPr>
          <p:cNvPr id="43" name="Slide Number Placeholder 2"/>
          <p:cNvSpPr>
            <a:spLocks noGrp="1"/>
          </p:cNvSpPr>
          <p:nvPr>
            <p:ph type="sldNum" sz="quarter" idx="13"/>
          </p:nvPr>
        </p:nvSpPr>
        <p:spPr>
          <a:xfrm>
            <a:off x="9330481" y="6500914"/>
            <a:ext cx="2743200" cy="249385"/>
          </a:xfrm>
        </p:spPr>
        <p:txBody>
          <a:bodyPr/>
          <a:lstStyle/>
          <a:p>
            <a:fld id="{48BB047D-A6CD-43AB-96F0-683C726B586B}" type="slidenum">
              <a:rPr lang="en-US" sz="1400" b="1" smtClean="0">
                <a:solidFill>
                  <a:schemeClr val="bg1"/>
                </a:solidFill>
              </a:rPr>
              <a:pPr/>
              <a:t>53</a:t>
            </a:fld>
            <a:endParaRPr lang="en-US" b="1" dirty="0">
              <a:solidFill>
                <a:schemeClr val="bg1"/>
              </a:solidFill>
            </a:endParaRPr>
          </a:p>
        </p:txBody>
      </p:sp>
      <p:graphicFrame>
        <p:nvGraphicFramePr>
          <p:cNvPr id="42" name="Table 41"/>
          <p:cNvGraphicFramePr>
            <a:graphicFrameLocks noGrp="1"/>
          </p:cNvGraphicFramePr>
          <p:nvPr>
            <p:extLst>
              <p:ext uri="{D42A27DB-BD31-4B8C-83A1-F6EECF244321}">
                <p14:modId xmlns:p14="http://schemas.microsoft.com/office/powerpoint/2010/main" val="900331623"/>
              </p:ext>
            </p:extLst>
          </p:nvPr>
        </p:nvGraphicFramePr>
        <p:xfrm>
          <a:off x="1070486" y="5787026"/>
          <a:ext cx="10061608" cy="822960"/>
        </p:xfrm>
        <a:graphic>
          <a:graphicData uri="http://schemas.openxmlformats.org/drawingml/2006/table">
            <a:tbl>
              <a:tblPr firstRow="1" bandRow="1">
                <a:tableStyleId>{5C22544A-7EE6-4342-B048-85BDC9FD1C3A}</a:tableStyleId>
              </a:tblPr>
              <a:tblGrid>
                <a:gridCol w="2515402">
                  <a:extLst>
                    <a:ext uri="{9D8B030D-6E8A-4147-A177-3AD203B41FA5}">
                      <a16:colId xmlns:a16="http://schemas.microsoft.com/office/drawing/2014/main" val="20000"/>
                    </a:ext>
                  </a:extLst>
                </a:gridCol>
                <a:gridCol w="2515402">
                  <a:extLst>
                    <a:ext uri="{9D8B030D-6E8A-4147-A177-3AD203B41FA5}">
                      <a16:colId xmlns:a16="http://schemas.microsoft.com/office/drawing/2014/main" val="20001"/>
                    </a:ext>
                  </a:extLst>
                </a:gridCol>
                <a:gridCol w="2515402">
                  <a:extLst>
                    <a:ext uri="{9D8B030D-6E8A-4147-A177-3AD203B41FA5}">
                      <a16:colId xmlns:a16="http://schemas.microsoft.com/office/drawing/2014/main" val="20002"/>
                    </a:ext>
                  </a:extLst>
                </a:gridCol>
                <a:gridCol w="2515402">
                  <a:extLst>
                    <a:ext uri="{9D8B030D-6E8A-4147-A177-3AD203B41FA5}">
                      <a16:colId xmlns:a16="http://schemas.microsoft.com/office/drawing/2014/main" val="20003"/>
                    </a:ext>
                  </a:extLst>
                </a:gridCol>
              </a:tblGrid>
              <a:tr h="581233">
                <a:tc>
                  <a:txBody>
                    <a:bodyPr/>
                    <a:lstStyle/>
                    <a:p>
                      <a:pPr algn="ctr"/>
                      <a:r>
                        <a:rPr lang="en-CA" sz="2400" dirty="0"/>
                        <a:t>Night Season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tx1"/>
                    </a:solidFill>
                  </a:tcPr>
                </a:tc>
                <a:tc>
                  <a:txBody>
                    <a:bodyPr/>
                    <a:lstStyle/>
                    <a:p>
                      <a:pPr algn="ctr"/>
                      <a:r>
                        <a:rPr lang="en-CA" sz="2400" dirty="0">
                          <a:solidFill>
                            <a:srgbClr val="3333FF"/>
                          </a:solidFill>
                        </a:rPr>
                        <a:t>Light </a:t>
                      </a:r>
                      <a:r>
                        <a:rPr lang="en-CA" sz="2400" baseline="0" dirty="0">
                          <a:solidFill>
                            <a:srgbClr val="3333FF"/>
                          </a:solidFill>
                        </a:rPr>
                        <a:t>Season #1</a:t>
                      </a:r>
                      <a:endParaRPr lang="en-CA" sz="2400" dirty="0">
                        <a:solidFill>
                          <a:srgbClr val="3333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00FFFF"/>
                    </a:solidFill>
                  </a:tcPr>
                </a:tc>
                <a:tc>
                  <a:txBody>
                    <a:bodyPr/>
                    <a:lstStyle/>
                    <a:p>
                      <a:pPr algn="ctr"/>
                      <a:r>
                        <a:rPr lang="en-CA" sz="2400" dirty="0"/>
                        <a:t>Night Season </a:t>
                      </a:r>
                      <a:r>
                        <a:rPr lang="en-CA" sz="2400" dirty="0">
                          <a:solidFill>
                            <a:srgbClr val="FF00FF"/>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tx1"/>
                    </a:solidFill>
                  </a:tcPr>
                </a:tc>
                <a:tc>
                  <a:txBody>
                    <a:bodyPr/>
                    <a:lstStyle/>
                    <a:p>
                      <a:pPr algn="ctr"/>
                      <a:r>
                        <a:rPr lang="en-CA" sz="2400" dirty="0">
                          <a:solidFill>
                            <a:srgbClr val="3333FF"/>
                          </a:solidFill>
                        </a:rPr>
                        <a:t>Light Season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00FFFF"/>
                    </a:solidFill>
                  </a:tcPr>
                </a:tc>
                <a:extLst>
                  <a:ext uri="{0D108BD9-81ED-4DB2-BD59-A6C34878D82A}">
                    <a16:rowId xmlns:a16="http://schemas.microsoft.com/office/drawing/2014/main" val="10000"/>
                  </a:ext>
                </a:extLst>
              </a:tr>
            </a:tbl>
          </a:graphicData>
        </a:graphic>
      </p:graphicFrame>
      <p:sp>
        <p:nvSpPr>
          <p:cNvPr id="44" name="Right Bracket 43"/>
          <p:cNvSpPr/>
          <p:nvPr/>
        </p:nvSpPr>
        <p:spPr>
          <a:xfrm rot="16200000">
            <a:off x="3456759" y="3223099"/>
            <a:ext cx="159488" cy="4932030"/>
          </a:xfrm>
          <a:prstGeom prst="rightBracket">
            <a:avLst>
              <a:gd name="adj" fmla="val 252191"/>
            </a:avLst>
          </a:prstGeom>
          <a:solidFill>
            <a:schemeClr val="accent1">
              <a:lumMod val="60000"/>
              <a:lumOff val="40000"/>
            </a:schemeClr>
          </a:solidFill>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45" name="Right Bracket 44"/>
          <p:cNvSpPr/>
          <p:nvPr/>
        </p:nvSpPr>
        <p:spPr>
          <a:xfrm rot="16200000">
            <a:off x="8487577" y="3227179"/>
            <a:ext cx="176088" cy="4943604"/>
          </a:xfrm>
          <a:prstGeom prst="rightBracket">
            <a:avLst>
              <a:gd name="adj" fmla="val 252191"/>
            </a:avLst>
          </a:prstGeom>
          <a:solidFill>
            <a:srgbClr val="BAB870"/>
          </a:solidFill>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46" name="Straight Connector 45"/>
          <p:cNvCxnSpPr/>
          <p:nvPr/>
        </p:nvCxnSpPr>
        <p:spPr>
          <a:xfrm flipV="1">
            <a:off x="1050165" y="5455920"/>
            <a:ext cx="0" cy="1152942"/>
          </a:xfrm>
          <a:prstGeom prst="line">
            <a:avLst/>
          </a:prstGeom>
          <a:ln w="76200">
            <a:solidFill>
              <a:srgbClr val="FFC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6077691" y="5436529"/>
            <a:ext cx="0" cy="1171509"/>
          </a:xfrm>
          <a:prstGeom prst="line">
            <a:avLst/>
          </a:prstGeom>
          <a:ln w="76200">
            <a:solidFill>
              <a:srgbClr val="FFC000"/>
            </a:solidFill>
          </a:ln>
          <a:effectLst>
            <a:glow rad="762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11122597" y="5435186"/>
            <a:ext cx="3325" cy="1182366"/>
          </a:xfrm>
          <a:prstGeom prst="line">
            <a:avLst/>
          </a:prstGeom>
          <a:ln w="76200">
            <a:solidFill>
              <a:srgbClr val="FFC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3657600" y="5545026"/>
            <a:ext cx="2344916" cy="11617"/>
          </a:xfrm>
          <a:prstGeom prst="straightConnector1">
            <a:avLst/>
          </a:prstGeom>
          <a:ln w="57150">
            <a:solidFill>
              <a:srgbClr val="FFC000"/>
            </a:solidFill>
            <a:tailEnd type="triangle"/>
          </a:ln>
          <a:effectLst>
            <a:glow rad="101600">
              <a:srgbClr val="3AF0AB">
                <a:alpha val="40000"/>
              </a:srgbClr>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48F902BA-D815-4E6B-B31A-AFE3C3E825D8}"/>
              </a:ext>
            </a:extLst>
          </p:cNvPr>
          <p:cNvSpPr/>
          <p:nvPr/>
        </p:nvSpPr>
        <p:spPr>
          <a:xfrm>
            <a:off x="6472271" y="955630"/>
            <a:ext cx="5513751" cy="1077218"/>
          </a:xfrm>
          <a:prstGeom prst="rect">
            <a:avLst/>
          </a:prstGeom>
        </p:spPr>
        <p:txBody>
          <a:bodyPr wrap="square">
            <a:spAutoFit/>
            <a:scene3d>
              <a:camera prst="orthographicFront"/>
              <a:lightRig rig="threePt" dir="t"/>
            </a:scene3d>
            <a:sp3d extrusionH="57150">
              <a:bevelT w="38100" h="38100" prst="angle"/>
            </a:sp3d>
          </a:bodyPr>
          <a:lstStyle/>
          <a:p>
            <a:pPr lvl="0"/>
            <a:b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br>
            <a:endPar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endParaRPr>
          </a:p>
        </p:txBody>
      </p:sp>
      <p:cxnSp>
        <p:nvCxnSpPr>
          <p:cNvPr id="51" name="Straight Connector 50"/>
          <p:cNvCxnSpPr/>
          <p:nvPr/>
        </p:nvCxnSpPr>
        <p:spPr>
          <a:xfrm flipV="1">
            <a:off x="8618157" y="5434644"/>
            <a:ext cx="0" cy="1171509"/>
          </a:xfrm>
          <a:prstGeom prst="line">
            <a:avLst/>
          </a:prstGeom>
          <a:ln w="76200">
            <a:solidFill>
              <a:srgbClr val="D60093"/>
            </a:solidFill>
          </a:ln>
          <a:effectLst>
            <a:glow rad="762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 name="Rounded Rectangular Callout 1"/>
          <p:cNvSpPr/>
          <p:nvPr/>
        </p:nvSpPr>
        <p:spPr>
          <a:xfrm>
            <a:off x="127991" y="146649"/>
            <a:ext cx="3051459" cy="5183898"/>
          </a:xfrm>
          <a:prstGeom prst="wedgeRoundRectCallout">
            <a:avLst>
              <a:gd name="adj1" fmla="val 141069"/>
              <a:gd name="adj2" fmla="val 51173"/>
              <a:gd name="adj3" fmla="val 16667"/>
            </a:avLst>
          </a:prstGeom>
          <a:ln w="19050">
            <a:solidFill>
              <a:srgbClr val="D60093"/>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800" b="1" dirty="0">
                <a:ln>
                  <a:solidFill>
                    <a:srgbClr val="3333FF"/>
                  </a:solidFill>
                </a:ln>
                <a:solidFill>
                  <a:srgbClr val="00B050"/>
                </a:solidFill>
                <a:effectLst>
                  <a:glow rad="127000">
                    <a:srgbClr val="FFFF00"/>
                  </a:glow>
                </a:effectLst>
              </a:rPr>
              <a:t>OOPS!!!  </a:t>
            </a:r>
            <a:br>
              <a:rPr lang="en-CA" sz="2400" b="1" dirty="0">
                <a:ln>
                  <a:solidFill>
                    <a:srgbClr val="3333FF"/>
                  </a:solidFill>
                </a:ln>
                <a:solidFill>
                  <a:srgbClr val="00B050"/>
                </a:solidFill>
                <a:effectLst>
                  <a:glow rad="127000">
                    <a:srgbClr val="FFFF00"/>
                  </a:glow>
                </a:effectLst>
              </a:rPr>
            </a:br>
            <a:r>
              <a:rPr lang="en-CA" sz="2400" b="1" dirty="0">
                <a:ln>
                  <a:solidFill>
                    <a:srgbClr val="3333FF"/>
                  </a:solidFill>
                </a:ln>
                <a:solidFill>
                  <a:srgbClr val="00B050"/>
                </a:solidFill>
                <a:effectLst>
                  <a:glow rad="127000">
                    <a:srgbClr val="FFFF00"/>
                  </a:glow>
                </a:effectLst>
              </a:rPr>
              <a:t> </a:t>
            </a:r>
            <a:r>
              <a:rPr lang="en-CA" sz="2800" b="1" u="sng" dirty="0">
                <a:ln>
                  <a:solidFill>
                    <a:srgbClr val="3333FF"/>
                  </a:solidFill>
                </a:ln>
                <a:solidFill>
                  <a:srgbClr val="00FF99"/>
                </a:solidFill>
                <a:effectLst>
                  <a:glow rad="127000">
                    <a:srgbClr val="FFFF00"/>
                  </a:glow>
                </a:effectLst>
              </a:rPr>
              <a:t>Machar</a:t>
            </a:r>
            <a:r>
              <a:rPr lang="en-CA" sz="2800" u="sng" dirty="0"/>
              <a:t> </a:t>
            </a:r>
            <a:r>
              <a:rPr lang="en-CA" sz="2800" dirty="0"/>
              <a:t> </a:t>
            </a:r>
            <a:r>
              <a:rPr lang="en-CA" sz="2800" b="1" dirty="0">
                <a:ln>
                  <a:solidFill>
                    <a:srgbClr val="3333FF"/>
                  </a:solidFill>
                </a:ln>
                <a:solidFill>
                  <a:srgbClr val="00B050"/>
                </a:solidFill>
                <a:effectLst>
                  <a:glow rad="127000">
                    <a:srgbClr val="FFFF00"/>
                  </a:glow>
                </a:effectLst>
              </a:rPr>
              <a:t>categorized time </a:t>
            </a:r>
            <a:r>
              <a:rPr lang="en-CA" sz="2800" dirty="0"/>
              <a:t>FOLLOWING  the previous </a:t>
            </a:r>
            <a:br>
              <a:rPr lang="en-CA" sz="2800" dirty="0"/>
            </a:br>
            <a:r>
              <a:rPr lang="en-CA" sz="2800" dirty="0"/>
              <a:t>24 hour cycle </a:t>
            </a:r>
            <a:r>
              <a:rPr lang="en-CA" sz="2800" u="sng" dirty="0"/>
              <a:t>be</a:t>
            </a:r>
            <a:r>
              <a:rPr lang="en-CA" sz="2800" dirty="0"/>
              <a:t>g</a:t>
            </a:r>
            <a:r>
              <a:rPr lang="en-CA" sz="2800" u="sng" dirty="0"/>
              <a:t>ins here</a:t>
            </a:r>
            <a:r>
              <a:rPr lang="en-CA" sz="2800" dirty="0"/>
              <a:t>  - </a:t>
            </a:r>
            <a:r>
              <a:rPr lang="en-CA" sz="2800" b="1" dirty="0">
                <a:ln>
                  <a:solidFill>
                    <a:schemeClr val="tx1"/>
                  </a:solidFill>
                </a:ln>
                <a:effectLst>
                  <a:glow rad="127000">
                    <a:srgbClr val="66FF33"/>
                  </a:glow>
                </a:effectLst>
              </a:rPr>
              <a:t>ACCORDING TO SUNSET THEORY!!</a:t>
            </a:r>
          </a:p>
        </p:txBody>
      </p:sp>
      <p:sp>
        <p:nvSpPr>
          <p:cNvPr id="17" name="Rectangle 16">
            <a:extLst>
              <a:ext uri="{FF2B5EF4-FFF2-40B4-BE49-F238E27FC236}">
                <a16:creationId xmlns:a16="http://schemas.microsoft.com/office/drawing/2014/main" id="{48F902BA-D815-4E6B-B31A-AFE3C3E825D8}"/>
              </a:ext>
            </a:extLst>
          </p:cNvPr>
          <p:cNvSpPr/>
          <p:nvPr/>
        </p:nvSpPr>
        <p:spPr>
          <a:xfrm>
            <a:off x="3576991" y="1136776"/>
            <a:ext cx="2991257" cy="2062103"/>
          </a:xfrm>
          <a:prstGeom prst="rect">
            <a:avLst/>
          </a:prstGeom>
        </p:spPr>
        <p:txBody>
          <a:bodyPr wrap="square">
            <a:spAutoFit/>
            <a:scene3d>
              <a:camera prst="orthographicFront"/>
              <a:lightRig rig="threePt" dir="t"/>
            </a:scene3d>
            <a:sp3d extrusionH="57150">
              <a:bevelT w="38100" h="38100" prst="angle"/>
            </a:sp3d>
          </a:bodyPr>
          <a:lstStyle/>
          <a:p>
            <a:pPr lvl="0"/>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The wind blew </a:t>
            </a:r>
            <a:r>
              <a:rPr lang="en-US" sz="3200" b="1" u="sng" dirty="0">
                <a:solidFill>
                  <a:prstClr val="black"/>
                </a:solidFill>
                <a:latin typeface="Arial Black" panose="020B0A04020102020204" pitchFamily="34" charset="0"/>
                <a:ea typeface="Calibri" panose="020F0502020204030204" pitchFamily="34" charset="0"/>
                <a:cs typeface="Calibri" panose="020F0502020204030204" pitchFamily="34" charset="0"/>
              </a:rPr>
              <a:t>ALL</a:t>
            </a:r>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 that Light Season (yowm), </a:t>
            </a:r>
            <a:b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br>
            <a:endPar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endParaRPr>
          </a:p>
        </p:txBody>
      </p:sp>
      <p:cxnSp>
        <p:nvCxnSpPr>
          <p:cNvPr id="18" name="Straight Arrow Connector 17"/>
          <p:cNvCxnSpPr/>
          <p:nvPr/>
        </p:nvCxnSpPr>
        <p:spPr>
          <a:xfrm>
            <a:off x="4684143" y="2855333"/>
            <a:ext cx="34507" cy="2897056"/>
          </a:xfrm>
          <a:prstGeom prst="straightConnector1">
            <a:avLst/>
          </a:prstGeom>
          <a:ln w="76200">
            <a:solidFill>
              <a:srgbClr val="D60093"/>
            </a:solidFill>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3576991" y="5448223"/>
            <a:ext cx="0" cy="1171509"/>
          </a:xfrm>
          <a:prstGeom prst="line">
            <a:avLst/>
          </a:prstGeom>
          <a:ln w="76200">
            <a:solidFill>
              <a:srgbClr val="D60093"/>
            </a:solidFill>
          </a:ln>
          <a:effectLst>
            <a:glow rad="762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8F902BA-D815-4E6B-B31A-AFE3C3E825D8}"/>
              </a:ext>
            </a:extLst>
          </p:cNvPr>
          <p:cNvSpPr/>
          <p:nvPr/>
        </p:nvSpPr>
        <p:spPr>
          <a:xfrm>
            <a:off x="5252934" y="3141857"/>
            <a:ext cx="2991257" cy="1569660"/>
          </a:xfrm>
          <a:prstGeom prst="rect">
            <a:avLst/>
          </a:prstGeom>
        </p:spPr>
        <p:txBody>
          <a:bodyPr wrap="square">
            <a:spAutoFit/>
            <a:scene3d>
              <a:camera prst="orthographicFront"/>
              <a:lightRig rig="threePt" dir="t"/>
            </a:scene3d>
            <a:sp3d extrusionH="57150">
              <a:bevelT w="38100" h="38100" prst="angle"/>
            </a:sp3d>
          </a:bodyPr>
          <a:lstStyle/>
          <a:p>
            <a:pPr lvl="0"/>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and </a:t>
            </a:r>
            <a:r>
              <a:rPr lang="en-US" sz="3200" b="1" u="sng" dirty="0">
                <a:solidFill>
                  <a:prstClr val="black"/>
                </a:solidFill>
                <a:latin typeface="Arial Black" panose="020B0A04020102020204" pitchFamily="34" charset="0"/>
                <a:ea typeface="Calibri" panose="020F0502020204030204" pitchFamily="34" charset="0"/>
                <a:cs typeface="Calibri" panose="020F0502020204030204" pitchFamily="34" charset="0"/>
              </a:rPr>
              <a:t>ALL</a:t>
            </a:r>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 that Night Season …</a:t>
            </a:r>
            <a:b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br>
            <a:endPar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endParaRPr>
          </a:p>
        </p:txBody>
      </p:sp>
      <p:cxnSp>
        <p:nvCxnSpPr>
          <p:cNvPr id="21" name="Straight Arrow Connector 20"/>
          <p:cNvCxnSpPr/>
          <p:nvPr/>
        </p:nvCxnSpPr>
        <p:spPr>
          <a:xfrm>
            <a:off x="7289421" y="4121903"/>
            <a:ext cx="15358" cy="1646955"/>
          </a:xfrm>
          <a:prstGeom prst="straightConnector1">
            <a:avLst/>
          </a:prstGeom>
          <a:ln w="76200">
            <a:solidFill>
              <a:srgbClr val="D60093"/>
            </a:solidFill>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970807" y="1136776"/>
            <a:ext cx="4102873" cy="3814778"/>
          </a:xfrm>
          <a:prstGeom prst="rect">
            <a:avLst/>
          </a:prstGeom>
          <a:ln w="76200">
            <a:solidFill>
              <a:schemeClr val="accent2">
                <a:lumMod val="75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dirty="0">
                <a:solidFill>
                  <a:schemeClr val="accent6">
                    <a:lumMod val="60000"/>
                    <a:lumOff val="40000"/>
                  </a:schemeClr>
                </a:solidFill>
              </a:rPr>
              <a:t>There is a </a:t>
            </a:r>
            <a:r>
              <a:rPr lang="en-CA" sz="2800" u="sng" dirty="0">
                <a:ln>
                  <a:solidFill>
                    <a:srgbClr val="9933FF"/>
                  </a:solidFill>
                </a:ln>
                <a:solidFill>
                  <a:schemeClr val="accent6">
                    <a:lumMod val="60000"/>
                    <a:lumOff val="40000"/>
                  </a:schemeClr>
                </a:solidFill>
              </a:rPr>
              <a:t>full and total void</a:t>
            </a:r>
            <a:r>
              <a:rPr lang="en-CA" sz="2800" dirty="0">
                <a:solidFill>
                  <a:schemeClr val="accent6">
                    <a:lumMod val="60000"/>
                    <a:lumOff val="40000"/>
                  </a:schemeClr>
                </a:solidFill>
              </a:rPr>
              <a:t> of Hebrew word(s) and or definitions that indicate this </a:t>
            </a:r>
            <a:r>
              <a:rPr lang="en-CA" sz="2800" dirty="0">
                <a:ln>
                  <a:solidFill>
                    <a:schemeClr val="tx1"/>
                  </a:solidFill>
                </a:ln>
                <a:solidFill>
                  <a:sysClr val="windowText" lastClr="000000"/>
                </a:solidFill>
              </a:rPr>
              <a:t>Night Season “#2”</a:t>
            </a:r>
            <a:r>
              <a:rPr lang="en-CA" sz="2800" dirty="0">
                <a:solidFill>
                  <a:schemeClr val="accent6">
                    <a:lumMod val="60000"/>
                    <a:lumOff val="40000"/>
                  </a:schemeClr>
                </a:solidFill>
              </a:rPr>
              <a:t> was the </a:t>
            </a:r>
            <a:r>
              <a:rPr lang="en-CA" sz="2800" dirty="0">
                <a:solidFill>
                  <a:srgbClr val="C00000"/>
                </a:solidFill>
              </a:rPr>
              <a:t>next</a:t>
            </a:r>
            <a:r>
              <a:rPr lang="en-CA" sz="2800" dirty="0">
                <a:solidFill>
                  <a:schemeClr val="accent6">
                    <a:lumMod val="60000"/>
                    <a:lumOff val="40000"/>
                  </a:schemeClr>
                </a:solidFill>
              </a:rPr>
              <a:t> and </a:t>
            </a:r>
            <a:r>
              <a:rPr lang="en-CA" sz="2800" dirty="0">
                <a:solidFill>
                  <a:srgbClr val="C00000"/>
                </a:solidFill>
              </a:rPr>
              <a:t>beginning</a:t>
            </a:r>
            <a:r>
              <a:rPr lang="en-CA" sz="2800" dirty="0">
                <a:solidFill>
                  <a:schemeClr val="accent6">
                    <a:lumMod val="60000"/>
                    <a:lumOff val="40000"/>
                  </a:schemeClr>
                </a:solidFill>
              </a:rPr>
              <a:t> of a </a:t>
            </a:r>
            <a:r>
              <a:rPr lang="en-CA" sz="2800" dirty="0">
                <a:solidFill>
                  <a:srgbClr val="C00000"/>
                </a:solidFill>
              </a:rPr>
              <a:t>sequential</a:t>
            </a:r>
            <a:r>
              <a:rPr lang="en-CA" sz="2800" dirty="0">
                <a:solidFill>
                  <a:schemeClr val="accent6">
                    <a:lumMod val="60000"/>
                    <a:lumOff val="40000"/>
                  </a:schemeClr>
                </a:solidFill>
              </a:rPr>
              <a:t> and </a:t>
            </a:r>
            <a:r>
              <a:rPr lang="en-CA" sz="2800" dirty="0">
                <a:solidFill>
                  <a:srgbClr val="C00000"/>
                </a:solidFill>
              </a:rPr>
              <a:t>separate</a:t>
            </a:r>
            <a:r>
              <a:rPr lang="en-CA" sz="2800" dirty="0">
                <a:solidFill>
                  <a:schemeClr val="accent6">
                    <a:lumMod val="60000"/>
                    <a:lumOff val="40000"/>
                  </a:schemeClr>
                </a:solidFill>
              </a:rPr>
              <a:t> 24 hour period. </a:t>
            </a:r>
          </a:p>
        </p:txBody>
      </p:sp>
      <p:cxnSp>
        <p:nvCxnSpPr>
          <p:cNvPr id="24" name="Straight Arrow Connector 23"/>
          <p:cNvCxnSpPr/>
          <p:nvPr/>
        </p:nvCxnSpPr>
        <p:spPr>
          <a:xfrm flipH="1">
            <a:off x="6223343" y="4553597"/>
            <a:ext cx="2256964" cy="1316161"/>
          </a:xfrm>
          <a:prstGeom prst="straightConnector1">
            <a:avLst/>
          </a:prstGeom>
          <a:ln w="76200">
            <a:solidFill>
              <a:schemeClr val="accent2">
                <a:lumMod val="75000"/>
              </a:schemeClr>
            </a:solidFill>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4" name="&quot;No&quot; Symbol 3"/>
          <p:cNvSpPr/>
          <p:nvPr/>
        </p:nvSpPr>
        <p:spPr>
          <a:xfrm>
            <a:off x="5747576" y="2798258"/>
            <a:ext cx="1600670" cy="1679019"/>
          </a:xfrm>
          <a:prstGeom prst="noSmoking">
            <a:avLst/>
          </a:prstGeom>
          <a:solidFill>
            <a:schemeClr val="tx1"/>
          </a:solidFill>
          <a:ln w="38100">
            <a:solidFill>
              <a:srgbClr val="9933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pic>
        <p:nvPicPr>
          <p:cNvPr id="25" name="Picture 24"/>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flipH="1">
            <a:off x="6494844" y="1231886"/>
            <a:ext cx="1604512" cy="1617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32948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up)">
                                      <p:cBhvr>
                                        <p:cTn id="13" dur="1250"/>
                                        <p:tgtEl>
                                          <p:spTgt spid="18"/>
                                        </p:tgtEl>
                                      </p:cBhvr>
                                    </p:animEffect>
                                  </p:childTnLst>
                                </p:cTn>
                              </p:par>
                            </p:childTnLst>
                          </p:cTn>
                        </p:par>
                        <p:par>
                          <p:cTn id="14" fill="hold">
                            <p:stCondLst>
                              <p:cond delay="2250"/>
                            </p:stCondLst>
                            <p:childTnLst>
                              <p:par>
                                <p:cTn id="15" presetID="22" presetClass="entr" presetSubtype="1"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1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3"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1500" fill="hold"/>
                                        <p:tgtEl>
                                          <p:spTgt spid="4"/>
                                        </p:tgtEl>
                                        <p:attrNameLst>
                                          <p:attrName>ppt_x</p:attrName>
                                        </p:attrNameLst>
                                      </p:cBhvr>
                                      <p:tavLst>
                                        <p:tav tm="0">
                                          <p:val>
                                            <p:strVal val="1+#ppt_w/2"/>
                                          </p:val>
                                        </p:tav>
                                        <p:tav tm="100000">
                                          <p:val>
                                            <p:strVal val="#ppt_x"/>
                                          </p:val>
                                        </p:tav>
                                      </p:tavLst>
                                    </p:anim>
                                    <p:anim calcmode="lin" valueType="num">
                                      <p:cBhvr additive="base">
                                        <p:cTn id="23" dur="1500" fill="hold"/>
                                        <p:tgtEl>
                                          <p:spTgt spid="4"/>
                                        </p:tgtEl>
                                        <p:attrNameLst>
                                          <p:attrName>ppt_y</p:attrName>
                                        </p:attrNameLst>
                                      </p:cBhvr>
                                      <p:tavLst>
                                        <p:tav tm="0">
                                          <p:val>
                                            <p:strVal val="0-#ppt_h/2"/>
                                          </p:val>
                                        </p:tav>
                                        <p:tav tm="100000">
                                          <p:val>
                                            <p:strVal val="#ppt_y"/>
                                          </p:val>
                                        </p:tav>
                                      </p:tavLst>
                                    </p:anim>
                                  </p:childTnLst>
                                </p:cTn>
                              </p:par>
                            </p:childTnLst>
                          </p:cTn>
                        </p:par>
                        <p:par>
                          <p:cTn id="24" fill="hold">
                            <p:stCondLst>
                              <p:cond delay="1500"/>
                            </p:stCondLst>
                            <p:childTnLst>
                              <p:par>
                                <p:cTn id="25" presetID="3" presetClass="entr" presetSubtype="1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linds(horizont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heel(1)">
                                      <p:cBhvr>
                                        <p:cTn id="32" dur="1250"/>
                                        <p:tgtEl>
                                          <p:spTgt spid="7"/>
                                        </p:tgtEl>
                                      </p:cBhvr>
                                    </p:animEffect>
                                  </p:childTnLst>
                                </p:cTn>
                              </p:par>
                              <p:par>
                                <p:cTn id="33" presetID="22" presetClass="entr" presetSubtype="2"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right)">
                                      <p:cBhvr>
                                        <p:cTn id="35" dur="1000"/>
                                        <p:tgtEl>
                                          <p:spTgt spid="24"/>
                                        </p:tgtEl>
                                      </p:cBhvr>
                                    </p:animEffect>
                                  </p:childTnLst>
                                </p:cTn>
                              </p:par>
                            </p:childTnLst>
                          </p:cTn>
                        </p:par>
                        <p:par>
                          <p:cTn id="36" fill="hold">
                            <p:stCondLst>
                              <p:cond delay="1250"/>
                            </p:stCondLst>
                            <p:childTnLst>
                              <p:par>
                                <p:cTn id="37" presetID="9" presetClass="entr" presetSubtype="0" fill="hold"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dissolve">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2">
            <a:extLst>
              <a:ext uri="{FF2B5EF4-FFF2-40B4-BE49-F238E27FC236}">
                <a16:creationId xmlns:a16="http://schemas.microsoft.com/office/drawing/2014/main" id="{BC1CFCA7-C03A-4D99-B2F6-90D062F43EEC}"/>
              </a:ext>
            </a:extLst>
          </p:cNvPr>
          <p:cNvPicPr>
            <a:picLocks noGrp="1" noChangeAspect="1"/>
          </p:cNvPicPr>
          <p:nvPr>
            <p:ph type="pic" sz="quarter" idx="15"/>
          </p:nvPr>
        </p:nvPicPr>
        <p:blipFill rotWithShape="1">
          <a:blip r:embed="rId2" cstate="email">
            <a:extLst>
              <a:ext uri="{28A0092B-C50C-407E-A947-70E740481C1C}">
                <a14:useLocalDpi xmlns:a14="http://schemas.microsoft.com/office/drawing/2010/main"/>
              </a:ext>
            </a:extLst>
          </a:blip>
          <a:srcRect/>
          <a:stretch/>
        </p:blipFill>
        <p:spPr>
          <a:xfrm>
            <a:off x="1" y="2368446"/>
            <a:ext cx="12192000" cy="4489554"/>
          </a:xfrm>
          <a:prstGeom prst="rect">
            <a:avLst/>
          </a:prstGeom>
        </p:spPr>
      </p:pic>
      <p:sp>
        <p:nvSpPr>
          <p:cNvPr id="2" name="Rectangle 1">
            <a:extLst>
              <a:ext uri="{FF2B5EF4-FFF2-40B4-BE49-F238E27FC236}">
                <a16:creationId xmlns:a16="http://schemas.microsoft.com/office/drawing/2014/main" id="{EC59D4C1-228E-4CE2-B86C-7FF8ADA35F9F}"/>
              </a:ext>
            </a:extLst>
          </p:cNvPr>
          <p:cNvSpPr/>
          <p:nvPr/>
        </p:nvSpPr>
        <p:spPr>
          <a:xfrm>
            <a:off x="129406" y="2344"/>
            <a:ext cx="11933186" cy="2485809"/>
          </a:xfrm>
          <a:prstGeom prst="rect">
            <a:avLst/>
          </a:prstGeom>
        </p:spPr>
        <p:txBody>
          <a:bodyPr wrap="square">
            <a:spAutoFit/>
            <a:scene3d>
              <a:camera prst="orthographicFront"/>
              <a:lightRig rig="threePt" dir="t"/>
            </a:scene3d>
            <a:sp3d extrusionH="57150">
              <a:bevelT w="82550" h="38100" prst="coolSlant"/>
            </a:sp3d>
          </a:bodyPr>
          <a:lstStyle/>
          <a:p>
            <a:pPr lvl="0" algn="ctr">
              <a:lnSpc>
                <a:spcPct val="115000"/>
              </a:lnSpc>
              <a:spcAft>
                <a:spcPts val="1000"/>
              </a:spcAft>
            </a:pPr>
            <a:r>
              <a:rPr lang="en-US" sz="3200" b="1" u="sng" dirty="0">
                <a:solidFill>
                  <a:prstClr val="black"/>
                </a:solidFill>
                <a:uFill>
                  <a:solidFill>
                    <a:srgbClr val="FF00FF"/>
                  </a:solidFill>
                </a:uFill>
                <a:latin typeface="Arial Narrow" panose="020B0606020202030204" pitchFamily="34" charset="0"/>
                <a:ea typeface="Calibri" panose="020F0502020204030204" pitchFamily="34" charset="0"/>
                <a:cs typeface="Calibri" panose="020F0502020204030204" pitchFamily="34" charset="0"/>
              </a:rPr>
              <a:t>Note where </a:t>
            </a:r>
            <a:r>
              <a:rPr lang="en-US" sz="3200" b="1" u="sng" dirty="0">
                <a:solidFill>
                  <a:srgbClr val="C00000"/>
                </a:solidFill>
                <a:uFill>
                  <a:solidFill>
                    <a:srgbClr val="FF00FF"/>
                  </a:solidFill>
                </a:uFill>
                <a:latin typeface="Arial Narrow" panose="020B0606020202030204" pitchFamily="34" charset="0"/>
                <a:ea typeface="Calibri" panose="020F0502020204030204" pitchFamily="34" charset="0"/>
                <a:cs typeface="Calibri" panose="020F0502020204030204" pitchFamily="34" charset="0"/>
              </a:rPr>
              <a:t>Cycle #2 Ni</a:t>
            </a:r>
            <a:r>
              <a:rPr lang="en-US" sz="3200" b="1" dirty="0">
                <a:solidFill>
                  <a:srgbClr val="C00000"/>
                </a:solidFill>
                <a:uFill>
                  <a:solidFill>
                    <a:srgbClr val="FF00FF"/>
                  </a:solidFill>
                </a:uFill>
                <a:latin typeface="Arial Narrow" panose="020B0606020202030204" pitchFamily="34" charset="0"/>
                <a:ea typeface="Calibri" panose="020F0502020204030204" pitchFamily="34" charset="0"/>
                <a:cs typeface="Calibri" panose="020F0502020204030204" pitchFamily="34" charset="0"/>
              </a:rPr>
              <a:t>g</a:t>
            </a:r>
            <a:r>
              <a:rPr lang="en-US" sz="3200" b="1" u="sng" dirty="0">
                <a:solidFill>
                  <a:srgbClr val="C00000"/>
                </a:solidFill>
                <a:uFill>
                  <a:solidFill>
                    <a:srgbClr val="FF00FF"/>
                  </a:solidFill>
                </a:uFill>
                <a:latin typeface="Arial Narrow" panose="020B0606020202030204" pitchFamily="34" charset="0"/>
                <a:ea typeface="Calibri" panose="020F0502020204030204" pitchFamily="34" charset="0"/>
                <a:cs typeface="Calibri" panose="020F0502020204030204" pitchFamily="34" charset="0"/>
              </a:rPr>
              <a:t>ht Season</a:t>
            </a:r>
            <a:r>
              <a:rPr lang="en-US" sz="3200" b="1" u="sng" dirty="0">
                <a:solidFill>
                  <a:prstClr val="black"/>
                </a:solidFill>
                <a:uFill>
                  <a:solidFill>
                    <a:srgbClr val="FF00FF"/>
                  </a:solidFill>
                </a:uFill>
                <a:latin typeface="Arial Narrow" panose="020B0606020202030204" pitchFamily="34" charset="0"/>
                <a:ea typeface="Calibri" panose="020F0502020204030204" pitchFamily="34" charset="0"/>
                <a:cs typeface="Calibri" panose="020F0502020204030204" pitchFamily="34" charset="0"/>
              </a:rPr>
              <a:t> is located on the chart</a:t>
            </a:r>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  </a:t>
            </a:r>
          </a:p>
          <a:p>
            <a:pPr lvl="0" algn="ctr">
              <a:lnSpc>
                <a:spcPct val="115000"/>
              </a:lnSpc>
              <a:spcAft>
                <a:spcPts val="1000"/>
              </a:spcAft>
            </a:pPr>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At that position </a:t>
            </a:r>
            <a:r>
              <a:rPr lang="en-US" sz="2400" b="1" dirty="0">
                <a:solidFill>
                  <a:prstClr val="black"/>
                </a:solidFill>
                <a:latin typeface="Arial Narrow" panose="020B0606020202030204" pitchFamily="34" charset="0"/>
                <a:ea typeface="Calibri" panose="020F0502020204030204" pitchFamily="34" charset="0"/>
                <a:cs typeface="Calibri" panose="020F0502020204030204" pitchFamily="34" charset="0"/>
              </a:rPr>
              <a:t>[on this </a:t>
            </a:r>
            <a:r>
              <a:rPr lang="en-US" sz="2400" b="1" dirty="0">
                <a:solidFill>
                  <a:prstClr val="black"/>
                </a:solidFill>
                <a:effectLst>
                  <a:glow rad="266700">
                    <a:srgbClr val="FFC000"/>
                  </a:glow>
                </a:effectLst>
                <a:latin typeface="Arial Narrow" panose="020B0606020202030204" pitchFamily="34" charset="0"/>
                <a:ea typeface="Calibri" panose="020F0502020204030204" pitchFamily="34" charset="0"/>
                <a:cs typeface="Calibri" panose="020F0502020204030204" pitchFamily="34" charset="0"/>
              </a:rPr>
              <a:t>Sunset Theory </a:t>
            </a:r>
            <a:r>
              <a:rPr lang="en-US" sz="2400" b="1" dirty="0">
                <a:solidFill>
                  <a:prstClr val="black"/>
                </a:solidFill>
                <a:latin typeface="Arial Narrow" panose="020B0606020202030204" pitchFamily="34" charset="0"/>
                <a:ea typeface="Calibri" panose="020F0502020204030204" pitchFamily="34" charset="0"/>
                <a:cs typeface="Calibri" panose="020F0502020204030204" pitchFamily="34" charset="0"/>
              </a:rPr>
              <a:t>Chart]  </a:t>
            </a:r>
            <a:r>
              <a:rPr lang="en-US" sz="3200" b="1" u="sng" dirty="0">
                <a:solidFill>
                  <a:prstClr val="black"/>
                </a:solidFill>
                <a:uFill>
                  <a:solidFill>
                    <a:srgbClr val="FF00FF"/>
                  </a:solidFill>
                </a:uFill>
                <a:latin typeface="Arial Narrow" panose="020B0606020202030204" pitchFamily="34" charset="0"/>
                <a:ea typeface="Calibri" panose="020F0502020204030204" pitchFamily="34" charset="0"/>
                <a:cs typeface="Calibri" panose="020F0502020204030204" pitchFamily="34" charset="0"/>
              </a:rPr>
              <a:t>this Ni</a:t>
            </a:r>
            <a:r>
              <a:rPr lang="en-US" sz="3200" b="1" dirty="0">
                <a:solidFill>
                  <a:prstClr val="black"/>
                </a:solidFill>
                <a:uFill>
                  <a:solidFill>
                    <a:srgbClr val="FF00FF"/>
                  </a:solidFill>
                </a:uFill>
                <a:latin typeface="Arial Narrow" panose="020B0606020202030204" pitchFamily="34" charset="0"/>
                <a:ea typeface="Calibri" panose="020F0502020204030204" pitchFamily="34" charset="0"/>
                <a:cs typeface="Calibri" panose="020F0502020204030204" pitchFamily="34" charset="0"/>
              </a:rPr>
              <a:t>g</a:t>
            </a:r>
            <a:r>
              <a:rPr lang="en-US" sz="3200" b="1" u="sng" dirty="0">
                <a:solidFill>
                  <a:prstClr val="black"/>
                </a:solidFill>
                <a:uFill>
                  <a:solidFill>
                    <a:srgbClr val="FF00FF"/>
                  </a:solidFill>
                </a:uFill>
                <a:latin typeface="Arial Narrow" panose="020B0606020202030204" pitchFamily="34" charset="0"/>
                <a:ea typeface="Calibri" panose="020F0502020204030204" pitchFamily="34" charset="0"/>
                <a:cs typeface="Calibri" panose="020F0502020204030204" pitchFamily="34" charset="0"/>
              </a:rPr>
              <a:t>ht Season does NOT belon</a:t>
            </a:r>
            <a:r>
              <a:rPr lang="en-US" sz="3200" b="1" dirty="0">
                <a:solidFill>
                  <a:prstClr val="black"/>
                </a:solidFill>
                <a:uFill>
                  <a:solidFill>
                    <a:srgbClr val="FF00FF"/>
                  </a:solidFill>
                </a:uFill>
                <a:latin typeface="Arial Narrow" panose="020B0606020202030204" pitchFamily="34" charset="0"/>
                <a:ea typeface="Calibri" panose="020F0502020204030204" pitchFamily="34" charset="0"/>
                <a:cs typeface="Calibri" panose="020F0502020204030204" pitchFamily="34" charset="0"/>
              </a:rPr>
              <a:t>g</a:t>
            </a:r>
            <a:r>
              <a:rPr lang="en-US" sz="3200" b="1" u="sng" dirty="0">
                <a:solidFill>
                  <a:prstClr val="black"/>
                </a:solidFill>
                <a:uFill>
                  <a:solidFill>
                    <a:srgbClr val="FF00FF"/>
                  </a:solidFill>
                </a:uFill>
                <a:latin typeface="Arial Narrow" panose="020B0606020202030204" pitchFamily="34" charset="0"/>
                <a:ea typeface="Calibri" panose="020F0502020204030204" pitchFamily="34" charset="0"/>
                <a:cs typeface="Calibri" panose="020F0502020204030204" pitchFamily="34" charset="0"/>
              </a:rPr>
              <a:t> to the Scri</a:t>
            </a:r>
            <a:r>
              <a:rPr lang="en-US" sz="3200" b="1" dirty="0">
                <a:solidFill>
                  <a:prstClr val="black"/>
                </a:solidFill>
                <a:uFill>
                  <a:solidFill>
                    <a:srgbClr val="FF00FF"/>
                  </a:solidFill>
                </a:uFill>
                <a:latin typeface="Arial Narrow" panose="020B0606020202030204" pitchFamily="34" charset="0"/>
                <a:ea typeface="Calibri" panose="020F0502020204030204" pitchFamily="34" charset="0"/>
                <a:cs typeface="Calibri" panose="020F0502020204030204" pitchFamily="34" charset="0"/>
              </a:rPr>
              <a:t>p</a:t>
            </a:r>
            <a:r>
              <a:rPr lang="en-US" sz="3200" b="1" u="sng" dirty="0">
                <a:solidFill>
                  <a:prstClr val="black"/>
                </a:solidFill>
                <a:uFill>
                  <a:solidFill>
                    <a:srgbClr val="FF00FF"/>
                  </a:solidFill>
                </a:uFill>
                <a:latin typeface="Arial Narrow" panose="020B0606020202030204" pitchFamily="34" charset="0"/>
                <a:ea typeface="Calibri" panose="020F0502020204030204" pitchFamily="34" charset="0"/>
                <a:cs typeface="Calibri" panose="020F0502020204030204" pitchFamily="34" charset="0"/>
              </a:rPr>
              <a:t>tural account of</a:t>
            </a:r>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 </a:t>
            </a:r>
            <a:r>
              <a:rPr lang="en-US" sz="3200" b="1" dirty="0">
                <a:solidFill>
                  <a:srgbClr val="0070C0"/>
                </a:solidFill>
                <a:latin typeface="Arial Narrow" panose="020B0606020202030204" pitchFamily="34" charset="0"/>
                <a:ea typeface="Calibri" panose="020F0502020204030204" pitchFamily="34" charset="0"/>
                <a:cs typeface="Calibri" panose="020F0502020204030204" pitchFamily="34" charset="0"/>
              </a:rPr>
              <a:t>“</a:t>
            </a:r>
            <a:r>
              <a:rPr lang="en-US" sz="3200" b="1" u="sng" dirty="0">
                <a:solidFill>
                  <a:srgbClr val="0070C0"/>
                </a:solidFill>
                <a:uFill>
                  <a:solidFill>
                    <a:srgbClr val="FF00FF"/>
                  </a:solidFill>
                </a:uFill>
                <a:latin typeface="Arial Narrow" panose="020B0606020202030204" pitchFamily="34" charset="0"/>
                <a:ea typeface="Calibri" panose="020F0502020204030204" pitchFamily="34" charset="0"/>
                <a:cs typeface="Calibri" panose="020F0502020204030204" pitchFamily="34" charset="0"/>
              </a:rPr>
              <a:t>that da</a:t>
            </a:r>
            <a:r>
              <a:rPr lang="en-US" sz="3200" b="1" dirty="0">
                <a:solidFill>
                  <a:srgbClr val="0070C0"/>
                </a:solidFill>
                <a:uFill>
                  <a:solidFill>
                    <a:srgbClr val="FF00FF"/>
                  </a:solidFill>
                </a:uFill>
                <a:latin typeface="Arial Narrow" panose="020B0606020202030204" pitchFamily="34" charset="0"/>
                <a:ea typeface="Calibri" panose="020F0502020204030204" pitchFamily="34" charset="0"/>
                <a:cs typeface="Calibri" panose="020F0502020204030204" pitchFamily="34" charset="0"/>
              </a:rPr>
              <a:t>y</a:t>
            </a:r>
            <a:r>
              <a:rPr lang="en-US" sz="3200" b="1" dirty="0">
                <a:solidFill>
                  <a:srgbClr val="0070C0"/>
                </a:solidFill>
                <a:latin typeface="Arial Narrow" panose="020B0606020202030204" pitchFamily="34" charset="0"/>
                <a:ea typeface="Calibri" panose="020F0502020204030204" pitchFamily="34" charset="0"/>
                <a:cs typeface="Calibri" panose="020F0502020204030204" pitchFamily="34" charset="0"/>
              </a:rPr>
              <a:t>”</a:t>
            </a:r>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 </a:t>
            </a:r>
            <a:r>
              <a:rPr lang="en-US" sz="3200" b="1" u="dbl" dirty="0">
                <a:solidFill>
                  <a:srgbClr val="FF00FF"/>
                </a:solidFill>
                <a:uFill>
                  <a:solidFill>
                    <a:srgbClr val="00B050"/>
                  </a:solidFill>
                </a:uFill>
                <a:latin typeface="Arial Narrow" panose="020B0606020202030204" pitchFamily="34" charset="0"/>
                <a:ea typeface="Calibri" panose="020F0502020204030204" pitchFamily="34" charset="0"/>
                <a:cs typeface="Calibri" panose="020F0502020204030204" pitchFamily="34" charset="0"/>
              </a:rPr>
              <a:t>which is connected to Cycle #1</a:t>
            </a:r>
            <a:r>
              <a:rPr lang="en-US" sz="3200" b="1" dirty="0">
                <a:solidFill>
                  <a:srgbClr val="FF00FF"/>
                </a:solidFill>
                <a:latin typeface="Arial Narrow" panose="020B0606020202030204" pitchFamily="34" charset="0"/>
                <a:ea typeface="Calibri" panose="020F0502020204030204" pitchFamily="34" charset="0"/>
                <a:cs typeface="Calibri" panose="020F0502020204030204" pitchFamily="34" charset="0"/>
              </a:rPr>
              <a:t> </a:t>
            </a:r>
            <a:r>
              <a:rPr lang="en-US" sz="3200" b="1" dirty="0">
                <a:solidFill>
                  <a:srgbClr val="000000"/>
                </a:solidFill>
                <a:latin typeface="Arial Narrow" panose="020B0606020202030204" pitchFamily="34" charset="0"/>
                <a:ea typeface="Calibri" panose="020F0502020204030204" pitchFamily="34" charset="0"/>
                <a:cs typeface="Calibri" panose="020F0502020204030204" pitchFamily="34" charset="0"/>
              </a:rPr>
              <a:t>that records the event of Moses stretching out his rod.</a:t>
            </a:r>
            <a:endPar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endParaRPr>
          </a:p>
        </p:txBody>
      </p:sp>
      <p:pic>
        <p:nvPicPr>
          <p:cNvPr id="34" name="Picture 33">
            <a:extLst>
              <a:ext uri="{FF2B5EF4-FFF2-40B4-BE49-F238E27FC236}">
                <a16:creationId xmlns:a16="http://schemas.microsoft.com/office/drawing/2014/main" id="{C070EE05-41F5-41C0-8DDE-4F3A5651F174}"/>
              </a:ext>
            </a:extLst>
          </p:cNvPr>
          <p:cNvPicPr>
            <a:picLocks noChangeAspect="1"/>
          </p:cNvPicPr>
          <p:nvPr/>
        </p:nvPicPr>
        <p:blipFill>
          <a:blip r:embed="rId3"/>
          <a:stretch>
            <a:fillRect/>
          </a:stretch>
        </p:blipFill>
        <p:spPr>
          <a:xfrm>
            <a:off x="668188" y="3612746"/>
            <a:ext cx="9623685" cy="1963734"/>
          </a:xfrm>
          <a:prstGeom prst="rect">
            <a:avLst/>
          </a:prstGeom>
        </p:spPr>
      </p:pic>
      <p:sp>
        <p:nvSpPr>
          <p:cNvPr id="35" name="Arrow: Down 34">
            <a:extLst>
              <a:ext uri="{FF2B5EF4-FFF2-40B4-BE49-F238E27FC236}">
                <a16:creationId xmlns:a16="http://schemas.microsoft.com/office/drawing/2014/main" id="{5406F6F7-4318-4090-AA1A-CB05EDB08210}"/>
              </a:ext>
            </a:extLst>
          </p:cNvPr>
          <p:cNvSpPr/>
          <p:nvPr/>
        </p:nvSpPr>
        <p:spPr>
          <a:xfrm>
            <a:off x="6428529" y="3151264"/>
            <a:ext cx="861556" cy="1973179"/>
          </a:xfrm>
          <a:prstGeom prst="downArrow">
            <a:avLst/>
          </a:prstGeom>
          <a:solidFill>
            <a:srgbClr val="FF0000"/>
          </a:solidFill>
          <a:ln w="41275">
            <a:solidFill>
              <a:srgbClr val="FFFF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ular Callout 3"/>
          <p:cNvSpPr/>
          <p:nvPr/>
        </p:nvSpPr>
        <p:spPr>
          <a:xfrm>
            <a:off x="129406" y="5857096"/>
            <a:ext cx="5598153" cy="612648"/>
          </a:xfrm>
          <a:prstGeom prst="wedgeRoundRectCallout">
            <a:avLst>
              <a:gd name="adj1" fmla="val 27289"/>
              <a:gd name="adj2" fmla="val -99923"/>
              <a:gd name="adj3" fmla="val 16667"/>
            </a:avLst>
          </a:prstGeom>
          <a:ln>
            <a:solidFill>
              <a:srgbClr val="9933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82550" h="38100" prst="coolSlant"/>
            </a:sp3d>
          </a:bodyPr>
          <a:lstStyle/>
          <a:p>
            <a:pPr algn="ctr"/>
            <a:r>
              <a:rPr lang="en-CA" sz="2800" b="1" dirty="0">
                <a:solidFill>
                  <a:srgbClr val="FFFF00"/>
                </a:solidFill>
                <a:effectLst>
                  <a:glow rad="330200">
                    <a:srgbClr val="00B0F0">
                      <a:alpha val="59000"/>
                    </a:srgbClr>
                  </a:glow>
                </a:effectLst>
              </a:rPr>
              <a:t>And the wind blew </a:t>
            </a:r>
            <a:r>
              <a:rPr lang="en-CA" sz="2800" b="1" u="sng" dirty="0">
                <a:solidFill>
                  <a:srgbClr val="FFFF00"/>
                </a:solidFill>
                <a:effectLst>
                  <a:glow rad="330200">
                    <a:srgbClr val="00B0F0">
                      <a:alpha val="59000"/>
                    </a:srgbClr>
                  </a:glow>
                </a:effectLst>
              </a:rPr>
              <a:t>all that da</a:t>
            </a:r>
            <a:r>
              <a:rPr lang="en-CA" sz="2800" b="1" dirty="0">
                <a:solidFill>
                  <a:srgbClr val="FFFF00"/>
                </a:solidFill>
                <a:effectLst>
                  <a:glow rad="330200">
                    <a:srgbClr val="00B0F0">
                      <a:alpha val="59000"/>
                    </a:srgbClr>
                  </a:glow>
                </a:effectLst>
              </a:rPr>
              <a:t>y</a:t>
            </a:r>
          </a:p>
        </p:txBody>
      </p:sp>
      <p:sp>
        <p:nvSpPr>
          <p:cNvPr id="5" name="Rounded Rectangular Callout 4"/>
          <p:cNvSpPr/>
          <p:nvPr/>
        </p:nvSpPr>
        <p:spPr>
          <a:xfrm>
            <a:off x="5943600" y="5857096"/>
            <a:ext cx="5282808" cy="645033"/>
          </a:xfrm>
          <a:prstGeom prst="wedgeRoundRectCallout">
            <a:avLst>
              <a:gd name="adj1" fmla="val -32202"/>
              <a:gd name="adj2" fmla="val -100291"/>
              <a:gd name="adj3" fmla="val 16667"/>
            </a:avLst>
          </a:prstGeom>
          <a:ln>
            <a:solidFill>
              <a:srgbClr val="9933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82550" h="38100" prst="coolSlant"/>
            </a:sp3d>
          </a:bodyPr>
          <a:lstStyle/>
          <a:p>
            <a:pPr algn="ctr"/>
            <a:r>
              <a:rPr lang="en-CA" sz="2800" dirty="0">
                <a:ln w="19050">
                  <a:solidFill>
                    <a:srgbClr val="9933FF"/>
                  </a:solidFill>
                </a:ln>
                <a:solidFill>
                  <a:srgbClr val="FFFF00"/>
                </a:solidFill>
                <a:effectLst>
                  <a:glow rad="330200">
                    <a:srgbClr val="002060">
                      <a:alpha val="59000"/>
                    </a:srgbClr>
                  </a:glow>
                </a:effectLst>
                <a:latin typeface="Arial Black" panose="020B0A04020102020204" pitchFamily="34" charset="0"/>
              </a:rPr>
              <a:t>AND ALL THAT NIGHT!??</a:t>
            </a:r>
          </a:p>
        </p:txBody>
      </p:sp>
      <p:sp>
        <p:nvSpPr>
          <p:cNvPr id="10" name="Slide Number Placeholder 2"/>
          <p:cNvSpPr>
            <a:spLocks noGrp="1"/>
          </p:cNvSpPr>
          <p:nvPr>
            <p:ph type="sldNum" sz="quarter" idx="13"/>
          </p:nvPr>
        </p:nvSpPr>
        <p:spPr>
          <a:xfrm>
            <a:off x="9330481" y="6500914"/>
            <a:ext cx="2743200" cy="249385"/>
          </a:xfrm>
        </p:spPr>
        <p:txBody>
          <a:bodyPr/>
          <a:lstStyle/>
          <a:p>
            <a:fld id="{48BB047D-A6CD-43AB-96F0-683C726B586B}" type="slidenum">
              <a:rPr lang="en-US" sz="1400" b="1" smtClean="0">
                <a:solidFill>
                  <a:schemeClr val="bg1"/>
                </a:solidFill>
              </a:rPr>
              <a:pPr/>
              <a:t>54</a:t>
            </a:fld>
            <a:endParaRPr lang="en-US" b="1" dirty="0">
              <a:solidFill>
                <a:schemeClr val="bg1"/>
              </a:solidFill>
            </a:endParaRPr>
          </a:p>
        </p:txBody>
      </p:sp>
    </p:spTree>
    <p:extLst>
      <p:ext uri="{BB962C8B-B14F-4D97-AF65-F5344CB8AC3E}">
        <p14:creationId xmlns:p14="http://schemas.microsoft.com/office/powerpoint/2010/main" val="14082059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ppt_x</p:attrName>
                                        </p:attrNameLst>
                                      </p:cBhvr>
                                      <p:tavLst>
                                        <p:tav tm="0">
                                          <p:val>
                                            <p:strVal val="#ppt_x"/>
                                          </p:val>
                                        </p:tav>
                                        <p:tav tm="100000">
                                          <p:val>
                                            <p:strVal val="#ppt_x"/>
                                          </p:val>
                                        </p:tav>
                                      </p:tavLst>
                                    </p:anim>
                                    <p:anim calcmode="lin" valueType="num">
                                      <p:cBhvr>
                                        <p:cTn id="9" dur="12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26" presetClass="entr" presetSubtype="0"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down)">
                                      <p:cBhvr>
                                        <p:cTn id="13" dur="580">
                                          <p:stCondLst>
                                            <p:cond delay="0"/>
                                          </p:stCondLst>
                                        </p:cTn>
                                        <p:tgtEl>
                                          <p:spTgt spid="35"/>
                                        </p:tgtEl>
                                      </p:cBhvr>
                                    </p:animEffect>
                                    <p:anim calcmode="lin" valueType="num">
                                      <p:cBhvr>
                                        <p:cTn id="1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9" dur="26">
                                          <p:stCondLst>
                                            <p:cond delay="650"/>
                                          </p:stCondLst>
                                        </p:cTn>
                                        <p:tgtEl>
                                          <p:spTgt spid="35"/>
                                        </p:tgtEl>
                                      </p:cBhvr>
                                      <p:to x="100000" y="60000"/>
                                    </p:animScale>
                                    <p:animScale>
                                      <p:cBhvr>
                                        <p:cTn id="20" dur="166" decel="50000">
                                          <p:stCondLst>
                                            <p:cond delay="676"/>
                                          </p:stCondLst>
                                        </p:cTn>
                                        <p:tgtEl>
                                          <p:spTgt spid="35"/>
                                        </p:tgtEl>
                                      </p:cBhvr>
                                      <p:to x="100000" y="100000"/>
                                    </p:animScale>
                                    <p:animScale>
                                      <p:cBhvr>
                                        <p:cTn id="21" dur="26">
                                          <p:stCondLst>
                                            <p:cond delay="1312"/>
                                          </p:stCondLst>
                                        </p:cTn>
                                        <p:tgtEl>
                                          <p:spTgt spid="35"/>
                                        </p:tgtEl>
                                      </p:cBhvr>
                                      <p:to x="100000" y="80000"/>
                                    </p:animScale>
                                    <p:animScale>
                                      <p:cBhvr>
                                        <p:cTn id="22" dur="166" decel="50000">
                                          <p:stCondLst>
                                            <p:cond delay="1338"/>
                                          </p:stCondLst>
                                        </p:cTn>
                                        <p:tgtEl>
                                          <p:spTgt spid="35"/>
                                        </p:tgtEl>
                                      </p:cBhvr>
                                      <p:to x="100000" y="100000"/>
                                    </p:animScale>
                                    <p:animScale>
                                      <p:cBhvr>
                                        <p:cTn id="23" dur="26">
                                          <p:stCondLst>
                                            <p:cond delay="1642"/>
                                          </p:stCondLst>
                                        </p:cTn>
                                        <p:tgtEl>
                                          <p:spTgt spid="35"/>
                                        </p:tgtEl>
                                      </p:cBhvr>
                                      <p:to x="100000" y="90000"/>
                                    </p:animScale>
                                    <p:animScale>
                                      <p:cBhvr>
                                        <p:cTn id="24" dur="166" decel="50000">
                                          <p:stCondLst>
                                            <p:cond delay="1668"/>
                                          </p:stCondLst>
                                        </p:cTn>
                                        <p:tgtEl>
                                          <p:spTgt spid="35"/>
                                        </p:tgtEl>
                                      </p:cBhvr>
                                      <p:to x="100000" y="100000"/>
                                    </p:animScale>
                                    <p:animScale>
                                      <p:cBhvr>
                                        <p:cTn id="25" dur="26">
                                          <p:stCondLst>
                                            <p:cond delay="1808"/>
                                          </p:stCondLst>
                                        </p:cTn>
                                        <p:tgtEl>
                                          <p:spTgt spid="35"/>
                                        </p:tgtEl>
                                      </p:cBhvr>
                                      <p:to x="100000" y="95000"/>
                                    </p:animScale>
                                    <p:animScale>
                                      <p:cBhvr>
                                        <p:cTn id="26" dur="166" decel="50000">
                                          <p:stCondLst>
                                            <p:cond delay="1834"/>
                                          </p:stCondLst>
                                        </p:cTn>
                                        <p:tgtEl>
                                          <p:spTgt spid="3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dissolve">
                                      <p:cBhvr>
                                        <p:cTn id="31" dur="500"/>
                                        <p:tgtEl>
                                          <p:spTgt spid="4"/>
                                        </p:tgtEl>
                                      </p:cBhvr>
                                    </p:animEffect>
                                  </p:childTnLst>
                                </p:cTn>
                              </p:par>
                            </p:childTnLst>
                          </p:cTn>
                        </p:par>
                        <p:par>
                          <p:cTn id="32" fill="hold">
                            <p:stCondLst>
                              <p:cond delay="500"/>
                            </p:stCondLst>
                            <p:childTnLst>
                              <p:par>
                                <p:cTn id="33" presetID="3" presetClass="entr" presetSubtype="1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linds(horizontal)">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5" grpId="0" animBg="1"/>
      <p:bldP spid="4" grpId="0" animBg="1"/>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B8296E-A958-441F-A23E-B103BB3353B7}"/>
              </a:ext>
            </a:extLst>
          </p:cNvPr>
          <p:cNvSpPr/>
          <p:nvPr/>
        </p:nvSpPr>
        <p:spPr>
          <a:xfrm>
            <a:off x="0" y="4303454"/>
            <a:ext cx="12192000" cy="2554545"/>
          </a:xfrm>
          <a:prstGeom prst="rect">
            <a:avLst/>
          </a:prstGeom>
          <a:solidFill>
            <a:srgbClr val="477874">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Poppins"/>
              <a:ea typeface="+mn-ea"/>
              <a:cs typeface="+mn-cs"/>
            </a:endParaRPr>
          </a:p>
        </p:txBody>
      </p:sp>
      <p:sp>
        <p:nvSpPr>
          <p:cNvPr id="3" name="TextBox 2">
            <a:extLst>
              <a:ext uri="{FF2B5EF4-FFF2-40B4-BE49-F238E27FC236}">
                <a16:creationId xmlns:a16="http://schemas.microsoft.com/office/drawing/2014/main" id="{780789F5-2BDA-42C1-8865-2C95A2D06A7D}"/>
              </a:ext>
            </a:extLst>
          </p:cNvPr>
          <p:cNvSpPr txBox="1"/>
          <p:nvPr/>
        </p:nvSpPr>
        <p:spPr>
          <a:xfrm>
            <a:off x="1362974" y="32300"/>
            <a:ext cx="9877246" cy="923330"/>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lumMod val="75000"/>
                    <a:lumOff val="25000"/>
                  </a:prstClr>
                </a:solidFill>
                <a:effectLst/>
                <a:uLnTx/>
                <a:uFillTx/>
                <a:latin typeface="Playfair Display"/>
                <a:ea typeface="+mn-ea"/>
                <a:cs typeface="+mn-cs"/>
              </a:rPr>
              <a:t> Sunset’s </a:t>
            </a:r>
            <a:r>
              <a:rPr kumimoji="0" lang="en-US" sz="4800" b="1" i="0" u="sng" strike="noStrike" kern="1200" cap="none" spc="0" normalizeH="0" baseline="0" noProof="0" dirty="0">
                <a:ln>
                  <a:noFill/>
                </a:ln>
                <a:solidFill>
                  <a:srgbClr val="C00000"/>
                </a:solidFill>
                <a:effectLst/>
                <a:uLnTx/>
                <a:uFillTx/>
                <a:latin typeface="Playfair Display"/>
                <a:ea typeface="+mn-ea"/>
                <a:cs typeface="+mn-cs"/>
              </a:rPr>
              <a:t>DEFINITION</a:t>
            </a:r>
            <a:r>
              <a:rPr kumimoji="0" lang="en-US" sz="4800" b="1" i="0" u="none" strike="noStrike" kern="1200" cap="none" spc="0" normalizeH="0" baseline="0" noProof="0" dirty="0">
                <a:ln>
                  <a:noFill/>
                </a:ln>
                <a:solidFill>
                  <a:prstClr val="black">
                    <a:lumMod val="75000"/>
                    <a:lumOff val="25000"/>
                  </a:prstClr>
                </a:solidFill>
                <a:effectLst/>
                <a:uLnTx/>
                <a:uFillTx/>
                <a:latin typeface="Playfair Display"/>
                <a:ea typeface="+mn-ea"/>
                <a:cs typeface="+mn-cs"/>
              </a:rPr>
              <a:t> </a:t>
            </a:r>
            <a:r>
              <a:rPr kumimoji="0" lang="en-US" sz="5400" b="1" i="0" u="none" strike="noStrike" kern="1200" cap="none" spc="0" normalizeH="0" baseline="0" noProof="0" dirty="0">
                <a:ln>
                  <a:noFill/>
                </a:ln>
                <a:solidFill>
                  <a:prstClr val="black">
                    <a:lumMod val="75000"/>
                    <a:lumOff val="25000"/>
                  </a:prstClr>
                </a:solidFill>
                <a:effectLst/>
                <a:uLnTx/>
                <a:uFillTx/>
                <a:latin typeface="Playfair Display"/>
                <a:ea typeface="+mn-ea"/>
                <a:cs typeface="+mn-cs"/>
              </a:rPr>
              <a:t>P</a:t>
            </a:r>
            <a:r>
              <a:rPr kumimoji="0" lang="en-US" sz="4000" b="1" i="0" u="none" strike="noStrike" kern="1200" cap="none" spc="0" normalizeH="0" baseline="0" noProof="0" dirty="0">
                <a:ln>
                  <a:noFill/>
                </a:ln>
                <a:solidFill>
                  <a:prstClr val="black">
                    <a:lumMod val="75000"/>
                    <a:lumOff val="25000"/>
                  </a:prstClr>
                </a:solidFill>
                <a:effectLst/>
                <a:uLnTx/>
                <a:uFillTx/>
                <a:latin typeface="Playfair Display"/>
                <a:ea typeface="+mn-ea"/>
                <a:cs typeface="+mn-cs"/>
              </a:rPr>
              <a:t>ROBLEM</a:t>
            </a:r>
            <a:endParaRPr kumimoji="0" lang="id-ID" sz="2400" b="1" i="0" u="sng" strike="noStrike" kern="1200" cap="none" spc="0" normalizeH="0" baseline="0" noProof="0" dirty="0">
              <a:ln>
                <a:solidFill>
                  <a:srgbClr val="3333FF"/>
                </a:solidFill>
              </a:ln>
              <a:solidFill>
                <a:srgbClr val="FF0000"/>
              </a:solidFill>
              <a:effectLst/>
              <a:uLnTx/>
              <a:uFillTx/>
              <a:latin typeface="Playfair Display"/>
            </a:endParaRPr>
          </a:p>
        </p:txBody>
      </p:sp>
      <p:sp>
        <p:nvSpPr>
          <p:cNvPr id="43" name="Slide Number Placeholder 2"/>
          <p:cNvSpPr>
            <a:spLocks noGrp="1"/>
          </p:cNvSpPr>
          <p:nvPr>
            <p:ph type="sldNum" sz="quarter" idx="13"/>
          </p:nvPr>
        </p:nvSpPr>
        <p:spPr>
          <a:xfrm>
            <a:off x="9330481" y="6500914"/>
            <a:ext cx="2743200" cy="249385"/>
          </a:xfrm>
        </p:spPr>
        <p:txBody>
          <a:bodyPr/>
          <a:lstStyle/>
          <a:p>
            <a:fld id="{48BB047D-A6CD-43AB-96F0-683C726B586B}" type="slidenum">
              <a:rPr lang="en-US" sz="1400" b="1" smtClean="0">
                <a:solidFill>
                  <a:schemeClr val="bg1"/>
                </a:solidFill>
              </a:rPr>
              <a:pPr/>
              <a:t>55</a:t>
            </a:fld>
            <a:endParaRPr lang="en-US" b="1" dirty="0">
              <a:solidFill>
                <a:schemeClr val="bg1"/>
              </a:solidFill>
            </a:endParaRPr>
          </a:p>
        </p:txBody>
      </p:sp>
      <p:graphicFrame>
        <p:nvGraphicFramePr>
          <p:cNvPr id="42" name="Table 41"/>
          <p:cNvGraphicFramePr>
            <a:graphicFrameLocks noGrp="1"/>
          </p:cNvGraphicFramePr>
          <p:nvPr>
            <p:extLst>
              <p:ext uri="{D42A27DB-BD31-4B8C-83A1-F6EECF244321}">
                <p14:modId xmlns:p14="http://schemas.microsoft.com/office/powerpoint/2010/main" val="2647033249"/>
              </p:ext>
            </p:extLst>
          </p:nvPr>
        </p:nvGraphicFramePr>
        <p:xfrm>
          <a:off x="1070486" y="5508080"/>
          <a:ext cx="10061608" cy="822960"/>
        </p:xfrm>
        <a:graphic>
          <a:graphicData uri="http://schemas.openxmlformats.org/drawingml/2006/table">
            <a:tbl>
              <a:tblPr firstRow="1" bandRow="1">
                <a:tableStyleId>{5C22544A-7EE6-4342-B048-85BDC9FD1C3A}</a:tableStyleId>
              </a:tblPr>
              <a:tblGrid>
                <a:gridCol w="2515402">
                  <a:extLst>
                    <a:ext uri="{9D8B030D-6E8A-4147-A177-3AD203B41FA5}">
                      <a16:colId xmlns:a16="http://schemas.microsoft.com/office/drawing/2014/main" val="20000"/>
                    </a:ext>
                  </a:extLst>
                </a:gridCol>
                <a:gridCol w="2515402">
                  <a:extLst>
                    <a:ext uri="{9D8B030D-6E8A-4147-A177-3AD203B41FA5}">
                      <a16:colId xmlns:a16="http://schemas.microsoft.com/office/drawing/2014/main" val="20001"/>
                    </a:ext>
                  </a:extLst>
                </a:gridCol>
                <a:gridCol w="2515402">
                  <a:extLst>
                    <a:ext uri="{9D8B030D-6E8A-4147-A177-3AD203B41FA5}">
                      <a16:colId xmlns:a16="http://schemas.microsoft.com/office/drawing/2014/main" val="20002"/>
                    </a:ext>
                  </a:extLst>
                </a:gridCol>
                <a:gridCol w="2515402">
                  <a:extLst>
                    <a:ext uri="{9D8B030D-6E8A-4147-A177-3AD203B41FA5}">
                      <a16:colId xmlns:a16="http://schemas.microsoft.com/office/drawing/2014/main" val="20003"/>
                    </a:ext>
                  </a:extLst>
                </a:gridCol>
              </a:tblGrid>
              <a:tr h="581233">
                <a:tc>
                  <a:txBody>
                    <a:bodyPr/>
                    <a:lstStyle/>
                    <a:p>
                      <a:pPr algn="ctr"/>
                      <a:r>
                        <a:rPr lang="en-CA" sz="2400" dirty="0"/>
                        <a:t>Night Season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tx1"/>
                    </a:solidFill>
                  </a:tcPr>
                </a:tc>
                <a:tc>
                  <a:txBody>
                    <a:bodyPr/>
                    <a:lstStyle/>
                    <a:p>
                      <a:pPr algn="ctr"/>
                      <a:r>
                        <a:rPr lang="en-CA" sz="2400" dirty="0">
                          <a:solidFill>
                            <a:srgbClr val="3333FF"/>
                          </a:solidFill>
                        </a:rPr>
                        <a:t>Light </a:t>
                      </a:r>
                      <a:r>
                        <a:rPr lang="en-CA" sz="2400" baseline="0" dirty="0">
                          <a:solidFill>
                            <a:srgbClr val="3333FF"/>
                          </a:solidFill>
                        </a:rPr>
                        <a:t>Season #1</a:t>
                      </a:r>
                      <a:endParaRPr lang="en-CA" sz="2400" dirty="0">
                        <a:solidFill>
                          <a:srgbClr val="3333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00FFFF"/>
                    </a:solidFill>
                  </a:tcPr>
                </a:tc>
                <a:tc>
                  <a:txBody>
                    <a:bodyPr/>
                    <a:lstStyle/>
                    <a:p>
                      <a:pPr algn="ctr"/>
                      <a:r>
                        <a:rPr lang="en-CA" sz="2400" dirty="0"/>
                        <a:t>Night Season </a:t>
                      </a:r>
                      <a:r>
                        <a:rPr lang="en-CA" sz="2400" dirty="0">
                          <a:solidFill>
                            <a:srgbClr val="FF00FF"/>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tx1"/>
                    </a:solidFill>
                  </a:tcPr>
                </a:tc>
                <a:tc>
                  <a:txBody>
                    <a:bodyPr/>
                    <a:lstStyle/>
                    <a:p>
                      <a:pPr algn="ctr"/>
                      <a:r>
                        <a:rPr lang="en-CA" sz="2400" dirty="0">
                          <a:solidFill>
                            <a:srgbClr val="3333FF"/>
                          </a:solidFill>
                        </a:rPr>
                        <a:t>Light Season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00FFFF"/>
                    </a:solidFill>
                  </a:tcPr>
                </a:tc>
                <a:extLst>
                  <a:ext uri="{0D108BD9-81ED-4DB2-BD59-A6C34878D82A}">
                    <a16:rowId xmlns:a16="http://schemas.microsoft.com/office/drawing/2014/main" val="10000"/>
                  </a:ext>
                </a:extLst>
              </a:tr>
            </a:tbl>
          </a:graphicData>
        </a:graphic>
      </p:graphicFrame>
      <p:sp>
        <p:nvSpPr>
          <p:cNvPr id="44" name="Right Bracket 43"/>
          <p:cNvSpPr/>
          <p:nvPr/>
        </p:nvSpPr>
        <p:spPr>
          <a:xfrm rot="16200000">
            <a:off x="3521978" y="2916340"/>
            <a:ext cx="140247" cy="5043232"/>
          </a:xfrm>
          <a:prstGeom prst="rightBracket">
            <a:avLst>
              <a:gd name="adj" fmla="val 252191"/>
            </a:avLst>
          </a:prstGeom>
          <a:solidFill>
            <a:schemeClr val="accent1">
              <a:lumMod val="60000"/>
              <a:lumOff val="40000"/>
            </a:schemeClr>
          </a:solidFill>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45" name="Right Bracket 44"/>
          <p:cNvSpPr/>
          <p:nvPr/>
        </p:nvSpPr>
        <p:spPr>
          <a:xfrm rot="16200000">
            <a:off x="8548034" y="2917908"/>
            <a:ext cx="140247" cy="5043232"/>
          </a:xfrm>
          <a:prstGeom prst="rightBracket">
            <a:avLst>
              <a:gd name="adj" fmla="val 252191"/>
            </a:avLst>
          </a:prstGeom>
          <a:solidFill>
            <a:srgbClr val="BAB870"/>
          </a:solidFill>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46" name="Straight Connector 45"/>
          <p:cNvCxnSpPr/>
          <p:nvPr/>
        </p:nvCxnSpPr>
        <p:spPr>
          <a:xfrm flipV="1">
            <a:off x="1050165" y="5044597"/>
            <a:ext cx="0" cy="1268236"/>
          </a:xfrm>
          <a:prstGeom prst="line">
            <a:avLst/>
          </a:prstGeom>
          <a:ln w="76200">
            <a:solidFill>
              <a:srgbClr val="FFC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6077691" y="5024277"/>
            <a:ext cx="0" cy="1288660"/>
          </a:xfrm>
          <a:prstGeom prst="line">
            <a:avLst/>
          </a:prstGeom>
          <a:ln w="76200">
            <a:solidFill>
              <a:srgbClr val="FFC000"/>
            </a:solidFill>
          </a:ln>
          <a:effectLst>
            <a:glow rad="762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11125922" y="5130171"/>
            <a:ext cx="6172" cy="1192824"/>
          </a:xfrm>
          <a:prstGeom prst="line">
            <a:avLst/>
          </a:prstGeom>
          <a:ln w="76200">
            <a:solidFill>
              <a:srgbClr val="FFC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3657600" y="5190769"/>
            <a:ext cx="2344916" cy="12779"/>
          </a:xfrm>
          <a:prstGeom prst="straightConnector1">
            <a:avLst/>
          </a:prstGeom>
          <a:ln w="57150">
            <a:solidFill>
              <a:srgbClr val="FFC000"/>
            </a:solidFill>
            <a:tailEnd type="triangle"/>
          </a:ln>
          <a:effectLst>
            <a:glow rad="101600">
              <a:srgbClr val="3AF0AB">
                <a:alpha val="40000"/>
              </a:srgbClr>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8618157" y="5022392"/>
            <a:ext cx="0" cy="1288660"/>
          </a:xfrm>
          <a:prstGeom prst="line">
            <a:avLst/>
          </a:prstGeom>
          <a:ln w="76200">
            <a:solidFill>
              <a:srgbClr val="D60093"/>
            </a:solidFill>
          </a:ln>
          <a:effectLst>
            <a:glow rad="762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3684396" y="3253090"/>
            <a:ext cx="2043544" cy="2213351"/>
          </a:xfrm>
          <a:prstGeom prst="straightConnector1">
            <a:avLst/>
          </a:prstGeom>
          <a:ln w="76200">
            <a:solidFill>
              <a:srgbClr val="FF0000"/>
            </a:solidFill>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3576991" y="5044597"/>
            <a:ext cx="0" cy="1288660"/>
          </a:xfrm>
          <a:prstGeom prst="line">
            <a:avLst/>
          </a:prstGeom>
          <a:ln w="76200">
            <a:solidFill>
              <a:srgbClr val="D60093"/>
            </a:solidFill>
          </a:ln>
          <a:effectLst>
            <a:glow rad="762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F9E482A8-D093-45C3-B600-CFAEE66122DC}"/>
              </a:ext>
            </a:extLst>
          </p:cNvPr>
          <p:cNvSpPr/>
          <p:nvPr/>
        </p:nvSpPr>
        <p:spPr>
          <a:xfrm>
            <a:off x="410341" y="955630"/>
            <a:ext cx="6494517" cy="2853089"/>
          </a:xfrm>
          <a:prstGeom prst="rect">
            <a:avLst/>
          </a:prstGeom>
        </p:spPr>
        <p:txBody>
          <a:bodyPr>
            <a:spAutoFit/>
            <a:scene3d>
              <a:camera prst="orthographicFront"/>
              <a:lightRig rig="threePt" dir="t"/>
            </a:scene3d>
            <a:sp3d extrusionH="57150">
              <a:bevelT w="38100" h="38100"/>
            </a:sp3d>
          </a:bodyPr>
          <a:lstStyle/>
          <a:p>
            <a:pPr lvl="0">
              <a:lnSpc>
                <a:spcPct val="115000"/>
              </a:lnSpc>
            </a:pPr>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On the </a:t>
            </a:r>
            <a:r>
              <a:rPr lang="en-US" sz="3200" b="1" dirty="0">
                <a:solidFill>
                  <a:prstClr val="black"/>
                </a:solidFill>
                <a:effectLst>
                  <a:glow rad="266700">
                    <a:srgbClr val="FFC000"/>
                  </a:glow>
                </a:effectLst>
                <a:latin typeface="Arial Narrow" panose="020B0606020202030204" pitchFamily="34" charset="0"/>
                <a:ea typeface="Calibri" panose="020F0502020204030204" pitchFamily="34" charset="0"/>
                <a:cs typeface="Calibri" panose="020F0502020204030204" pitchFamily="34" charset="0"/>
              </a:rPr>
              <a:t>Sunset Theory</a:t>
            </a:r>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 chart, </a:t>
            </a:r>
            <a:b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br>
            <a:r>
              <a:rPr lang="en-US" sz="3200" b="1" u="sng" dirty="0">
                <a:solidFill>
                  <a:prstClr val="black"/>
                </a:solidFill>
                <a:latin typeface="Arial Narrow" panose="020B0606020202030204" pitchFamily="34" charset="0"/>
                <a:ea typeface="Calibri" panose="020F0502020204030204" pitchFamily="34" charset="0"/>
                <a:cs typeface="Calibri" panose="020F0502020204030204" pitchFamily="34" charset="0"/>
              </a:rPr>
              <a:t>Ni</a:t>
            </a:r>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g</a:t>
            </a:r>
            <a:r>
              <a:rPr lang="en-US" sz="3200" b="1" u="sng" dirty="0">
                <a:solidFill>
                  <a:prstClr val="black"/>
                </a:solidFill>
                <a:latin typeface="Arial Narrow" panose="020B0606020202030204" pitchFamily="34" charset="0"/>
                <a:ea typeface="Calibri" panose="020F0502020204030204" pitchFamily="34" charset="0"/>
                <a:cs typeface="Calibri" panose="020F0502020204030204" pitchFamily="34" charset="0"/>
              </a:rPr>
              <a:t>ht Season</a:t>
            </a:r>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 </a:t>
            </a:r>
            <a:r>
              <a:rPr lang="en-US" sz="3200" b="1" u="sng" dirty="0">
                <a:solidFill>
                  <a:srgbClr val="FF0000"/>
                </a:solidFill>
                <a:latin typeface="Arial Narrow" panose="020B0606020202030204" pitchFamily="34" charset="0"/>
                <a:ea typeface="Calibri" panose="020F0502020204030204" pitchFamily="34" charset="0"/>
                <a:cs typeface="Calibri" panose="020F0502020204030204" pitchFamily="34" charset="0"/>
              </a:rPr>
              <a:t>#2</a:t>
            </a:r>
            <a:r>
              <a:rPr lang="en-US" sz="3200" b="1" dirty="0">
                <a:solidFill>
                  <a:srgbClr val="FF0000"/>
                </a:solidFill>
                <a:latin typeface="Arial Narrow" panose="020B0606020202030204" pitchFamily="34" charset="0"/>
                <a:ea typeface="Calibri" panose="020F0502020204030204" pitchFamily="34" charset="0"/>
                <a:cs typeface="Calibri" panose="020F0502020204030204" pitchFamily="34" charset="0"/>
              </a:rPr>
              <a:t> </a:t>
            </a:r>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follows the morning conversation Moses had with Pharaoh during the morning hours of </a:t>
            </a:r>
            <a:r>
              <a:rPr lang="en-US" sz="3200" b="1" dirty="0">
                <a:solidFill>
                  <a:srgbClr val="FF0000"/>
                </a:solidFill>
                <a:latin typeface="Arial Narrow" panose="020B0606020202030204" pitchFamily="34" charset="0"/>
                <a:ea typeface="Calibri" panose="020F0502020204030204" pitchFamily="34" charset="0"/>
                <a:cs typeface="Calibri" panose="020F0502020204030204" pitchFamily="34" charset="0"/>
              </a:rPr>
              <a:t>Cycle #1. </a:t>
            </a:r>
            <a:r>
              <a:rPr kumimoji="0" lang="en-US" sz="2800" b="1" i="0" u="none" strike="noStrike" kern="1200" cap="none" spc="0" normalizeH="0" baseline="0" noProof="0" dirty="0">
                <a:ln>
                  <a:noFill/>
                </a:ln>
                <a:solidFill>
                  <a:srgbClr val="666633"/>
                </a:solidFill>
                <a:effectLst/>
                <a:uLnTx/>
                <a:uFillTx/>
                <a:latin typeface="Arial Narrow" panose="020B0606020202030204" pitchFamily="34" charset="0"/>
                <a:ea typeface="+mn-ea"/>
                <a:cs typeface="+mn-cs"/>
              </a:rPr>
              <a:t>(</a:t>
            </a:r>
            <a:r>
              <a:rPr kumimoji="0" lang="en-US" sz="2800" b="1" i="0" u="none" strike="noStrike" kern="1200" cap="none" spc="0" normalizeH="0" baseline="0" noProof="0" dirty="0" err="1">
                <a:ln>
                  <a:noFill/>
                </a:ln>
                <a:solidFill>
                  <a:srgbClr val="666633"/>
                </a:solidFill>
                <a:effectLst/>
                <a:uLnTx/>
                <a:uFillTx/>
                <a:latin typeface="Arial Narrow" panose="020B0606020202030204" pitchFamily="34" charset="0"/>
                <a:ea typeface="+mn-ea"/>
                <a:cs typeface="+mn-cs"/>
              </a:rPr>
              <a:t>Neh</a:t>
            </a:r>
            <a:r>
              <a:rPr kumimoji="0" lang="en-US" sz="2800" b="1" i="0" u="none" strike="noStrike" kern="1200" cap="none" spc="0" normalizeH="0" baseline="0" noProof="0" dirty="0">
                <a:ln>
                  <a:noFill/>
                </a:ln>
                <a:solidFill>
                  <a:srgbClr val="666633"/>
                </a:solidFill>
                <a:effectLst/>
                <a:uLnTx/>
                <a:uFillTx/>
                <a:latin typeface="Arial Narrow" panose="020B0606020202030204" pitchFamily="34" charset="0"/>
                <a:ea typeface="+mn-ea"/>
                <a:cs typeface="+mn-cs"/>
              </a:rPr>
              <a:t> 4:21)</a:t>
            </a:r>
          </a:p>
        </p:txBody>
      </p:sp>
      <p:sp>
        <p:nvSpPr>
          <p:cNvPr id="21" name="Rounded Rectangle 20"/>
          <p:cNvSpPr/>
          <p:nvPr/>
        </p:nvSpPr>
        <p:spPr>
          <a:xfrm>
            <a:off x="6747826" y="1463033"/>
            <a:ext cx="5251570" cy="1582565"/>
          </a:xfrm>
          <a:prstGeom prst="roundRect">
            <a:avLst>
              <a:gd name="adj" fmla="val 30243"/>
            </a:avLst>
          </a:prstGeom>
          <a:noFill/>
          <a:ln w="76200">
            <a:solidFill>
              <a:srgbClr val="3AF0AB"/>
            </a:solidFill>
          </a:ln>
          <a:effectLst>
            <a:glow rad="127000">
              <a:srgbClr val="FFFF00"/>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82550" h="38100" prst="coolSlant"/>
            </a:sp3d>
          </a:bodyPr>
          <a:lstStyle/>
          <a:p>
            <a:pPr lvl="0" algn="ctr">
              <a:lnSpc>
                <a:spcPct val="115000"/>
              </a:lnSpc>
            </a:pPr>
            <a:r>
              <a:rPr lang="en-US" sz="3200" b="1" dirty="0">
                <a:solidFill>
                  <a:srgbClr val="FF0000"/>
                </a:solidFill>
                <a:latin typeface="Arial Narrow" panose="020B0606020202030204" pitchFamily="34" charset="0"/>
                <a:ea typeface="Calibri" panose="020F0502020204030204" pitchFamily="34" charset="0"/>
                <a:cs typeface="Calibri" panose="020F0502020204030204" pitchFamily="34" charset="0"/>
              </a:rPr>
              <a:t>(</a:t>
            </a:r>
            <a:r>
              <a:rPr lang="en-US" sz="3200" b="1" u="sng" dirty="0">
                <a:solidFill>
                  <a:srgbClr val="FF0000"/>
                </a:solidFill>
                <a:uFill>
                  <a:solidFill>
                    <a:srgbClr val="000000"/>
                  </a:solidFill>
                </a:uFill>
                <a:latin typeface="Arial Narrow" panose="020B0606020202030204" pitchFamily="34" charset="0"/>
                <a:ea typeface="Calibri" panose="020F0502020204030204" pitchFamily="34" charset="0"/>
                <a:cs typeface="Calibri" panose="020F0502020204030204" pitchFamily="34" charset="0"/>
              </a:rPr>
              <a:t>This</a:t>
            </a:r>
            <a:r>
              <a:rPr lang="en-US" sz="3200" b="1" dirty="0">
                <a:solidFill>
                  <a:srgbClr val="FF0000"/>
                </a:solidFill>
                <a:latin typeface="Arial Narrow" panose="020B0606020202030204" pitchFamily="34" charset="0"/>
                <a:ea typeface="Calibri" panose="020F0502020204030204" pitchFamily="34" charset="0"/>
                <a:cs typeface="Calibri" panose="020F0502020204030204" pitchFamily="34" charset="0"/>
              </a:rPr>
              <a:t> </a:t>
            </a:r>
            <a:r>
              <a:rPr lang="en-US" sz="3200" b="1" u="sng" dirty="0">
                <a:solidFill>
                  <a:srgbClr val="2EA4FC"/>
                </a:solidFill>
                <a:uFill>
                  <a:solidFill>
                    <a:srgbClr val="000000"/>
                  </a:solidFill>
                </a:uFill>
                <a:latin typeface="Arial Narrow" panose="020B0606020202030204" pitchFamily="34" charset="0"/>
                <a:ea typeface="Calibri" panose="020F0502020204030204" pitchFamily="34" charset="0"/>
                <a:cs typeface="Calibri" panose="020F0502020204030204" pitchFamily="34" charset="0"/>
              </a:rPr>
              <a:t>SIDESTEPS</a:t>
            </a:r>
            <a:r>
              <a:rPr lang="en-US" sz="3200" b="1" dirty="0">
                <a:solidFill>
                  <a:srgbClr val="FF0000"/>
                </a:solidFill>
                <a:latin typeface="Arial Narrow" panose="020B0606020202030204" pitchFamily="34" charset="0"/>
                <a:ea typeface="Calibri" panose="020F0502020204030204" pitchFamily="34" charset="0"/>
                <a:cs typeface="Calibri" panose="020F0502020204030204" pitchFamily="34" charset="0"/>
              </a:rPr>
              <a:t> </a:t>
            </a:r>
            <a:r>
              <a:rPr lang="en-US" sz="3200" b="1" u="sng" dirty="0">
                <a:solidFill>
                  <a:srgbClr val="FF0000"/>
                </a:solidFill>
                <a:uFill>
                  <a:solidFill>
                    <a:srgbClr val="000000"/>
                  </a:solidFill>
                </a:uFill>
                <a:latin typeface="Arial Narrow" panose="020B0606020202030204" pitchFamily="34" charset="0"/>
                <a:ea typeface="Calibri" panose="020F0502020204030204" pitchFamily="34" charset="0"/>
                <a:cs typeface="Calibri" panose="020F0502020204030204" pitchFamily="34" charset="0"/>
              </a:rPr>
              <a:t>Scri</a:t>
            </a:r>
            <a:r>
              <a:rPr lang="en-US" sz="3200" b="1" dirty="0">
                <a:solidFill>
                  <a:srgbClr val="FF0000"/>
                </a:solidFill>
                <a:uFill>
                  <a:solidFill>
                    <a:srgbClr val="000000"/>
                  </a:solidFill>
                </a:uFill>
                <a:latin typeface="Arial Narrow" panose="020B0606020202030204" pitchFamily="34" charset="0"/>
                <a:ea typeface="Calibri" panose="020F0502020204030204" pitchFamily="34" charset="0"/>
                <a:cs typeface="Calibri" panose="020F0502020204030204" pitchFamily="34" charset="0"/>
              </a:rPr>
              <a:t>p</a:t>
            </a:r>
            <a:r>
              <a:rPr lang="en-US" sz="3200" b="1" u="sng" dirty="0">
                <a:solidFill>
                  <a:srgbClr val="FF0000"/>
                </a:solidFill>
                <a:uFill>
                  <a:solidFill>
                    <a:srgbClr val="000000"/>
                  </a:solidFill>
                </a:uFill>
                <a:latin typeface="Arial Narrow" panose="020B0606020202030204" pitchFamily="34" charset="0"/>
                <a:ea typeface="Calibri" panose="020F0502020204030204" pitchFamily="34" charset="0"/>
                <a:cs typeface="Calibri" panose="020F0502020204030204" pitchFamily="34" charset="0"/>
              </a:rPr>
              <a:t>tural </a:t>
            </a:r>
            <a:br>
              <a:rPr lang="en-US" sz="3200" b="1" u="sng" dirty="0">
                <a:solidFill>
                  <a:srgbClr val="FF0000"/>
                </a:solidFill>
                <a:uFill>
                  <a:solidFill>
                    <a:srgbClr val="000000"/>
                  </a:solidFill>
                </a:uFill>
                <a:latin typeface="Arial Narrow" panose="020B0606020202030204" pitchFamily="34" charset="0"/>
                <a:ea typeface="Calibri" panose="020F0502020204030204" pitchFamily="34" charset="0"/>
                <a:cs typeface="Calibri" panose="020F0502020204030204" pitchFamily="34" charset="0"/>
              </a:rPr>
            </a:br>
            <a:r>
              <a:rPr lang="en-US" sz="3200" b="1" u="sng" dirty="0">
                <a:solidFill>
                  <a:srgbClr val="FF0000"/>
                </a:solidFill>
                <a:uFill>
                  <a:solidFill>
                    <a:srgbClr val="000000"/>
                  </a:solidFill>
                </a:uFill>
                <a:latin typeface="Arial Narrow" panose="020B0606020202030204" pitchFamily="34" charset="0"/>
                <a:ea typeface="Calibri" panose="020F0502020204030204" pitchFamily="34" charset="0"/>
                <a:cs typeface="Calibri" panose="020F0502020204030204" pitchFamily="34" charset="0"/>
              </a:rPr>
              <a:t>word definition ali</a:t>
            </a:r>
            <a:r>
              <a:rPr lang="en-US" sz="3200" b="1" dirty="0">
                <a:solidFill>
                  <a:srgbClr val="FF0000"/>
                </a:solidFill>
                <a:uFill>
                  <a:solidFill>
                    <a:srgbClr val="000000"/>
                  </a:solidFill>
                </a:uFill>
                <a:latin typeface="Arial Narrow" panose="020B0606020202030204" pitchFamily="34" charset="0"/>
                <a:ea typeface="Calibri" panose="020F0502020204030204" pitchFamily="34" charset="0"/>
                <a:cs typeface="Calibri" panose="020F0502020204030204" pitchFamily="34" charset="0"/>
              </a:rPr>
              <a:t>g</a:t>
            </a:r>
            <a:r>
              <a:rPr lang="en-US" sz="3200" b="1" u="sng" dirty="0">
                <a:solidFill>
                  <a:srgbClr val="FF0000"/>
                </a:solidFill>
                <a:uFill>
                  <a:solidFill>
                    <a:srgbClr val="000000"/>
                  </a:solidFill>
                </a:uFill>
                <a:latin typeface="Arial Narrow" panose="020B0606020202030204" pitchFamily="34" charset="0"/>
                <a:ea typeface="Calibri" panose="020F0502020204030204" pitchFamily="34" charset="0"/>
                <a:cs typeface="Calibri" panose="020F0502020204030204" pitchFamily="34" charset="0"/>
              </a:rPr>
              <a:t>nment</a:t>
            </a:r>
            <a:r>
              <a:rPr lang="en-US" sz="3200" b="1" dirty="0">
                <a:solidFill>
                  <a:srgbClr val="FF0000"/>
                </a:solidFill>
                <a:latin typeface="Arial Narrow" panose="020B0606020202030204" pitchFamily="34" charset="0"/>
                <a:ea typeface="Calibri" panose="020F0502020204030204" pitchFamily="34" charset="0"/>
                <a:cs typeface="Calibri" panose="020F0502020204030204" pitchFamily="34" charset="0"/>
              </a:rPr>
              <a:t>.)</a:t>
            </a:r>
          </a:p>
        </p:txBody>
      </p:sp>
      <p:pic>
        <p:nvPicPr>
          <p:cNvPr id="22"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8690673" y="3253090"/>
            <a:ext cx="1992477" cy="200861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6702721" y="4416753"/>
            <a:ext cx="1204596" cy="1143909"/>
          </a:xfrm>
          <a:prstGeom prst="ellipse">
            <a:avLst/>
          </a:prstGeom>
          <a:solidFill>
            <a:schemeClr val="tx1"/>
          </a:solidFill>
          <a:ln>
            <a:solidFill>
              <a:srgbClr val="00FF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8000" dirty="0">
                <a:solidFill>
                  <a:srgbClr val="FF00FF"/>
                </a:solidFill>
                <a:effectLst>
                  <a:glow rad="76200">
                    <a:srgbClr val="66FF33"/>
                  </a:glow>
                </a:effectLst>
              </a:rPr>
              <a:t>?</a:t>
            </a:r>
          </a:p>
        </p:txBody>
      </p:sp>
    </p:spTree>
    <p:extLst>
      <p:ext uri="{BB962C8B-B14F-4D97-AF65-F5344CB8AC3E}">
        <p14:creationId xmlns:p14="http://schemas.microsoft.com/office/powerpoint/2010/main" val="151917483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9"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2000" fill="hold"/>
                                        <p:tgtEl>
                                          <p:spTgt spid="21"/>
                                        </p:tgtEl>
                                        <p:attrNameLst>
                                          <p:attrName>ppt_x</p:attrName>
                                        </p:attrNameLst>
                                      </p:cBhvr>
                                      <p:tavLst>
                                        <p:tav tm="0">
                                          <p:val>
                                            <p:strVal val="0-#ppt_w/2"/>
                                          </p:val>
                                        </p:tav>
                                        <p:tav tm="100000">
                                          <p:val>
                                            <p:strVal val="#ppt_x"/>
                                          </p:val>
                                        </p:tav>
                                      </p:tavLst>
                                    </p:anim>
                                    <p:anim calcmode="lin" valueType="num">
                                      <p:cBhvr additive="base">
                                        <p:cTn id="15" dur="2000" fill="hold"/>
                                        <p:tgtEl>
                                          <p:spTgt spid="21"/>
                                        </p:tgtEl>
                                        <p:attrNameLst>
                                          <p:attrName>ppt_y</p:attrName>
                                        </p:attrNameLst>
                                      </p:cBhvr>
                                      <p:tavLst>
                                        <p:tav tm="0">
                                          <p:val>
                                            <p:strVal val="0-#ppt_h/2"/>
                                          </p:val>
                                        </p:tav>
                                        <p:tav tm="100000">
                                          <p:val>
                                            <p:strVal val="#ppt_y"/>
                                          </p:val>
                                        </p:tav>
                                      </p:tavLst>
                                    </p:anim>
                                  </p:childTnLst>
                                </p:cTn>
                              </p:par>
                              <p:par>
                                <p:cTn id="16" presetID="45" presetClass="entr" presetSubtype="0" fill="hold" grpId="1"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2000"/>
                                        <p:tgtEl>
                                          <p:spTgt spid="21"/>
                                        </p:tgtEl>
                                      </p:cBhvr>
                                    </p:animEffect>
                                    <p:anim calcmode="lin" valueType="num">
                                      <p:cBhvr>
                                        <p:cTn id="19" dur="2000" fill="hold"/>
                                        <p:tgtEl>
                                          <p:spTgt spid="21"/>
                                        </p:tgtEl>
                                        <p:attrNameLst>
                                          <p:attrName>ppt_w</p:attrName>
                                        </p:attrNameLst>
                                      </p:cBhvr>
                                      <p:tavLst>
                                        <p:tav tm="0" fmla="#ppt_w*sin(2.5*pi*$)">
                                          <p:val>
                                            <p:fltVal val="0"/>
                                          </p:val>
                                        </p:tav>
                                        <p:tav tm="100000">
                                          <p:val>
                                            <p:fltVal val="1"/>
                                          </p:val>
                                        </p:tav>
                                      </p:tavLst>
                                    </p:anim>
                                    <p:anim calcmode="lin" valueType="num">
                                      <p:cBhvr>
                                        <p:cTn id="20" dur="2000" fill="hold"/>
                                        <p:tgtEl>
                                          <p:spTgt spid="21"/>
                                        </p:tgtEl>
                                        <p:attrNameLst>
                                          <p:attrName>ppt_h</p:attrName>
                                        </p:attrNameLst>
                                      </p:cBhvr>
                                      <p:tavLst>
                                        <p:tav tm="0">
                                          <p:val>
                                            <p:strVal val="#ppt_h"/>
                                          </p:val>
                                        </p:tav>
                                        <p:tav tm="100000">
                                          <p:val>
                                            <p:strVal val="#ppt_h"/>
                                          </p:val>
                                        </p:tav>
                                      </p:tavLst>
                                    </p:anim>
                                  </p:childTnLst>
                                </p:cTn>
                              </p:par>
                            </p:childTnLst>
                          </p:cTn>
                        </p:par>
                        <p:par>
                          <p:cTn id="21" fill="hold">
                            <p:stCondLst>
                              <p:cond delay="2000"/>
                            </p:stCondLst>
                            <p:childTnLst>
                              <p:par>
                                <p:cTn id="22" presetID="8" presetClass="emph" presetSubtype="0" repeatCount="3000" fill="hold" grpId="2" nodeType="afterEffect">
                                  <p:stCondLst>
                                    <p:cond delay="0"/>
                                  </p:stCondLst>
                                  <p:childTnLst>
                                    <p:animRot by="21600000">
                                      <p:cBhvr>
                                        <p:cTn id="23" dur="500" fill="hold"/>
                                        <p:tgtEl>
                                          <p:spTgt spid="21"/>
                                        </p:tgtEl>
                                        <p:attrNameLst>
                                          <p:attrName>r</p:attrName>
                                        </p:attrNameLst>
                                      </p:cBhvr>
                                    </p:animRot>
                                  </p:childTnLst>
                                </p:cTn>
                              </p:par>
                            </p:childTnLst>
                          </p:cTn>
                        </p:par>
                        <p:par>
                          <p:cTn id="24" fill="hold">
                            <p:stCondLst>
                              <p:cond delay="3500"/>
                            </p:stCondLst>
                            <p:childTnLst>
                              <p:par>
                                <p:cTn id="25" presetID="18" presetClass="entr" presetSubtype="12"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strips(downLeft)">
                                      <p:cBhvr>
                                        <p:cTn id="2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1" grpId="2"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B8296E-A958-441F-A23E-B103BB3353B7}"/>
              </a:ext>
            </a:extLst>
          </p:cNvPr>
          <p:cNvSpPr/>
          <p:nvPr/>
        </p:nvSpPr>
        <p:spPr>
          <a:xfrm>
            <a:off x="0" y="4303454"/>
            <a:ext cx="12192000" cy="2554545"/>
          </a:xfrm>
          <a:prstGeom prst="rect">
            <a:avLst/>
          </a:prstGeom>
          <a:solidFill>
            <a:srgbClr val="477874">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Poppins"/>
              <a:ea typeface="+mn-ea"/>
              <a:cs typeface="+mn-cs"/>
            </a:endParaRPr>
          </a:p>
        </p:txBody>
      </p:sp>
      <p:sp>
        <p:nvSpPr>
          <p:cNvPr id="3" name="TextBox 2">
            <a:extLst>
              <a:ext uri="{FF2B5EF4-FFF2-40B4-BE49-F238E27FC236}">
                <a16:creationId xmlns:a16="http://schemas.microsoft.com/office/drawing/2014/main" id="{780789F5-2BDA-42C1-8865-2C95A2D06A7D}"/>
              </a:ext>
            </a:extLst>
          </p:cNvPr>
          <p:cNvSpPr txBox="1"/>
          <p:nvPr/>
        </p:nvSpPr>
        <p:spPr>
          <a:xfrm>
            <a:off x="1285340" y="32300"/>
            <a:ext cx="9877246" cy="923330"/>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lumMod val="75000"/>
                    <a:lumOff val="25000"/>
                  </a:prstClr>
                </a:solidFill>
                <a:effectLst/>
                <a:uLnTx/>
                <a:uFillTx/>
                <a:latin typeface="Playfair Display"/>
                <a:ea typeface="+mn-ea"/>
                <a:cs typeface="+mn-cs"/>
              </a:rPr>
              <a:t> Sunset’s </a:t>
            </a:r>
            <a:r>
              <a:rPr kumimoji="0" lang="en-US" sz="4800" b="1" i="0" u="sng" strike="noStrike" kern="1200" cap="none" spc="0" normalizeH="0" baseline="0" noProof="0" dirty="0">
                <a:ln>
                  <a:noFill/>
                </a:ln>
                <a:solidFill>
                  <a:srgbClr val="C00000"/>
                </a:solidFill>
                <a:effectLst/>
                <a:uLnTx/>
                <a:uFillTx/>
                <a:latin typeface="Playfair Display"/>
                <a:ea typeface="+mn-ea"/>
                <a:cs typeface="+mn-cs"/>
              </a:rPr>
              <a:t>DEFINITION</a:t>
            </a:r>
            <a:r>
              <a:rPr kumimoji="0" lang="en-US" sz="4800" b="1" i="0" u="none" strike="noStrike" kern="1200" cap="none" spc="0" normalizeH="0" baseline="0" noProof="0" dirty="0">
                <a:ln>
                  <a:noFill/>
                </a:ln>
                <a:solidFill>
                  <a:prstClr val="black">
                    <a:lumMod val="75000"/>
                    <a:lumOff val="25000"/>
                  </a:prstClr>
                </a:solidFill>
                <a:effectLst/>
                <a:uLnTx/>
                <a:uFillTx/>
                <a:latin typeface="Playfair Display"/>
                <a:ea typeface="+mn-ea"/>
                <a:cs typeface="+mn-cs"/>
              </a:rPr>
              <a:t> </a:t>
            </a:r>
            <a:r>
              <a:rPr kumimoji="0" lang="en-US" sz="5400" b="1" i="0" u="none" strike="noStrike" kern="1200" cap="none" spc="0" normalizeH="0" baseline="0" noProof="0" dirty="0">
                <a:ln>
                  <a:noFill/>
                </a:ln>
                <a:solidFill>
                  <a:prstClr val="black">
                    <a:lumMod val="75000"/>
                    <a:lumOff val="25000"/>
                  </a:prstClr>
                </a:solidFill>
                <a:effectLst/>
                <a:uLnTx/>
                <a:uFillTx/>
                <a:latin typeface="Playfair Display"/>
                <a:ea typeface="+mn-ea"/>
                <a:cs typeface="+mn-cs"/>
              </a:rPr>
              <a:t>P</a:t>
            </a:r>
            <a:r>
              <a:rPr kumimoji="0" lang="en-US" sz="4000" b="1" i="0" u="none" strike="noStrike" kern="1200" cap="none" spc="0" normalizeH="0" baseline="0" noProof="0" dirty="0">
                <a:ln>
                  <a:noFill/>
                </a:ln>
                <a:solidFill>
                  <a:prstClr val="black">
                    <a:lumMod val="75000"/>
                    <a:lumOff val="25000"/>
                  </a:prstClr>
                </a:solidFill>
                <a:effectLst/>
                <a:uLnTx/>
                <a:uFillTx/>
                <a:latin typeface="Playfair Display"/>
                <a:ea typeface="+mn-ea"/>
                <a:cs typeface="+mn-cs"/>
              </a:rPr>
              <a:t>ROBLEM</a:t>
            </a:r>
            <a:endParaRPr kumimoji="0" lang="id-ID" sz="2400" b="1" i="0" u="sng" strike="noStrike" kern="1200" cap="none" spc="0" normalizeH="0" baseline="0" noProof="0" dirty="0">
              <a:ln>
                <a:solidFill>
                  <a:srgbClr val="3333FF"/>
                </a:solidFill>
              </a:ln>
              <a:solidFill>
                <a:srgbClr val="FF0000"/>
              </a:solidFill>
              <a:effectLst/>
              <a:uLnTx/>
              <a:uFillTx/>
              <a:latin typeface="Playfair Display"/>
            </a:endParaRPr>
          </a:p>
        </p:txBody>
      </p:sp>
      <p:sp>
        <p:nvSpPr>
          <p:cNvPr id="43" name="Slide Number Placeholder 2"/>
          <p:cNvSpPr>
            <a:spLocks noGrp="1"/>
          </p:cNvSpPr>
          <p:nvPr>
            <p:ph type="sldNum" sz="quarter" idx="13"/>
          </p:nvPr>
        </p:nvSpPr>
        <p:spPr>
          <a:xfrm>
            <a:off x="9330481" y="6500914"/>
            <a:ext cx="2743200" cy="249385"/>
          </a:xfrm>
        </p:spPr>
        <p:txBody>
          <a:bodyPr/>
          <a:lstStyle/>
          <a:p>
            <a:fld id="{48BB047D-A6CD-43AB-96F0-683C726B586B}" type="slidenum">
              <a:rPr lang="en-US" sz="1400" b="1" smtClean="0">
                <a:solidFill>
                  <a:schemeClr val="bg1"/>
                </a:solidFill>
              </a:rPr>
              <a:pPr/>
              <a:t>56</a:t>
            </a:fld>
            <a:endParaRPr lang="en-US" b="1" dirty="0">
              <a:solidFill>
                <a:schemeClr val="bg1"/>
              </a:solidFill>
            </a:endParaRPr>
          </a:p>
        </p:txBody>
      </p:sp>
      <p:graphicFrame>
        <p:nvGraphicFramePr>
          <p:cNvPr id="42" name="Table 41"/>
          <p:cNvGraphicFramePr>
            <a:graphicFrameLocks noGrp="1"/>
          </p:cNvGraphicFramePr>
          <p:nvPr>
            <p:extLst>
              <p:ext uri="{D42A27DB-BD31-4B8C-83A1-F6EECF244321}">
                <p14:modId xmlns:p14="http://schemas.microsoft.com/office/powerpoint/2010/main" val="1210071340"/>
              </p:ext>
            </p:extLst>
          </p:nvPr>
        </p:nvGraphicFramePr>
        <p:xfrm>
          <a:off x="1070486" y="5508080"/>
          <a:ext cx="10061608" cy="822960"/>
        </p:xfrm>
        <a:graphic>
          <a:graphicData uri="http://schemas.openxmlformats.org/drawingml/2006/table">
            <a:tbl>
              <a:tblPr firstRow="1" bandRow="1">
                <a:tableStyleId>{5C22544A-7EE6-4342-B048-85BDC9FD1C3A}</a:tableStyleId>
              </a:tblPr>
              <a:tblGrid>
                <a:gridCol w="2515402">
                  <a:extLst>
                    <a:ext uri="{9D8B030D-6E8A-4147-A177-3AD203B41FA5}">
                      <a16:colId xmlns:a16="http://schemas.microsoft.com/office/drawing/2014/main" val="20000"/>
                    </a:ext>
                  </a:extLst>
                </a:gridCol>
                <a:gridCol w="2515402">
                  <a:extLst>
                    <a:ext uri="{9D8B030D-6E8A-4147-A177-3AD203B41FA5}">
                      <a16:colId xmlns:a16="http://schemas.microsoft.com/office/drawing/2014/main" val="20001"/>
                    </a:ext>
                  </a:extLst>
                </a:gridCol>
                <a:gridCol w="2515402">
                  <a:extLst>
                    <a:ext uri="{9D8B030D-6E8A-4147-A177-3AD203B41FA5}">
                      <a16:colId xmlns:a16="http://schemas.microsoft.com/office/drawing/2014/main" val="20002"/>
                    </a:ext>
                  </a:extLst>
                </a:gridCol>
                <a:gridCol w="2515402">
                  <a:extLst>
                    <a:ext uri="{9D8B030D-6E8A-4147-A177-3AD203B41FA5}">
                      <a16:colId xmlns:a16="http://schemas.microsoft.com/office/drawing/2014/main" val="20003"/>
                    </a:ext>
                  </a:extLst>
                </a:gridCol>
              </a:tblGrid>
              <a:tr h="581233">
                <a:tc>
                  <a:txBody>
                    <a:bodyPr/>
                    <a:lstStyle/>
                    <a:p>
                      <a:pPr algn="ctr"/>
                      <a:r>
                        <a:rPr lang="en-CA" sz="2400" dirty="0"/>
                        <a:t>Night Season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tx1"/>
                    </a:solidFill>
                  </a:tcPr>
                </a:tc>
                <a:tc>
                  <a:txBody>
                    <a:bodyPr/>
                    <a:lstStyle/>
                    <a:p>
                      <a:pPr algn="ctr"/>
                      <a:r>
                        <a:rPr lang="en-CA" sz="2400" dirty="0">
                          <a:solidFill>
                            <a:srgbClr val="3333FF"/>
                          </a:solidFill>
                        </a:rPr>
                        <a:t>Light </a:t>
                      </a:r>
                      <a:r>
                        <a:rPr lang="en-CA" sz="2400" baseline="0" dirty="0">
                          <a:solidFill>
                            <a:srgbClr val="3333FF"/>
                          </a:solidFill>
                        </a:rPr>
                        <a:t>Season #1</a:t>
                      </a:r>
                      <a:endParaRPr lang="en-CA" sz="2400" dirty="0">
                        <a:solidFill>
                          <a:srgbClr val="3333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00FFFF"/>
                    </a:solidFill>
                  </a:tcPr>
                </a:tc>
                <a:tc>
                  <a:txBody>
                    <a:bodyPr/>
                    <a:lstStyle/>
                    <a:p>
                      <a:pPr algn="ctr"/>
                      <a:r>
                        <a:rPr lang="en-CA" sz="2400" dirty="0"/>
                        <a:t>Night Season </a:t>
                      </a:r>
                      <a:r>
                        <a:rPr lang="en-CA" sz="2400" dirty="0">
                          <a:solidFill>
                            <a:srgbClr val="FF00FF"/>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tx1"/>
                    </a:solidFill>
                  </a:tcPr>
                </a:tc>
                <a:tc>
                  <a:txBody>
                    <a:bodyPr/>
                    <a:lstStyle/>
                    <a:p>
                      <a:pPr algn="ctr"/>
                      <a:r>
                        <a:rPr lang="en-CA" sz="2400" dirty="0">
                          <a:solidFill>
                            <a:srgbClr val="3333FF"/>
                          </a:solidFill>
                        </a:rPr>
                        <a:t>Light Season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00FFFF"/>
                    </a:solidFill>
                  </a:tcPr>
                </a:tc>
                <a:extLst>
                  <a:ext uri="{0D108BD9-81ED-4DB2-BD59-A6C34878D82A}">
                    <a16:rowId xmlns:a16="http://schemas.microsoft.com/office/drawing/2014/main" val="10000"/>
                  </a:ext>
                </a:extLst>
              </a:tr>
            </a:tbl>
          </a:graphicData>
        </a:graphic>
      </p:graphicFrame>
      <p:sp>
        <p:nvSpPr>
          <p:cNvPr id="44" name="Right Bracket 43"/>
          <p:cNvSpPr/>
          <p:nvPr/>
        </p:nvSpPr>
        <p:spPr>
          <a:xfrm rot="16200000">
            <a:off x="3521978" y="2916340"/>
            <a:ext cx="140247" cy="5043232"/>
          </a:xfrm>
          <a:prstGeom prst="rightBracket">
            <a:avLst>
              <a:gd name="adj" fmla="val 252191"/>
            </a:avLst>
          </a:prstGeom>
          <a:solidFill>
            <a:schemeClr val="accent1">
              <a:lumMod val="60000"/>
              <a:lumOff val="40000"/>
            </a:schemeClr>
          </a:solidFill>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45" name="Right Bracket 44"/>
          <p:cNvSpPr/>
          <p:nvPr/>
        </p:nvSpPr>
        <p:spPr>
          <a:xfrm rot="16200000">
            <a:off x="8548034" y="2917908"/>
            <a:ext cx="140247" cy="5043232"/>
          </a:xfrm>
          <a:prstGeom prst="rightBracket">
            <a:avLst>
              <a:gd name="adj" fmla="val 252191"/>
            </a:avLst>
          </a:prstGeom>
          <a:solidFill>
            <a:srgbClr val="BAB870"/>
          </a:solidFill>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46" name="Straight Connector 45"/>
          <p:cNvCxnSpPr/>
          <p:nvPr/>
        </p:nvCxnSpPr>
        <p:spPr>
          <a:xfrm flipV="1">
            <a:off x="1050165" y="5044597"/>
            <a:ext cx="0" cy="1268236"/>
          </a:xfrm>
          <a:prstGeom prst="line">
            <a:avLst/>
          </a:prstGeom>
          <a:ln w="76200">
            <a:solidFill>
              <a:srgbClr val="FFC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6077691" y="5024277"/>
            <a:ext cx="0" cy="1288660"/>
          </a:xfrm>
          <a:prstGeom prst="line">
            <a:avLst/>
          </a:prstGeom>
          <a:ln w="76200">
            <a:solidFill>
              <a:srgbClr val="FFC000"/>
            </a:solidFill>
          </a:ln>
          <a:effectLst>
            <a:glow rad="762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11125922" y="5130171"/>
            <a:ext cx="6172" cy="1192824"/>
          </a:xfrm>
          <a:prstGeom prst="line">
            <a:avLst/>
          </a:prstGeom>
          <a:ln w="76200">
            <a:solidFill>
              <a:srgbClr val="FFC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3657600" y="5190769"/>
            <a:ext cx="2344916" cy="12779"/>
          </a:xfrm>
          <a:prstGeom prst="straightConnector1">
            <a:avLst/>
          </a:prstGeom>
          <a:ln w="57150">
            <a:solidFill>
              <a:srgbClr val="FFC000"/>
            </a:solidFill>
            <a:tailEnd type="triangle"/>
          </a:ln>
          <a:effectLst>
            <a:glow rad="101600">
              <a:srgbClr val="3AF0AB">
                <a:alpha val="40000"/>
              </a:srgbClr>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8618157" y="4528868"/>
            <a:ext cx="0" cy="1782184"/>
          </a:xfrm>
          <a:prstGeom prst="line">
            <a:avLst/>
          </a:prstGeom>
          <a:ln w="76200">
            <a:solidFill>
              <a:srgbClr val="D60093"/>
            </a:solidFill>
          </a:ln>
          <a:effectLst>
            <a:glow rad="762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503849" y="3429000"/>
            <a:ext cx="6234709" cy="1008845"/>
          </a:xfrm>
          <a:prstGeom prst="straightConnector1">
            <a:avLst/>
          </a:prstGeom>
          <a:ln w="76200">
            <a:solidFill>
              <a:srgbClr val="FF0000"/>
            </a:solidFill>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3576991" y="5044597"/>
            <a:ext cx="0" cy="1288660"/>
          </a:xfrm>
          <a:prstGeom prst="line">
            <a:avLst/>
          </a:prstGeom>
          <a:ln w="76200">
            <a:solidFill>
              <a:srgbClr val="D60093"/>
            </a:solidFill>
          </a:ln>
          <a:effectLst>
            <a:glow rad="762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F9E482A8-D093-45C3-B600-CFAEE66122DC}"/>
              </a:ext>
            </a:extLst>
          </p:cNvPr>
          <p:cNvSpPr/>
          <p:nvPr/>
        </p:nvSpPr>
        <p:spPr>
          <a:xfrm>
            <a:off x="1212598" y="1194859"/>
            <a:ext cx="9927176" cy="2357568"/>
          </a:xfrm>
          <a:prstGeom prst="rect">
            <a:avLst/>
          </a:prstGeom>
        </p:spPr>
        <p:txBody>
          <a:bodyPr wrap="square">
            <a:spAutoFit/>
            <a:scene3d>
              <a:camera prst="orthographicFront"/>
              <a:lightRig rig="threePt" dir="t"/>
            </a:scene3d>
            <a:sp3d extrusionH="57150">
              <a:bevelT w="38100" h="38100"/>
            </a:sp3d>
          </a:bodyPr>
          <a:lstStyle/>
          <a:p>
            <a:pPr lvl="0">
              <a:lnSpc>
                <a:spcPct val="115000"/>
              </a:lnSpc>
            </a:pPr>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The word </a:t>
            </a:r>
            <a:r>
              <a:rPr lang="en-US" sz="3200" b="1" dirty="0">
                <a:ln>
                  <a:solidFill>
                    <a:srgbClr val="9933FF"/>
                  </a:solidFill>
                </a:ln>
                <a:solidFill>
                  <a:srgbClr val="00B050"/>
                </a:solidFill>
                <a:latin typeface="Arial Narrow" panose="020B0606020202030204" pitchFamily="34" charset="0"/>
                <a:ea typeface="Calibri" panose="020F0502020204030204" pitchFamily="34" charset="0"/>
                <a:cs typeface="Calibri" panose="020F0502020204030204" pitchFamily="34" charset="0"/>
              </a:rPr>
              <a:t>Machar</a:t>
            </a:r>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 – {</a:t>
            </a:r>
            <a:r>
              <a:rPr lang="en-US" sz="3200" b="1" dirty="0">
                <a:ln>
                  <a:solidFill>
                    <a:srgbClr val="9933FF"/>
                  </a:solidFill>
                </a:ln>
                <a:solidFill>
                  <a:srgbClr val="FF0000"/>
                </a:solidFill>
                <a:latin typeface="Arial Narrow" panose="020B0606020202030204" pitchFamily="34" charset="0"/>
                <a:ea typeface="Calibri" panose="020F0502020204030204" pitchFamily="34" charset="0"/>
                <a:cs typeface="Calibri" panose="020F0502020204030204" pitchFamily="34" charset="0"/>
              </a:rPr>
              <a:t>TOMORROW</a:t>
            </a:r>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 </a:t>
            </a:r>
            <a:r>
              <a:rPr lang="en-US" sz="3200" b="1" dirty="0">
                <a:solidFill>
                  <a:prstClr val="black"/>
                </a:solidFill>
                <a:effectLst>
                  <a:glow rad="127000">
                    <a:srgbClr val="FFFF00"/>
                  </a:glow>
                </a:effectLst>
                <a:latin typeface="Arial Narrow" panose="020B0606020202030204" pitchFamily="34" charset="0"/>
                <a:ea typeface="Calibri" panose="020F0502020204030204" pitchFamily="34" charset="0"/>
                <a:cs typeface="Calibri" panose="020F0502020204030204" pitchFamily="34" charset="0"/>
              </a:rPr>
              <a:t>GIVES FULL EXCLOSURE to a categorized time frame which follows a specific point of commencement.</a:t>
            </a:r>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  The locusts </a:t>
            </a:r>
            <a:r>
              <a:rPr lang="en-US" sz="3200" b="1" u="sng" dirty="0">
                <a:solidFill>
                  <a:prstClr val="black"/>
                </a:solidFill>
                <a:latin typeface="Arial Narrow" panose="020B0606020202030204" pitchFamily="34" charset="0"/>
                <a:ea typeface="Calibri" panose="020F0502020204030204" pitchFamily="34" charset="0"/>
                <a:cs typeface="Calibri" panose="020F0502020204030204" pitchFamily="34" charset="0"/>
              </a:rPr>
              <a:t>arrived at the be</a:t>
            </a:r>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g</a:t>
            </a:r>
            <a:r>
              <a:rPr lang="en-US" sz="3200" b="1" u="sng" dirty="0">
                <a:solidFill>
                  <a:prstClr val="black"/>
                </a:solidFill>
                <a:latin typeface="Arial Narrow" panose="020B0606020202030204" pitchFamily="34" charset="0"/>
                <a:ea typeface="Calibri" panose="020F0502020204030204" pitchFamily="34" charset="0"/>
                <a:cs typeface="Calibri" panose="020F0502020204030204" pitchFamily="34" charset="0"/>
              </a:rPr>
              <a:t>innin</a:t>
            </a:r>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g of the </a:t>
            </a:r>
            <a:r>
              <a:rPr lang="en-US" sz="3200" b="1" dirty="0">
                <a:ln>
                  <a:solidFill>
                    <a:srgbClr val="9933FF"/>
                  </a:solidFill>
                </a:ln>
                <a:solidFill>
                  <a:srgbClr val="00B050"/>
                </a:solidFill>
                <a:latin typeface="Arial Narrow" panose="020B0606020202030204" pitchFamily="34" charset="0"/>
                <a:ea typeface="Calibri" panose="020F0502020204030204" pitchFamily="34" charset="0"/>
                <a:cs typeface="Calibri" panose="020F0502020204030204" pitchFamily="34" charset="0"/>
              </a:rPr>
              <a:t>MACHAR</a:t>
            </a:r>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 – “</a:t>
            </a:r>
            <a:r>
              <a:rPr lang="en-US" sz="3200" b="1" u="sng" dirty="0">
                <a:solidFill>
                  <a:prstClr val="black"/>
                </a:solidFill>
                <a:latin typeface="Arial Narrow" panose="020B0606020202030204" pitchFamily="34" charset="0"/>
                <a:ea typeface="Calibri" panose="020F0502020204030204" pitchFamily="34" charset="0"/>
                <a:cs typeface="Calibri" panose="020F0502020204030204" pitchFamily="34" charset="0"/>
              </a:rPr>
              <a:t>TOMORROW</a:t>
            </a:r>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 – </a:t>
            </a:r>
            <a:r>
              <a:rPr lang="en-US" sz="3200" b="1" dirty="0">
                <a:ln>
                  <a:solidFill>
                    <a:srgbClr val="9933FF"/>
                  </a:solidFill>
                </a:ln>
                <a:solidFill>
                  <a:srgbClr val="00FFFF"/>
                </a:solidFill>
                <a:latin typeface="Arial Narrow" panose="020B0606020202030204" pitchFamily="34" charset="0"/>
                <a:ea typeface="Calibri" panose="020F0502020204030204" pitchFamily="34" charset="0"/>
                <a:cs typeface="Calibri" panose="020F0502020204030204" pitchFamily="34" charset="0"/>
              </a:rPr>
              <a:t>arriving with the morning light!</a:t>
            </a:r>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 </a:t>
            </a:r>
            <a:endParaRPr kumimoji="0" lang="en-US" sz="2800" b="1" i="0" u="none" strike="noStrike" kern="1200" cap="none" spc="0" normalizeH="0" baseline="0" noProof="0" dirty="0">
              <a:ln>
                <a:noFill/>
              </a:ln>
              <a:solidFill>
                <a:srgbClr val="666633"/>
              </a:solidFill>
              <a:effectLst/>
              <a:uLnTx/>
              <a:uFillTx/>
              <a:latin typeface="Arial Narrow" panose="020B0606020202030204" pitchFamily="34" charset="0"/>
              <a:ea typeface="+mn-ea"/>
              <a:cs typeface="+mn-cs"/>
            </a:endParaRPr>
          </a:p>
        </p:txBody>
      </p:sp>
      <p:sp>
        <p:nvSpPr>
          <p:cNvPr id="6" name="Oval 5"/>
          <p:cNvSpPr/>
          <p:nvPr/>
        </p:nvSpPr>
        <p:spPr>
          <a:xfrm>
            <a:off x="6702721" y="4416753"/>
            <a:ext cx="1204596" cy="1143909"/>
          </a:xfrm>
          <a:prstGeom prst="ellipse">
            <a:avLst/>
          </a:prstGeom>
          <a:solidFill>
            <a:schemeClr val="tx1"/>
          </a:solidFill>
          <a:ln>
            <a:solidFill>
              <a:srgbClr val="00FF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8000" dirty="0">
                <a:solidFill>
                  <a:srgbClr val="FF00FF"/>
                </a:solidFill>
                <a:effectLst>
                  <a:glow rad="76200">
                    <a:srgbClr val="66FF33"/>
                  </a:glow>
                </a:effectLst>
              </a:rPr>
              <a:t>?</a:t>
            </a:r>
          </a:p>
        </p:txBody>
      </p:sp>
    </p:spTree>
    <p:extLst>
      <p:ext uri="{BB962C8B-B14F-4D97-AF65-F5344CB8AC3E}">
        <p14:creationId xmlns:p14="http://schemas.microsoft.com/office/powerpoint/2010/main" val="242641221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B8296E-A958-441F-A23E-B103BB3353B7}"/>
              </a:ext>
            </a:extLst>
          </p:cNvPr>
          <p:cNvSpPr/>
          <p:nvPr/>
        </p:nvSpPr>
        <p:spPr>
          <a:xfrm>
            <a:off x="-18310" y="4303454"/>
            <a:ext cx="12192000" cy="2554545"/>
          </a:xfrm>
          <a:prstGeom prst="rect">
            <a:avLst/>
          </a:prstGeom>
          <a:solidFill>
            <a:srgbClr val="477874">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Poppins"/>
              <a:ea typeface="+mn-ea"/>
              <a:cs typeface="+mn-cs"/>
            </a:endParaRPr>
          </a:p>
        </p:txBody>
      </p:sp>
      <p:sp>
        <p:nvSpPr>
          <p:cNvPr id="3" name="TextBox 2">
            <a:extLst>
              <a:ext uri="{FF2B5EF4-FFF2-40B4-BE49-F238E27FC236}">
                <a16:creationId xmlns:a16="http://schemas.microsoft.com/office/drawing/2014/main" id="{780789F5-2BDA-42C1-8865-2C95A2D06A7D}"/>
              </a:ext>
            </a:extLst>
          </p:cNvPr>
          <p:cNvSpPr txBox="1"/>
          <p:nvPr/>
        </p:nvSpPr>
        <p:spPr>
          <a:xfrm>
            <a:off x="173393" y="0"/>
            <a:ext cx="4656665" cy="830997"/>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lumMod val="75000"/>
                    <a:lumOff val="25000"/>
                  </a:prstClr>
                </a:solidFill>
                <a:effectLst/>
                <a:uLnTx/>
                <a:uFillTx/>
                <a:latin typeface="Playfair Display"/>
                <a:ea typeface="+mn-ea"/>
                <a:cs typeface="+mn-cs"/>
              </a:rPr>
              <a:t> </a:t>
            </a:r>
            <a:r>
              <a:rPr kumimoji="0" lang="en-US" sz="4800" i="0" u="none" strike="noStrike" kern="1200" cap="none" spc="0" normalizeH="0" baseline="0" noProof="0" dirty="0">
                <a:ln>
                  <a:noFill/>
                </a:ln>
                <a:solidFill>
                  <a:prstClr val="black">
                    <a:lumMod val="75000"/>
                    <a:lumOff val="25000"/>
                  </a:prstClr>
                </a:solidFill>
                <a:effectLst/>
                <a:uLnTx/>
                <a:uFillTx/>
                <a:latin typeface="Playfair Display"/>
                <a:ea typeface="+mn-ea"/>
                <a:cs typeface="+mn-cs"/>
              </a:rPr>
              <a:t>A</a:t>
            </a:r>
            <a:r>
              <a:rPr kumimoji="0" lang="en-US" sz="4800" b="1" i="0" u="none" strike="noStrike" kern="1200" cap="none" spc="0" normalizeH="0" baseline="0" noProof="0" dirty="0">
                <a:ln>
                  <a:noFill/>
                </a:ln>
                <a:solidFill>
                  <a:prstClr val="black">
                    <a:lumMod val="75000"/>
                    <a:lumOff val="25000"/>
                  </a:prstClr>
                </a:solidFill>
                <a:effectLst/>
                <a:uLnTx/>
                <a:uFillTx/>
                <a:latin typeface="Playfair Display"/>
                <a:ea typeface="+mn-ea"/>
                <a:cs typeface="+mn-cs"/>
              </a:rPr>
              <a:t> </a:t>
            </a:r>
            <a:r>
              <a:rPr kumimoji="0" lang="en-US" sz="4800" b="1" i="0" u="none" strike="noStrike" kern="1200" cap="none" spc="0" normalizeH="0" baseline="0" noProof="0" dirty="0">
                <a:ln w="28575">
                  <a:solidFill>
                    <a:srgbClr val="9933FF"/>
                  </a:solidFill>
                </a:ln>
                <a:solidFill>
                  <a:srgbClr val="00FFFF"/>
                </a:solidFill>
                <a:effectLst/>
                <a:uLnTx/>
                <a:uFillTx/>
                <a:latin typeface="Playfair Display"/>
                <a:ea typeface="+mn-ea"/>
                <a:cs typeface="+mn-cs"/>
              </a:rPr>
              <a:t>Locust </a:t>
            </a:r>
            <a:r>
              <a:rPr kumimoji="0" lang="en-US" sz="4800" i="0" u="none" strike="noStrike" kern="1200" cap="none" spc="0" normalizeH="0" baseline="0" noProof="0" dirty="0">
                <a:ln>
                  <a:noFill/>
                </a:ln>
                <a:solidFill>
                  <a:prstClr val="black">
                    <a:lumMod val="75000"/>
                    <a:lumOff val="25000"/>
                  </a:prstClr>
                </a:solidFill>
                <a:effectLst/>
                <a:uLnTx/>
                <a:uFillTx/>
                <a:latin typeface="Playfair Display"/>
              </a:rPr>
              <a:t>Fact:</a:t>
            </a:r>
            <a:endParaRPr kumimoji="0" lang="id-ID" sz="2400" i="0" u="sng" strike="noStrike" kern="1200" cap="none" spc="0" normalizeH="0" baseline="0" noProof="0" dirty="0">
              <a:ln>
                <a:solidFill>
                  <a:srgbClr val="3333FF"/>
                </a:solidFill>
              </a:ln>
              <a:solidFill>
                <a:srgbClr val="FF0000"/>
              </a:solidFill>
              <a:effectLst/>
              <a:uLnTx/>
              <a:uFillTx/>
              <a:latin typeface="Playfair Display"/>
            </a:endParaRPr>
          </a:p>
        </p:txBody>
      </p:sp>
      <p:sp>
        <p:nvSpPr>
          <p:cNvPr id="43" name="Slide Number Placeholder 2"/>
          <p:cNvSpPr>
            <a:spLocks noGrp="1"/>
          </p:cNvSpPr>
          <p:nvPr>
            <p:ph type="sldNum" sz="quarter" idx="13"/>
          </p:nvPr>
        </p:nvSpPr>
        <p:spPr>
          <a:xfrm>
            <a:off x="9330481" y="6500914"/>
            <a:ext cx="2743200" cy="249385"/>
          </a:xfrm>
        </p:spPr>
        <p:txBody>
          <a:bodyPr/>
          <a:lstStyle/>
          <a:p>
            <a:fld id="{48BB047D-A6CD-43AB-96F0-683C726B586B}" type="slidenum">
              <a:rPr lang="en-US" sz="1400" b="1" smtClean="0">
                <a:solidFill>
                  <a:schemeClr val="bg1"/>
                </a:solidFill>
              </a:rPr>
              <a:pPr/>
              <a:t>57</a:t>
            </a:fld>
            <a:endParaRPr lang="en-US" b="1" dirty="0">
              <a:solidFill>
                <a:schemeClr val="bg1"/>
              </a:solidFill>
            </a:endParaRPr>
          </a:p>
        </p:txBody>
      </p:sp>
      <p:graphicFrame>
        <p:nvGraphicFramePr>
          <p:cNvPr id="42" name="Table 41"/>
          <p:cNvGraphicFramePr>
            <a:graphicFrameLocks noGrp="1"/>
          </p:cNvGraphicFramePr>
          <p:nvPr>
            <p:extLst>
              <p:ext uri="{D42A27DB-BD31-4B8C-83A1-F6EECF244321}">
                <p14:modId xmlns:p14="http://schemas.microsoft.com/office/powerpoint/2010/main" val="508107549"/>
              </p:ext>
            </p:extLst>
          </p:nvPr>
        </p:nvGraphicFramePr>
        <p:xfrm>
          <a:off x="1052176" y="5810000"/>
          <a:ext cx="10061608" cy="822960"/>
        </p:xfrm>
        <a:graphic>
          <a:graphicData uri="http://schemas.openxmlformats.org/drawingml/2006/table">
            <a:tbl>
              <a:tblPr firstRow="1" bandRow="1">
                <a:tableStyleId>{5C22544A-7EE6-4342-B048-85BDC9FD1C3A}</a:tableStyleId>
              </a:tblPr>
              <a:tblGrid>
                <a:gridCol w="2515402">
                  <a:extLst>
                    <a:ext uri="{9D8B030D-6E8A-4147-A177-3AD203B41FA5}">
                      <a16:colId xmlns:a16="http://schemas.microsoft.com/office/drawing/2014/main" val="20000"/>
                    </a:ext>
                  </a:extLst>
                </a:gridCol>
                <a:gridCol w="2515402">
                  <a:extLst>
                    <a:ext uri="{9D8B030D-6E8A-4147-A177-3AD203B41FA5}">
                      <a16:colId xmlns:a16="http://schemas.microsoft.com/office/drawing/2014/main" val="20001"/>
                    </a:ext>
                  </a:extLst>
                </a:gridCol>
                <a:gridCol w="2515402">
                  <a:extLst>
                    <a:ext uri="{9D8B030D-6E8A-4147-A177-3AD203B41FA5}">
                      <a16:colId xmlns:a16="http://schemas.microsoft.com/office/drawing/2014/main" val="20002"/>
                    </a:ext>
                  </a:extLst>
                </a:gridCol>
                <a:gridCol w="2515402">
                  <a:extLst>
                    <a:ext uri="{9D8B030D-6E8A-4147-A177-3AD203B41FA5}">
                      <a16:colId xmlns:a16="http://schemas.microsoft.com/office/drawing/2014/main" val="20003"/>
                    </a:ext>
                  </a:extLst>
                </a:gridCol>
              </a:tblGrid>
              <a:tr h="581233">
                <a:tc>
                  <a:txBody>
                    <a:bodyPr/>
                    <a:lstStyle/>
                    <a:p>
                      <a:pPr algn="ctr"/>
                      <a:r>
                        <a:rPr lang="en-CA" sz="2400" dirty="0"/>
                        <a:t>Night Season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tx1"/>
                    </a:solidFill>
                  </a:tcPr>
                </a:tc>
                <a:tc>
                  <a:txBody>
                    <a:bodyPr/>
                    <a:lstStyle/>
                    <a:p>
                      <a:pPr algn="ctr"/>
                      <a:r>
                        <a:rPr lang="en-CA" sz="2400" dirty="0">
                          <a:solidFill>
                            <a:srgbClr val="3333FF"/>
                          </a:solidFill>
                        </a:rPr>
                        <a:t>Light </a:t>
                      </a:r>
                      <a:r>
                        <a:rPr lang="en-CA" sz="2400" baseline="0" dirty="0">
                          <a:solidFill>
                            <a:srgbClr val="3333FF"/>
                          </a:solidFill>
                        </a:rPr>
                        <a:t>Season #1</a:t>
                      </a:r>
                      <a:endParaRPr lang="en-CA" sz="2400" dirty="0">
                        <a:solidFill>
                          <a:srgbClr val="3333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00FFFF"/>
                    </a:solidFill>
                  </a:tcPr>
                </a:tc>
                <a:tc>
                  <a:txBody>
                    <a:bodyPr/>
                    <a:lstStyle/>
                    <a:p>
                      <a:pPr algn="ctr"/>
                      <a:r>
                        <a:rPr lang="en-CA" sz="2400" dirty="0"/>
                        <a:t>Night Season </a:t>
                      </a:r>
                      <a:r>
                        <a:rPr lang="en-CA" sz="2400" dirty="0">
                          <a:solidFill>
                            <a:srgbClr val="FF00FF"/>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tx1"/>
                    </a:solidFill>
                  </a:tcPr>
                </a:tc>
                <a:tc>
                  <a:txBody>
                    <a:bodyPr/>
                    <a:lstStyle/>
                    <a:p>
                      <a:pPr algn="ctr"/>
                      <a:r>
                        <a:rPr lang="en-CA" sz="2400" dirty="0">
                          <a:solidFill>
                            <a:srgbClr val="3333FF"/>
                          </a:solidFill>
                        </a:rPr>
                        <a:t>Light Season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00FFFF"/>
                    </a:solidFill>
                  </a:tcPr>
                </a:tc>
                <a:extLst>
                  <a:ext uri="{0D108BD9-81ED-4DB2-BD59-A6C34878D82A}">
                    <a16:rowId xmlns:a16="http://schemas.microsoft.com/office/drawing/2014/main" val="10000"/>
                  </a:ext>
                </a:extLst>
              </a:tr>
            </a:tbl>
          </a:graphicData>
        </a:graphic>
      </p:graphicFrame>
      <p:sp>
        <p:nvSpPr>
          <p:cNvPr id="44" name="Right Bracket 43"/>
          <p:cNvSpPr/>
          <p:nvPr/>
        </p:nvSpPr>
        <p:spPr>
          <a:xfrm rot="16200000">
            <a:off x="3503668" y="3192378"/>
            <a:ext cx="140247" cy="5043232"/>
          </a:xfrm>
          <a:prstGeom prst="rightBracket">
            <a:avLst>
              <a:gd name="adj" fmla="val 252191"/>
            </a:avLst>
          </a:prstGeom>
          <a:solidFill>
            <a:schemeClr val="accent1">
              <a:lumMod val="60000"/>
              <a:lumOff val="40000"/>
            </a:schemeClr>
          </a:solidFill>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45" name="Right Bracket 44"/>
          <p:cNvSpPr/>
          <p:nvPr/>
        </p:nvSpPr>
        <p:spPr>
          <a:xfrm rot="16200000">
            <a:off x="8548034" y="3219828"/>
            <a:ext cx="140247" cy="5043232"/>
          </a:xfrm>
          <a:prstGeom prst="rightBracket">
            <a:avLst>
              <a:gd name="adj" fmla="val 252191"/>
            </a:avLst>
          </a:prstGeom>
          <a:solidFill>
            <a:srgbClr val="BAB870"/>
          </a:solidFill>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46" name="Straight Connector 45"/>
          <p:cNvCxnSpPr/>
          <p:nvPr/>
        </p:nvCxnSpPr>
        <p:spPr>
          <a:xfrm flipV="1">
            <a:off x="1031855" y="5346517"/>
            <a:ext cx="0" cy="1268236"/>
          </a:xfrm>
          <a:prstGeom prst="line">
            <a:avLst/>
          </a:prstGeom>
          <a:ln w="76200">
            <a:solidFill>
              <a:srgbClr val="FFC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6077691" y="5334818"/>
            <a:ext cx="0" cy="1288660"/>
          </a:xfrm>
          <a:prstGeom prst="line">
            <a:avLst/>
          </a:prstGeom>
          <a:ln w="76200">
            <a:solidFill>
              <a:srgbClr val="FFC000"/>
            </a:solidFill>
          </a:ln>
          <a:effectLst>
            <a:glow rad="762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11125922" y="5457969"/>
            <a:ext cx="6172" cy="1192824"/>
          </a:xfrm>
          <a:prstGeom prst="line">
            <a:avLst/>
          </a:prstGeom>
          <a:ln w="76200">
            <a:solidFill>
              <a:srgbClr val="FFC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3657600" y="5492689"/>
            <a:ext cx="2344916" cy="12779"/>
          </a:xfrm>
          <a:prstGeom prst="straightConnector1">
            <a:avLst/>
          </a:prstGeom>
          <a:ln w="57150">
            <a:solidFill>
              <a:srgbClr val="FFC000"/>
            </a:solidFill>
            <a:tailEnd type="triangle"/>
          </a:ln>
          <a:effectLst>
            <a:glow rad="101600">
              <a:srgbClr val="3AF0AB">
                <a:alpha val="40000"/>
              </a:srgbClr>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8618157" y="4856666"/>
            <a:ext cx="0" cy="1782184"/>
          </a:xfrm>
          <a:prstGeom prst="line">
            <a:avLst/>
          </a:prstGeom>
          <a:ln w="76200">
            <a:solidFill>
              <a:srgbClr val="D60093"/>
            </a:solidFill>
          </a:ln>
          <a:effectLst>
            <a:glow rad="762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3576991" y="5346517"/>
            <a:ext cx="0" cy="1288660"/>
          </a:xfrm>
          <a:prstGeom prst="line">
            <a:avLst/>
          </a:prstGeom>
          <a:ln w="76200">
            <a:solidFill>
              <a:srgbClr val="D60093"/>
            </a:solidFill>
          </a:ln>
          <a:effectLst>
            <a:glow rad="762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6702721" y="4641029"/>
            <a:ext cx="1204596" cy="1143909"/>
          </a:xfrm>
          <a:prstGeom prst="ellipse">
            <a:avLst/>
          </a:prstGeom>
          <a:solidFill>
            <a:schemeClr val="tx1"/>
          </a:solidFill>
          <a:ln>
            <a:solidFill>
              <a:srgbClr val="00FF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8000" dirty="0">
                <a:solidFill>
                  <a:srgbClr val="FF00FF"/>
                </a:solidFill>
                <a:effectLst>
                  <a:glow rad="76200">
                    <a:srgbClr val="66FF33"/>
                  </a:glow>
                </a:effectLst>
              </a:rPr>
              <a:t>?</a:t>
            </a:r>
          </a:p>
        </p:txBody>
      </p:sp>
      <p:sp>
        <p:nvSpPr>
          <p:cNvPr id="2" name="Rectangle 1"/>
          <p:cNvSpPr/>
          <p:nvPr/>
        </p:nvSpPr>
        <p:spPr>
          <a:xfrm>
            <a:off x="1214855" y="824971"/>
            <a:ext cx="9240360" cy="2994666"/>
          </a:xfrm>
          <a:prstGeom prst="rect">
            <a:avLst/>
          </a:prstGeom>
        </p:spPr>
        <p:txBody>
          <a:bodyPr wrap="square">
            <a:spAutoFit/>
            <a:scene3d>
              <a:camera prst="orthographicFront"/>
              <a:lightRig rig="threePt" dir="t"/>
            </a:scene3d>
            <a:sp3d extrusionH="57150">
              <a:bevelT w="38100" h="38100"/>
            </a:sp3d>
          </a:bodyPr>
          <a:lstStyle/>
          <a:p>
            <a:pPr lvl="0">
              <a:lnSpc>
                <a:spcPct val="115000"/>
              </a:lnSpc>
            </a:pPr>
            <a:r>
              <a:rPr lang="en-US" sz="3200" b="1" dirty="0" err="1">
                <a:solidFill>
                  <a:prstClr val="black"/>
                </a:solidFill>
                <a:latin typeface="Arial Narrow" panose="020B0606020202030204" pitchFamily="34" charset="0"/>
                <a:ea typeface="Calibri" panose="020F0502020204030204" pitchFamily="34" charset="0"/>
                <a:cs typeface="Calibri" panose="020F0502020204030204" pitchFamily="34" charset="0"/>
              </a:rPr>
              <a:t>Mosheh</a:t>
            </a:r>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 informed Pharaoh the locusts would arrive on</a:t>
            </a:r>
            <a:b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br>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        </a:t>
            </a:r>
            <a:r>
              <a:rPr lang="en-US" sz="3600" b="1" u="sng" cap="small" dirty="0">
                <a:solidFill>
                  <a:prstClr val="black"/>
                </a:solidFill>
                <a:uFill>
                  <a:solidFill>
                    <a:srgbClr val="FF33CC"/>
                  </a:solidFill>
                </a:uFill>
                <a:latin typeface="Arial Black" panose="020B0A04020102020204" pitchFamily="34" charset="0"/>
                <a:ea typeface="Calibri" panose="020F0502020204030204" pitchFamily="34" charset="0"/>
                <a:cs typeface="Calibri" panose="020F0502020204030204" pitchFamily="34" charset="0"/>
              </a:rPr>
              <a:t>the next new</a:t>
            </a:r>
            <a:r>
              <a:rPr lang="en-US" sz="3600" b="1" u="sng" dirty="0">
                <a:solidFill>
                  <a:prstClr val="black"/>
                </a:solidFill>
                <a:uFill>
                  <a:solidFill>
                    <a:srgbClr val="FF33CC"/>
                  </a:solidFill>
                </a:uFill>
                <a:latin typeface="Arial Black" panose="020B0A04020102020204" pitchFamily="34" charset="0"/>
                <a:ea typeface="Calibri" panose="020F0502020204030204" pitchFamily="34" charset="0"/>
                <a:cs typeface="Calibri" panose="020F0502020204030204" pitchFamily="34" charset="0"/>
              </a:rPr>
              <a:t> </a:t>
            </a:r>
            <a:r>
              <a:rPr lang="en-US" sz="2800" b="1" u="sng" dirty="0">
                <a:solidFill>
                  <a:prstClr val="black"/>
                </a:solidFill>
                <a:uFill>
                  <a:solidFill>
                    <a:srgbClr val="FF33CC"/>
                  </a:solidFill>
                </a:uFill>
                <a:latin typeface="Arial Black" panose="020B0A04020102020204" pitchFamily="34" charset="0"/>
                <a:ea typeface="Calibri" panose="020F0502020204030204" pitchFamily="34" charset="0"/>
                <a:cs typeface="Calibri" panose="020F0502020204030204" pitchFamily="34" charset="0"/>
              </a:rPr>
              <a:t>CYCLE</a:t>
            </a:r>
            <a:r>
              <a:rPr lang="en-US" sz="3200" b="1" dirty="0">
                <a:solidFill>
                  <a:prstClr val="black"/>
                </a:solidFill>
                <a:latin typeface="Arial Black" panose="020B0A04020102020204" pitchFamily="34" charset="0"/>
                <a:ea typeface="Calibri" panose="020F0502020204030204" pitchFamily="34" charset="0"/>
                <a:cs typeface="Calibri" panose="020F0502020204030204" pitchFamily="34" charset="0"/>
              </a:rPr>
              <a:t> </a:t>
            </a:r>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by using the explicit</a:t>
            </a:r>
          </a:p>
          <a:p>
            <a:pPr lvl="0">
              <a:lnSpc>
                <a:spcPct val="115000"/>
              </a:lnSpc>
            </a:pPr>
            <a:r>
              <a:rPr lang="en-US" sz="3200" b="1" dirty="0">
                <a:solidFill>
                  <a:srgbClr val="0000FF"/>
                </a:solidFill>
                <a:latin typeface="Arial Narrow" panose="020B0606020202030204" pitchFamily="34" charset="0"/>
                <a:ea typeface="Calibri" panose="020F0502020204030204" pitchFamily="34" charset="0"/>
                <a:cs typeface="Calibri" panose="020F0502020204030204" pitchFamily="34" charset="0"/>
              </a:rPr>
              <a:t>              Inspired Word </a:t>
            </a:r>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of</a:t>
            </a:r>
            <a:r>
              <a:rPr lang="en-US" sz="3200" b="1" dirty="0">
                <a:solidFill>
                  <a:srgbClr val="0000FF"/>
                </a:solidFill>
                <a:latin typeface="Arial Narrow" panose="020B0606020202030204" pitchFamily="34" charset="0"/>
                <a:ea typeface="Calibri" panose="020F0502020204030204" pitchFamily="34" charset="0"/>
                <a:cs typeface="Calibri" panose="020F0502020204030204" pitchFamily="34" charset="0"/>
              </a:rPr>
              <a:t> </a:t>
            </a:r>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&lt;</a:t>
            </a:r>
            <a:r>
              <a:rPr lang="en-US" sz="3200" b="1" u="sng" dirty="0" err="1">
                <a:solidFill>
                  <a:srgbClr val="0000FF"/>
                </a:solidFill>
                <a:uFill>
                  <a:solidFill>
                    <a:srgbClr val="FF33CC"/>
                  </a:solidFill>
                </a:uFill>
                <a:latin typeface="Arial Narrow" panose="020B0606020202030204" pitchFamily="34" charset="0"/>
                <a:ea typeface="Calibri" panose="020F0502020204030204" pitchFamily="34" charset="0"/>
                <a:cs typeface="Calibri" panose="020F0502020204030204" pitchFamily="34" charset="0"/>
              </a:rPr>
              <a:t>machar</a:t>
            </a:r>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&gt; </a:t>
            </a:r>
            <a:b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br>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                       [</a:t>
            </a:r>
            <a:r>
              <a:rPr lang="en-US" sz="3200" b="1" dirty="0">
                <a:solidFill>
                  <a:srgbClr val="D60093"/>
                </a:solidFill>
                <a:latin typeface="Arial Narrow" panose="020B0606020202030204" pitchFamily="34" charset="0"/>
                <a:ea typeface="Calibri" panose="020F0502020204030204" pitchFamily="34" charset="0"/>
                <a:cs typeface="Calibri" panose="020F0502020204030204" pitchFamily="34" charset="0"/>
              </a:rPr>
              <a:t>“</a:t>
            </a:r>
            <a:r>
              <a:rPr lang="en-US" sz="3200" b="1" u="sng" dirty="0">
                <a:solidFill>
                  <a:srgbClr val="D60093"/>
                </a:solidFill>
                <a:uFill>
                  <a:solidFill>
                    <a:srgbClr val="FF33CC"/>
                  </a:solidFill>
                </a:uFill>
                <a:latin typeface="Arial Narrow" panose="020B0606020202030204" pitchFamily="34" charset="0"/>
                <a:ea typeface="Calibri" panose="020F0502020204030204" pitchFamily="34" charset="0"/>
                <a:cs typeface="Calibri" panose="020F0502020204030204" pitchFamily="34" charset="0"/>
              </a:rPr>
              <a:t>to morrow</a:t>
            </a:r>
            <a:r>
              <a:rPr lang="en-US" sz="3200" b="1" dirty="0">
                <a:solidFill>
                  <a:srgbClr val="D60093"/>
                </a:solidFill>
                <a:latin typeface="Arial Narrow" panose="020B0606020202030204" pitchFamily="34" charset="0"/>
                <a:ea typeface="Calibri" panose="020F0502020204030204" pitchFamily="34" charset="0"/>
                <a:cs typeface="Calibri" panose="020F0502020204030204" pitchFamily="34" charset="0"/>
              </a:rPr>
              <a:t>” </a:t>
            </a:r>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 to be exact] –  </a:t>
            </a:r>
          </a:p>
          <a:p>
            <a:pPr lvl="0">
              <a:lnSpc>
                <a:spcPct val="115000"/>
              </a:lnSpc>
            </a:pPr>
            <a:r>
              <a:rPr lang="en-US" sz="3200" b="1" dirty="0">
                <a:solidFill>
                  <a:prstClr val="black"/>
                </a:solidFill>
                <a:uFill>
                  <a:solidFill>
                    <a:srgbClr val="FF33CC"/>
                  </a:solidFill>
                </a:uFill>
                <a:latin typeface="Arial Narrow" panose="020B0606020202030204" pitchFamily="34" charset="0"/>
                <a:ea typeface="Calibri" panose="020F0502020204030204" pitchFamily="34" charset="0"/>
                <a:cs typeface="Calibri" panose="020F0502020204030204" pitchFamily="34" charset="0"/>
              </a:rPr>
              <a:t>                               </a:t>
            </a:r>
            <a:r>
              <a:rPr lang="en-US" sz="3200" b="1" u="sng" dirty="0">
                <a:solidFill>
                  <a:prstClr val="black"/>
                </a:solidFill>
                <a:effectLst>
                  <a:glow rad="127000">
                    <a:srgbClr val="66FF33"/>
                  </a:glow>
                </a:effectLst>
                <a:uFill>
                  <a:solidFill>
                    <a:srgbClr val="FF33CC"/>
                  </a:solidFill>
                </a:uFill>
                <a:latin typeface="Arial Narrow" panose="020B0606020202030204" pitchFamily="34" charset="0"/>
                <a:ea typeface="Calibri" panose="020F0502020204030204" pitchFamily="34" charset="0"/>
                <a:cs typeface="Calibri" panose="020F0502020204030204" pitchFamily="34" charset="0"/>
              </a:rPr>
              <a:t>a future se</a:t>
            </a:r>
            <a:r>
              <a:rPr lang="en-US" sz="3200" b="1" dirty="0">
                <a:solidFill>
                  <a:prstClr val="black"/>
                </a:solidFill>
                <a:effectLst>
                  <a:glow rad="127000">
                    <a:srgbClr val="66FF33"/>
                  </a:glow>
                </a:effectLst>
                <a:uFill>
                  <a:solidFill>
                    <a:srgbClr val="FF33CC"/>
                  </a:solidFill>
                </a:uFill>
                <a:latin typeface="Arial Narrow" panose="020B0606020202030204" pitchFamily="34" charset="0"/>
                <a:ea typeface="Calibri" panose="020F0502020204030204" pitchFamily="34" charset="0"/>
                <a:cs typeface="Calibri" panose="020F0502020204030204" pitchFamily="34" charset="0"/>
              </a:rPr>
              <a:t>p</a:t>
            </a:r>
            <a:r>
              <a:rPr lang="en-US" sz="3200" b="1" u="sng" dirty="0">
                <a:solidFill>
                  <a:prstClr val="black"/>
                </a:solidFill>
                <a:effectLst>
                  <a:glow rad="127000">
                    <a:srgbClr val="66FF33"/>
                  </a:glow>
                </a:effectLst>
                <a:uFill>
                  <a:solidFill>
                    <a:srgbClr val="FF33CC"/>
                  </a:solidFill>
                </a:uFill>
                <a:latin typeface="Arial Narrow" panose="020B0606020202030204" pitchFamily="34" charset="0"/>
                <a:ea typeface="Calibri" panose="020F0502020204030204" pitchFamily="34" charset="0"/>
                <a:cs typeface="Calibri" panose="020F0502020204030204" pitchFamily="34" charset="0"/>
              </a:rPr>
              <a:t>arate c</a:t>
            </a:r>
            <a:r>
              <a:rPr lang="en-US" sz="3200" b="1" dirty="0">
                <a:solidFill>
                  <a:prstClr val="black"/>
                </a:solidFill>
                <a:effectLst>
                  <a:glow rad="127000">
                    <a:srgbClr val="66FF33"/>
                  </a:glow>
                </a:effectLst>
                <a:uFill>
                  <a:solidFill>
                    <a:srgbClr val="FF33CC"/>
                  </a:solidFill>
                </a:uFill>
                <a:latin typeface="Arial Narrow" panose="020B0606020202030204" pitchFamily="34" charset="0"/>
                <a:ea typeface="Calibri" panose="020F0502020204030204" pitchFamily="34" charset="0"/>
                <a:cs typeface="Calibri" panose="020F0502020204030204" pitchFamily="34" charset="0"/>
              </a:rPr>
              <a:t>y</a:t>
            </a:r>
            <a:r>
              <a:rPr lang="en-US" sz="3200" b="1" u="sng" dirty="0">
                <a:solidFill>
                  <a:prstClr val="black"/>
                </a:solidFill>
                <a:effectLst>
                  <a:glow rad="127000">
                    <a:srgbClr val="66FF33"/>
                  </a:glow>
                </a:effectLst>
                <a:uFill>
                  <a:solidFill>
                    <a:srgbClr val="FF33CC"/>
                  </a:solidFill>
                </a:uFill>
                <a:latin typeface="Arial Narrow" panose="020B0606020202030204" pitchFamily="34" charset="0"/>
                <a:ea typeface="Calibri" panose="020F0502020204030204" pitchFamily="34" charset="0"/>
                <a:cs typeface="Calibri" panose="020F0502020204030204" pitchFamily="34" charset="0"/>
              </a:rPr>
              <a:t>cle</a:t>
            </a:r>
            <a:r>
              <a:rPr lang="en-US" sz="3200" b="1" dirty="0">
                <a:solidFill>
                  <a:prstClr val="black"/>
                </a:solidFill>
                <a:effectLst>
                  <a:glow rad="127000">
                    <a:srgbClr val="66FF33"/>
                  </a:glow>
                </a:effectLst>
                <a:latin typeface="Arial Narrow" panose="020B0606020202030204" pitchFamily="34" charset="0"/>
                <a:ea typeface="Calibri" panose="020F0502020204030204" pitchFamily="34" charset="0"/>
                <a:cs typeface="Calibri" panose="020F0502020204030204" pitchFamily="34" charset="0"/>
              </a:rPr>
              <a:t> </a:t>
            </a:r>
            <a:r>
              <a:rPr lang="en-US" sz="3200" b="1" dirty="0">
                <a:solidFill>
                  <a:prstClr val="black"/>
                </a:solidFill>
                <a:latin typeface="Arial Narrow" panose="020B0606020202030204" pitchFamily="34" charset="0"/>
                <a:ea typeface="Calibri" panose="020F0502020204030204" pitchFamily="34" charset="0"/>
                <a:cs typeface="Calibri" panose="020F0502020204030204" pitchFamily="34" charset="0"/>
              </a:rPr>
              <a:t>still to come. </a:t>
            </a:r>
            <a:r>
              <a:rPr lang="en-US" b="1" dirty="0">
                <a:solidFill>
                  <a:prstClr val="black"/>
                </a:solidFill>
                <a:latin typeface="Arial Narrow" panose="020B0606020202030204" pitchFamily="34" charset="0"/>
                <a:ea typeface="Calibri" panose="020F0502020204030204" pitchFamily="34" charset="0"/>
                <a:cs typeface="Calibri" panose="020F0502020204030204" pitchFamily="34" charset="0"/>
              </a:rPr>
              <a:t> </a:t>
            </a:r>
          </a:p>
        </p:txBody>
      </p:sp>
      <p:sp>
        <p:nvSpPr>
          <p:cNvPr id="5" name="Rounded Rectangle 4"/>
          <p:cNvSpPr/>
          <p:nvPr/>
        </p:nvSpPr>
        <p:spPr>
          <a:xfrm>
            <a:off x="351401" y="3870207"/>
            <a:ext cx="11452579" cy="698720"/>
          </a:xfrm>
          <a:prstGeom prst="roundRect">
            <a:avLst/>
          </a:prstGeom>
          <a:ln w="76200">
            <a:solidFill>
              <a:srgbClr val="9933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3000" b="1" dirty="0"/>
              <a:t>Sunset Theory cannot align with the words of the Scriptures!</a:t>
            </a:r>
          </a:p>
        </p:txBody>
      </p:sp>
    </p:spTree>
    <p:extLst>
      <p:ext uri="{BB962C8B-B14F-4D97-AF65-F5344CB8AC3E}">
        <p14:creationId xmlns:p14="http://schemas.microsoft.com/office/powerpoint/2010/main" val="186369173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48BB047D-A6CD-43AB-96F0-683C726B586B}" type="slidenum">
              <a:rPr lang="en-US" smtClean="0"/>
              <a:pPr/>
              <a:t>58</a:t>
            </a:fld>
            <a:endParaRPr lang="en-US" dirty="0"/>
          </a:p>
        </p:txBody>
      </p:sp>
      <p:pic>
        <p:nvPicPr>
          <p:cNvPr id="3" name="Picture Placeholder 34">
            <a:extLst>
              <a:ext uri="{FF2B5EF4-FFF2-40B4-BE49-F238E27FC236}">
                <a16:creationId xmlns:a16="http://schemas.microsoft.com/office/drawing/2014/main" id="{42205229-0A66-44C3-9924-2B1EE3626C5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4881563" cy="6858000"/>
          </a:xfrm>
          <a:prstGeom prst="rect">
            <a:avLst/>
          </a:prstGeom>
          <a:scene3d>
            <a:camera prst="orthographicFront"/>
            <a:lightRig rig="threePt" dir="t"/>
          </a:scene3d>
          <a:sp3d>
            <a:bevelT/>
          </a:sp3d>
        </p:spPr>
      </p:pic>
      <p:grpSp>
        <p:nvGrpSpPr>
          <p:cNvPr id="4" name="Group 3">
            <a:extLst>
              <a:ext uri="{FF2B5EF4-FFF2-40B4-BE49-F238E27FC236}">
                <a16:creationId xmlns:a16="http://schemas.microsoft.com/office/drawing/2014/main" id="{621E4073-21FA-4B1E-8774-869F577229E8}"/>
              </a:ext>
            </a:extLst>
          </p:cNvPr>
          <p:cNvGrpSpPr/>
          <p:nvPr/>
        </p:nvGrpSpPr>
        <p:grpSpPr>
          <a:xfrm>
            <a:off x="5031285" y="1555844"/>
            <a:ext cx="6904041" cy="2640723"/>
            <a:chOff x="5031285" y="1588502"/>
            <a:chExt cx="6904041" cy="2640723"/>
          </a:xfrm>
        </p:grpSpPr>
        <p:sp>
          <p:nvSpPr>
            <p:cNvPr id="5" name="Rectangle 4">
              <a:extLst>
                <a:ext uri="{FF2B5EF4-FFF2-40B4-BE49-F238E27FC236}">
                  <a16:creationId xmlns:a16="http://schemas.microsoft.com/office/drawing/2014/main" id="{F9E482A8-D093-45C3-B600-CFAEE66122DC}"/>
                </a:ext>
              </a:extLst>
            </p:cNvPr>
            <p:cNvSpPr/>
            <p:nvPr/>
          </p:nvSpPr>
          <p:spPr>
            <a:xfrm>
              <a:off x="5440809" y="1588502"/>
              <a:ext cx="6494517" cy="2640723"/>
            </a:xfrm>
            <a:prstGeom prst="rect">
              <a:avLst/>
            </a:prstGeom>
          </p:spPr>
          <p:txBody>
            <a:bodyPr>
              <a:spAutoFit/>
            </a:bodyPr>
            <a:lstStyle/>
            <a:p>
              <a:pPr lvl="0" algn="ctr">
                <a:lnSpc>
                  <a:spcPct val="115000"/>
                </a:lnSpc>
              </a:pPr>
              <a:r>
                <a:rPr lang="en-US" sz="3200" dirty="0">
                  <a:latin typeface="Arial" panose="020B0604020202020204" pitchFamily="34" charset="0"/>
                  <a:ea typeface="Calibri" panose="020F0502020204030204" pitchFamily="34" charset="0"/>
                  <a:cs typeface="Arial" panose="020B0604020202020204" pitchFamily="34" charset="0"/>
                </a:rPr>
                <a:t>After Moses conversed with Pharaoh in the morning, his </a:t>
              </a:r>
              <a:r>
                <a:rPr lang="en-US" sz="3200" b="1" u="heavy" dirty="0">
                  <a:uFill>
                    <a:solidFill>
                      <a:srgbClr val="0000FF"/>
                    </a:solidFill>
                  </a:uFill>
                  <a:latin typeface="Arial" panose="020B0604020202020204" pitchFamily="34" charset="0"/>
                  <a:ea typeface="Calibri" panose="020F0502020204030204" pitchFamily="34" charset="0"/>
                  <a:cs typeface="Arial" panose="020B0604020202020204" pitchFamily="34" charset="0"/>
                </a:rPr>
                <a:t>Ins</a:t>
              </a:r>
              <a:r>
                <a:rPr lang="en-US" sz="3200" b="1" dirty="0">
                  <a:uFill>
                    <a:solidFill>
                      <a:srgbClr val="0000FF"/>
                    </a:solidFill>
                  </a:uFill>
                  <a:latin typeface="Arial" panose="020B0604020202020204" pitchFamily="34" charset="0"/>
                  <a:ea typeface="Calibri" panose="020F0502020204030204" pitchFamily="34" charset="0"/>
                  <a:cs typeface="Arial" panose="020B0604020202020204" pitchFamily="34" charset="0"/>
                </a:rPr>
                <a:t>p</a:t>
              </a:r>
              <a:r>
                <a:rPr lang="en-US" sz="3200" b="1" u="heavy" dirty="0">
                  <a:uFill>
                    <a:solidFill>
                      <a:srgbClr val="0000FF"/>
                    </a:solidFill>
                  </a:uFill>
                  <a:latin typeface="Arial" panose="020B0604020202020204" pitchFamily="34" charset="0"/>
                  <a:ea typeface="Calibri" panose="020F0502020204030204" pitchFamily="34" charset="0"/>
                  <a:cs typeface="Arial" panose="020B0604020202020204" pitchFamily="34" charset="0"/>
                </a:rPr>
                <a:t>ired</a:t>
              </a:r>
              <a:r>
                <a:rPr lang="en-US" sz="3200" dirty="0">
                  <a:latin typeface="Arial" panose="020B0604020202020204" pitchFamily="34" charset="0"/>
                  <a:ea typeface="Calibri" panose="020F0502020204030204" pitchFamily="34" charset="0"/>
                  <a:cs typeface="Arial" panose="020B0604020202020204" pitchFamily="34" charset="0"/>
                </a:rPr>
                <a:t> response was:</a:t>
              </a:r>
              <a:br>
                <a:rPr lang="en-US" sz="3200" dirty="0">
                  <a:latin typeface="Arial" panose="020B0604020202020204" pitchFamily="34" charset="0"/>
                  <a:ea typeface="Calibri" panose="020F0502020204030204" pitchFamily="34" charset="0"/>
                  <a:cs typeface="Arial" panose="020B0604020202020204" pitchFamily="34" charset="0"/>
                </a:rPr>
              </a:br>
              <a:endParaRPr kumimoji="0" lang="en-US" sz="4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pic>
          <p:nvPicPr>
            <p:cNvPr id="6" name="Picture 5">
              <a:extLst>
                <a:ext uri="{FF2B5EF4-FFF2-40B4-BE49-F238E27FC236}">
                  <a16:creationId xmlns:a16="http://schemas.microsoft.com/office/drawing/2014/main" id="{0C55ADBA-0E64-4B0A-9378-65A0E8CCB234}"/>
                </a:ext>
              </a:extLst>
            </p:cNvPr>
            <p:cNvPicPr>
              <a:picLocks noChangeAspect="1"/>
            </p:cNvPicPr>
            <p:nvPr/>
          </p:nvPicPr>
          <p:blipFill>
            <a:blip r:embed="rId3"/>
            <a:stretch>
              <a:fillRect/>
            </a:stretch>
          </p:blipFill>
          <p:spPr>
            <a:xfrm>
              <a:off x="5031285" y="1704576"/>
              <a:ext cx="409524" cy="409524"/>
            </a:xfrm>
            <a:prstGeom prst="rect">
              <a:avLst/>
            </a:prstGeom>
          </p:spPr>
        </p:pic>
      </p:grpSp>
      <p:sp>
        <p:nvSpPr>
          <p:cNvPr id="7" name="Rectangle 6">
            <a:extLst>
              <a:ext uri="{FF2B5EF4-FFF2-40B4-BE49-F238E27FC236}">
                <a16:creationId xmlns:a16="http://schemas.microsoft.com/office/drawing/2014/main" id="{6A1477A5-4445-4BBF-A16F-3833566BD459}"/>
              </a:ext>
            </a:extLst>
          </p:cNvPr>
          <p:cNvSpPr/>
          <p:nvPr/>
        </p:nvSpPr>
        <p:spPr>
          <a:xfrm>
            <a:off x="5277518" y="3299690"/>
            <a:ext cx="6271252" cy="2677656"/>
          </a:xfrm>
          <a:prstGeom prst="rect">
            <a:avLst/>
          </a:prstGeom>
        </p:spPr>
        <p:txBody>
          <a:bodyPr wrap="square">
            <a:spAutoFit/>
            <a:scene3d>
              <a:camera prst="orthographicFront"/>
              <a:lightRig rig="threePt" dir="t"/>
            </a:scene3d>
            <a:sp3d extrusionH="57150">
              <a:bevelT w="38100" h="38100" prst="angle"/>
            </a:sp3d>
          </a:bodyPr>
          <a:lstStyle/>
          <a:p>
            <a:pPr algn="ctr"/>
            <a:r>
              <a:rPr lang="en-US" sz="2800" b="1" dirty="0">
                <a:solidFill>
                  <a:srgbClr val="2EA4FC"/>
                </a:solidFill>
                <a:latin typeface="Verdana" panose="020B0604030504040204" pitchFamily="34" charset="0"/>
              </a:rPr>
              <a:t>Exo 10:13</a:t>
            </a:r>
            <a:r>
              <a:rPr lang="en-US" sz="2800" dirty="0">
                <a:solidFill>
                  <a:srgbClr val="2EA4FC"/>
                </a:solidFill>
                <a:latin typeface="Verdana" panose="020B0604030504040204" pitchFamily="34" charset="0"/>
              </a:rPr>
              <a:t>  </a:t>
            </a:r>
            <a:r>
              <a:rPr lang="en-US" sz="2800" dirty="0">
                <a:latin typeface="Verdana" panose="020B0604030504040204" pitchFamily="34" charset="0"/>
              </a:rPr>
              <a:t>And Mosheh [Moses] stretched forth his rod over the land of Mitsrayim </a:t>
            </a:r>
            <a:r>
              <a:rPr lang="en-US" sz="2000" dirty="0">
                <a:latin typeface="Verdana" panose="020B0604030504040204" pitchFamily="34" charset="0"/>
              </a:rPr>
              <a:t>[Egypt], </a:t>
            </a:r>
            <a:r>
              <a:rPr lang="en-US" sz="2800" dirty="0">
                <a:latin typeface="Verdana" panose="020B0604030504040204" pitchFamily="34" charset="0"/>
              </a:rPr>
              <a:t>and YAHUAH brought an east wind upon the land</a:t>
            </a:r>
            <a:br>
              <a:rPr lang="en-US" sz="2800" dirty="0">
                <a:latin typeface="Verdana" panose="020B0604030504040204" pitchFamily="34" charset="0"/>
              </a:rPr>
            </a:br>
            <a:r>
              <a:rPr lang="en-US" sz="2800" dirty="0">
                <a:effectLst>
                  <a:glow rad="330200">
                    <a:srgbClr val="FFFF00"/>
                  </a:glow>
                </a:effectLst>
                <a:latin typeface="Verdana" panose="020B0604030504040204" pitchFamily="34" charset="0"/>
              </a:rPr>
              <a:t>all that day, </a:t>
            </a:r>
            <a:r>
              <a:rPr lang="en-US" sz="2800" dirty="0">
                <a:latin typeface="Verdana" panose="020B0604030504040204" pitchFamily="34" charset="0"/>
              </a:rPr>
              <a:t>and </a:t>
            </a:r>
            <a:r>
              <a:rPr lang="en-US" sz="2800" dirty="0">
                <a:solidFill>
                  <a:schemeClr val="bg1"/>
                </a:solidFill>
                <a:effectLst>
                  <a:glow rad="317500">
                    <a:srgbClr val="002060"/>
                  </a:glow>
                </a:effectLst>
                <a:latin typeface="Verdana" panose="020B0604030504040204" pitchFamily="34" charset="0"/>
              </a:rPr>
              <a:t>all that night </a:t>
            </a:r>
            <a:r>
              <a:rPr lang="en-US" sz="2800" dirty="0">
                <a:latin typeface="Verdana" panose="020B0604030504040204" pitchFamily="34" charset="0"/>
              </a:rPr>
              <a:t>…</a:t>
            </a:r>
          </a:p>
        </p:txBody>
      </p:sp>
      <p:sp>
        <p:nvSpPr>
          <p:cNvPr id="9" name="Rounded Rectangle 8"/>
          <p:cNvSpPr/>
          <p:nvPr/>
        </p:nvSpPr>
        <p:spPr>
          <a:xfrm>
            <a:off x="5282347" y="6206447"/>
            <a:ext cx="6418069" cy="608605"/>
          </a:xfrm>
          <a:prstGeom prst="roundRect">
            <a:avLst/>
          </a:prstGeom>
          <a:solidFill>
            <a:srgbClr val="92D050"/>
          </a:solidFill>
          <a:ln>
            <a:solidFill>
              <a:srgbClr val="9933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b="1" dirty="0">
                <a:solidFill>
                  <a:srgbClr val="002060"/>
                </a:solidFill>
              </a:rPr>
              <a:t>Is this possibly </a:t>
            </a:r>
            <a:r>
              <a:rPr lang="en-CA" sz="2800" b="1" u="sng" dirty="0">
                <a:solidFill>
                  <a:srgbClr val="002060"/>
                </a:solidFill>
              </a:rPr>
              <a:t>one</a:t>
            </a:r>
            <a:r>
              <a:rPr lang="en-CA" sz="2800" b="1" dirty="0">
                <a:solidFill>
                  <a:srgbClr val="002060"/>
                </a:solidFill>
              </a:rPr>
              <a:t> 24 hour period?</a:t>
            </a:r>
          </a:p>
        </p:txBody>
      </p:sp>
      <p:sp>
        <p:nvSpPr>
          <p:cNvPr id="10" name="Right Brace 9"/>
          <p:cNvSpPr/>
          <p:nvPr/>
        </p:nvSpPr>
        <p:spPr>
          <a:xfrm rot="5400000">
            <a:off x="8096474" y="3442934"/>
            <a:ext cx="340658" cy="5344886"/>
          </a:xfrm>
          <a:prstGeom prst="rightBrace">
            <a:avLst>
              <a:gd name="adj1" fmla="val 71411"/>
              <a:gd name="adj2" fmla="val 46284"/>
            </a:avLst>
          </a:prstGeom>
          <a:solidFill>
            <a:srgbClr val="92D050"/>
          </a:solidFill>
          <a:ln w="38100">
            <a:solidFill>
              <a:srgbClr val="9933FF"/>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pic>
        <p:nvPicPr>
          <p:cNvPr id="11" name="Picture 10">
            <a:extLst>
              <a:ext uri="{FF2B5EF4-FFF2-40B4-BE49-F238E27FC236}">
                <a16:creationId xmlns:a16="http://schemas.microsoft.com/office/drawing/2014/main" id="{15DF637F-2726-4BBF-BEB4-AE33979F6AE2}"/>
              </a:ext>
            </a:extLst>
          </p:cNvPr>
          <p:cNvPicPr>
            <a:picLocks noChangeAspect="1"/>
          </p:cNvPicPr>
          <p:nvPr/>
        </p:nvPicPr>
        <p:blipFill>
          <a:blip r:embed="rId4"/>
          <a:stretch>
            <a:fillRect/>
          </a:stretch>
        </p:blipFill>
        <p:spPr>
          <a:xfrm>
            <a:off x="4999389" y="147963"/>
            <a:ext cx="7080916" cy="1444877"/>
          </a:xfrm>
          <a:prstGeom prst="rect">
            <a:avLst/>
          </a:prstGeom>
          <a:ln w="28575">
            <a:solidFill>
              <a:schemeClr val="tx1"/>
            </a:solidFill>
          </a:ln>
        </p:spPr>
      </p:pic>
    </p:spTree>
    <p:extLst>
      <p:ext uri="{BB962C8B-B14F-4D97-AF65-F5344CB8AC3E}">
        <p14:creationId xmlns:p14="http://schemas.microsoft.com/office/powerpoint/2010/main" val="18920386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 presetClass="entr" presetSubtype="1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heckerboard(across)">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48BB047D-A6CD-43AB-96F0-683C726B586B}" type="slidenum">
              <a:rPr lang="en-US" smtClean="0"/>
              <a:pPr/>
              <a:t>59</a:t>
            </a:fld>
            <a:endParaRPr lang="en-US" dirty="0"/>
          </a:p>
        </p:txBody>
      </p:sp>
      <p:pic>
        <p:nvPicPr>
          <p:cNvPr id="3" name="Picture Placeholder 34">
            <a:extLst>
              <a:ext uri="{FF2B5EF4-FFF2-40B4-BE49-F238E27FC236}">
                <a16:creationId xmlns:a16="http://schemas.microsoft.com/office/drawing/2014/main" id="{42205229-0A66-44C3-9924-2B1EE3626C5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4726781" cy="6858000"/>
          </a:xfrm>
          <a:prstGeom prst="rect">
            <a:avLst/>
          </a:prstGeom>
          <a:scene3d>
            <a:camera prst="orthographicFront"/>
            <a:lightRig rig="threePt" dir="t"/>
          </a:scene3d>
          <a:sp3d>
            <a:bevelT/>
          </a:sp3d>
        </p:spPr>
      </p:pic>
      <p:grpSp>
        <p:nvGrpSpPr>
          <p:cNvPr id="5" name="Group 4">
            <a:extLst>
              <a:ext uri="{FF2B5EF4-FFF2-40B4-BE49-F238E27FC236}">
                <a16:creationId xmlns:a16="http://schemas.microsoft.com/office/drawing/2014/main" id="{2936C505-2289-4DC9-BF33-892ED87071CA}"/>
              </a:ext>
            </a:extLst>
          </p:cNvPr>
          <p:cNvGrpSpPr/>
          <p:nvPr/>
        </p:nvGrpSpPr>
        <p:grpSpPr>
          <a:xfrm>
            <a:off x="4838976" y="1588502"/>
            <a:ext cx="7353024" cy="2569934"/>
            <a:chOff x="4838976" y="1588502"/>
            <a:chExt cx="7353024" cy="2569934"/>
          </a:xfrm>
        </p:grpSpPr>
        <p:sp>
          <p:nvSpPr>
            <p:cNvPr id="6" name="Rectangle 5">
              <a:extLst>
                <a:ext uri="{FF2B5EF4-FFF2-40B4-BE49-F238E27FC236}">
                  <a16:creationId xmlns:a16="http://schemas.microsoft.com/office/drawing/2014/main" id="{F9E482A8-D093-45C3-B600-CFAEE66122DC}"/>
                </a:ext>
              </a:extLst>
            </p:cNvPr>
            <p:cNvSpPr/>
            <p:nvPr/>
          </p:nvSpPr>
          <p:spPr>
            <a:xfrm>
              <a:off x="5232459" y="1588502"/>
              <a:ext cx="6959541" cy="2569934"/>
            </a:xfrm>
            <a:prstGeom prst="rect">
              <a:avLst/>
            </a:prstGeom>
          </p:spPr>
          <p:txBody>
            <a:bodyPr wrap="square">
              <a:spAutoFit/>
              <a:scene3d>
                <a:camera prst="orthographicFront"/>
                <a:lightRig rig="threePt" dir="t"/>
              </a:scene3d>
              <a:sp3d extrusionH="57150">
                <a:bevelT w="82550" h="38100" prst="coolSlant"/>
              </a:sp3d>
            </a:bodyPr>
            <a:lstStyle/>
            <a:p>
              <a:pPr lvl="0">
                <a:lnSpc>
                  <a:spcPct val="115000"/>
                </a:lnSpc>
              </a:pPr>
              <a:r>
                <a:rPr lang="en-US" sz="2800" dirty="0">
                  <a:solidFill>
                    <a:srgbClr val="00B050"/>
                  </a:solidFill>
                  <a:latin typeface="Arial" panose="020B0604020202020204" pitchFamily="34" charset="0"/>
                  <a:ea typeface="Calibri" panose="020F0502020204030204" pitchFamily="34" charset="0"/>
                  <a:cs typeface="Arial" panose="020B0604020202020204" pitchFamily="34" charset="0"/>
                </a:rPr>
                <a:t>Reader Friend:  </a:t>
              </a:r>
              <a:r>
                <a:rPr lang="en-US" sz="2800" dirty="0">
                  <a:uFill>
                    <a:solidFill>
                      <a:srgbClr val="FF00FF"/>
                    </a:solidFill>
                  </a:uFill>
                  <a:latin typeface="Arial" panose="020B0604020202020204" pitchFamily="34" charset="0"/>
                  <a:ea typeface="Calibri" panose="020F0502020204030204" pitchFamily="34" charset="0"/>
                  <a:cs typeface="Arial" panose="020B0604020202020204" pitchFamily="34" charset="0"/>
                </a:rPr>
                <a:t>Here’s where the problem enters the controversial equation</a:t>
              </a:r>
              <a:r>
                <a:rPr lang="en-US" sz="2800" dirty="0">
                  <a:latin typeface="Arial" panose="020B0604020202020204" pitchFamily="34" charset="0"/>
                  <a:ea typeface="Calibri" panose="020F0502020204030204" pitchFamily="34" charset="0"/>
                  <a:cs typeface="Arial" panose="020B0604020202020204" pitchFamily="34" charset="0"/>
                </a:rPr>
                <a:t>.  </a:t>
              </a:r>
              <a:br>
                <a:rPr lang="en-US" sz="2800" dirty="0">
                  <a:latin typeface="Arial" panose="020B0604020202020204" pitchFamily="34" charset="0"/>
                  <a:ea typeface="Calibri" panose="020F0502020204030204" pitchFamily="34" charset="0"/>
                  <a:cs typeface="Arial" panose="020B0604020202020204" pitchFamily="34" charset="0"/>
                </a:rPr>
              </a:br>
              <a:r>
                <a:rPr lang="en-US" sz="2800" dirty="0">
                  <a:solidFill>
                    <a:srgbClr val="00B050"/>
                  </a:solidFill>
                  <a:latin typeface="Arial" panose="020B0604020202020204" pitchFamily="34" charset="0"/>
                  <a:ea typeface="Calibri" panose="020F0502020204030204" pitchFamily="34" charset="0"/>
                  <a:cs typeface="Arial" panose="020B0604020202020204" pitchFamily="34" charset="0"/>
                </a:rPr>
                <a:t>The problem is with </a:t>
              </a:r>
              <a:r>
                <a:rPr lang="en-US" sz="2800" b="1" dirty="0">
                  <a:solidFill>
                    <a:srgbClr val="00B0F0"/>
                  </a:solidFill>
                  <a:latin typeface="Arial" panose="020B0604020202020204" pitchFamily="34" charset="0"/>
                  <a:ea typeface="Calibri" panose="020F0502020204030204" pitchFamily="34" charset="0"/>
                  <a:cs typeface="Arial" panose="020B0604020202020204" pitchFamily="34" charset="0"/>
                </a:rPr>
                <a:t>“the wind</a:t>
              </a:r>
              <a:r>
                <a:rPr lang="en-US" sz="2800" dirty="0">
                  <a:solidFill>
                    <a:srgbClr val="00B0F0"/>
                  </a:solidFill>
                  <a:latin typeface="Arial" panose="020B0604020202020204" pitchFamily="34" charset="0"/>
                  <a:ea typeface="Calibri" panose="020F0502020204030204" pitchFamily="34" charset="0"/>
                  <a:cs typeface="Arial" panose="020B0604020202020204" pitchFamily="34" charset="0"/>
                </a:rPr>
                <a:t>.</a:t>
              </a:r>
              <a:r>
                <a:rPr lang="en-US" sz="2800" b="1" dirty="0">
                  <a:solidFill>
                    <a:srgbClr val="00B0F0"/>
                  </a:solidFill>
                  <a:latin typeface="Arial" panose="020B0604020202020204" pitchFamily="34" charset="0"/>
                  <a:ea typeface="Calibri" panose="020F0502020204030204" pitchFamily="34" charset="0"/>
                  <a:cs typeface="Arial" panose="020B0604020202020204" pitchFamily="34" charset="0"/>
                </a:rPr>
                <a:t>” </a:t>
              </a:r>
              <a:r>
                <a:rPr lang="en-US" sz="2800" dirty="0">
                  <a:solidFill>
                    <a:srgbClr val="00B0F0"/>
                  </a:solidFill>
                  <a:latin typeface="Arial" panose="020B0604020202020204" pitchFamily="34" charset="0"/>
                  <a:ea typeface="Calibri" panose="020F0502020204030204" pitchFamily="34" charset="0"/>
                  <a:cs typeface="Arial" panose="020B0604020202020204" pitchFamily="34" charset="0"/>
                </a:rPr>
                <a:t> </a:t>
              </a:r>
              <a:br>
                <a:rPr lang="en-US" sz="2800" dirty="0">
                  <a:solidFill>
                    <a:srgbClr val="00B0F0"/>
                  </a:solidFill>
                  <a:latin typeface="Arial" panose="020B0604020202020204" pitchFamily="34" charset="0"/>
                  <a:ea typeface="Calibri" panose="020F0502020204030204" pitchFamily="34" charset="0"/>
                  <a:cs typeface="Arial" panose="020B0604020202020204" pitchFamily="34" charset="0"/>
                </a:rPr>
              </a:br>
              <a:r>
                <a:rPr lang="en-US" sz="2800" u="sng" dirty="0">
                  <a:solidFill>
                    <a:srgbClr val="00B050"/>
                  </a:solidFill>
                  <a:uFill>
                    <a:solidFill>
                      <a:srgbClr val="FF00FF"/>
                    </a:solidFill>
                  </a:uFill>
                  <a:latin typeface="Arial" panose="020B0604020202020204" pitchFamily="34" charset="0"/>
                  <a:ea typeface="Calibri" panose="020F0502020204030204" pitchFamily="34" charset="0"/>
                  <a:cs typeface="Arial" panose="020B0604020202020204" pitchFamily="34" charset="0"/>
                </a:rPr>
                <a:t>The Reason</a:t>
              </a:r>
              <a:r>
                <a:rPr lang="en-US" sz="2800" dirty="0">
                  <a:solidFill>
                    <a:srgbClr val="00B050"/>
                  </a:solidFill>
                  <a:latin typeface="Arial" panose="020B0604020202020204" pitchFamily="34" charset="0"/>
                  <a:ea typeface="Calibri" panose="020F0502020204030204" pitchFamily="34" charset="0"/>
                  <a:cs typeface="Arial" panose="020B0604020202020204" pitchFamily="34" charset="0"/>
                </a:rPr>
                <a:t>:  because it</a:t>
              </a:r>
              <a:r>
                <a:rPr lang="en-US" sz="2800" b="1" dirty="0">
                  <a:solidFill>
                    <a:schemeClr val="bg1"/>
                  </a:solidFill>
                  <a:effectLst>
                    <a:glow rad="317500">
                      <a:srgbClr val="002060"/>
                    </a:glow>
                  </a:effectLst>
                  <a:latin typeface="Arial" panose="020B0604020202020204" pitchFamily="34" charset="0"/>
                  <a:ea typeface="Calibri" panose="020F0502020204030204" pitchFamily="34" charset="0"/>
                  <a:cs typeface="Arial" panose="020B0604020202020204" pitchFamily="34" charset="0"/>
                </a:rPr>
                <a:t> “blew </a:t>
              </a:r>
              <a:r>
                <a:rPr lang="en-US" sz="2800" b="1" u="sng" dirty="0">
                  <a:solidFill>
                    <a:schemeClr val="bg1"/>
                  </a:solidFill>
                  <a:effectLst>
                    <a:glow rad="317500">
                      <a:srgbClr val="002060"/>
                    </a:glow>
                  </a:effectLst>
                  <a:latin typeface="Arial" panose="020B0604020202020204" pitchFamily="34" charset="0"/>
                  <a:ea typeface="Calibri" panose="020F0502020204030204" pitchFamily="34" charset="0"/>
                  <a:cs typeface="Arial" panose="020B0604020202020204" pitchFamily="34" charset="0"/>
                </a:rPr>
                <a:t>all</a:t>
              </a:r>
              <a:r>
                <a:rPr lang="en-US" sz="2800" b="1" dirty="0">
                  <a:solidFill>
                    <a:schemeClr val="bg1"/>
                  </a:solidFill>
                  <a:effectLst>
                    <a:glow rad="317500">
                      <a:srgbClr val="002060"/>
                    </a:glow>
                  </a:effectLst>
                  <a:latin typeface="Arial" panose="020B0604020202020204" pitchFamily="34" charset="0"/>
                  <a:ea typeface="Calibri" panose="020F0502020204030204" pitchFamily="34" charset="0"/>
                  <a:cs typeface="Arial" panose="020B0604020202020204" pitchFamily="34" charset="0"/>
                </a:rPr>
                <a:t> </a:t>
              </a:r>
              <a:r>
                <a:rPr lang="en-US" sz="2800" b="1" u="sng" dirty="0">
                  <a:solidFill>
                    <a:schemeClr val="bg1"/>
                  </a:solidFill>
                  <a:effectLst>
                    <a:glow rad="317500">
                      <a:srgbClr val="002060"/>
                    </a:glow>
                  </a:effectLst>
                  <a:latin typeface="Arial" panose="020B0604020202020204" pitchFamily="34" charset="0"/>
                  <a:ea typeface="Calibri" panose="020F0502020204030204" pitchFamily="34" charset="0"/>
                  <a:cs typeface="Arial" panose="020B0604020202020204" pitchFamily="34" charset="0"/>
                </a:rPr>
                <a:t>ni</a:t>
              </a:r>
              <a:r>
                <a:rPr lang="en-US" sz="2800" b="1" dirty="0">
                  <a:solidFill>
                    <a:schemeClr val="bg1"/>
                  </a:solidFill>
                  <a:effectLst>
                    <a:glow rad="317500">
                      <a:srgbClr val="002060"/>
                    </a:glow>
                  </a:effectLst>
                  <a:latin typeface="Arial" panose="020B0604020202020204" pitchFamily="34" charset="0"/>
                  <a:ea typeface="Calibri" panose="020F0502020204030204" pitchFamily="34" charset="0"/>
                  <a:cs typeface="Arial" panose="020B0604020202020204" pitchFamily="34" charset="0"/>
                </a:rPr>
                <a:t>g</a:t>
              </a:r>
              <a:r>
                <a:rPr lang="en-US" sz="2800" b="1" u="sng" dirty="0">
                  <a:solidFill>
                    <a:schemeClr val="bg1"/>
                  </a:solidFill>
                  <a:effectLst>
                    <a:glow rad="317500">
                      <a:srgbClr val="002060"/>
                    </a:glow>
                  </a:effectLst>
                  <a:latin typeface="Arial" panose="020B0604020202020204" pitchFamily="34" charset="0"/>
                  <a:ea typeface="Calibri" panose="020F0502020204030204" pitchFamily="34" charset="0"/>
                  <a:cs typeface="Arial" panose="020B0604020202020204" pitchFamily="34" charset="0"/>
                </a:rPr>
                <a:t>ht</a:t>
              </a:r>
              <a:r>
                <a:rPr lang="en-US" sz="2800" b="1" dirty="0">
                  <a:solidFill>
                    <a:schemeClr val="bg1"/>
                  </a:solidFill>
                  <a:effectLst>
                    <a:glow rad="317500">
                      <a:srgbClr val="002060"/>
                    </a:glow>
                  </a:effectLst>
                  <a:latin typeface="Arial" panose="020B0604020202020204" pitchFamily="34" charset="0"/>
                  <a:ea typeface="Calibri" panose="020F0502020204030204" pitchFamily="34" charset="0"/>
                  <a:cs typeface="Arial" panose="020B0604020202020204" pitchFamily="34" charset="0"/>
                </a:rPr>
                <a:t>”</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a:solidFill>
                    <a:srgbClr val="E41CB0"/>
                  </a:solidFill>
                  <a:latin typeface="Arial" panose="020B0604020202020204" pitchFamily="34" charset="0"/>
                  <a:ea typeface="Calibri" panose="020F0502020204030204" pitchFamily="34" charset="0"/>
                  <a:cs typeface="Arial" panose="020B0604020202020204" pitchFamily="34" charset="0"/>
                </a:rPr>
                <a:t>which belonged to </a:t>
              </a:r>
              <a:r>
                <a:rPr lang="en-US" sz="2800" b="1" dirty="0">
                  <a:latin typeface="Arial" panose="020B0604020202020204" pitchFamily="34" charset="0"/>
                  <a:ea typeface="Calibri" panose="020F0502020204030204" pitchFamily="34" charset="0"/>
                  <a:cs typeface="Arial" panose="020B0604020202020204" pitchFamily="34" charset="0"/>
                </a:rPr>
                <a:t>“</a:t>
              </a:r>
              <a:r>
                <a:rPr lang="en-US" sz="2800" b="1" dirty="0">
                  <a:effectLst>
                    <a:glow rad="317500">
                      <a:srgbClr val="FFFF00"/>
                    </a:glow>
                  </a:effectLst>
                  <a:latin typeface="Arial" panose="020B0604020202020204" pitchFamily="34" charset="0"/>
                  <a:ea typeface="Calibri" panose="020F0502020204030204" pitchFamily="34" charset="0"/>
                  <a:cs typeface="Arial" panose="020B0604020202020204" pitchFamily="34" charset="0"/>
                </a:rPr>
                <a:t>all </a:t>
              </a:r>
              <a:r>
                <a:rPr lang="en-US" sz="2800" b="1" u="sng" dirty="0">
                  <a:effectLst>
                    <a:glow rad="317500">
                      <a:srgbClr val="FFFF00"/>
                    </a:glow>
                  </a:effectLst>
                  <a:latin typeface="Arial" panose="020B0604020202020204" pitchFamily="34" charset="0"/>
                  <a:ea typeface="Calibri" panose="020F0502020204030204" pitchFamily="34" charset="0"/>
                  <a:cs typeface="Arial" panose="020B0604020202020204" pitchFamily="34" charset="0"/>
                </a:rPr>
                <a:t>that</a:t>
              </a:r>
              <a:r>
                <a:rPr lang="en-US" sz="2800" b="1" dirty="0">
                  <a:effectLst>
                    <a:glow rad="317500">
                      <a:srgbClr val="FFFF00"/>
                    </a:glow>
                  </a:effectLst>
                  <a:latin typeface="Arial" panose="020B0604020202020204" pitchFamily="34" charset="0"/>
                  <a:ea typeface="Calibri" panose="020F0502020204030204" pitchFamily="34" charset="0"/>
                  <a:cs typeface="Arial" panose="020B0604020202020204" pitchFamily="34" charset="0"/>
                </a:rPr>
                <a:t> day</a:t>
              </a:r>
              <a:r>
                <a:rPr lang="en-US" sz="2800" dirty="0">
                  <a:latin typeface="Arial" panose="020B0604020202020204" pitchFamily="34" charset="0"/>
                  <a:ea typeface="Calibri" panose="020F0502020204030204" pitchFamily="34" charset="0"/>
                  <a:cs typeface="Arial" panose="020B0604020202020204" pitchFamily="34" charset="0"/>
                </a:rPr>
                <a:t>.</a:t>
              </a:r>
              <a:r>
                <a:rPr lang="en-US" sz="2800" b="1" dirty="0">
                  <a:latin typeface="Arial" panose="020B0604020202020204" pitchFamily="34" charset="0"/>
                  <a:ea typeface="Calibri" panose="020F0502020204030204" pitchFamily="34" charset="0"/>
                  <a:cs typeface="Arial" panose="020B0604020202020204" pitchFamily="34" charset="0"/>
                </a:rPr>
                <a:t>”</a:t>
              </a:r>
              <a:endParaRPr kumimoji="0" lang="en-US" sz="6600" b="0" i="0" u="none" strike="noStrike" kern="1200" cap="none" spc="0" normalizeH="0" baseline="0" noProof="0" dirty="0">
                <a:ln>
                  <a:noFill/>
                </a:ln>
                <a:effectLst/>
                <a:uLnTx/>
                <a:uFillTx/>
                <a:latin typeface="Arial Narrow" panose="020B0606020202030204" pitchFamily="34" charset="0"/>
              </a:endParaRPr>
            </a:p>
          </p:txBody>
        </p:sp>
        <p:pic>
          <p:nvPicPr>
            <p:cNvPr id="7" name="Picture 6">
              <a:extLst>
                <a:ext uri="{FF2B5EF4-FFF2-40B4-BE49-F238E27FC236}">
                  <a16:creationId xmlns:a16="http://schemas.microsoft.com/office/drawing/2014/main" id="{006A6353-583E-4C2F-9BE6-EF7C5CCFC397}"/>
                </a:ext>
              </a:extLst>
            </p:cNvPr>
            <p:cNvPicPr>
              <a:picLocks noChangeAspect="1"/>
            </p:cNvPicPr>
            <p:nvPr/>
          </p:nvPicPr>
          <p:blipFill>
            <a:blip r:embed="rId3"/>
            <a:stretch>
              <a:fillRect/>
            </a:stretch>
          </p:blipFill>
          <p:spPr>
            <a:xfrm>
              <a:off x="4838976" y="1667657"/>
              <a:ext cx="409524" cy="409524"/>
            </a:xfrm>
            <a:prstGeom prst="rect">
              <a:avLst/>
            </a:prstGeom>
          </p:spPr>
        </p:pic>
      </p:grpSp>
      <p:sp>
        <p:nvSpPr>
          <p:cNvPr id="8" name="Rectangle 7">
            <a:extLst>
              <a:ext uri="{FF2B5EF4-FFF2-40B4-BE49-F238E27FC236}">
                <a16:creationId xmlns:a16="http://schemas.microsoft.com/office/drawing/2014/main" id="{09CB8EB9-0334-4159-8F0D-798D5A81C043}"/>
              </a:ext>
            </a:extLst>
          </p:cNvPr>
          <p:cNvSpPr/>
          <p:nvPr/>
        </p:nvSpPr>
        <p:spPr>
          <a:xfrm>
            <a:off x="5070283" y="4549676"/>
            <a:ext cx="6955591" cy="2246769"/>
          </a:xfrm>
          <a:prstGeom prst="rect">
            <a:avLst/>
          </a:prstGeom>
        </p:spPr>
        <p:txBody>
          <a:bodyPr wrap="square">
            <a:spAutoFit/>
            <a:scene3d>
              <a:camera prst="orthographicFront"/>
              <a:lightRig rig="threePt" dir="t"/>
            </a:scene3d>
            <a:sp3d extrusionH="57150">
              <a:bevelT w="82550" h="38100" prst="coolSlant"/>
            </a:sp3d>
          </a:bodyPr>
          <a:lstStyle/>
          <a:p>
            <a:pPr lvl="0">
              <a:defRPr/>
            </a:pPr>
            <a:r>
              <a:rPr lang="en-US" sz="2800" b="1" dirty="0">
                <a:solidFill>
                  <a:srgbClr val="D60093"/>
                </a:solidFill>
                <a:latin typeface="Arial" panose="020B0604020202020204" pitchFamily="34" charset="0"/>
                <a:ea typeface="Calibri" panose="020F0502020204030204" pitchFamily="34" charset="0"/>
                <a:cs typeface="Arial" panose="020B0604020202020204" pitchFamily="34" charset="0"/>
              </a:rPr>
              <a:t>Question:</a:t>
            </a:r>
            <a:r>
              <a:rPr kumimoji="0" lang="en-US" sz="2800" b="0" i="0" u="none" strike="noStrike" kern="0" cap="none" spc="0" normalizeH="0" baseline="0" noProof="0" dirty="0">
                <a:ln>
                  <a:noFill/>
                </a:ln>
                <a:solidFill>
                  <a:srgbClr val="00B050"/>
                </a:solidFill>
                <a:effectLst/>
                <a:uLnTx/>
                <a:uFillTx/>
                <a:latin typeface="Arial" panose="020B0604020202020204" pitchFamily="34" charset="0"/>
                <a:ea typeface="Calibri" panose="020F0502020204030204" pitchFamily="34" charset="0"/>
                <a:cs typeface="Arial" panose="020B0604020202020204" pitchFamily="34" charset="0"/>
              </a:rPr>
              <a:t>  The phrase … </a:t>
            </a:r>
            <a:r>
              <a:rPr lang="en-US" sz="2800" b="1" dirty="0">
                <a:solidFill>
                  <a:schemeClr val="bg1"/>
                </a:solidFill>
                <a:effectLst>
                  <a:glow rad="317500">
                    <a:srgbClr val="002060"/>
                  </a:glow>
                </a:effectLst>
                <a:latin typeface="Arial" panose="020B0604020202020204" pitchFamily="34" charset="0"/>
                <a:ea typeface="Calibri" panose="020F0502020204030204" pitchFamily="34" charset="0"/>
                <a:cs typeface="Arial" panose="020B0604020202020204" pitchFamily="34" charset="0"/>
              </a:rPr>
              <a:t>“all </a:t>
            </a:r>
            <a:r>
              <a:rPr lang="en-US" sz="2800" b="1" u="sng" dirty="0">
                <a:solidFill>
                  <a:schemeClr val="bg1"/>
                </a:solidFill>
                <a:effectLst>
                  <a:glow rad="317500">
                    <a:srgbClr val="002060"/>
                  </a:glow>
                </a:effectLst>
                <a:latin typeface="Arial" panose="020B0604020202020204" pitchFamily="34" charset="0"/>
                <a:ea typeface="Calibri" panose="020F0502020204030204" pitchFamily="34" charset="0"/>
                <a:cs typeface="Arial" panose="020B0604020202020204" pitchFamily="34" charset="0"/>
              </a:rPr>
              <a:t>that</a:t>
            </a:r>
            <a:r>
              <a:rPr lang="en-US" sz="2800" b="1" dirty="0">
                <a:solidFill>
                  <a:schemeClr val="bg1"/>
                </a:solidFill>
                <a:effectLst>
                  <a:glow rad="317500">
                    <a:srgbClr val="002060"/>
                  </a:glow>
                </a:effectLst>
                <a:latin typeface="Arial" panose="020B0604020202020204" pitchFamily="34" charset="0"/>
                <a:ea typeface="Calibri" panose="020F0502020204030204" pitchFamily="34" charset="0"/>
                <a:cs typeface="Arial" panose="020B0604020202020204" pitchFamily="34" charset="0"/>
              </a:rPr>
              <a:t> night”</a:t>
            </a:r>
            <a:r>
              <a:rPr kumimoji="0" lang="en-US" sz="2800" b="0" i="0" u="none" strike="noStrike" kern="0" cap="none" spc="0" normalizeH="0" baseline="0" noProof="0" dirty="0">
                <a:ln>
                  <a:noFill/>
                </a:ln>
                <a:solidFill>
                  <a:srgbClr val="00B050"/>
                </a:solidFill>
                <a:effectLst/>
                <a:uLnTx/>
                <a:uFillTx/>
                <a:latin typeface="Arial" panose="020B0604020202020204" pitchFamily="34" charset="0"/>
                <a:ea typeface="Calibri" panose="020F0502020204030204" pitchFamily="34" charset="0"/>
                <a:cs typeface="Arial" panose="020B0604020202020204" pitchFamily="34" charset="0"/>
              </a:rPr>
              <a:t> 	… is it directly </a:t>
            </a:r>
            <a:r>
              <a:rPr kumimoji="0" lang="en-US" sz="2800" b="0" i="0" u="none" strike="noStrike" kern="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referencing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Night Season </a:t>
            </a:r>
            <a:r>
              <a:rPr kumimoji="0" lang="en-US" sz="2800" b="1" i="0" u="heavy" strike="noStrike" kern="0" cap="none" spc="0" normalizeH="0" baseline="0" noProof="0" dirty="0">
                <a:ln>
                  <a:noFill/>
                </a:ln>
                <a:effectLst/>
                <a:uLnTx/>
                <a:uFill>
                  <a:solidFill>
                    <a:srgbClr val="FF00FF"/>
                  </a:solidFill>
                </a:uFill>
                <a:latin typeface="Arial" panose="020B0604020202020204" pitchFamily="34" charset="0"/>
                <a:ea typeface="Calibri" panose="020F0502020204030204" pitchFamily="34" charset="0"/>
                <a:cs typeface="Arial" panose="020B0604020202020204" pitchFamily="34" charset="0"/>
              </a:rPr>
              <a:t>#1</a:t>
            </a:r>
            <a:r>
              <a:rPr kumimoji="0" lang="en-US" sz="2800" b="0" i="0" u="none" strike="noStrike" kern="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 or </a:t>
            </a:r>
            <a:r>
              <a:rPr kumimoji="0" lang="en-US" sz="2800" b="1" i="0" u="none" strike="noStrike" kern="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Night Season </a:t>
            </a:r>
            <a:r>
              <a:rPr kumimoji="0" lang="en-US" sz="2800" b="1" i="0" u="heavy" strike="noStrike" kern="0" cap="none" spc="0" normalizeH="0" baseline="0" noProof="0" dirty="0">
                <a:ln>
                  <a:noFill/>
                </a:ln>
                <a:solidFill>
                  <a:srgbClr val="FF00FF"/>
                </a:solidFill>
                <a:effectLst/>
                <a:uLnTx/>
                <a:uFill>
                  <a:solidFill>
                    <a:srgbClr val="0000FF"/>
                  </a:solidFill>
                </a:uFill>
                <a:latin typeface="Arial" panose="020B0604020202020204" pitchFamily="34" charset="0"/>
                <a:ea typeface="Calibri" panose="020F0502020204030204" pitchFamily="34" charset="0"/>
                <a:cs typeface="Arial" panose="020B0604020202020204" pitchFamily="34" charset="0"/>
              </a:rPr>
              <a:t>#2</a:t>
            </a:r>
            <a:r>
              <a:rPr kumimoji="0" lang="en-US" sz="2800" b="1" i="0" u="none" strike="noStrike" kern="0" cap="none" spc="0" normalizeH="0" baseline="0" noProof="0" dirty="0">
                <a:ln>
                  <a:noFill/>
                </a:ln>
                <a:solidFill>
                  <a:srgbClr val="FF00FF"/>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en-US" sz="2800" b="0" i="0" u="none" strike="noStrike" kern="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800" b="0" i="0" u="none" strike="noStrike" kern="0" cap="none" spc="0" normalizeH="0" baseline="0" noProof="0" dirty="0">
                <a:ln>
                  <a:noFill/>
                </a:ln>
                <a:solidFill>
                  <a:srgbClr val="00B050"/>
                </a:solidFill>
                <a:effectLst/>
                <a:uLnTx/>
                <a:uFillTx/>
                <a:latin typeface="Arial" panose="020B0604020202020204" pitchFamily="34" charset="0"/>
                <a:ea typeface="Calibri" panose="020F0502020204030204" pitchFamily="34" charset="0"/>
                <a:cs typeface="Arial" panose="020B0604020202020204" pitchFamily="34" charset="0"/>
              </a:rPr>
              <a:t>Only one choice is available.  Which is it?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50"/>
                </a:solidFill>
                <a:effectLst/>
                <a:uLnTx/>
                <a:uFillTx/>
                <a:latin typeface="Arial" panose="020B0604020202020204" pitchFamily="34" charset="0"/>
                <a:ea typeface="Calibri" panose="020F0502020204030204" pitchFamily="34" charset="0"/>
                <a:cs typeface="Arial" panose="020B0604020202020204" pitchFamily="34" charset="0"/>
              </a:rPr>
              <a:t>      {</a:t>
            </a:r>
            <a:r>
              <a:rPr lang="en-US" sz="2800" b="1" u="heavy" kern="0" dirty="0">
                <a:solidFill>
                  <a:srgbClr val="00B050"/>
                </a:solidFill>
                <a:uFill>
                  <a:solidFill>
                    <a:srgbClr val="0000FF"/>
                  </a:solidFill>
                </a:uFill>
                <a:latin typeface="Arial" panose="020B0604020202020204" pitchFamily="34" charset="0"/>
                <a:ea typeface="Calibri" panose="020F0502020204030204" pitchFamily="34" charset="0"/>
                <a:cs typeface="Arial" panose="020B0604020202020204" pitchFamily="34" charset="0"/>
              </a:rPr>
              <a:t>Let’s</a:t>
            </a:r>
            <a:r>
              <a:rPr kumimoji="0" lang="en-US" sz="2800" b="1" i="0" u="heavy" strike="noStrike" kern="0" cap="none" spc="0" normalizeH="0" baseline="0" noProof="0" dirty="0">
                <a:ln>
                  <a:noFill/>
                </a:ln>
                <a:solidFill>
                  <a:srgbClr val="00B050"/>
                </a:solidFill>
                <a:effectLst/>
                <a:uLnTx/>
                <a:uFill>
                  <a:solidFill>
                    <a:srgbClr val="0000FF"/>
                  </a:solidFill>
                </a:uFill>
                <a:latin typeface="Arial" panose="020B0604020202020204" pitchFamily="34" charset="0"/>
                <a:ea typeface="Calibri" panose="020F0502020204030204" pitchFamily="34" charset="0"/>
                <a:cs typeface="Arial" panose="020B0604020202020204" pitchFamily="34" charset="0"/>
              </a:rPr>
              <a:t> PROCEED CAREFULLY</a:t>
            </a:r>
            <a:r>
              <a:rPr kumimoji="0" lang="en-US" sz="2800" b="1" i="0" u="none" strike="noStrike" kern="0" cap="none" spc="0" normalizeH="0" baseline="0" noProof="0" dirty="0">
                <a:ln>
                  <a:noFill/>
                </a:ln>
                <a:solidFill>
                  <a:srgbClr val="00B05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800" b="0" i="0" u="none" strike="noStrike" kern="0" cap="none" spc="0" normalizeH="0" baseline="0" noProof="0" dirty="0">
              <a:ln>
                <a:noFill/>
              </a:ln>
              <a:solidFill>
                <a:sysClr val="windowText" lastClr="000000"/>
              </a:solidFill>
              <a:effectLst/>
              <a:uLnTx/>
              <a:uFillTx/>
            </a:endParaRPr>
          </a:p>
        </p:txBody>
      </p:sp>
      <p:pic>
        <p:nvPicPr>
          <p:cNvPr id="9" name="Picture 8">
            <a:extLst>
              <a:ext uri="{FF2B5EF4-FFF2-40B4-BE49-F238E27FC236}">
                <a16:creationId xmlns:a16="http://schemas.microsoft.com/office/drawing/2014/main" id="{15DF637F-2726-4BBF-BEB4-AE33979F6AE2}"/>
              </a:ext>
            </a:extLst>
          </p:cNvPr>
          <p:cNvPicPr>
            <a:picLocks noChangeAspect="1"/>
          </p:cNvPicPr>
          <p:nvPr/>
        </p:nvPicPr>
        <p:blipFill>
          <a:blip r:embed="rId4"/>
          <a:stretch>
            <a:fillRect/>
          </a:stretch>
        </p:blipFill>
        <p:spPr>
          <a:xfrm>
            <a:off x="4944959" y="147963"/>
            <a:ext cx="7080916" cy="1444877"/>
          </a:xfrm>
          <a:prstGeom prst="rect">
            <a:avLst/>
          </a:prstGeom>
          <a:ln w="28575">
            <a:solidFill>
              <a:schemeClr val="tx1"/>
            </a:solidFill>
          </a:ln>
        </p:spPr>
      </p:pic>
    </p:spTree>
    <p:extLst>
      <p:ext uri="{BB962C8B-B14F-4D97-AF65-F5344CB8AC3E}">
        <p14:creationId xmlns:p14="http://schemas.microsoft.com/office/powerpoint/2010/main" val="12584410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E4976A2-133E-4742-9D95-91C4D1167340}"/>
              </a:ext>
            </a:extLst>
          </p:cNvPr>
          <p:cNvSpPr/>
          <p:nvPr/>
        </p:nvSpPr>
        <p:spPr>
          <a:xfrm>
            <a:off x="234950" y="220922"/>
            <a:ext cx="11652250" cy="181588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US" sz="2800" b="1" dirty="0">
                <a:solidFill>
                  <a:schemeClr val="tx1"/>
                </a:solidFill>
                <a:effectLst>
                  <a:outerShdw blurRad="38100" dist="38100" dir="2700000" algn="tl">
                    <a:srgbClr val="000000">
                      <a:alpha val="43137"/>
                    </a:srgbClr>
                  </a:outerShdw>
                </a:effectLst>
              </a:rPr>
              <a:t>Strong’s: H7451 </a:t>
            </a:r>
            <a:r>
              <a:rPr lang="he-IL" sz="2800" b="1" dirty="0">
                <a:solidFill>
                  <a:schemeClr val="bg1"/>
                </a:solidFill>
                <a:effectLst>
                  <a:outerShdw blurRad="38100" dist="38100" dir="2700000" algn="tl">
                    <a:srgbClr val="000000">
                      <a:alpha val="43137"/>
                    </a:srgbClr>
                  </a:outerShdw>
                </a:effectLst>
              </a:rPr>
              <a:t>רָע</a:t>
            </a:r>
            <a:r>
              <a:rPr lang="en-US" sz="2800" b="1" dirty="0">
                <a:solidFill>
                  <a:schemeClr val="bg1"/>
                </a:solidFill>
                <a:effectLst>
                  <a:outerShdw blurRad="38100" dist="38100" dir="2700000" algn="tl">
                    <a:srgbClr val="000000">
                      <a:alpha val="43137"/>
                    </a:srgbClr>
                  </a:outerShdw>
                </a:effectLst>
              </a:rPr>
              <a:t> </a:t>
            </a:r>
            <a:r>
              <a:rPr lang="en-US" sz="2800" b="1" dirty="0" err="1">
                <a:solidFill>
                  <a:schemeClr val="bg1"/>
                </a:solidFill>
                <a:effectLst>
                  <a:outerShdw blurRad="38100" dist="38100" dir="2700000" algn="tl">
                    <a:srgbClr val="000000">
                      <a:alpha val="43137"/>
                    </a:srgbClr>
                  </a:outerShdw>
                </a:effectLst>
              </a:rPr>
              <a:t>ra</a:t>
            </a:r>
            <a:r>
              <a:rPr lang="en-US" sz="2800" b="1" dirty="0">
                <a:solidFill>
                  <a:schemeClr val="bg1"/>
                </a:solidFill>
                <a:effectLst>
                  <a:outerShdw blurRad="38100" dist="38100" dir="2700000" algn="tl">
                    <a:srgbClr val="000000">
                      <a:alpha val="43137"/>
                    </a:srgbClr>
                  </a:outerShdw>
                </a:effectLst>
              </a:rPr>
              <a:t>‘   </a:t>
            </a:r>
            <a:r>
              <a:rPr lang="en-US" sz="2800" b="1" dirty="0" err="1">
                <a:solidFill>
                  <a:schemeClr val="tx1"/>
                </a:solidFill>
                <a:effectLst>
                  <a:outerShdw blurRad="38100" dist="38100" dir="2700000" algn="tl">
                    <a:srgbClr val="000000">
                      <a:alpha val="43137"/>
                    </a:srgbClr>
                  </a:outerShdw>
                </a:effectLst>
              </a:rPr>
              <a:t>Orig</a:t>
            </a:r>
            <a:r>
              <a:rPr lang="en-US" sz="2800" b="1" dirty="0">
                <a:solidFill>
                  <a:schemeClr val="tx1"/>
                </a:solidFill>
                <a:effectLst>
                  <a:outerShdw blurRad="38100" dist="38100" dir="2700000" algn="tl">
                    <a:srgbClr val="000000">
                      <a:alpha val="43137"/>
                    </a:srgbClr>
                  </a:outerShdw>
                </a:effectLst>
              </a:rPr>
              <a:t>: from 7489 </a:t>
            </a:r>
            <a:r>
              <a:rPr lang="en-US" sz="2800" b="1" dirty="0">
                <a:solidFill>
                  <a:schemeClr val="bg1"/>
                </a:solidFill>
                <a:effectLst>
                  <a:outerShdw blurRad="38100" dist="38100" dir="2700000" algn="tl">
                    <a:srgbClr val="000000">
                      <a:alpha val="43137"/>
                    </a:srgbClr>
                  </a:outerShdw>
                </a:effectLst>
              </a:rPr>
              <a:t>(Ra)</a:t>
            </a:r>
            <a:r>
              <a:rPr lang="en-US" sz="2800" dirty="0">
                <a:solidFill>
                  <a:schemeClr val="bg1"/>
                </a:solidFill>
                <a:effectLst>
                  <a:outerShdw blurRad="38100" dist="38100" dir="2700000" algn="tl">
                    <a:srgbClr val="000000">
                      <a:alpha val="43137"/>
                    </a:srgbClr>
                  </a:outerShdw>
                </a:effectLst>
              </a:rPr>
              <a:t>; </a:t>
            </a:r>
            <a:r>
              <a:rPr lang="en-US" sz="2800" dirty="0">
                <a:solidFill>
                  <a:schemeClr val="accent3"/>
                </a:solidFill>
                <a:effectLst>
                  <a:outerShdw blurRad="38100" dist="38100" dir="2700000" algn="tl">
                    <a:srgbClr val="000000">
                      <a:alpha val="43137"/>
                    </a:srgbClr>
                  </a:outerShdw>
                </a:effectLst>
              </a:rPr>
              <a:t>bad</a:t>
            </a:r>
            <a:r>
              <a:rPr lang="en-US" sz="2800" dirty="0">
                <a:solidFill>
                  <a:schemeClr val="bg1"/>
                </a:solidFill>
                <a:effectLst>
                  <a:outerShdw blurRad="38100" dist="38100" dir="2700000" algn="tl">
                    <a:srgbClr val="000000">
                      <a:alpha val="43137"/>
                    </a:srgbClr>
                  </a:outerShdw>
                </a:effectLst>
              </a:rPr>
              <a:t> or (as noun) </a:t>
            </a:r>
            <a:r>
              <a:rPr lang="en-US" sz="2800" dirty="0">
                <a:solidFill>
                  <a:schemeClr val="accent3"/>
                </a:solidFill>
                <a:effectLst>
                  <a:outerShdw blurRad="38100" dist="38100" dir="2700000" algn="tl">
                    <a:srgbClr val="000000">
                      <a:alpha val="43137"/>
                    </a:srgbClr>
                  </a:outerShdw>
                </a:effectLst>
              </a:rPr>
              <a:t>evil</a:t>
            </a:r>
            <a:r>
              <a:rPr lang="en-US" sz="2800" dirty="0">
                <a:solidFill>
                  <a:schemeClr val="bg1"/>
                </a:solidFill>
                <a:effectLst>
                  <a:outerShdw blurRad="38100" dist="38100" dir="2700000" algn="tl">
                    <a:srgbClr val="000000">
                      <a:alpha val="43137"/>
                    </a:srgbClr>
                  </a:outerShdw>
                </a:effectLst>
              </a:rPr>
              <a:t> (natural or moral):-- </a:t>
            </a:r>
            <a:r>
              <a:rPr lang="en-US" sz="2800" dirty="0">
                <a:solidFill>
                  <a:schemeClr val="accent3"/>
                </a:solidFill>
                <a:effectLst>
                  <a:outerShdw blurRad="38100" dist="38100" dir="2700000" algn="tl">
                    <a:srgbClr val="000000">
                      <a:alpha val="43137"/>
                    </a:srgbClr>
                  </a:outerShdw>
                </a:effectLst>
              </a:rPr>
              <a:t>adversity, affliction,</a:t>
            </a:r>
            <a:r>
              <a:rPr lang="en-US" sz="2800" dirty="0">
                <a:solidFill>
                  <a:schemeClr val="bg1"/>
                </a:solidFill>
                <a:effectLst>
                  <a:outerShdw blurRad="38100" dist="38100" dir="2700000" algn="tl">
                    <a:srgbClr val="000000">
                      <a:alpha val="43137"/>
                    </a:srgbClr>
                  </a:outerShdw>
                </a:effectLst>
              </a:rPr>
              <a:t> bad, calamity, + displease(-ure), distress, evil(- favouredness), man, thing), + exceedingly, X great, grief(-vous), harm, heavy, hurt(-ful), ill (favoured), + …</a:t>
            </a:r>
          </a:p>
        </p:txBody>
      </p:sp>
      <p:sp>
        <p:nvSpPr>
          <p:cNvPr id="4" name="Rectangle 3">
            <a:extLst>
              <a:ext uri="{FF2B5EF4-FFF2-40B4-BE49-F238E27FC236}">
                <a16:creationId xmlns:a16="http://schemas.microsoft.com/office/drawing/2014/main" id="{F1945AAB-B3ED-4901-9DB9-AE3321F3E384}"/>
              </a:ext>
            </a:extLst>
          </p:cNvPr>
          <p:cNvSpPr/>
          <p:nvPr/>
        </p:nvSpPr>
        <p:spPr>
          <a:xfrm>
            <a:off x="234950" y="2301952"/>
            <a:ext cx="3559810" cy="440120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2800" dirty="0">
                <a:solidFill>
                  <a:prstClr val="white"/>
                </a:solidFill>
                <a:effectLst>
                  <a:outerShdw blurRad="38100" dist="38100" dir="2700000" algn="tl">
                    <a:srgbClr val="000000">
                      <a:alpha val="43137"/>
                    </a:srgbClr>
                  </a:outerShdw>
                </a:effectLst>
              </a:rPr>
              <a:t>mark, mischief </a:t>
            </a:r>
            <a:br>
              <a:rPr lang="en-US" sz="2800" dirty="0">
                <a:solidFill>
                  <a:prstClr val="white"/>
                </a:solidFill>
                <a:effectLst>
                  <a:outerShdw blurRad="38100" dist="38100" dir="2700000" algn="tl">
                    <a:srgbClr val="000000">
                      <a:alpha val="43137"/>
                    </a:srgbClr>
                  </a:outerShdw>
                </a:effectLst>
              </a:rPr>
            </a:br>
            <a:r>
              <a:rPr lang="en-US" sz="2800" dirty="0">
                <a:solidFill>
                  <a:prstClr val="white"/>
                </a:solidFill>
                <a:effectLst>
                  <a:outerShdw blurRad="38100" dist="38100" dir="2700000" algn="tl">
                    <a:srgbClr val="000000">
                      <a:alpha val="43137"/>
                    </a:srgbClr>
                  </a:outerShdw>
                </a:effectLst>
              </a:rPr>
              <a:t>(-</a:t>
            </a:r>
            <a:r>
              <a:rPr lang="en-US" sz="2800" dirty="0" err="1">
                <a:solidFill>
                  <a:prstClr val="white"/>
                </a:solidFill>
                <a:effectLst>
                  <a:outerShdw blurRad="38100" dist="38100" dir="2700000" algn="tl">
                    <a:srgbClr val="000000">
                      <a:alpha val="43137"/>
                    </a:srgbClr>
                  </a:outerShdw>
                </a:effectLst>
              </a:rPr>
              <a:t>vous</a:t>
            </a:r>
            <a:r>
              <a:rPr lang="en-US" sz="2800" dirty="0">
                <a:solidFill>
                  <a:prstClr val="white"/>
                </a:solidFill>
                <a:effectLst>
                  <a:outerShdw blurRad="38100" dist="38100" dir="2700000" algn="tl">
                    <a:srgbClr val="000000">
                      <a:alpha val="43137"/>
                    </a:srgbClr>
                  </a:outerShdw>
                </a:effectLst>
              </a:rPr>
              <a:t>), misery, naught(-ty), noisome, + not please, sad(-</a:t>
            </a:r>
            <a:r>
              <a:rPr lang="en-US" sz="2800" dirty="0" err="1">
                <a:solidFill>
                  <a:prstClr val="white"/>
                </a:solidFill>
                <a:effectLst>
                  <a:outerShdw blurRad="38100" dist="38100" dir="2700000" algn="tl">
                    <a:srgbClr val="000000">
                      <a:alpha val="43137"/>
                    </a:srgbClr>
                  </a:outerShdw>
                </a:effectLst>
              </a:rPr>
              <a:t>ly</a:t>
            </a:r>
            <a:r>
              <a:rPr lang="en-US" sz="2800" dirty="0">
                <a:solidFill>
                  <a:prstClr val="white"/>
                </a:solidFill>
                <a:effectLst>
                  <a:outerShdw blurRad="38100" dist="38100" dir="2700000" algn="tl">
                    <a:srgbClr val="000000">
                      <a:alpha val="43137"/>
                    </a:srgbClr>
                  </a:outerShdw>
                </a:effectLst>
              </a:rPr>
              <a:t>), sore, sorrow, trouble, vex, wicked(-</a:t>
            </a:r>
            <a:r>
              <a:rPr lang="en-US" sz="2800" dirty="0" err="1">
                <a:solidFill>
                  <a:prstClr val="white"/>
                </a:solidFill>
                <a:effectLst>
                  <a:outerShdw blurRad="38100" dist="38100" dir="2700000" algn="tl">
                    <a:srgbClr val="000000">
                      <a:alpha val="43137"/>
                    </a:srgbClr>
                  </a:outerShdw>
                </a:effectLst>
              </a:rPr>
              <a:t>ly</a:t>
            </a:r>
            <a:r>
              <a:rPr lang="en-US" sz="2800" dirty="0">
                <a:solidFill>
                  <a:prstClr val="white"/>
                </a:solidFill>
                <a:effectLst>
                  <a:outerShdw blurRad="38100" dist="38100" dir="2700000" algn="tl">
                    <a:srgbClr val="000000">
                      <a:alpha val="43137"/>
                    </a:srgbClr>
                  </a:outerShdw>
                </a:effectLst>
              </a:rPr>
              <a:t>, -ness, one), worse(-</a:t>
            </a:r>
            <a:r>
              <a:rPr lang="en-US" sz="2800" dirty="0" err="1">
                <a:solidFill>
                  <a:prstClr val="white"/>
                </a:solidFill>
                <a:effectLst>
                  <a:outerShdw blurRad="38100" dist="38100" dir="2700000" algn="tl">
                    <a:srgbClr val="000000">
                      <a:alpha val="43137"/>
                    </a:srgbClr>
                  </a:outerShdw>
                </a:effectLst>
              </a:rPr>
              <a:t>st</a:t>
            </a:r>
            <a:r>
              <a:rPr lang="en-US" sz="2800" dirty="0">
                <a:solidFill>
                  <a:prstClr val="white"/>
                </a:solidFill>
                <a:effectLst>
                  <a:outerShdw blurRad="38100" dist="38100" dir="2700000" algn="tl">
                    <a:srgbClr val="000000">
                      <a:alpha val="43137"/>
                    </a:srgbClr>
                  </a:outerShdw>
                </a:effectLst>
              </a:rPr>
              <a:t>), wretchedness, wrong. </a:t>
            </a:r>
            <a:endParaRPr lang="en-US" sz="2800" dirty="0">
              <a:solidFill>
                <a:schemeClr val="accent3"/>
              </a:solidFill>
              <a:effectLst>
                <a:outerShdw blurRad="38100" dist="38100" dir="2700000" algn="tl">
                  <a:srgbClr val="000000">
                    <a:alpha val="43137"/>
                  </a:srgbClr>
                </a:outerShdw>
              </a:effectLst>
            </a:endParaRPr>
          </a:p>
        </p:txBody>
      </p:sp>
      <p:sp>
        <p:nvSpPr>
          <p:cNvPr id="7" name="Slide Number Placeholder 2"/>
          <p:cNvSpPr txBox="1">
            <a:spLocks/>
          </p:cNvSpPr>
          <p:nvPr/>
        </p:nvSpPr>
        <p:spPr>
          <a:xfrm>
            <a:off x="9330481" y="6500914"/>
            <a:ext cx="2743200"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8BB047D-A6CD-43AB-96F0-683C726B586B}" type="slidenum">
              <a:rPr lang="en-US" sz="1400" b="1" smtClean="0">
                <a:solidFill>
                  <a:schemeClr val="bg1"/>
                </a:solidFill>
              </a:rPr>
              <a:pPr algn="r"/>
              <a:t>6</a:t>
            </a:fld>
            <a:endParaRPr lang="en-US" b="1" dirty="0">
              <a:solidFill>
                <a:schemeClr val="bg1"/>
              </a:solidFill>
            </a:endParaRPr>
          </a:p>
        </p:txBody>
      </p:sp>
      <p:sp>
        <p:nvSpPr>
          <p:cNvPr id="11" name="Rectangle 10">
            <a:extLst>
              <a:ext uri="{FF2B5EF4-FFF2-40B4-BE49-F238E27FC236}">
                <a16:creationId xmlns:a16="http://schemas.microsoft.com/office/drawing/2014/main" id="{F1945AAB-B3ED-4901-9DB9-AE3321F3E384}"/>
              </a:ext>
            </a:extLst>
          </p:cNvPr>
          <p:cNvSpPr/>
          <p:nvPr/>
        </p:nvSpPr>
        <p:spPr>
          <a:xfrm>
            <a:off x="8682990" y="3231592"/>
            <a:ext cx="3204210" cy="3108543"/>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2800" dirty="0">
                <a:solidFill>
                  <a:schemeClr val="tx1"/>
                </a:solidFill>
                <a:effectLst>
                  <a:outerShdw blurRad="38100" dist="38100" dir="2700000" algn="tl">
                    <a:srgbClr val="000000">
                      <a:alpha val="43137"/>
                    </a:srgbClr>
                  </a:outerShdw>
                </a:effectLst>
              </a:rPr>
              <a:t>(Incl. feminine </a:t>
            </a:r>
            <a:r>
              <a:rPr lang="en-US" sz="2800" dirty="0" err="1">
                <a:solidFill>
                  <a:schemeClr val="tx1"/>
                </a:solidFill>
                <a:effectLst>
                  <a:outerShdw blurRad="38100" dist="38100" dir="2700000" algn="tl">
                    <a:srgbClr val="000000">
                      <a:alpha val="43137"/>
                    </a:srgbClr>
                  </a:outerShdw>
                </a:effectLst>
              </a:rPr>
              <a:t>raaah</a:t>
            </a:r>
            <a:r>
              <a:rPr lang="en-US" sz="2800" dirty="0">
                <a:solidFill>
                  <a:schemeClr val="tx1"/>
                </a:solidFill>
                <a:effectLst>
                  <a:outerShdw blurRad="38100" dist="38100" dir="2700000" algn="tl">
                    <a:srgbClr val="000000">
                      <a:alpha val="43137"/>
                    </a:srgbClr>
                  </a:outerShdw>
                </a:effectLst>
              </a:rPr>
              <a:t>; as adjective or noun.). H7489</a:t>
            </a:r>
          </a:p>
          <a:p>
            <a:pPr lvl="0" algn="ctr"/>
            <a:r>
              <a:rPr lang="en-US" sz="2800" dirty="0" err="1">
                <a:solidFill>
                  <a:schemeClr val="accent3"/>
                </a:solidFill>
                <a:effectLst>
                  <a:outerShdw blurRad="38100" dist="38100" dir="2700000" algn="tl">
                    <a:srgbClr val="000000">
                      <a:alpha val="43137"/>
                    </a:srgbClr>
                  </a:outerShdw>
                </a:effectLst>
              </a:rPr>
              <a:t>Adj</a:t>
            </a:r>
            <a:r>
              <a:rPr lang="en-US" sz="2800" dirty="0">
                <a:solidFill>
                  <a:schemeClr val="accent3"/>
                </a:solidFill>
                <a:effectLst>
                  <a:outerShdw blurRad="38100" dist="38100" dir="2700000" algn="tl">
                    <a:srgbClr val="000000">
                      <a:alpha val="43137"/>
                    </a:srgbClr>
                  </a:outerShdw>
                </a:effectLst>
              </a:rPr>
              <a:t>; 1) bad, evil; 1a) bad, disagreeable, malignant.</a:t>
            </a:r>
          </a:p>
        </p:txBody>
      </p:sp>
    </p:spTree>
    <p:extLst>
      <p:ext uri="{BB962C8B-B14F-4D97-AF65-F5344CB8AC3E}">
        <p14:creationId xmlns:p14="http://schemas.microsoft.com/office/powerpoint/2010/main" val="8734413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7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250"/>
                            </p:stCondLst>
                            <p:childTnLst>
                              <p:par>
                                <p:cTn id="10" presetID="2" presetClass="entr" presetSubtype="4" fill="hold" grpId="0" nodeType="afterEffect">
                                  <p:stCondLst>
                                    <p:cond delay="75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5DF637F-2726-4BBF-BEB4-AE33979F6AE2}"/>
              </a:ext>
            </a:extLst>
          </p:cNvPr>
          <p:cNvPicPr>
            <a:picLocks noChangeAspect="1"/>
          </p:cNvPicPr>
          <p:nvPr/>
        </p:nvPicPr>
        <p:blipFill>
          <a:blip r:embed="rId2"/>
          <a:stretch>
            <a:fillRect/>
          </a:stretch>
        </p:blipFill>
        <p:spPr>
          <a:xfrm>
            <a:off x="4999389" y="147963"/>
            <a:ext cx="7080916" cy="1444877"/>
          </a:xfrm>
          <a:prstGeom prst="rect">
            <a:avLst/>
          </a:prstGeom>
          <a:ln w="28575">
            <a:solidFill>
              <a:schemeClr val="tx1"/>
            </a:solidFill>
          </a:ln>
        </p:spPr>
      </p:pic>
      <p:pic>
        <p:nvPicPr>
          <p:cNvPr id="35" name="Picture Placeholder 34">
            <a:extLst>
              <a:ext uri="{FF2B5EF4-FFF2-40B4-BE49-F238E27FC236}">
                <a16:creationId xmlns:a16="http://schemas.microsoft.com/office/drawing/2014/main" id="{42205229-0A66-44C3-9924-2B1EE3626C52}"/>
              </a:ext>
            </a:extLst>
          </p:cNvPr>
          <p:cNvPicPr>
            <a:picLocks noGrp="1" noChangeAspect="1"/>
          </p:cNvPicPr>
          <p:nvPr>
            <p:ph type="pic" sz="quarter" idx="12"/>
          </p:nvPr>
        </p:nvPicPr>
        <p:blipFill rotWithShape="1">
          <a:blip r:embed="rId3" cstate="email">
            <a:extLst>
              <a:ext uri="{28A0092B-C50C-407E-A947-70E740481C1C}">
                <a14:useLocalDpi xmlns:a14="http://schemas.microsoft.com/office/drawing/2010/main"/>
              </a:ext>
            </a:extLst>
          </a:blip>
          <a:srcRect/>
          <a:stretch/>
        </p:blipFill>
        <p:spPr>
          <a:xfrm>
            <a:off x="0" y="0"/>
            <a:ext cx="4881563" cy="6858000"/>
          </a:xfrm>
          <a:prstGeom prst="rect">
            <a:avLst/>
          </a:prstGeom>
          <a:scene3d>
            <a:camera prst="orthographicFront"/>
            <a:lightRig rig="threePt" dir="t"/>
          </a:scene3d>
          <a:sp3d>
            <a:bevelT/>
          </a:sp3d>
        </p:spPr>
      </p:pic>
      <p:grpSp>
        <p:nvGrpSpPr>
          <p:cNvPr id="10" name="Group 9">
            <a:extLst>
              <a:ext uri="{FF2B5EF4-FFF2-40B4-BE49-F238E27FC236}">
                <a16:creationId xmlns:a16="http://schemas.microsoft.com/office/drawing/2014/main" id="{BF0B46AA-2232-474D-8FBF-E5CC04873EA3}"/>
              </a:ext>
            </a:extLst>
          </p:cNvPr>
          <p:cNvGrpSpPr/>
          <p:nvPr/>
        </p:nvGrpSpPr>
        <p:grpSpPr>
          <a:xfrm>
            <a:off x="5005047" y="2471937"/>
            <a:ext cx="6962363" cy="1941172"/>
            <a:chOff x="5005047" y="2471937"/>
            <a:chExt cx="6962363" cy="1941172"/>
          </a:xfrm>
        </p:grpSpPr>
        <p:sp>
          <p:nvSpPr>
            <p:cNvPr id="6" name="Rectangle 5">
              <a:extLst>
                <a:ext uri="{FF2B5EF4-FFF2-40B4-BE49-F238E27FC236}">
                  <a16:creationId xmlns:a16="http://schemas.microsoft.com/office/drawing/2014/main" id="{9B7488F1-5B02-4129-AAF7-A7D068E452CE}"/>
                </a:ext>
              </a:extLst>
            </p:cNvPr>
            <p:cNvSpPr/>
            <p:nvPr/>
          </p:nvSpPr>
          <p:spPr>
            <a:xfrm>
              <a:off x="5005047" y="2480272"/>
              <a:ext cx="6962363" cy="1932837"/>
            </a:xfrm>
            <a:prstGeom prst="rect">
              <a:avLst/>
            </a:prstGeom>
          </p:spPr>
          <p:txBody>
            <a:bodyPr wrap="square">
              <a:spAutoFit/>
              <a:scene3d>
                <a:camera prst="orthographicFront"/>
                <a:lightRig rig="threePt" dir="t"/>
              </a:scene3d>
              <a:sp3d extrusionH="57150">
                <a:bevelT w="38100" h="38100"/>
              </a:sp3d>
            </a:bodyPr>
            <a:lstStyle/>
            <a:p>
              <a:pPr lvl="1">
                <a:lnSpc>
                  <a:spcPct val="115000"/>
                </a:lnSpc>
                <a:spcAft>
                  <a:spcPts val="1200"/>
                </a:spcAft>
              </a:pPr>
              <a:r>
                <a:rPr lang="en-US" sz="2600" b="1" u="heavy" dirty="0">
                  <a:solidFill>
                    <a:srgbClr val="00B0F0"/>
                  </a:solidFill>
                  <a:uFill>
                    <a:solidFill>
                      <a:srgbClr val="FF00FF"/>
                    </a:solidFill>
                  </a:uFill>
                  <a:latin typeface="Arial" panose="020B0604020202020204" pitchFamily="34" charset="0"/>
                  <a:ea typeface="Calibri" panose="020F0502020204030204" pitchFamily="34" charset="0"/>
                  <a:cs typeface="Arial" panose="020B0604020202020204" pitchFamily="34" charset="0"/>
                </a:rPr>
                <a:t>OPTION </a:t>
              </a:r>
              <a:r>
                <a:rPr lang="en-US" sz="2600" b="1" u="heavy" dirty="0">
                  <a:solidFill>
                    <a:srgbClr val="FF00FF"/>
                  </a:solidFill>
                  <a:uFill>
                    <a:solidFill>
                      <a:srgbClr val="FF00FF"/>
                    </a:solidFill>
                  </a:uFill>
                  <a:latin typeface="Arial" panose="020B0604020202020204" pitchFamily="34" charset="0"/>
                  <a:ea typeface="Calibri" panose="020F0502020204030204" pitchFamily="34" charset="0"/>
                  <a:cs typeface="Arial" panose="020B0604020202020204" pitchFamily="34" charset="0"/>
                </a:rPr>
                <a:t>#2</a:t>
              </a:r>
              <a:r>
                <a:rPr lang="en-US" sz="2600" b="1" dirty="0">
                  <a:solidFill>
                    <a:srgbClr val="FF00FF"/>
                  </a:solidFill>
                  <a:latin typeface="Arial" panose="020B0604020202020204" pitchFamily="34" charset="0"/>
                  <a:ea typeface="Calibri" panose="020F0502020204030204" pitchFamily="34" charset="0"/>
                  <a:cs typeface="Arial" panose="020B0604020202020204" pitchFamily="34" charset="0"/>
                </a:rPr>
                <a:t>?</a:t>
              </a:r>
              <a:r>
                <a:rPr lang="en-US" sz="2600" dirty="0">
                  <a:solidFill>
                    <a:srgbClr val="FF00FF"/>
                  </a:solidFill>
                  <a:latin typeface="Arial" panose="020B0604020202020204" pitchFamily="34" charset="0"/>
                  <a:ea typeface="Calibri" panose="020F0502020204030204" pitchFamily="34" charset="0"/>
                  <a:cs typeface="Arial" panose="020B0604020202020204" pitchFamily="34" charset="0"/>
                </a:rPr>
                <a:t> </a:t>
              </a:r>
              <a:r>
                <a:rPr lang="en-US" sz="2400" b="1" dirty="0">
                  <a:solidFill>
                    <a:schemeClr val="bg1"/>
                  </a:solidFill>
                  <a:effectLst>
                    <a:glow rad="317500">
                      <a:srgbClr val="002060"/>
                    </a:glow>
                  </a:effectLst>
                  <a:latin typeface="Arial" panose="020B0604020202020204" pitchFamily="34" charset="0"/>
                  <a:ea typeface="Calibri" panose="020F0502020204030204" pitchFamily="34" charset="0"/>
                  <a:cs typeface="Arial" panose="020B0604020202020204" pitchFamily="34" charset="0"/>
                </a:rPr>
                <a:t>“all </a:t>
              </a:r>
              <a:r>
                <a:rPr lang="en-US" sz="2400" b="1" u="sng" dirty="0">
                  <a:solidFill>
                    <a:schemeClr val="bg1"/>
                  </a:solidFill>
                  <a:effectLst>
                    <a:glow rad="317500">
                      <a:srgbClr val="002060"/>
                    </a:glow>
                  </a:effectLst>
                  <a:latin typeface="Arial" panose="020B0604020202020204" pitchFamily="34" charset="0"/>
                  <a:ea typeface="Calibri" panose="020F0502020204030204" pitchFamily="34" charset="0"/>
                  <a:cs typeface="Arial" panose="020B0604020202020204" pitchFamily="34" charset="0"/>
                </a:rPr>
                <a:t>that</a:t>
              </a:r>
              <a:r>
                <a:rPr lang="en-US" sz="2400" b="1" dirty="0">
                  <a:solidFill>
                    <a:schemeClr val="bg1"/>
                  </a:solidFill>
                  <a:effectLst>
                    <a:glow rad="317500">
                      <a:srgbClr val="002060"/>
                    </a:glow>
                  </a:effectLst>
                  <a:latin typeface="Arial" panose="020B0604020202020204" pitchFamily="34" charset="0"/>
                  <a:ea typeface="Calibri" panose="020F0502020204030204" pitchFamily="34" charset="0"/>
                  <a:cs typeface="Arial" panose="020B0604020202020204" pitchFamily="34" charset="0"/>
                </a:rPr>
                <a:t> night”</a:t>
              </a:r>
              <a:r>
                <a:rPr lang="en-US" sz="2400" kern="0" dirty="0">
                  <a:solidFill>
                    <a:srgbClr val="00B050"/>
                  </a:solidFill>
                  <a:latin typeface="Arial" panose="020B0604020202020204" pitchFamily="34" charset="0"/>
                  <a:ea typeface="Calibri" panose="020F0502020204030204" pitchFamily="34" charset="0"/>
                  <a:cs typeface="Arial" panose="020B0604020202020204" pitchFamily="34" charset="0"/>
                </a:rPr>
                <a:t> </a:t>
              </a:r>
              <a:r>
                <a:rPr lang="en-US" sz="2600" u="sng" dirty="0">
                  <a:solidFill>
                    <a:srgbClr val="00B050"/>
                  </a:solidFill>
                  <a:latin typeface="Arial" panose="020B0604020202020204" pitchFamily="34" charset="0"/>
                  <a:ea typeface="Calibri" panose="020F0502020204030204" pitchFamily="34" charset="0"/>
                  <a:cs typeface="Arial" panose="020B0604020202020204" pitchFamily="34" charset="0"/>
                </a:rPr>
                <a:t>belongs to </a:t>
              </a:r>
              <a:r>
                <a:rPr lang="en-US" sz="2600" u="sng" dirty="0">
                  <a:latin typeface="Arial" panose="020B0604020202020204" pitchFamily="34" charset="0"/>
                  <a:ea typeface="Calibri" panose="020F0502020204030204" pitchFamily="34" charset="0"/>
                  <a:cs typeface="Arial" panose="020B0604020202020204" pitchFamily="34" charset="0"/>
                </a:rPr>
                <a:t>Ni</a:t>
              </a:r>
              <a:r>
                <a:rPr lang="en-US" sz="2600" dirty="0">
                  <a:latin typeface="Arial" panose="020B0604020202020204" pitchFamily="34" charset="0"/>
                  <a:ea typeface="Calibri" panose="020F0502020204030204" pitchFamily="34" charset="0"/>
                  <a:cs typeface="Arial" panose="020B0604020202020204" pitchFamily="34" charset="0"/>
                </a:rPr>
                <a:t>g</a:t>
              </a:r>
              <a:r>
                <a:rPr lang="en-US" sz="2600" u="sng" dirty="0">
                  <a:latin typeface="Arial" panose="020B0604020202020204" pitchFamily="34" charset="0"/>
                  <a:ea typeface="Calibri" panose="020F0502020204030204" pitchFamily="34" charset="0"/>
                  <a:cs typeface="Arial" panose="020B0604020202020204" pitchFamily="34" charset="0"/>
                </a:rPr>
                <a:t>ht Season</a:t>
              </a:r>
              <a:r>
                <a:rPr lang="en-US" sz="2600" dirty="0">
                  <a:latin typeface="Arial" panose="020B0604020202020204" pitchFamily="34" charset="0"/>
                  <a:ea typeface="Calibri" panose="020F0502020204030204" pitchFamily="34" charset="0"/>
                  <a:cs typeface="Arial" panose="020B0604020202020204" pitchFamily="34" charset="0"/>
                </a:rPr>
                <a:t> </a:t>
              </a:r>
              <a:r>
                <a:rPr lang="en-US" sz="2600" b="1" u="sng" dirty="0">
                  <a:solidFill>
                    <a:srgbClr val="FF00FF"/>
                  </a:solidFill>
                  <a:latin typeface="Arial" panose="020B0604020202020204" pitchFamily="34" charset="0"/>
                  <a:ea typeface="Calibri" panose="020F0502020204030204" pitchFamily="34" charset="0"/>
                  <a:cs typeface="Arial" panose="020B0604020202020204" pitchFamily="34" charset="0"/>
                </a:rPr>
                <a:t>#2</a:t>
              </a:r>
              <a:r>
                <a:rPr lang="en-US" sz="2600" b="1" dirty="0">
                  <a:solidFill>
                    <a:srgbClr val="FF00FF"/>
                  </a:solidFill>
                  <a:latin typeface="Arial" panose="020B0604020202020204" pitchFamily="34" charset="0"/>
                  <a:ea typeface="Calibri" panose="020F0502020204030204" pitchFamily="34" charset="0"/>
                  <a:cs typeface="Arial" panose="020B0604020202020204" pitchFamily="34" charset="0"/>
                </a:rPr>
                <a:t>.</a:t>
              </a:r>
              <a:r>
                <a:rPr lang="en-US" sz="26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600" dirty="0">
                  <a:solidFill>
                    <a:srgbClr val="00B050"/>
                  </a:solidFill>
                  <a:latin typeface="Arial" panose="020B0604020202020204" pitchFamily="34" charset="0"/>
                  <a:ea typeface="Calibri" panose="020F0502020204030204" pitchFamily="34" charset="0"/>
                  <a:cs typeface="Arial" panose="020B0604020202020204" pitchFamily="34" charset="0"/>
                </a:rPr>
                <a:t> If this is so, you have just </a:t>
              </a:r>
              <a:r>
                <a:rPr lang="en-US" sz="2600" u="heavy" dirty="0">
                  <a:solidFill>
                    <a:srgbClr val="00B050"/>
                  </a:solidFill>
                  <a:uFill>
                    <a:solidFill>
                      <a:srgbClr val="FF0000"/>
                    </a:solidFill>
                  </a:uFill>
                  <a:latin typeface="Arial" panose="020B0604020202020204" pitchFamily="34" charset="0"/>
                  <a:ea typeface="Calibri" panose="020F0502020204030204" pitchFamily="34" charset="0"/>
                  <a:cs typeface="Arial" panose="020B0604020202020204" pitchFamily="34" charset="0"/>
                </a:rPr>
                <a:t>DEFAULTED</a:t>
              </a:r>
              <a:r>
                <a:rPr lang="en-US" sz="2600" dirty="0">
                  <a:solidFill>
                    <a:srgbClr val="00B050"/>
                  </a:solidFill>
                  <a:latin typeface="Arial" panose="020B0604020202020204" pitchFamily="34" charset="0"/>
                  <a:ea typeface="Calibri" panose="020F0502020204030204" pitchFamily="34" charset="0"/>
                  <a:cs typeface="Arial" panose="020B0604020202020204" pitchFamily="34" charset="0"/>
                </a:rPr>
                <a:t> to the </a:t>
              </a:r>
              <a:r>
                <a:rPr lang="en-US" sz="2600" b="1" u="heavy" dirty="0">
                  <a:solidFill>
                    <a:srgbClr val="00B050"/>
                  </a:solidFill>
                  <a:uFill>
                    <a:solidFill>
                      <a:srgbClr val="0000FF"/>
                    </a:solidFill>
                  </a:uFill>
                  <a:latin typeface="Arial" panose="020B0604020202020204" pitchFamily="34" charset="0"/>
                  <a:ea typeface="Calibri" panose="020F0502020204030204" pitchFamily="34" charset="0"/>
                  <a:cs typeface="Arial" panose="020B0604020202020204" pitchFamily="34" charset="0"/>
                </a:rPr>
                <a:t>NEXT</a:t>
              </a:r>
              <a:r>
                <a:rPr lang="en-US" sz="2600" dirty="0">
                  <a:solidFill>
                    <a:srgbClr val="00B050"/>
                  </a:solidFill>
                  <a:latin typeface="Arial" panose="020B0604020202020204" pitchFamily="34" charset="0"/>
                  <a:ea typeface="Calibri" panose="020F0502020204030204" pitchFamily="34" charset="0"/>
                  <a:cs typeface="Arial" panose="020B0604020202020204" pitchFamily="34" charset="0"/>
                </a:rPr>
                <a:t> 24 hour period – </a:t>
              </a:r>
              <a:r>
                <a:rPr lang="en-US" sz="2600" b="1" dirty="0">
                  <a:solidFill>
                    <a:srgbClr val="00B0F0"/>
                  </a:solidFill>
                  <a:effectLst>
                    <a:glow rad="292100">
                      <a:srgbClr val="FFFF00"/>
                    </a:glow>
                  </a:effectLst>
                  <a:latin typeface="Arial" panose="020B0604020202020204" pitchFamily="34" charset="0"/>
                  <a:ea typeface="Calibri" panose="020F0502020204030204" pitchFamily="34" charset="0"/>
                  <a:cs typeface="Arial" panose="020B0604020202020204" pitchFamily="34" charset="0"/>
                </a:rPr>
                <a:t>CYCLE </a:t>
              </a:r>
              <a:r>
                <a:rPr lang="en-US" sz="2600" b="1" u="sng" dirty="0">
                  <a:solidFill>
                    <a:srgbClr val="00B0F0"/>
                  </a:solidFill>
                  <a:effectLst>
                    <a:glow rad="292100">
                      <a:srgbClr val="FFFF00"/>
                    </a:glow>
                  </a:effectLst>
                  <a:latin typeface="Arial" panose="020B0604020202020204" pitchFamily="34" charset="0"/>
                  <a:ea typeface="Calibri" panose="020F0502020204030204" pitchFamily="34" charset="0"/>
                  <a:cs typeface="Arial" panose="020B0604020202020204" pitchFamily="34" charset="0"/>
                </a:rPr>
                <a:t>#2</a:t>
              </a:r>
              <a:r>
                <a:rPr lang="en-US" sz="2600" dirty="0">
                  <a:solidFill>
                    <a:srgbClr val="00B050"/>
                  </a:solidFill>
                  <a:latin typeface="Arial" panose="020B0604020202020204" pitchFamily="34" charset="0"/>
                  <a:ea typeface="Calibri" panose="020F0502020204030204" pitchFamily="34" charset="0"/>
                  <a:cs typeface="Arial" panose="020B0604020202020204" pitchFamily="34" charset="0"/>
                </a:rPr>
                <a:t> – which </a:t>
              </a:r>
              <a:r>
                <a:rPr lang="en-US" sz="2600" dirty="0">
                  <a:latin typeface="Arial" panose="020B0604020202020204" pitchFamily="34" charset="0"/>
                  <a:ea typeface="Calibri" panose="020F0502020204030204" pitchFamily="34" charset="0"/>
                  <a:cs typeface="Arial" panose="020B0604020202020204" pitchFamily="34" charset="0"/>
                </a:rPr>
                <a:t>&gt;&gt; </a:t>
              </a:r>
            </a:p>
          </p:txBody>
        </p:sp>
        <p:pic>
          <p:nvPicPr>
            <p:cNvPr id="7" name="Picture 6">
              <a:extLst>
                <a:ext uri="{FF2B5EF4-FFF2-40B4-BE49-F238E27FC236}">
                  <a16:creationId xmlns:a16="http://schemas.microsoft.com/office/drawing/2014/main" id="{4B969349-A665-4246-BDE5-6D1ACAF2D45F}"/>
                </a:ext>
              </a:extLst>
            </p:cNvPr>
            <p:cNvPicPr>
              <a:picLocks noChangeAspect="1"/>
            </p:cNvPicPr>
            <p:nvPr/>
          </p:nvPicPr>
          <p:blipFill>
            <a:blip r:embed="rId4"/>
            <a:stretch>
              <a:fillRect/>
            </a:stretch>
          </p:blipFill>
          <p:spPr>
            <a:xfrm>
              <a:off x="5005047" y="2471937"/>
              <a:ext cx="409524" cy="409524"/>
            </a:xfrm>
            <a:prstGeom prst="rect">
              <a:avLst/>
            </a:prstGeom>
          </p:spPr>
        </p:pic>
      </p:grpSp>
      <p:sp>
        <p:nvSpPr>
          <p:cNvPr id="8" name="Rectangle 7">
            <a:extLst>
              <a:ext uri="{FF2B5EF4-FFF2-40B4-BE49-F238E27FC236}">
                <a16:creationId xmlns:a16="http://schemas.microsoft.com/office/drawing/2014/main" id="{155BDD7A-CD2E-495B-90D6-92BFDB21AA5C}"/>
              </a:ext>
            </a:extLst>
          </p:cNvPr>
          <p:cNvSpPr/>
          <p:nvPr/>
        </p:nvSpPr>
        <p:spPr>
          <a:xfrm>
            <a:off x="4994092" y="4370774"/>
            <a:ext cx="7096801" cy="1945148"/>
          </a:xfrm>
          <a:prstGeom prst="rect">
            <a:avLst/>
          </a:prstGeom>
        </p:spPr>
        <p:txBody>
          <a:bodyPr wrap="square">
            <a:spAutoFit/>
            <a:scene3d>
              <a:camera prst="orthographicFront"/>
              <a:lightRig rig="threePt" dir="t"/>
            </a:scene3d>
            <a:sp3d extrusionH="57150">
              <a:bevelT w="38100" h="38100"/>
            </a:sp3d>
          </a:bodyPr>
          <a:lstStyle/>
          <a:p>
            <a:pPr lvl="1">
              <a:lnSpc>
                <a:spcPct val="115000"/>
              </a:lnSpc>
              <a:spcAft>
                <a:spcPts val="1200"/>
              </a:spcAft>
            </a:pPr>
            <a:r>
              <a:rPr lang="en-US" sz="2400" b="1" u="dbl" cap="small" dirty="0">
                <a:solidFill>
                  <a:prstClr val="black"/>
                </a:solidFill>
                <a:uFill>
                  <a:solidFill>
                    <a:srgbClr val="FF0000"/>
                  </a:solidFill>
                </a:uFill>
                <a:latin typeface="Arial" panose="020B0604020202020204" pitchFamily="34" charset="0"/>
                <a:ea typeface="Calibri" panose="020F0502020204030204" pitchFamily="34" charset="0"/>
                <a:cs typeface="Arial" panose="020B0604020202020204" pitchFamily="34" charset="0"/>
              </a:rPr>
              <a:t>No longer qualifies the “</a:t>
            </a:r>
            <a:r>
              <a:rPr lang="en-US" sz="2400" b="1" u="dbl" cap="small" dirty="0">
                <a:solidFill>
                  <a:srgbClr val="2EA4FC"/>
                </a:solidFill>
                <a:uFill>
                  <a:solidFill>
                    <a:srgbClr val="FF0000"/>
                  </a:solidFill>
                </a:uFill>
                <a:latin typeface="Arial" panose="020B0604020202020204" pitchFamily="34" charset="0"/>
                <a:ea typeface="Calibri" panose="020F0502020204030204" pitchFamily="34" charset="0"/>
                <a:cs typeface="Arial" panose="020B0604020202020204" pitchFamily="34" charset="0"/>
              </a:rPr>
              <a:t>night wind</a:t>
            </a:r>
            <a:r>
              <a:rPr lang="en-US" sz="2400" b="1" u="dbl" cap="small" dirty="0">
                <a:solidFill>
                  <a:prstClr val="black"/>
                </a:solidFill>
                <a:uFill>
                  <a:solidFill>
                    <a:srgbClr val="FF0000"/>
                  </a:solidFill>
                </a:uFill>
                <a:latin typeface="Arial" panose="020B0604020202020204" pitchFamily="34" charset="0"/>
                <a:ea typeface="Calibri" panose="020F0502020204030204" pitchFamily="34" charset="0"/>
                <a:cs typeface="Arial" panose="020B0604020202020204" pitchFamily="34" charset="0"/>
              </a:rPr>
              <a:t>” to be in the same </a:t>
            </a:r>
            <a:r>
              <a:rPr lang="en-US" sz="2400" b="1" u="dbl" cap="small" dirty="0">
                <a:solidFill>
                  <a:srgbClr val="00B050"/>
                </a:solidFill>
                <a:uFill>
                  <a:solidFill>
                    <a:srgbClr val="FF0000"/>
                  </a:solidFill>
                </a:uFill>
                <a:latin typeface="Arial" panose="020B0604020202020204" pitchFamily="34" charset="0"/>
                <a:ea typeface="Calibri" panose="020F0502020204030204" pitchFamily="34" charset="0"/>
                <a:cs typeface="Arial" panose="020B0604020202020204" pitchFamily="34" charset="0"/>
              </a:rPr>
              <a:t>24 hour segment </a:t>
            </a:r>
            <a:r>
              <a:rPr lang="en-US" sz="2400" b="1" u="dbl" cap="small" dirty="0">
                <a:solidFill>
                  <a:prstClr val="black"/>
                </a:solidFill>
                <a:uFill>
                  <a:solidFill>
                    <a:srgbClr val="FF0000"/>
                  </a:solidFill>
                </a:uFill>
                <a:latin typeface="Arial" panose="020B0604020202020204" pitchFamily="34" charset="0"/>
                <a:ea typeface="Calibri" panose="020F0502020204030204" pitchFamily="34" charset="0"/>
                <a:cs typeface="Arial" panose="020B0604020202020204" pitchFamily="34" charset="0"/>
              </a:rPr>
              <a:t>of time as the </a:t>
            </a:r>
            <a:r>
              <a:rPr lang="en-US" sz="2400" b="1" u="dbl" cap="small" dirty="0">
                <a:solidFill>
                  <a:srgbClr val="FFC000"/>
                </a:solidFill>
                <a:uFill>
                  <a:solidFill>
                    <a:srgbClr val="FF0000"/>
                  </a:solidFill>
                </a:uFill>
                <a:latin typeface="Arial" panose="020B0604020202020204" pitchFamily="34" charset="0"/>
                <a:ea typeface="Calibri" panose="020F0502020204030204" pitchFamily="34" charset="0"/>
                <a:cs typeface="Arial" panose="020B0604020202020204" pitchFamily="34" charset="0"/>
              </a:rPr>
              <a:t>light season</a:t>
            </a:r>
            <a:r>
              <a:rPr lang="en-US" sz="2400" b="1" cap="small"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400" b="1" cap="small" dirty="0">
                <a:solidFill>
                  <a:prstClr val="black"/>
                </a:solidFill>
                <a:latin typeface="Arial" panose="020B0604020202020204" pitchFamily="34" charset="0"/>
                <a:ea typeface="Calibri" panose="020F0502020204030204" pitchFamily="34" charset="0"/>
                <a:cs typeface="Arial" panose="020B0604020202020204" pitchFamily="34" charset="0"/>
              </a:rPr>
              <a:t>[</a:t>
            </a:r>
            <a:r>
              <a:rPr lang="en-US" sz="2400" b="1" u="dbl" cap="small" dirty="0">
                <a:solidFill>
                  <a:srgbClr val="FFC000"/>
                </a:solidFill>
                <a:uFill>
                  <a:solidFill>
                    <a:srgbClr val="FF0000"/>
                  </a:solidFill>
                </a:uFill>
                <a:latin typeface="Arial" panose="020B0604020202020204" pitchFamily="34" charset="0"/>
                <a:ea typeface="Calibri" panose="020F0502020204030204" pitchFamily="34" charset="0"/>
                <a:cs typeface="Arial" panose="020B0604020202020204" pitchFamily="34" charset="0"/>
              </a:rPr>
              <a:t>or morning</a:t>
            </a:r>
            <a:r>
              <a:rPr lang="en-US" sz="2400" b="1" cap="small"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400" b="1" u="dbl" cap="small" dirty="0">
                <a:solidFill>
                  <a:prstClr val="black"/>
                </a:solidFill>
                <a:uFill>
                  <a:solidFill>
                    <a:srgbClr val="FF0000"/>
                  </a:solidFill>
                </a:uFill>
                <a:latin typeface="Arial" panose="020B0604020202020204" pitchFamily="34" charset="0"/>
                <a:ea typeface="Calibri" panose="020F0502020204030204" pitchFamily="34" charset="0"/>
                <a:cs typeface="Arial" panose="020B0604020202020204" pitchFamily="34" charset="0"/>
              </a:rPr>
              <a:t>of </a:t>
            </a:r>
            <a:r>
              <a:rPr lang="en-US" sz="2400" b="1" u="dbl" cap="small" dirty="0" err="1">
                <a:solidFill>
                  <a:prstClr val="black"/>
                </a:solidFill>
                <a:uFill>
                  <a:solidFill>
                    <a:srgbClr val="FF0000"/>
                  </a:solidFill>
                </a:uFill>
                <a:latin typeface="Arial" panose="020B0604020202020204" pitchFamily="34" charset="0"/>
                <a:ea typeface="Calibri" panose="020F0502020204030204" pitchFamily="34" charset="0"/>
                <a:cs typeface="Arial" panose="020B0604020202020204" pitchFamily="34" charset="0"/>
              </a:rPr>
              <a:t>moses’</a:t>
            </a:r>
            <a:r>
              <a:rPr lang="en-US" sz="2400" b="1" u="dbl" cap="small" dirty="0">
                <a:solidFill>
                  <a:prstClr val="black"/>
                </a:solidFill>
                <a:uFill>
                  <a:solidFill>
                    <a:srgbClr val="FF0000"/>
                  </a:solidFill>
                </a:uFill>
                <a:latin typeface="Arial" panose="020B0604020202020204" pitchFamily="34" charset="0"/>
                <a:ea typeface="Calibri" panose="020F0502020204030204" pitchFamily="34" charset="0"/>
                <a:cs typeface="Arial" panose="020B0604020202020204" pitchFamily="34" charset="0"/>
              </a:rPr>
              <a:t> </a:t>
            </a:r>
          </a:p>
          <a:p>
            <a:pPr lvl="1">
              <a:lnSpc>
                <a:spcPct val="115000"/>
              </a:lnSpc>
              <a:spcAft>
                <a:spcPts val="1200"/>
              </a:spcAft>
            </a:pPr>
            <a:r>
              <a:rPr lang="en-US" sz="2400" b="1" u="dbl" cap="small" dirty="0">
                <a:solidFill>
                  <a:srgbClr val="2EA4FC"/>
                </a:solidFill>
                <a:uFill>
                  <a:solidFill>
                    <a:srgbClr val="FF0000"/>
                  </a:solidFill>
                </a:uFill>
                <a:latin typeface="Arial" panose="020B0604020202020204" pitchFamily="34" charset="0"/>
                <a:ea typeface="Calibri" panose="020F0502020204030204" pitchFamily="34" charset="0"/>
                <a:cs typeface="Arial" panose="020B0604020202020204" pitchFamily="34" charset="0"/>
              </a:rPr>
              <a:t>Prophetic </a:t>
            </a:r>
            <a:r>
              <a:rPr lang="en-US" sz="2400" b="1" u="dbl" cap="small" dirty="0">
                <a:solidFill>
                  <a:srgbClr val="00B050"/>
                </a:solidFill>
                <a:uFill>
                  <a:solidFill>
                    <a:srgbClr val="FF0000"/>
                  </a:solidFill>
                </a:uFill>
                <a:latin typeface="Arial Black" panose="020B0A04020102020204" pitchFamily="34" charset="0"/>
                <a:ea typeface="Calibri" panose="020F0502020204030204" pitchFamily="34" charset="0"/>
                <a:cs typeface="Arial" panose="020B0604020202020204" pitchFamily="34" charset="0"/>
              </a:rPr>
              <a:t>LOCUST</a:t>
            </a:r>
            <a:r>
              <a:rPr lang="en-US" sz="2400" b="1" u="dbl" cap="small" dirty="0">
                <a:solidFill>
                  <a:srgbClr val="2EA4FC"/>
                </a:solidFill>
                <a:uFill>
                  <a:solidFill>
                    <a:srgbClr val="FF0000"/>
                  </a:solidFill>
                </a:uFill>
                <a:latin typeface="Arial" panose="020B0604020202020204" pitchFamily="34" charset="0"/>
                <a:ea typeface="Calibri" panose="020F0502020204030204" pitchFamily="34" charset="0"/>
                <a:cs typeface="Arial" panose="020B0604020202020204" pitchFamily="34" charset="0"/>
              </a:rPr>
              <a:t> announcement</a:t>
            </a:r>
            <a:r>
              <a:rPr lang="en-US" sz="2400" b="1" dirty="0">
                <a:solidFill>
                  <a:srgbClr val="2EA4FC"/>
                </a:solidFill>
                <a:latin typeface="Arial" panose="020B0604020202020204" pitchFamily="34" charset="0"/>
                <a:ea typeface="Calibri" panose="020F0502020204030204" pitchFamily="34" charset="0"/>
                <a:cs typeface="Arial" panose="020B0604020202020204" pitchFamily="34" charset="0"/>
              </a:rPr>
              <a:t>.</a:t>
            </a:r>
            <a:endParaRPr lang="en-US" sz="2400" dirty="0">
              <a:solidFill>
                <a:srgbClr val="2EA4FC"/>
              </a:solidFill>
              <a:latin typeface="Arial" panose="020B0604020202020204" pitchFamily="34" charset="0"/>
              <a:ea typeface="Calibri" panose="020F0502020204030204" pitchFamily="34" charset="0"/>
              <a:cs typeface="Arial" panose="020B0604020202020204" pitchFamily="34" charset="0"/>
            </a:endParaRPr>
          </a:p>
        </p:txBody>
      </p:sp>
      <p:sp>
        <p:nvSpPr>
          <p:cNvPr id="11" name="Rounded Rectangular Callout 10"/>
          <p:cNvSpPr/>
          <p:nvPr/>
        </p:nvSpPr>
        <p:spPr>
          <a:xfrm>
            <a:off x="8139953" y="1825289"/>
            <a:ext cx="3950940" cy="612648"/>
          </a:xfrm>
          <a:prstGeom prst="wedgeRoundRectCallout">
            <a:avLst>
              <a:gd name="adj1" fmla="val -37386"/>
              <a:gd name="adj2" fmla="val -108702"/>
              <a:gd name="adj3" fmla="val 16667"/>
            </a:avLst>
          </a:prstGeom>
          <a:solidFill>
            <a:srgbClr val="FFFF00"/>
          </a:solidFill>
          <a:ln w="38100">
            <a:solidFill>
              <a:srgbClr val="D60093"/>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800" dirty="0">
                <a:ln>
                  <a:solidFill>
                    <a:srgbClr val="9933FF"/>
                  </a:solidFill>
                </a:ln>
                <a:solidFill>
                  <a:srgbClr val="00FFFF"/>
                </a:solidFill>
                <a:latin typeface="Arial Black" panose="020B0A04020102020204" pitchFamily="34" charset="0"/>
              </a:rPr>
              <a:t>Is “</a:t>
            </a:r>
            <a:r>
              <a:rPr lang="en-CA" sz="2800" dirty="0">
                <a:ln w="19050">
                  <a:solidFill>
                    <a:srgbClr val="9933FF"/>
                  </a:solidFill>
                </a:ln>
                <a:solidFill>
                  <a:srgbClr val="00FFFF"/>
                </a:solidFill>
                <a:effectLst>
                  <a:glow rad="139700">
                    <a:srgbClr val="3AF0AB">
                      <a:alpha val="40000"/>
                    </a:srgbClr>
                  </a:glow>
                </a:effectLst>
                <a:latin typeface="Arial Black" panose="020B0A04020102020204" pitchFamily="34" charset="0"/>
              </a:rPr>
              <a:t>Machar</a:t>
            </a:r>
            <a:r>
              <a:rPr lang="en-CA" sz="2800" dirty="0">
                <a:ln>
                  <a:solidFill>
                    <a:srgbClr val="9933FF"/>
                  </a:solidFill>
                </a:ln>
                <a:solidFill>
                  <a:srgbClr val="00FFFF"/>
                </a:solidFill>
                <a:latin typeface="Arial Black" panose="020B0A04020102020204" pitchFamily="34" charset="0"/>
              </a:rPr>
              <a:t>” HERE?</a:t>
            </a:r>
          </a:p>
        </p:txBody>
      </p:sp>
      <p:sp>
        <p:nvSpPr>
          <p:cNvPr id="12" name="Rounded Rectangular Callout 11"/>
          <p:cNvSpPr/>
          <p:nvPr/>
        </p:nvSpPr>
        <p:spPr>
          <a:xfrm>
            <a:off x="5209809" y="1689273"/>
            <a:ext cx="2699385" cy="782664"/>
          </a:xfrm>
          <a:prstGeom prst="wedgeRoundRectCallout">
            <a:avLst>
              <a:gd name="adj1" fmla="val 9141"/>
              <a:gd name="adj2" fmla="val -68683"/>
              <a:gd name="adj3" fmla="val 16667"/>
            </a:avLst>
          </a:prstGeom>
          <a:ln w="38100">
            <a:solidFill>
              <a:srgbClr val="D6009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400" b="1" i="1" dirty="0">
                <a:solidFill>
                  <a:srgbClr val="00B0F0"/>
                </a:solidFill>
                <a:latin typeface="Comic Sans MS" panose="030F0702030302020204" pitchFamily="66" charset="0"/>
              </a:rPr>
              <a:t> </a:t>
            </a:r>
            <a:r>
              <a:rPr lang="en-CA" sz="2400" b="1" dirty="0">
                <a:solidFill>
                  <a:srgbClr val="FFFF00"/>
                </a:solidFill>
                <a:effectLst>
                  <a:glow rad="127000">
                    <a:srgbClr val="002060"/>
                  </a:glow>
                </a:effectLst>
              </a:rPr>
              <a:t>Mosheh warns  Pharaoh!</a:t>
            </a:r>
          </a:p>
        </p:txBody>
      </p:sp>
      <p:sp>
        <p:nvSpPr>
          <p:cNvPr id="3" name="Rounded Rectangular Callout 2"/>
          <p:cNvSpPr/>
          <p:nvPr/>
        </p:nvSpPr>
        <p:spPr>
          <a:xfrm>
            <a:off x="4994766" y="6279758"/>
            <a:ext cx="6929437" cy="496310"/>
          </a:xfrm>
          <a:prstGeom prst="wedgeRoundRectCallout">
            <a:avLst>
              <a:gd name="adj1" fmla="val 38543"/>
              <a:gd name="adj2" fmla="val -44106"/>
              <a:gd name="adj3" fmla="val 16667"/>
            </a:avLst>
          </a:prstGeom>
          <a:solidFill>
            <a:schemeClr val="accent2"/>
          </a:solidFill>
          <a:ln>
            <a:solidFill>
              <a:srgbClr val="9933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2200" dirty="0">
                <a:solidFill>
                  <a:srgbClr val="002060"/>
                </a:solidFill>
              </a:rPr>
              <a:t>Will the </a:t>
            </a:r>
            <a:r>
              <a:rPr lang="en-CA" sz="2200" b="1" dirty="0">
                <a:solidFill>
                  <a:srgbClr val="00B050"/>
                </a:solidFill>
              </a:rPr>
              <a:t>Locust’s testimony </a:t>
            </a:r>
            <a:r>
              <a:rPr lang="en-CA" sz="2200" dirty="0">
                <a:solidFill>
                  <a:srgbClr val="002060"/>
                </a:solidFill>
              </a:rPr>
              <a:t>influence your thoughts?</a:t>
            </a:r>
          </a:p>
        </p:txBody>
      </p:sp>
      <p:sp>
        <p:nvSpPr>
          <p:cNvPr id="13" name="Rounded Rectangular Callout 12"/>
          <p:cNvSpPr/>
          <p:nvPr/>
        </p:nvSpPr>
        <p:spPr>
          <a:xfrm>
            <a:off x="1086996" y="166177"/>
            <a:ext cx="3661087" cy="423333"/>
          </a:xfrm>
          <a:prstGeom prst="wedgeRoundRectCallout">
            <a:avLst>
              <a:gd name="adj1" fmla="val -43746"/>
              <a:gd name="adj2" fmla="val 119151"/>
              <a:gd name="adj3" fmla="val 16667"/>
            </a:avLst>
          </a:prstGeom>
          <a:solidFill>
            <a:srgbClr val="FFFF00"/>
          </a:solidFill>
          <a:ln w="38100">
            <a:solidFill>
              <a:srgbClr val="D60093"/>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ln w="9525">
                  <a:solidFill>
                    <a:srgbClr val="9933FF"/>
                  </a:solidFill>
                </a:ln>
                <a:solidFill>
                  <a:srgbClr val="00FFFF"/>
                </a:solidFill>
                <a:effectLst>
                  <a:glow rad="139700">
                    <a:srgbClr val="3AF0AB">
                      <a:alpha val="40000"/>
                    </a:srgbClr>
                  </a:glow>
                </a:effectLst>
                <a:latin typeface="Arial Black" panose="020B0A04020102020204" pitchFamily="34" charset="0"/>
              </a:rPr>
              <a:t>Machar ~ </a:t>
            </a:r>
            <a:r>
              <a:rPr lang="en-CA" dirty="0">
                <a:ln w="9525">
                  <a:solidFill>
                    <a:srgbClr val="9933FF"/>
                  </a:solidFill>
                </a:ln>
                <a:solidFill>
                  <a:srgbClr val="D60093"/>
                </a:solidFill>
                <a:effectLst>
                  <a:glow rad="139700">
                    <a:srgbClr val="3AF0AB">
                      <a:alpha val="40000"/>
                    </a:srgbClr>
                  </a:glow>
                </a:effectLst>
                <a:latin typeface="Arial Black" panose="020B0A04020102020204" pitchFamily="34" charset="0"/>
              </a:rPr>
              <a:t>the </a:t>
            </a:r>
            <a:r>
              <a:rPr lang="en-CA" u="sng" dirty="0">
                <a:ln w="9525">
                  <a:solidFill>
                    <a:srgbClr val="9933FF"/>
                  </a:solidFill>
                </a:ln>
                <a:solidFill>
                  <a:srgbClr val="D60093"/>
                </a:solidFill>
                <a:effectLst>
                  <a:glow rad="139700">
                    <a:srgbClr val="3AF0AB">
                      <a:alpha val="40000"/>
                    </a:srgbClr>
                  </a:glow>
                </a:effectLst>
                <a:latin typeface="Arial Black" panose="020B0A04020102020204" pitchFamily="34" charset="0"/>
              </a:rPr>
              <a:t>NEXT CYCLE</a:t>
            </a:r>
            <a:r>
              <a:rPr lang="en-CA" dirty="0">
                <a:ln w="9525">
                  <a:solidFill>
                    <a:srgbClr val="9933FF"/>
                  </a:solidFill>
                </a:ln>
                <a:solidFill>
                  <a:srgbClr val="D60093"/>
                </a:solidFill>
                <a:effectLst>
                  <a:glow rad="139700">
                    <a:srgbClr val="3AF0AB">
                      <a:alpha val="40000"/>
                    </a:srgbClr>
                  </a:glow>
                </a:effectLst>
                <a:latin typeface="Arial Black" panose="020B0A04020102020204" pitchFamily="34" charset="0"/>
              </a:rPr>
              <a:t>!</a:t>
            </a:r>
            <a:endParaRPr lang="en-CA" dirty="0">
              <a:ln w="9525">
                <a:solidFill>
                  <a:srgbClr val="9933FF"/>
                </a:solidFill>
              </a:ln>
              <a:solidFill>
                <a:srgbClr val="D60093"/>
              </a:solidFill>
              <a:latin typeface="Arial Black" panose="020B0A04020102020204" pitchFamily="34" charset="0"/>
            </a:endParaRPr>
          </a:p>
        </p:txBody>
      </p:sp>
      <p:sp>
        <p:nvSpPr>
          <p:cNvPr id="15" name="Slide Number Placeholder 2"/>
          <p:cNvSpPr>
            <a:spLocks noGrp="1"/>
          </p:cNvSpPr>
          <p:nvPr>
            <p:ph type="sldNum" sz="quarter" idx="13"/>
          </p:nvPr>
        </p:nvSpPr>
        <p:spPr>
          <a:xfrm>
            <a:off x="9509781" y="6518844"/>
            <a:ext cx="2743200" cy="249385"/>
          </a:xfrm>
        </p:spPr>
        <p:txBody>
          <a:bodyPr/>
          <a:lstStyle/>
          <a:p>
            <a:fld id="{48BB047D-A6CD-43AB-96F0-683C726B586B}" type="slidenum">
              <a:rPr lang="en-US" sz="1400" b="1" smtClean="0"/>
              <a:pPr/>
              <a:t>60</a:t>
            </a:fld>
            <a:endParaRPr lang="en-US" b="1" dirty="0"/>
          </a:p>
        </p:txBody>
      </p:sp>
    </p:spTree>
    <p:extLst>
      <p:ext uri="{BB962C8B-B14F-4D97-AF65-F5344CB8AC3E}">
        <p14:creationId xmlns:p14="http://schemas.microsoft.com/office/powerpoint/2010/main" val="38770506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1250"/>
                                        <p:tgtEl>
                                          <p:spTgt spid="12"/>
                                        </p:tgtEl>
                                      </p:cBhvr>
                                    </p:animEffect>
                                  </p:childTnLst>
                                </p:cTn>
                              </p:par>
                            </p:childTnLst>
                          </p:cTn>
                        </p:par>
                        <p:par>
                          <p:cTn id="8" fill="hold">
                            <p:stCondLst>
                              <p:cond delay="1250"/>
                            </p:stCondLst>
                            <p:childTnLst>
                              <p:par>
                                <p:cTn id="9" presetID="21"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heel(1)">
                                      <p:cBhvr>
                                        <p:cTn id="11" dur="125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linds(horizontal)">
                                      <p:cBhvr>
                                        <p:cTn id="30" dur="500"/>
                                        <p:tgtEl>
                                          <p:spTgt spid="3"/>
                                        </p:tgtEl>
                                      </p:cBhvr>
                                    </p:animEffect>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1000" fill="hold"/>
                                        <p:tgtEl>
                                          <p:spTgt spid="13"/>
                                        </p:tgtEl>
                                        <p:attrNameLst>
                                          <p:attrName>ppt_x</p:attrName>
                                        </p:attrNameLst>
                                      </p:cBhvr>
                                      <p:tavLst>
                                        <p:tav tm="0">
                                          <p:val>
                                            <p:strVal val="#ppt_x"/>
                                          </p:val>
                                        </p:tav>
                                        <p:tav tm="100000">
                                          <p:val>
                                            <p:strVal val="#ppt_x"/>
                                          </p:val>
                                        </p:tav>
                                      </p:tavLst>
                                    </p:anim>
                                    <p:anim calcmode="lin" valueType="num">
                                      <p:cBhvr additive="base">
                                        <p:cTn id="35" dur="1000" fill="hold"/>
                                        <p:tgtEl>
                                          <p:spTgt spid="13"/>
                                        </p:tgtEl>
                                        <p:attrNameLst>
                                          <p:attrName>ppt_y</p:attrName>
                                        </p:attrNameLst>
                                      </p:cBhvr>
                                      <p:tavLst>
                                        <p:tav tm="0">
                                          <p:val>
                                            <p:strVal val="1+#ppt_h/2"/>
                                          </p:val>
                                        </p:tav>
                                        <p:tav tm="100000">
                                          <p:val>
                                            <p:strVal val="#ppt_y"/>
                                          </p:val>
                                        </p:tav>
                                      </p:tavLst>
                                    </p:anim>
                                  </p:childTnLst>
                                </p:cTn>
                              </p:par>
                            </p:childTnLst>
                          </p:cTn>
                        </p:par>
                        <p:par>
                          <p:cTn id="36" fill="hold">
                            <p:stCondLst>
                              <p:cond delay="1500"/>
                            </p:stCondLst>
                            <p:childTnLst>
                              <p:par>
                                <p:cTn id="37" presetID="8" presetClass="emph" presetSubtype="0" repeatCount="2000" fill="hold" grpId="1" nodeType="afterEffect">
                                  <p:stCondLst>
                                    <p:cond delay="0"/>
                                  </p:stCondLst>
                                  <p:childTnLst>
                                    <p:animRot by="21600000">
                                      <p:cBhvr>
                                        <p:cTn id="38" dur="1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animBg="1"/>
      <p:bldP spid="3" grpId="0" animBg="1"/>
      <p:bldP spid="13" grpId="0" animBg="1"/>
      <p:bldP spid="13"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B8296E-A958-441F-A23E-B103BB3353B7}"/>
              </a:ext>
            </a:extLst>
          </p:cNvPr>
          <p:cNvSpPr/>
          <p:nvPr/>
        </p:nvSpPr>
        <p:spPr>
          <a:xfrm>
            <a:off x="0" y="4303454"/>
            <a:ext cx="12192000" cy="2554545"/>
          </a:xfrm>
          <a:prstGeom prst="rect">
            <a:avLst/>
          </a:prstGeom>
          <a:solidFill>
            <a:srgbClr val="477874">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Poppins"/>
              <a:ea typeface="+mn-ea"/>
              <a:cs typeface="+mn-cs"/>
            </a:endParaRPr>
          </a:p>
        </p:txBody>
      </p:sp>
      <p:sp>
        <p:nvSpPr>
          <p:cNvPr id="3" name="TextBox 2">
            <a:extLst>
              <a:ext uri="{FF2B5EF4-FFF2-40B4-BE49-F238E27FC236}">
                <a16:creationId xmlns:a16="http://schemas.microsoft.com/office/drawing/2014/main" id="{780789F5-2BDA-42C1-8865-2C95A2D06A7D}"/>
              </a:ext>
            </a:extLst>
          </p:cNvPr>
          <p:cNvSpPr txBox="1"/>
          <p:nvPr/>
        </p:nvSpPr>
        <p:spPr>
          <a:xfrm>
            <a:off x="1285340" y="32300"/>
            <a:ext cx="9877246" cy="923330"/>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lumMod val="75000"/>
                    <a:lumOff val="25000"/>
                  </a:prstClr>
                </a:solidFill>
                <a:effectLst/>
                <a:uLnTx/>
                <a:uFillTx/>
                <a:latin typeface="Playfair Display"/>
                <a:ea typeface="+mn-ea"/>
                <a:cs typeface="+mn-cs"/>
              </a:rPr>
              <a:t> Sunset’s </a:t>
            </a:r>
            <a:r>
              <a:rPr kumimoji="0" lang="en-US" sz="4800" b="1" i="0" u="sng" strike="noStrike" kern="1200" cap="none" spc="0" normalizeH="0" baseline="0" noProof="0" dirty="0">
                <a:ln>
                  <a:noFill/>
                </a:ln>
                <a:solidFill>
                  <a:srgbClr val="C00000"/>
                </a:solidFill>
                <a:effectLst/>
                <a:uLnTx/>
                <a:uFillTx/>
                <a:latin typeface="Playfair Display"/>
                <a:ea typeface="+mn-ea"/>
                <a:cs typeface="+mn-cs"/>
              </a:rPr>
              <a:t>DEFINITION</a:t>
            </a:r>
            <a:r>
              <a:rPr kumimoji="0" lang="en-US" sz="4800" b="1" i="0" u="none" strike="noStrike" kern="1200" cap="none" spc="0" normalizeH="0" baseline="0" noProof="0" dirty="0">
                <a:ln>
                  <a:noFill/>
                </a:ln>
                <a:solidFill>
                  <a:prstClr val="black">
                    <a:lumMod val="75000"/>
                    <a:lumOff val="25000"/>
                  </a:prstClr>
                </a:solidFill>
                <a:effectLst/>
                <a:uLnTx/>
                <a:uFillTx/>
                <a:latin typeface="Playfair Display"/>
                <a:ea typeface="+mn-ea"/>
                <a:cs typeface="+mn-cs"/>
              </a:rPr>
              <a:t> </a:t>
            </a:r>
            <a:r>
              <a:rPr kumimoji="0" lang="en-US" sz="5400" b="1" i="0" u="none" strike="noStrike" kern="1200" cap="none" spc="0" normalizeH="0" baseline="0" noProof="0" dirty="0">
                <a:ln>
                  <a:noFill/>
                </a:ln>
                <a:solidFill>
                  <a:prstClr val="black">
                    <a:lumMod val="75000"/>
                    <a:lumOff val="25000"/>
                  </a:prstClr>
                </a:solidFill>
                <a:effectLst/>
                <a:uLnTx/>
                <a:uFillTx/>
                <a:latin typeface="Playfair Display"/>
                <a:ea typeface="+mn-ea"/>
                <a:cs typeface="+mn-cs"/>
              </a:rPr>
              <a:t>Collapse</a:t>
            </a:r>
            <a:endParaRPr kumimoji="0" lang="id-ID" sz="2400" b="1" i="0" u="sng" strike="noStrike" kern="1200" cap="none" spc="0" normalizeH="0" baseline="0" noProof="0" dirty="0">
              <a:ln>
                <a:solidFill>
                  <a:srgbClr val="3333FF"/>
                </a:solidFill>
              </a:ln>
              <a:solidFill>
                <a:srgbClr val="FF0000"/>
              </a:solidFill>
              <a:effectLst/>
              <a:uLnTx/>
              <a:uFillTx/>
              <a:latin typeface="Playfair Display"/>
            </a:endParaRPr>
          </a:p>
        </p:txBody>
      </p:sp>
      <p:sp>
        <p:nvSpPr>
          <p:cNvPr id="43" name="Slide Number Placeholder 2"/>
          <p:cNvSpPr>
            <a:spLocks noGrp="1"/>
          </p:cNvSpPr>
          <p:nvPr>
            <p:ph type="sldNum" sz="quarter" idx="13"/>
          </p:nvPr>
        </p:nvSpPr>
        <p:spPr>
          <a:xfrm>
            <a:off x="9330481" y="6500914"/>
            <a:ext cx="2743200" cy="249385"/>
          </a:xfrm>
        </p:spPr>
        <p:txBody>
          <a:bodyPr/>
          <a:lstStyle/>
          <a:p>
            <a:fld id="{48BB047D-A6CD-43AB-96F0-683C726B586B}" type="slidenum">
              <a:rPr lang="en-US" sz="1400" b="1" smtClean="0">
                <a:solidFill>
                  <a:schemeClr val="bg1"/>
                </a:solidFill>
              </a:rPr>
              <a:pPr/>
              <a:t>61</a:t>
            </a:fld>
            <a:endParaRPr lang="en-US" b="1" dirty="0">
              <a:solidFill>
                <a:schemeClr val="bg1"/>
              </a:solidFill>
            </a:endParaRPr>
          </a:p>
        </p:txBody>
      </p:sp>
      <p:graphicFrame>
        <p:nvGraphicFramePr>
          <p:cNvPr id="42" name="Table 41"/>
          <p:cNvGraphicFramePr>
            <a:graphicFrameLocks noGrp="1"/>
          </p:cNvGraphicFramePr>
          <p:nvPr>
            <p:extLst>
              <p:ext uri="{D42A27DB-BD31-4B8C-83A1-F6EECF244321}">
                <p14:modId xmlns:p14="http://schemas.microsoft.com/office/powerpoint/2010/main" val="2467211901"/>
              </p:ext>
            </p:extLst>
          </p:nvPr>
        </p:nvGraphicFramePr>
        <p:xfrm>
          <a:off x="1070486" y="5508080"/>
          <a:ext cx="10061608" cy="822960"/>
        </p:xfrm>
        <a:graphic>
          <a:graphicData uri="http://schemas.openxmlformats.org/drawingml/2006/table">
            <a:tbl>
              <a:tblPr firstRow="1" bandRow="1">
                <a:tableStyleId>{5C22544A-7EE6-4342-B048-85BDC9FD1C3A}</a:tableStyleId>
              </a:tblPr>
              <a:tblGrid>
                <a:gridCol w="2515402">
                  <a:extLst>
                    <a:ext uri="{9D8B030D-6E8A-4147-A177-3AD203B41FA5}">
                      <a16:colId xmlns:a16="http://schemas.microsoft.com/office/drawing/2014/main" val="20000"/>
                    </a:ext>
                  </a:extLst>
                </a:gridCol>
                <a:gridCol w="2515402">
                  <a:extLst>
                    <a:ext uri="{9D8B030D-6E8A-4147-A177-3AD203B41FA5}">
                      <a16:colId xmlns:a16="http://schemas.microsoft.com/office/drawing/2014/main" val="20001"/>
                    </a:ext>
                  </a:extLst>
                </a:gridCol>
                <a:gridCol w="2515402">
                  <a:extLst>
                    <a:ext uri="{9D8B030D-6E8A-4147-A177-3AD203B41FA5}">
                      <a16:colId xmlns:a16="http://schemas.microsoft.com/office/drawing/2014/main" val="20002"/>
                    </a:ext>
                  </a:extLst>
                </a:gridCol>
                <a:gridCol w="2515402">
                  <a:extLst>
                    <a:ext uri="{9D8B030D-6E8A-4147-A177-3AD203B41FA5}">
                      <a16:colId xmlns:a16="http://schemas.microsoft.com/office/drawing/2014/main" val="20003"/>
                    </a:ext>
                  </a:extLst>
                </a:gridCol>
              </a:tblGrid>
              <a:tr h="581233">
                <a:tc>
                  <a:txBody>
                    <a:bodyPr/>
                    <a:lstStyle/>
                    <a:p>
                      <a:pPr algn="ctr"/>
                      <a:r>
                        <a:rPr lang="en-CA" sz="2400" dirty="0"/>
                        <a:t>Night Season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tx1"/>
                    </a:solidFill>
                  </a:tcPr>
                </a:tc>
                <a:tc>
                  <a:txBody>
                    <a:bodyPr/>
                    <a:lstStyle/>
                    <a:p>
                      <a:pPr algn="ctr"/>
                      <a:r>
                        <a:rPr lang="en-CA" sz="2400" dirty="0">
                          <a:solidFill>
                            <a:srgbClr val="3333FF"/>
                          </a:solidFill>
                        </a:rPr>
                        <a:t>Light </a:t>
                      </a:r>
                      <a:r>
                        <a:rPr lang="en-CA" sz="2400" baseline="0" dirty="0">
                          <a:solidFill>
                            <a:srgbClr val="3333FF"/>
                          </a:solidFill>
                        </a:rPr>
                        <a:t>Season #1</a:t>
                      </a:r>
                      <a:endParaRPr lang="en-CA" sz="2400" dirty="0">
                        <a:solidFill>
                          <a:srgbClr val="3333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00FFFF"/>
                    </a:solidFill>
                  </a:tcPr>
                </a:tc>
                <a:tc>
                  <a:txBody>
                    <a:bodyPr/>
                    <a:lstStyle/>
                    <a:p>
                      <a:pPr algn="ctr"/>
                      <a:r>
                        <a:rPr lang="en-CA" sz="2400" dirty="0"/>
                        <a:t>Night Season </a:t>
                      </a:r>
                      <a:r>
                        <a:rPr lang="en-CA" sz="2400" dirty="0">
                          <a:solidFill>
                            <a:srgbClr val="FF00FF"/>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tx1"/>
                    </a:solidFill>
                  </a:tcPr>
                </a:tc>
                <a:tc>
                  <a:txBody>
                    <a:bodyPr/>
                    <a:lstStyle/>
                    <a:p>
                      <a:pPr algn="ctr"/>
                      <a:r>
                        <a:rPr lang="en-CA" sz="2400" dirty="0">
                          <a:solidFill>
                            <a:srgbClr val="3333FF"/>
                          </a:solidFill>
                        </a:rPr>
                        <a:t>Light Season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00FFFF"/>
                    </a:solidFill>
                  </a:tcPr>
                </a:tc>
                <a:extLst>
                  <a:ext uri="{0D108BD9-81ED-4DB2-BD59-A6C34878D82A}">
                    <a16:rowId xmlns:a16="http://schemas.microsoft.com/office/drawing/2014/main" val="10000"/>
                  </a:ext>
                </a:extLst>
              </a:tr>
            </a:tbl>
          </a:graphicData>
        </a:graphic>
      </p:graphicFrame>
      <p:sp>
        <p:nvSpPr>
          <p:cNvPr id="44" name="Right Bracket 43"/>
          <p:cNvSpPr/>
          <p:nvPr/>
        </p:nvSpPr>
        <p:spPr>
          <a:xfrm rot="16200000">
            <a:off x="3521978" y="2916340"/>
            <a:ext cx="140247" cy="5043232"/>
          </a:xfrm>
          <a:prstGeom prst="rightBracket">
            <a:avLst>
              <a:gd name="adj" fmla="val 252191"/>
            </a:avLst>
          </a:prstGeom>
          <a:solidFill>
            <a:schemeClr val="accent1">
              <a:lumMod val="60000"/>
              <a:lumOff val="40000"/>
            </a:schemeClr>
          </a:solidFill>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45" name="Right Bracket 44"/>
          <p:cNvSpPr/>
          <p:nvPr/>
        </p:nvSpPr>
        <p:spPr>
          <a:xfrm rot="16200000">
            <a:off x="8548034" y="2917908"/>
            <a:ext cx="140247" cy="5043232"/>
          </a:xfrm>
          <a:prstGeom prst="rightBracket">
            <a:avLst>
              <a:gd name="adj" fmla="val 252191"/>
            </a:avLst>
          </a:prstGeom>
          <a:solidFill>
            <a:srgbClr val="BAB870"/>
          </a:solidFill>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46" name="Straight Connector 45"/>
          <p:cNvCxnSpPr/>
          <p:nvPr/>
        </p:nvCxnSpPr>
        <p:spPr>
          <a:xfrm flipV="1">
            <a:off x="1050165" y="5044597"/>
            <a:ext cx="0" cy="1268236"/>
          </a:xfrm>
          <a:prstGeom prst="line">
            <a:avLst/>
          </a:prstGeom>
          <a:ln w="76200">
            <a:solidFill>
              <a:srgbClr val="FFC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6077691" y="5024277"/>
            <a:ext cx="0" cy="1288660"/>
          </a:xfrm>
          <a:prstGeom prst="line">
            <a:avLst/>
          </a:prstGeom>
          <a:ln w="76200">
            <a:solidFill>
              <a:srgbClr val="FFC000"/>
            </a:solidFill>
          </a:ln>
          <a:effectLst>
            <a:glow rad="762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11125922" y="5130171"/>
            <a:ext cx="6172" cy="1192824"/>
          </a:xfrm>
          <a:prstGeom prst="line">
            <a:avLst/>
          </a:prstGeom>
          <a:ln w="76200">
            <a:solidFill>
              <a:srgbClr val="FFC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3657600" y="5190769"/>
            <a:ext cx="2344916" cy="12779"/>
          </a:xfrm>
          <a:prstGeom prst="straightConnector1">
            <a:avLst/>
          </a:prstGeom>
          <a:ln w="57150">
            <a:solidFill>
              <a:srgbClr val="FFC000"/>
            </a:solidFill>
            <a:tailEnd type="triangle"/>
          </a:ln>
          <a:effectLst>
            <a:glow rad="101600">
              <a:srgbClr val="3AF0AB">
                <a:alpha val="40000"/>
              </a:srgbClr>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8618157" y="4528868"/>
            <a:ext cx="0" cy="1782184"/>
          </a:xfrm>
          <a:prstGeom prst="line">
            <a:avLst/>
          </a:prstGeom>
          <a:ln w="76200">
            <a:solidFill>
              <a:srgbClr val="D60093"/>
            </a:solidFill>
          </a:ln>
          <a:effectLst>
            <a:glow rad="762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3576991" y="5044597"/>
            <a:ext cx="0" cy="1288660"/>
          </a:xfrm>
          <a:prstGeom prst="line">
            <a:avLst/>
          </a:prstGeom>
          <a:ln w="76200">
            <a:solidFill>
              <a:srgbClr val="D60093"/>
            </a:solidFill>
          </a:ln>
          <a:effectLst>
            <a:glow rad="762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F9E482A8-D093-45C3-B600-CFAEE66122DC}"/>
              </a:ext>
            </a:extLst>
          </p:cNvPr>
          <p:cNvSpPr/>
          <p:nvPr/>
        </p:nvSpPr>
        <p:spPr>
          <a:xfrm>
            <a:off x="1212598" y="1194859"/>
            <a:ext cx="9927176" cy="1083374"/>
          </a:xfrm>
          <a:prstGeom prst="rect">
            <a:avLst/>
          </a:prstGeom>
        </p:spPr>
        <p:txBody>
          <a:bodyPr wrap="square">
            <a:spAutoFit/>
            <a:scene3d>
              <a:camera prst="orthographicFront"/>
              <a:lightRig rig="threePt" dir="t"/>
            </a:scene3d>
            <a:sp3d extrusionH="57150">
              <a:bevelT w="38100" h="38100"/>
            </a:sp3d>
          </a:bodyPr>
          <a:lstStyle/>
          <a:p>
            <a:pPr lvl="0">
              <a:lnSpc>
                <a:spcPct val="115000"/>
              </a:lnSpc>
            </a:pPr>
            <a:r>
              <a:rPr kumimoji="0" lang="en-US" sz="2800" b="1" i="0" u="none" strike="noStrike" kern="1200" cap="none" spc="0" normalizeH="0" baseline="0" noProof="0" dirty="0" err="1">
                <a:ln>
                  <a:noFill/>
                </a:ln>
                <a:solidFill>
                  <a:srgbClr val="666633"/>
                </a:solidFill>
                <a:effectLst/>
                <a:uLnTx/>
                <a:uFillTx/>
                <a:latin typeface="Arial Narrow" panose="020B0606020202030204" pitchFamily="34" charset="0"/>
                <a:ea typeface="+mn-ea"/>
                <a:cs typeface="+mn-cs"/>
              </a:rPr>
              <a:t>Mosheh</a:t>
            </a:r>
            <a:r>
              <a:rPr kumimoji="0" lang="en-US" sz="2800" b="1" i="0" u="none" strike="noStrike" kern="1200" cap="none" spc="0" normalizeH="0" baseline="0" noProof="0" dirty="0">
                <a:ln>
                  <a:noFill/>
                </a:ln>
                <a:solidFill>
                  <a:srgbClr val="666633"/>
                </a:solidFill>
                <a:effectLst/>
                <a:uLnTx/>
                <a:uFillTx/>
                <a:latin typeface="Arial Narrow" panose="020B0606020202030204" pitchFamily="34" charset="0"/>
                <a:ea typeface="+mn-ea"/>
                <a:cs typeface="+mn-cs"/>
              </a:rPr>
              <a:t> stretched forth his rod in the morning, to bring in the wind </a:t>
            </a:r>
            <a:r>
              <a:rPr kumimoji="0" lang="en-US" sz="2800" b="1" i="0" u="sng" strike="noStrike" kern="1200" cap="none" spc="0" normalizeH="0" baseline="0" noProof="0" dirty="0">
                <a:ln>
                  <a:noFill/>
                </a:ln>
                <a:solidFill>
                  <a:srgbClr val="666633"/>
                </a:solidFill>
                <a:effectLst/>
                <a:uLnTx/>
                <a:uFillTx/>
                <a:latin typeface="Arial Narrow" panose="020B0606020202030204" pitchFamily="34" charset="0"/>
                <a:ea typeface="+mn-ea"/>
                <a:cs typeface="+mn-cs"/>
              </a:rPr>
              <a:t>ALL</a:t>
            </a:r>
            <a:r>
              <a:rPr kumimoji="0" lang="en-US" sz="2800" b="1" i="0" u="none" strike="noStrike" kern="1200" cap="none" spc="0" normalizeH="0" noProof="0" dirty="0">
                <a:ln>
                  <a:noFill/>
                </a:ln>
                <a:solidFill>
                  <a:srgbClr val="666633"/>
                </a:solidFill>
                <a:effectLst/>
                <a:uLnTx/>
                <a:uFillTx/>
                <a:latin typeface="Arial Narrow" panose="020B0606020202030204" pitchFamily="34" charset="0"/>
                <a:ea typeface="+mn-ea"/>
                <a:cs typeface="+mn-cs"/>
              </a:rPr>
              <a:t> that day, AND … </a:t>
            </a:r>
            <a:endParaRPr kumimoji="0" lang="en-US" sz="2800" b="1" i="0" u="none" strike="noStrike" kern="1200" cap="none" spc="0" normalizeH="0" baseline="0" noProof="0" dirty="0">
              <a:ln>
                <a:noFill/>
              </a:ln>
              <a:solidFill>
                <a:srgbClr val="666633"/>
              </a:solidFill>
              <a:effectLst/>
              <a:uLnTx/>
              <a:uFillTx/>
              <a:latin typeface="Arial Narrow" panose="020B0606020202030204" pitchFamily="34" charset="0"/>
              <a:ea typeface="+mn-ea"/>
              <a:cs typeface="+mn-cs"/>
            </a:endParaRPr>
          </a:p>
        </p:txBody>
      </p:sp>
      <p:sp>
        <p:nvSpPr>
          <p:cNvPr id="6" name="Oval 5"/>
          <p:cNvSpPr/>
          <p:nvPr/>
        </p:nvSpPr>
        <p:spPr>
          <a:xfrm>
            <a:off x="6702721" y="4416753"/>
            <a:ext cx="1204596" cy="1143909"/>
          </a:xfrm>
          <a:prstGeom prst="ellipse">
            <a:avLst/>
          </a:prstGeom>
          <a:solidFill>
            <a:schemeClr val="tx1"/>
          </a:solidFill>
          <a:ln>
            <a:solidFill>
              <a:srgbClr val="00FF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8000" dirty="0">
                <a:solidFill>
                  <a:srgbClr val="FF00FF"/>
                </a:solidFill>
                <a:effectLst>
                  <a:glow rad="76200">
                    <a:srgbClr val="66FF33"/>
                  </a:glow>
                </a:effectLst>
              </a:rPr>
              <a:t>?</a:t>
            </a:r>
          </a:p>
        </p:txBody>
      </p:sp>
      <p:sp>
        <p:nvSpPr>
          <p:cNvPr id="17" name="Rectangle 16">
            <a:extLst>
              <a:ext uri="{FF2B5EF4-FFF2-40B4-BE49-F238E27FC236}">
                <a16:creationId xmlns:a16="http://schemas.microsoft.com/office/drawing/2014/main" id="{F9E482A8-D093-45C3-B600-CFAEE66122DC}"/>
              </a:ext>
            </a:extLst>
          </p:cNvPr>
          <p:cNvSpPr/>
          <p:nvPr/>
        </p:nvSpPr>
        <p:spPr>
          <a:xfrm>
            <a:off x="2017433" y="3432186"/>
            <a:ext cx="8192569" cy="587853"/>
          </a:xfrm>
          <a:prstGeom prst="rect">
            <a:avLst/>
          </a:prstGeom>
        </p:spPr>
        <p:txBody>
          <a:bodyPr wrap="square">
            <a:spAutoFit/>
            <a:scene3d>
              <a:camera prst="orthographicFront"/>
              <a:lightRig rig="threePt" dir="t"/>
            </a:scene3d>
            <a:sp3d extrusionH="57150">
              <a:bevelT w="38100" h="38100" prst="angle"/>
            </a:sp3d>
          </a:bodyPr>
          <a:lstStyle/>
          <a:p>
            <a:pPr lvl="0">
              <a:lnSpc>
                <a:spcPct val="115000"/>
              </a:lnSpc>
            </a:pPr>
            <a:r>
              <a:rPr lang="en-US" sz="2800" b="1" dirty="0">
                <a:ln w="19050">
                  <a:solidFill>
                    <a:srgbClr val="FFFF00"/>
                  </a:solidFill>
                </a:ln>
                <a:solidFill>
                  <a:srgbClr val="FF00FF"/>
                </a:solidFill>
                <a:effectLst>
                  <a:glow rad="127000">
                    <a:schemeClr val="tx1">
                      <a:lumMod val="95000"/>
                      <a:lumOff val="5000"/>
                    </a:schemeClr>
                  </a:glow>
                </a:effectLst>
                <a:latin typeface="Arial Black" panose="020B0A04020102020204" pitchFamily="34" charset="0"/>
              </a:rPr>
              <a:t>So let’s look closer at the Hebrew words!</a:t>
            </a:r>
            <a:endParaRPr kumimoji="0" lang="en-US" sz="2800" b="1" i="0" u="none" strike="noStrike" kern="1200" cap="none" spc="0" normalizeH="0" baseline="0" noProof="0" dirty="0">
              <a:ln w="19050">
                <a:solidFill>
                  <a:srgbClr val="FFFF00"/>
                </a:solidFill>
              </a:ln>
              <a:solidFill>
                <a:srgbClr val="FF00FF"/>
              </a:solidFill>
              <a:effectLst>
                <a:glow rad="127000">
                  <a:schemeClr val="tx1">
                    <a:lumMod val="95000"/>
                    <a:lumOff val="5000"/>
                  </a:schemeClr>
                </a:glow>
              </a:effectLst>
              <a:uLnTx/>
              <a:uFillTx/>
              <a:latin typeface="Arial Black" panose="020B0A04020102020204" pitchFamily="34" charset="0"/>
            </a:endParaRP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379" y="2346848"/>
            <a:ext cx="12124944" cy="820895"/>
          </a:xfrm>
          <a:prstGeom prst="rect">
            <a:avLst/>
          </a:prstGeom>
        </p:spPr>
      </p:pic>
      <p:pic>
        <p:nvPicPr>
          <p:cNvPr id="18" name="Picture 17">
            <a:extLst>
              <a:ext uri="{FF2B5EF4-FFF2-40B4-BE49-F238E27FC236}">
                <a16:creationId xmlns:a16="http://schemas.microsoft.com/office/drawing/2014/main" id="{19D24395-3F19-4473-BB20-091111F341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994188" flipH="1">
            <a:off x="9027068" y="3985920"/>
            <a:ext cx="1656057" cy="1589659"/>
          </a:xfrm>
          <a:prstGeom prst="rect">
            <a:avLst/>
          </a:prstGeom>
        </p:spPr>
      </p:pic>
    </p:spTree>
    <p:extLst>
      <p:ext uri="{BB962C8B-B14F-4D97-AF65-F5344CB8AC3E}">
        <p14:creationId xmlns:p14="http://schemas.microsoft.com/office/powerpoint/2010/main" val="14476694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B8296E-A958-441F-A23E-B103BB3353B7}"/>
              </a:ext>
            </a:extLst>
          </p:cNvPr>
          <p:cNvSpPr/>
          <p:nvPr/>
        </p:nvSpPr>
        <p:spPr>
          <a:xfrm>
            <a:off x="0" y="4303454"/>
            <a:ext cx="12192000" cy="2554545"/>
          </a:xfrm>
          <a:prstGeom prst="rect">
            <a:avLst/>
          </a:prstGeom>
          <a:solidFill>
            <a:srgbClr val="477874">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Poppins"/>
              <a:ea typeface="+mn-ea"/>
              <a:cs typeface="+mn-cs"/>
            </a:endParaRPr>
          </a:p>
        </p:txBody>
      </p:sp>
      <p:sp>
        <p:nvSpPr>
          <p:cNvPr id="3" name="TextBox 2">
            <a:extLst>
              <a:ext uri="{FF2B5EF4-FFF2-40B4-BE49-F238E27FC236}">
                <a16:creationId xmlns:a16="http://schemas.microsoft.com/office/drawing/2014/main" id="{780789F5-2BDA-42C1-8865-2C95A2D06A7D}"/>
              </a:ext>
            </a:extLst>
          </p:cNvPr>
          <p:cNvSpPr txBox="1"/>
          <p:nvPr/>
        </p:nvSpPr>
        <p:spPr>
          <a:xfrm>
            <a:off x="441820" y="32300"/>
            <a:ext cx="11324610" cy="923330"/>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lumMod val="75000"/>
                    <a:lumOff val="25000"/>
                  </a:prstClr>
                </a:solidFill>
                <a:effectLst/>
                <a:uLnTx/>
                <a:uFillTx/>
                <a:latin typeface="Playfair Display"/>
                <a:ea typeface="+mn-ea"/>
                <a:cs typeface="+mn-cs"/>
              </a:rPr>
              <a:t> Sunset’s </a:t>
            </a:r>
            <a:r>
              <a:rPr kumimoji="0" lang="en-US" sz="4800" b="1" i="0" u="sng" strike="noStrike" kern="1200" cap="none" spc="0" normalizeH="0" baseline="0" noProof="0" dirty="0">
                <a:ln>
                  <a:noFill/>
                </a:ln>
                <a:solidFill>
                  <a:srgbClr val="C00000"/>
                </a:solidFill>
                <a:effectLst/>
                <a:uLnTx/>
                <a:uFillTx/>
                <a:latin typeface="Playfair Display"/>
                <a:ea typeface="+mn-ea"/>
                <a:cs typeface="+mn-cs"/>
              </a:rPr>
              <a:t>DEFINITION</a:t>
            </a:r>
            <a:r>
              <a:rPr kumimoji="0" lang="en-US" sz="4800" b="1" i="0" u="none" strike="noStrike" kern="1200" cap="none" spc="0" normalizeH="0" baseline="0" noProof="0" dirty="0">
                <a:ln>
                  <a:noFill/>
                </a:ln>
                <a:solidFill>
                  <a:prstClr val="black">
                    <a:lumMod val="75000"/>
                    <a:lumOff val="25000"/>
                  </a:prstClr>
                </a:solidFill>
                <a:effectLst/>
                <a:uLnTx/>
                <a:uFillTx/>
                <a:latin typeface="Playfair Display"/>
                <a:ea typeface="+mn-ea"/>
                <a:cs typeface="+mn-cs"/>
              </a:rPr>
              <a:t> </a:t>
            </a:r>
            <a:r>
              <a:rPr kumimoji="0" lang="en-US" sz="5400" b="1" i="0" u="none" strike="noStrike" kern="1200" cap="none" spc="0" normalizeH="0" baseline="0" noProof="0" dirty="0">
                <a:ln>
                  <a:noFill/>
                </a:ln>
                <a:solidFill>
                  <a:prstClr val="black">
                    <a:lumMod val="75000"/>
                    <a:lumOff val="25000"/>
                  </a:prstClr>
                </a:solidFill>
                <a:effectLst/>
                <a:uLnTx/>
                <a:uFillTx/>
                <a:latin typeface="Playfair Display"/>
                <a:ea typeface="+mn-ea"/>
                <a:cs typeface="+mn-cs"/>
              </a:rPr>
              <a:t>Collapse </a:t>
            </a:r>
            <a:r>
              <a:rPr kumimoji="0" lang="en-US" sz="5400" b="1" i="0" u="none" strike="noStrike" kern="1200" cap="none" spc="0" normalizeH="0" baseline="0" noProof="0" dirty="0">
                <a:ln>
                  <a:noFill/>
                </a:ln>
                <a:solidFill>
                  <a:schemeClr val="tx2">
                    <a:lumMod val="60000"/>
                    <a:lumOff val="40000"/>
                  </a:schemeClr>
                </a:solidFill>
                <a:effectLst/>
                <a:uLnTx/>
                <a:uFillTx/>
                <a:latin typeface="Playfair Display"/>
              </a:rPr>
              <a:t>pt.1 </a:t>
            </a:r>
            <a:endParaRPr kumimoji="0" lang="id-ID" sz="2400" b="1" i="0" u="sng" strike="noStrike" kern="1200" cap="none" spc="0" normalizeH="0" baseline="0" noProof="0" dirty="0">
              <a:ln>
                <a:solidFill>
                  <a:srgbClr val="3333FF"/>
                </a:solidFill>
              </a:ln>
              <a:solidFill>
                <a:schemeClr val="tx2">
                  <a:lumMod val="60000"/>
                  <a:lumOff val="40000"/>
                </a:schemeClr>
              </a:solidFill>
              <a:effectLst/>
              <a:uLnTx/>
              <a:uFillTx/>
              <a:latin typeface="Playfair Display"/>
            </a:endParaRPr>
          </a:p>
        </p:txBody>
      </p:sp>
      <p:sp>
        <p:nvSpPr>
          <p:cNvPr id="43" name="Slide Number Placeholder 2"/>
          <p:cNvSpPr>
            <a:spLocks noGrp="1"/>
          </p:cNvSpPr>
          <p:nvPr>
            <p:ph type="sldNum" sz="quarter" idx="13"/>
          </p:nvPr>
        </p:nvSpPr>
        <p:spPr>
          <a:xfrm>
            <a:off x="9330481" y="6500914"/>
            <a:ext cx="2743200" cy="249385"/>
          </a:xfrm>
        </p:spPr>
        <p:txBody>
          <a:bodyPr/>
          <a:lstStyle/>
          <a:p>
            <a:fld id="{48BB047D-A6CD-43AB-96F0-683C726B586B}" type="slidenum">
              <a:rPr lang="en-US" sz="1400" b="1" smtClean="0">
                <a:solidFill>
                  <a:schemeClr val="bg1"/>
                </a:solidFill>
              </a:rPr>
              <a:pPr/>
              <a:t>62</a:t>
            </a:fld>
            <a:endParaRPr lang="en-US" b="1" dirty="0">
              <a:solidFill>
                <a:schemeClr val="bg1"/>
              </a:solidFill>
            </a:endParaRPr>
          </a:p>
        </p:txBody>
      </p:sp>
      <p:graphicFrame>
        <p:nvGraphicFramePr>
          <p:cNvPr id="42" name="Table 41"/>
          <p:cNvGraphicFramePr>
            <a:graphicFrameLocks noGrp="1"/>
          </p:cNvGraphicFramePr>
          <p:nvPr>
            <p:extLst>
              <p:ext uri="{D42A27DB-BD31-4B8C-83A1-F6EECF244321}">
                <p14:modId xmlns:p14="http://schemas.microsoft.com/office/powerpoint/2010/main" val="282520747"/>
              </p:ext>
            </p:extLst>
          </p:nvPr>
        </p:nvGraphicFramePr>
        <p:xfrm>
          <a:off x="1070486" y="5922142"/>
          <a:ext cx="10061608" cy="822960"/>
        </p:xfrm>
        <a:graphic>
          <a:graphicData uri="http://schemas.openxmlformats.org/drawingml/2006/table">
            <a:tbl>
              <a:tblPr firstRow="1" bandRow="1">
                <a:tableStyleId>{5C22544A-7EE6-4342-B048-85BDC9FD1C3A}</a:tableStyleId>
              </a:tblPr>
              <a:tblGrid>
                <a:gridCol w="2515402">
                  <a:extLst>
                    <a:ext uri="{9D8B030D-6E8A-4147-A177-3AD203B41FA5}">
                      <a16:colId xmlns:a16="http://schemas.microsoft.com/office/drawing/2014/main" val="20000"/>
                    </a:ext>
                  </a:extLst>
                </a:gridCol>
                <a:gridCol w="2515402">
                  <a:extLst>
                    <a:ext uri="{9D8B030D-6E8A-4147-A177-3AD203B41FA5}">
                      <a16:colId xmlns:a16="http://schemas.microsoft.com/office/drawing/2014/main" val="20001"/>
                    </a:ext>
                  </a:extLst>
                </a:gridCol>
                <a:gridCol w="2515402">
                  <a:extLst>
                    <a:ext uri="{9D8B030D-6E8A-4147-A177-3AD203B41FA5}">
                      <a16:colId xmlns:a16="http://schemas.microsoft.com/office/drawing/2014/main" val="20002"/>
                    </a:ext>
                  </a:extLst>
                </a:gridCol>
                <a:gridCol w="2515402">
                  <a:extLst>
                    <a:ext uri="{9D8B030D-6E8A-4147-A177-3AD203B41FA5}">
                      <a16:colId xmlns:a16="http://schemas.microsoft.com/office/drawing/2014/main" val="20003"/>
                    </a:ext>
                  </a:extLst>
                </a:gridCol>
              </a:tblGrid>
              <a:tr h="581233">
                <a:tc>
                  <a:txBody>
                    <a:bodyPr/>
                    <a:lstStyle/>
                    <a:p>
                      <a:pPr algn="ctr"/>
                      <a:r>
                        <a:rPr lang="en-CA" sz="2400" dirty="0"/>
                        <a:t>Night Season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tx1"/>
                    </a:solidFill>
                  </a:tcPr>
                </a:tc>
                <a:tc>
                  <a:txBody>
                    <a:bodyPr/>
                    <a:lstStyle/>
                    <a:p>
                      <a:pPr algn="ctr"/>
                      <a:r>
                        <a:rPr lang="en-CA" sz="2400" dirty="0">
                          <a:solidFill>
                            <a:srgbClr val="3333FF"/>
                          </a:solidFill>
                        </a:rPr>
                        <a:t>Light </a:t>
                      </a:r>
                      <a:r>
                        <a:rPr lang="en-CA" sz="2400" baseline="0" dirty="0">
                          <a:solidFill>
                            <a:srgbClr val="3333FF"/>
                          </a:solidFill>
                        </a:rPr>
                        <a:t>Season #1</a:t>
                      </a:r>
                      <a:endParaRPr lang="en-CA" sz="2400" dirty="0">
                        <a:solidFill>
                          <a:srgbClr val="3333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00FFFF"/>
                    </a:solidFill>
                  </a:tcPr>
                </a:tc>
                <a:tc>
                  <a:txBody>
                    <a:bodyPr/>
                    <a:lstStyle/>
                    <a:p>
                      <a:pPr algn="ctr"/>
                      <a:r>
                        <a:rPr lang="en-CA" sz="2400" dirty="0"/>
                        <a:t>Night Season </a:t>
                      </a:r>
                      <a:r>
                        <a:rPr lang="en-CA" sz="2400" dirty="0">
                          <a:solidFill>
                            <a:srgbClr val="FF00FF"/>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tx1"/>
                    </a:solidFill>
                  </a:tcPr>
                </a:tc>
                <a:tc>
                  <a:txBody>
                    <a:bodyPr/>
                    <a:lstStyle/>
                    <a:p>
                      <a:pPr algn="ctr"/>
                      <a:r>
                        <a:rPr lang="en-CA" sz="2400" dirty="0">
                          <a:solidFill>
                            <a:srgbClr val="3333FF"/>
                          </a:solidFill>
                        </a:rPr>
                        <a:t>Light Season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00FFFF"/>
                    </a:solidFill>
                  </a:tcPr>
                </a:tc>
                <a:extLst>
                  <a:ext uri="{0D108BD9-81ED-4DB2-BD59-A6C34878D82A}">
                    <a16:rowId xmlns:a16="http://schemas.microsoft.com/office/drawing/2014/main" val="10000"/>
                  </a:ext>
                </a:extLst>
              </a:tr>
            </a:tbl>
          </a:graphicData>
        </a:graphic>
      </p:graphicFrame>
      <p:sp>
        <p:nvSpPr>
          <p:cNvPr id="44" name="Right Bracket 43"/>
          <p:cNvSpPr/>
          <p:nvPr/>
        </p:nvSpPr>
        <p:spPr>
          <a:xfrm rot="16200000">
            <a:off x="3521978" y="3330402"/>
            <a:ext cx="140247" cy="5043232"/>
          </a:xfrm>
          <a:prstGeom prst="rightBracket">
            <a:avLst>
              <a:gd name="adj" fmla="val 252191"/>
            </a:avLst>
          </a:prstGeom>
          <a:solidFill>
            <a:schemeClr val="accent1">
              <a:lumMod val="60000"/>
              <a:lumOff val="40000"/>
            </a:schemeClr>
          </a:solidFill>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45" name="Right Bracket 44"/>
          <p:cNvSpPr/>
          <p:nvPr/>
        </p:nvSpPr>
        <p:spPr>
          <a:xfrm rot="16200000">
            <a:off x="8548034" y="3331970"/>
            <a:ext cx="140247" cy="5043232"/>
          </a:xfrm>
          <a:prstGeom prst="rightBracket">
            <a:avLst>
              <a:gd name="adj" fmla="val 252191"/>
            </a:avLst>
          </a:prstGeom>
          <a:solidFill>
            <a:srgbClr val="BAB870"/>
          </a:solidFill>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46" name="Straight Connector 45"/>
          <p:cNvCxnSpPr/>
          <p:nvPr/>
        </p:nvCxnSpPr>
        <p:spPr>
          <a:xfrm flipV="1">
            <a:off x="1050165" y="5484537"/>
            <a:ext cx="0" cy="1268236"/>
          </a:xfrm>
          <a:prstGeom prst="line">
            <a:avLst/>
          </a:prstGeom>
          <a:ln w="76200">
            <a:solidFill>
              <a:srgbClr val="FFC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6077691" y="5472841"/>
            <a:ext cx="0" cy="1288660"/>
          </a:xfrm>
          <a:prstGeom prst="line">
            <a:avLst/>
          </a:prstGeom>
          <a:ln w="76200">
            <a:solidFill>
              <a:srgbClr val="FFC000"/>
            </a:solidFill>
          </a:ln>
          <a:effectLst>
            <a:glow rad="762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11125922" y="5544233"/>
            <a:ext cx="6172" cy="1192824"/>
          </a:xfrm>
          <a:prstGeom prst="line">
            <a:avLst/>
          </a:prstGeom>
          <a:ln w="76200">
            <a:solidFill>
              <a:srgbClr val="FFC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3657600" y="5639333"/>
            <a:ext cx="2344916" cy="12779"/>
          </a:xfrm>
          <a:prstGeom prst="straightConnector1">
            <a:avLst/>
          </a:prstGeom>
          <a:ln w="57150">
            <a:solidFill>
              <a:srgbClr val="FFC000"/>
            </a:solidFill>
            <a:tailEnd type="triangle"/>
          </a:ln>
          <a:effectLst>
            <a:glow rad="101600">
              <a:srgbClr val="3AF0AB">
                <a:alpha val="40000"/>
              </a:srgbClr>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8618157" y="4960182"/>
            <a:ext cx="0" cy="1782184"/>
          </a:xfrm>
          <a:prstGeom prst="line">
            <a:avLst/>
          </a:prstGeom>
          <a:ln w="76200">
            <a:solidFill>
              <a:srgbClr val="D60093"/>
            </a:solidFill>
          </a:ln>
          <a:effectLst>
            <a:glow rad="762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3576991" y="5458659"/>
            <a:ext cx="0" cy="1288660"/>
          </a:xfrm>
          <a:prstGeom prst="line">
            <a:avLst/>
          </a:prstGeom>
          <a:ln w="76200">
            <a:solidFill>
              <a:srgbClr val="D60093"/>
            </a:solidFill>
          </a:ln>
          <a:effectLst>
            <a:glow rad="762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6702720" y="4982440"/>
            <a:ext cx="1227617" cy="1035422"/>
          </a:xfrm>
          <a:prstGeom prst="ellipse">
            <a:avLst/>
          </a:prstGeom>
          <a:solidFill>
            <a:schemeClr val="tx1"/>
          </a:solidFill>
          <a:ln>
            <a:solidFill>
              <a:srgbClr val="00FF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8000" dirty="0">
                <a:solidFill>
                  <a:srgbClr val="FF00FF"/>
                </a:solidFill>
                <a:effectLst>
                  <a:glow rad="76200">
                    <a:srgbClr val="66FF33"/>
                  </a:glow>
                </a:effectLst>
              </a:rPr>
              <a:t>?</a:t>
            </a: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970098"/>
            <a:ext cx="12124944" cy="820895"/>
          </a:xfrm>
          <a:prstGeom prst="rect">
            <a:avLst/>
          </a:prstGeom>
        </p:spPr>
      </p:pic>
      <p:pic>
        <p:nvPicPr>
          <p:cNvPr id="4" name="Picture 3"/>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10820290" y="2153340"/>
            <a:ext cx="1358676" cy="1247879"/>
          </a:xfrm>
          <a:prstGeom prst="rect">
            <a:avLst/>
          </a:prstGeom>
        </p:spPr>
      </p:pic>
      <p:pic>
        <p:nvPicPr>
          <p:cNvPr id="5" name="Picture 4"/>
          <p:cNvPicPr>
            <a:picLocks/>
          </p:cNvPicPr>
          <p:nvPr/>
        </p:nvPicPr>
        <p:blipFill rotWithShape="1">
          <a:blip r:embed="rId5" cstate="email">
            <a:extLst>
              <a:ext uri="{28A0092B-C50C-407E-A947-70E740481C1C}">
                <a14:useLocalDpi xmlns:a14="http://schemas.microsoft.com/office/drawing/2010/main"/>
              </a:ext>
            </a:extLst>
          </a:blip>
          <a:srcRect/>
          <a:stretch/>
        </p:blipFill>
        <p:spPr>
          <a:xfrm>
            <a:off x="10307203" y="2151456"/>
            <a:ext cx="477267" cy="1219226"/>
          </a:xfrm>
          <a:prstGeom prst="rect">
            <a:avLst/>
          </a:prstGeom>
        </p:spPr>
      </p:pic>
      <p:sp>
        <p:nvSpPr>
          <p:cNvPr id="7" name="Rectangle 6"/>
          <p:cNvSpPr/>
          <p:nvPr/>
        </p:nvSpPr>
        <p:spPr>
          <a:xfrm>
            <a:off x="11193166" y="957270"/>
            <a:ext cx="491618" cy="808593"/>
          </a:xfrm>
          <a:prstGeom prst="rect">
            <a:avLst/>
          </a:prstGeom>
          <a:noFill/>
          <a:ln w="28575">
            <a:solidFill>
              <a:srgbClr val="FF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10707242" y="958368"/>
            <a:ext cx="447724" cy="808593"/>
          </a:xfrm>
          <a:prstGeom prst="rect">
            <a:avLst/>
          </a:prstGeom>
          <a:noFill/>
          <a:ln w="28575">
            <a:solidFill>
              <a:srgbClr val="3333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p:cNvSpPr/>
          <p:nvPr/>
        </p:nvSpPr>
        <p:spPr>
          <a:xfrm>
            <a:off x="10303933" y="952921"/>
            <a:ext cx="363974" cy="808593"/>
          </a:xfrm>
          <a:prstGeom prst="rect">
            <a:avLst/>
          </a:prstGeom>
          <a:noFill/>
          <a:ln w="28575">
            <a:solidFill>
              <a:srgbClr val="FF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2" name="Picture 1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863482" y="2167060"/>
            <a:ext cx="774878" cy="1203622"/>
          </a:xfrm>
          <a:prstGeom prst="rect">
            <a:avLst/>
          </a:prstGeom>
        </p:spPr>
      </p:pic>
      <p:pic>
        <p:nvPicPr>
          <p:cNvPr id="13" name="Picture 1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686527" y="2168881"/>
            <a:ext cx="572509" cy="1201801"/>
          </a:xfrm>
          <a:prstGeom prst="rect">
            <a:avLst/>
          </a:prstGeom>
        </p:spPr>
      </p:pic>
      <p:sp>
        <p:nvSpPr>
          <p:cNvPr id="28" name="Rectangle 27"/>
          <p:cNvSpPr/>
          <p:nvPr/>
        </p:nvSpPr>
        <p:spPr>
          <a:xfrm>
            <a:off x="9827561" y="955255"/>
            <a:ext cx="432231" cy="808593"/>
          </a:xfrm>
          <a:prstGeom prst="rect">
            <a:avLst/>
          </a:prstGeom>
          <a:noFill/>
          <a:ln w="28575">
            <a:solidFill>
              <a:srgbClr val="3333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4" name="Picture 13"/>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317300" y="2162382"/>
            <a:ext cx="491787" cy="1212977"/>
          </a:xfrm>
          <a:prstGeom prst="rect">
            <a:avLst/>
          </a:prstGeom>
        </p:spPr>
      </p:pic>
      <p:sp>
        <p:nvSpPr>
          <p:cNvPr id="30" name="Rectangle 29"/>
          <p:cNvSpPr/>
          <p:nvPr/>
        </p:nvSpPr>
        <p:spPr>
          <a:xfrm>
            <a:off x="4222412" y="945830"/>
            <a:ext cx="432231" cy="808593"/>
          </a:xfrm>
          <a:prstGeom prst="rect">
            <a:avLst/>
          </a:prstGeom>
          <a:noFill/>
          <a:ln w="28575">
            <a:solidFill>
              <a:srgbClr val="3333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691088" y="2168321"/>
            <a:ext cx="559636" cy="1199529"/>
          </a:xfrm>
          <a:prstGeom prst="rect">
            <a:avLst/>
          </a:prstGeom>
        </p:spPr>
      </p:pic>
      <p:pic>
        <p:nvPicPr>
          <p:cNvPr id="9" name="Picture 8"/>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7047638" y="2172355"/>
            <a:ext cx="594360" cy="1188663"/>
          </a:xfrm>
          <a:prstGeom prst="rect">
            <a:avLst/>
          </a:prstGeom>
        </p:spPr>
      </p:pic>
      <p:pic>
        <p:nvPicPr>
          <p:cNvPr id="11" name="Picture 10"/>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6103599" y="2162203"/>
            <a:ext cx="894740" cy="1192959"/>
          </a:xfrm>
          <a:prstGeom prst="rect">
            <a:avLst/>
          </a:prstGeom>
        </p:spPr>
      </p:pic>
      <p:pic>
        <p:nvPicPr>
          <p:cNvPr id="15" name="Picture 14"/>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5301722" y="2165647"/>
            <a:ext cx="746882" cy="1173541"/>
          </a:xfrm>
          <a:prstGeom prst="rect">
            <a:avLst/>
          </a:prstGeom>
        </p:spPr>
      </p:pic>
      <p:pic>
        <p:nvPicPr>
          <p:cNvPr id="16" name="Picture 15"/>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4635293" y="2164614"/>
            <a:ext cx="606154" cy="1167870"/>
          </a:xfrm>
          <a:prstGeom prst="rect">
            <a:avLst/>
          </a:prstGeom>
        </p:spPr>
      </p:pic>
      <p:pic>
        <p:nvPicPr>
          <p:cNvPr id="17" name="Picture 16"/>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4098215" y="2182481"/>
            <a:ext cx="476651" cy="1135685"/>
          </a:xfrm>
          <a:prstGeom prst="rect">
            <a:avLst/>
          </a:prstGeom>
        </p:spPr>
      </p:pic>
      <p:pic>
        <p:nvPicPr>
          <p:cNvPr id="18" name="Picture 17"/>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3417541" y="2186868"/>
            <a:ext cx="617220" cy="1124699"/>
          </a:xfrm>
          <a:prstGeom prst="rect">
            <a:avLst/>
          </a:prstGeom>
        </p:spPr>
      </p:pic>
      <p:pic>
        <p:nvPicPr>
          <p:cNvPr id="20" name="Picture 19"/>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2865845" y="2193665"/>
            <a:ext cx="495949" cy="1119711"/>
          </a:xfrm>
          <a:prstGeom prst="rect">
            <a:avLst/>
          </a:prstGeom>
        </p:spPr>
      </p:pic>
      <p:pic>
        <p:nvPicPr>
          <p:cNvPr id="23" name="Picture 22"/>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2264529" y="2202110"/>
            <a:ext cx="548585" cy="1110996"/>
          </a:xfrm>
          <a:prstGeom prst="rect">
            <a:avLst/>
          </a:prstGeom>
        </p:spPr>
      </p:pic>
      <p:pic>
        <p:nvPicPr>
          <p:cNvPr id="24" name="Picture 23"/>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1719999" y="2203137"/>
            <a:ext cx="499262" cy="1095631"/>
          </a:xfrm>
          <a:prstGeom prst="rect">
            <a:avLst/>
          </a:prstGeom>
        </p:spPr>
      </p:pic>
      <p:pic>
        <p:nvPicPr>
          <p:cNvPr id="25" name="Picture 24"/>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1057422" y="2207880"/>
            <a:ext cx="609852" cy="1087209"/>
          </a:xfrm>
          <a:prstGeom prst="rect">
            <a:avLst/>
          </a:prstGeom>
        </p:spPr>
      </p:pic>
      <p:pic>
        <p:nvPicPr>
          <p:cNvPr id="26" name="Picture 25"/>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441820" y="2212880"/>
            <a:ext cx="570075" cy="1087209"/>
          </a:xfrm>
          <a:prstGeom prst="rect">
            <a:avLst/>
          </a:prstGeom>
        </p:spPr>
      </p:pic>
      <p:cxnSp>
        <p:nvCxnSpPr>
          <p:cNvPr id="29" name="Straight Connector 28"/>
          <p:cNvCxnSpPr/>
          <p:nvPr/>
        </p:nvCxnSpPr>
        <p:spPr>
          <a:xfrm>
            <a:off x="3658989" y="913971"/>
            <a:ext cx="0" cy="1104611"/>
          </a:xfrm>
          <a:prstGeom prst="line">
            <a:avLst/>
          </a:prstGeom>
          <a:ln w="76200">
            <a:solidFill>
              <a:srgbClr val="FF00FF"/>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3726151" y="1958196"/>
            <a:ext cx="8432321" cy="8627"/>
          </a:xfrm>
          <a:prstGeom prst="straightConnector1">
            <a:avLst/>
          </a:prstGeom>
          <a:ln w="76200">
            <a:solidFill>
              <a:srgbClr val="FF00FF"/>
            </a:solidFill>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50" name="Oval 49"/>
          <p:cNvSpPr/>
          <p:nvPr/>
        </p:nvSpPr>
        <p:spPr>
          <a:xfrm>
            <a:off x="1698217" y="4968122"/>
            <a:ext cx="1190954" cy="1049740"/>
          </a:xfrm>
          <a:prstGeom prst="ellipse">
            <a:avLst/>
          </a:prstGeom>
          <a:solidFill>
            <a:schemeClr val="tx1"/>
          </a:solidFill>
          <a:ln>
            <a:solidFill>
              <a:srgbClr val="00FF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8000" dirty="0">
                <a:solidFill>
                  <a:srgbClr val="FF00FF"/>
                </a:solidFill>
                <a:effectLst>
                  <a:glow rad="76200">
                    <a:srgbClr val="66FF33"/>
                  </a:glow>
                </a:effectLst>
              </a:rPr>
              <a:t>?</a:t>
            </a:r>
          </a:p>
        </p:txBody>
      </p:sp>
      <p:sp>
        <p:nvSpPr>
          <p:cNvPr id="33" name="Rounded Rectangle 32"/>
          <p:cNvSpPr/>
          <p:nvPr/>
        </p:nvSpPr>
        <p:spPr>
          <a:xfrm>
            <a:off x="129395" y="3439788"/>
            <a:ext cx="11944285" cy="1421030"/>
          </a:xfrm>
          <a:prstGeom prst="roundRect">
            <a:avLst>
              <a:gd name="adj" fmla="val 40283"/>
            </a:avLst>
          </a:prstGeom>
          <a:solidFill>
            <a:schemeClr val="accent6">
              <a:lumMod val="60000"/>
              <a:lumOff val="40000"/>
            </a:schemeClr>
          </a:solidFill>
          <a:ln w="38100">
            <a:solidFill>
              <a:srgbClr val="3333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2800" dirty="0">
                <a:solidFill>
                  <a:srgbClr val="002060"/>
                </a:solidFill>
              </a:rPr>
              <a:t>Has there been any </a:t>
            </a:r>
            <a:r>
              <a:rPr lang="en-CA" sz="2800" u="sng" dirty="0">
                <a:solidFill>
                  <a:srgbClr val="002060"/>
                </a:solidFill>
              </a:rPr>
              <a:t>Hebrew</a:t>
            </a:r>
            <a:r>
              <a:rPr lang="en-CA" sz="2800" dirty="0">
                <a:solidFill>
                  <a:srgbClr val="002060"/>
                </a:solidFill>
              </a:rPr>
              <a:t> indication of an exchange in the 24 hour period yet?  </a:t>
            </a:r>
            <a:r>
              <a:rPr lang="en-CA" sz="2800" b="1" dirty="0">
                <a:ln w="19050">
                  <a:solidFill>
                    <a:srgbClr val="3333FF"/>
                  </a:solidFill>
                </a:ln>
                <a:solidFill>
                  <a:srgbClr val="FF0000"/>
                </a:solidFill>
              </a:rPr>
              <a:t>If not, </a:t>
            </a:r>
            <a:r>
              <a:rPr lang="en-CA" sz="2800" b="1" u="sng" dirty="0">
                <a:solidFill>
                  <a:srgbClr val="002060"/>
                </a:solidFill>
              </a:rPr>
              <a:t>when</a:t>
            </a:r>
            <a:r>
              <a:rPr lang="en-CA" sz="2800" dirty="0">
                <a:solidFill>
                  <a:srgbClr val="002060"/>
                </a:solidFill>
              </a:rPr>
              <a:t> does the </a:t>
            </a:r>
            <a:r>
              <a:rPr lang="en-CA" sz="2800" b="1" u="sng" dirty="0">
                <a:solidFill>
                  <a:srgbClr val="3333FF"/>
                </a:solidFill>
              </a:rPr>
              <a:t>full</a:t>
            </a:r>
            <a:r>
              <a:rPr lang="en-CA" sz="2800" b="1" dirty="0">
                <a:solidFill>
                  <a:srgbClr val="3333FF"/>
                </a:solidFill>
              </a:rPr>
              <a:t>y</a:t>
            </a:r>
            <a:r>
              <a:rPr lang="en-CA" sz="2800" b="1" u="sng" dirty="0">
                <a:solidFill>
                  <a:srgbClr val="3333FF"/>
                </a:solidFill>
              </a:rPr>
              <a:t> ex</a:t>
            </a:r>
            <a:r>
              <a:rPr lang="en-CA" sz="2800" b="1" dirty="0">
                <a:solidFill>
                  <a:srgbClr val="3333FF"/>
                </a:solidFill>
              </a:rPr>
              <a:t>p</a:t>
            </a:r>
            <a:r>
              <a:rPr lang="en-CA" sz="2800" b="1" u="sng" dirty="0">
                <a:solidFill>
                  <a:srgbClr val="3333FF"/>
                </a:solidFill>
              </a:rPr>
              <a:t>osed transition</a:t>
            </a:r>
            <a:r>
              <a:rPr lang="en-CA" sz="2800" b="1" dirty="0">
                <a:solidFill>
                  <a:srgbClr val="3333FF"/>
                </a:solidFill>
              </a:rPr>
              <a:t> </a:t>
            </a:r>
            <a:r>
              <a:rPr lang="en-CA" sz="2800" dirty="0">
                <a:solidFill>
                  <a:srgbClr val="002060"/>
                </a:solidFill>
              </a:rPr>
              <a:t>of the </a:t>
            </a:r>
            <a:br>
              <a:rPr lang="en-CA" sz="2800" dirty="0">
                <a:solidFill>
                  <a:srgbClr val="002060"/>
                </a:solidFill>
              </a:rPr>
            </a:br>
            <a:r>
              <a:rPr lang="en-CA" sz="2800" dirty="0">
                <a:solidFill>
                  <a:srgbClr val="002060"/>
                </a:solidFill>
              </a:rPr>
              <a:t>24 hour period reveal itself - by </a:t>
            </a:r>
            <a:r>
              <a:rPr lang="en-CA" sz="2800" b="1" i="1" u="sng" dirty="0">
                <a:solidFill>
                  <a:srgbClr val="002060"/>
                </a:solidFill>
              </a:rPr>
              <a:t>Hebrew definition</a:t>
            </a:r>
            <a:r>
              <a:rPr lang="en-CA" sz="2800" dirty="0">
                <a:solidFill>
                  <a:srgbClr val="002060"/>
                </a:solidFill>
              </a:rPr>
              <a:t>?   </a:t>
            </a:r>
          </a:p>
        </p:txBody>
      </p:sp>
      <p:sp>
        <p:nvSpPr>
          <p:cNvPr id="53" name="Rectangle 52"/>
          <p:cNvSpPr/>
          <p:nvPr/>
        </p:nvSpPr>
        <p:spPr>
          <a:xfrm>
            <a:off x="8934225" y="956343"/>
            <a:ext cx="371951" cy="808593"/>
          </a:xfrm>
          <a:prstGeom prst="rect">
            <a:avLst/>
          </a:prstGeom>
          <a:noFill/>
          <a:ln w="28575">
            <a:solidFill>
              <a:srgbClr val="3333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4" name="Rectangle 53"/>
          <p:cNvSpPr/>
          <p:nvPr/>
        </p:nvSpPr>
        <p:spPr>
          <a:xfrm>
            <a:off x="8459714" y="955281"/>
            <a:ext cx="432231" cy="808593"/>
          </a:xfrm>
          <a:prstGeom prst="rect">
            <a:avLst/>
          </a:prstGeom>
          <a:noFill/>
          <a:ln w="28575">
            <a:solidFill>
              <a:srgbClr val="FF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5" name="Rectangle 54"/>
          <p:cNvSpPr/>
          <p:nvPr/>
        </p:nvSpPr>
        <p:spPr>
          <a:xfrm>
            <a:off x="7970906" y="954971"/>
            <a:ext cx="432231" cy="808593"/>
          </a:xfrm>
          <a:prstGeom prst="rect">
            <a:avLst/>
          </a:prstGeom>
          <a:noFill/>
          <a:ln w="28575">
            <a:solidFill>
              <a:srgbClr val="3333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6" name="Rectangle 55"/>
          <p:cNvSpPr/>
          <p:nvPr/>
        </p:nvSpPr>
        <p:spPr>
          <a:xfrm>
            <a:off x="7496164" y="956623"/>
            <a:ext cx="432231" cy="808593"/>
          </a:xfrm>
          <a:prstGeom prst="rect">
            <a:avLst/>
          </a:prstGeom>
          <a:noFill/>
          <a:ln w="28575">
            <a:solidFill>
              <a:srgbClr val="FF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7" name="Rectangle 56"/>
          <p:cNvSpPr/>
          <p:nvPr/>
        </p:nvSpPr>
        <p:spPr>
          <a:xfrm>
            <a:off x="7048887" y="952770"/>
            <a:ext cx="410440" cy="808593"/>
          </a:xfrm>
          <a:prstGeom prst="rect">
            <a:avLst/>
          </a:prstGeom>
          <a:noFill/>
          <a:ln w="28575">
            <a:solidFill>
              <a:srgbClr val="3333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8" name="Rectangle 57"/>
          <p:cNvSpPr/>
          <p:nvPr/>
        </p:nvSpPr>
        <p:spPr>
          <a:xfrm>
            <a:off x="6572724" y="959504"/>
            <a:ext cx="432231" cy="808593"/>
          </a:xfrm>
          <a:prstGeom prst="rect">
            <a:avLst/>
          </a:prstGeom>
          <a:noFill/>
          <a:ln w="28575">
            <a:solidFill>
              <a:srgbClr val="FF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9" name="Rectangle 58"/>
          <p:cNvSpPr/>
          <p:nvPr/>
        </p:nvSpPr>
        <p:spPr>
          <a:xfrm>
            <a:off x="6120004" y="956835"/>
            <a:ext cx="415826" cy="808593"/>
          </a:xfrm>
          <a:prstGeom prst="rect">
            <a:avLst/>
          </a:prstGeom>
          <a:noFill/>
          <a:ln w="28575">
            <a:solidFill>
              <a:srgbClr val="3333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0" name="Rectangle 59"/>
          <p:cNvSpPr/>
          <p:nvPr/>
        </p:nvSpPr>
        <p:spPr>
          <a:xfrm>
            <a:off x="5645493" y="946178"/>
            <a:ext cx="432231" cy="808593"/>
          </a:xfrm>
          <a:prstGeom prst="rect">
            <a:avLst/>
          </a:prstGeom>
          <a:noFill/>
          <a:ln w="28575">
            <a:solidFill>
              <a:srgbClr val="FF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1" name="Rectangle 60"/>
          <p:cNvSpPr/>
          <p:nvPr/>
        </p:nvSpPr>
        <p:spPr>
          <a:xfrm>
            <a:off x="5176235" y="951068"/>
            <a:ext cx="432231" cy="808593"/>
          </a:xfrm>
          <a:prstGeom prst="rect">
            <a:avLst/>
          </a:prstGeom>
          <a:noFill/>
          <a:ln w="28575">
            <a:solidFill>
              <a:srgbClr val="3333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2" name="Rectangle 61"/>
          <p:cNvSpPr/>
          <p:nvPr/>
        </p:nvSpPr>
        <p:spPr>
          <a:xfrm>
            <a:off x="4699954" y="945439"/>
            <a:ext cx="432231" cy="808593"/>
          </a:xfrm>
          <a:prstGeom prst="rect">
            <a:avLst/>
          </a:prstGeom>
          <a:noFill/>
          <a:ln w="28575">
            <a:solidFill>
              <a:srgbClr val="FF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3" name="Rectangle 62"/>
          <p:cNvSpPr/>
          <p:nvPr/>
        </p:nvSpPr>
        <p:spPr>
          <a:xfrm>
            <a:off x="3739428" y="945598"/>
            <a:ext cx="432231" cy="808593"/>
          </a:xfrm>
          <a:prstGeom prst="rect">
            <a:avLst/>
          </a:prstGeom>
          <a:noFill/>
          <a:ln w="28575">
            <a:solidFill>
              <a:srgbClr val="FF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4" name="Rectangle 63"/>
          <p:cNvSpPr/>
          <p:nvPr/>
        </p:nvSpPr>
        <p:spPr>
          <a:xfrm>
            <a:off x="9355551" y="956036"/>
            <a:ext cx="432231" cy="808593"/>
          </a:xfrm>
          <a:prstGeom prst="rect">
            <a:avLst/>
          </a:prstGeom>
          <a:noFill/>
          <a:ln w="28575">
            <a:solidFill>
              <a:srgbClr val="FF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5" name="Picture 64">
            <a:extLst>
              <a:ext uri="{FF2B5EF4-FFF2-40B4-BE49-F238E27FC236}">
                <a16:creationId xmlns:a16="http://schemas.microsoft.com/office/drawing/2014/main" id="{19D24395-3F19-4473-BB20-091111F341B7}"/>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rot="994188" flipH="1">
            <a:off x="9159148" y="4372000"/>
            <a:ext cx="1656057" cy="1589659"/>
          </a:xfrm>
          <a:prstGeom prst="rect">
            <a:avLst/>
          </a:prstGeom>
        </p:spPr>
      </p:pic>
    </p:spTree>
    <p:extLst>
      <p:ext uri="{BB962C8B-B14F-4D97-AF65-F5344CB8AC3E}">
        <p14:creationId xmlns:p14="http://schemas.microsoft.com/office/powerpoint/2010/main" val="379855741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1000"/>
                                        <p:tgtEl>
                                          <p:spTgt spid="28"/>
                                        </p:tgtEl>
                                      </p:cBhvr>
                                    </p:animEffect>
                                    <p:anim calcmode="lin" valueType="num">
                                      <p:cBhvr>
                                        <p:cTn id="44" dur="1000" fill="hold"/>
                                        <p:tgtEl>
                                          <p:spTgt spid="28"/>
                                        </p:tgtEl>
                                        <p:attrNameLst>
                                          <p:attrName>ppt_x</p:attrName>
                                        </p:attrNameLst>
                                      </p:cBhvr>
                                      <p:tavLst>
                                        <p:tav tm="0">
                                          <p:val>
                                            <p:strVal val="#ppt_x"/>
                                          </p:val>
                                        </p:tav>
                                        <p:tav tm="100000">
                                          <p:val>
                                            <p:strVal val="#ppt_x"/>
                                          </p:val>
                                        </p:tav>
                                      </p:tavLst>
                                    </p:anim>
                                    <p:anim calcmode="lin" valueType="num">
                                      <p:cBhvr>
                                        <p:cTn id="45" dur="1000" fill="hold"/>
                                        <p:tgtEl>
                                          <p:spTgt spid="28"/>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1000"/>
                                        <p:tgtEl>
                                          <p:spTgt spid="14"/>
                                        </p:tgtEl>
                                      </p:cBhvr>
                                    </p:animEffect>
                                    <p:anim calcmode="lin" valueType="num">
                                      <p:cBhvr>
                                        <p:cTn id="56" dur="1000" fill="hold"/>
                                        <p:tgtEl>
                                          <p:spTgt spid="14"/>
                                        </p:tgtEl>
                                        <p:attrNameLst>
                                          <p:attrName>ppt_x</p:attrName>
                                        </p:attrNameLst>
                                      </p:cBhvr>
                                      <p:tavLst>
                                        <p:tav tm="0">
                                          <p:val>
                                            <p:strVal val="#ppt_x"/>
                                          </p:val>
                                        </p:tav>
                                        <p:tav tm="100000">
                                          <p:val>
                                            <p:strVal val="#ppt_x"/>
                                          </p:val>
                                        </p:tav>
                                      </p:tavLst>
                                    </p:anim>
                                    <p:anim calcmode="lin" valueType="num">
                                      <p:cBhvr>
                                        <p:cTn id="57" dur="1000" fill="hold"/>
                                        <p:tgtEl>
                                          <p:spTgt spid="14"/>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0"/>
                                  </p:stCondLst>
                                  <p:childTnLst>
                                    <p:set>
                                      <p:cBhvr>
                                        <p:cTn id="59" dur="1" fill="hold">
                                          <p:stCondLst>
                                            <p:cond delay="0"/>
                                          </p:stCondLst>
                                        </p:cTn>
                                        <p:tgtEl>
                                          <p:spTgt spid="64"/>
                                        </p:tgtEl>
                                        <p:attrNameLst>
                                          <p:attrName>style.visibility</p:attrName>
                                        </p:attrNameLst>
                                      </p:cBhvr>
                                      <p:to>
                                        <p:strVal val="visible"/>
                                      </p:to>
                                    </p:set>
                                    <p:animEffect transition="in" filter="fade">
                                      <p:cBhvr>
                                        <p:cTn id="60" dur="1000"/>
                                        <p:tgtEl>
                                          <p:spTgt spid="64"/>
                                        </p:tgtEl>
                                      </p:cBhvr>
                                    </p:animEffect>
                                    <p:anim calcmode="lin" valueType="num">
                                      <p:cBhvr>
                                        <p:cTn id="61" dur="1000" fill="hold"/>
                                        <p:tgtEl>
                                          <p:spTgt spid="64"/>
                                        </p:tgtEl>
                                        <p:attrNameLst>
                                          <p:attrName>ppt_x</p:attrName>
                                        </p:attrNameLst>
                                      </p:cBhvr>
                                      <p:tavLst>
                                        <p:tav tm="0">
                                          <p:val>
                                            <p:strVal val="#ppt_x"/>
                                          </p:val>
                                        </p:tav>
                                        <p:tav tm="100000">
                                          <p:val>
                                            <p:strVal val="#ppt_x"/>
                                          </p:val>
                                        </p:tav>
                                      </p:tavLst>
                                    </p:anim>
                                    <p:anim calcmode="lin" valueType="num">
                                      <p:cBhvr>
                                        <p:cTn id="62"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1000"/>
                                        <p:tgtEl>
                                          <p:spTgt spid="8"/>
                                        </p:tgtEl>
                                      </p:cBhvr>
                                    </p:animEffect>
                                    <p:anim calcmode="lin" valueType="num">
                                      <p:cBhvr>
                                        <p:cTn id="68" dur="1000" fill="hold"/>
                                        <p:tgtEl>
                                          <p:spTgt spid="8"/>
                                        </p:tgtEl>
                                        <p:attrNameLst>
                                          <p:attrName>ppt_x</p:attrName>
                                        </p:attrNameLst>
                                      </p:cBhvr>
                                      <p:tavLst>
                                        <p:tav tm="0">
                                          <p:val>
                                            <p:strVal val="#ppt_x"/>
                                          </p:val>
                                        </p:tav>
                                        <p:tav tm="100000">
                                          <p:val>
                                            <p:strVal val="#ppt_x"/>
                                          </p:val>
                                        </p:tav>
                                      </p:tavLst>
                                    </p:anim>
                                    <p:anim calcmode="lin" valueType="num">
                                      <p:cBhvr>
                                        <p:cTn id="69" dur="1000" fill="hold"/>
                                        <p:tgtEl>
                                          <p:spTgt spid="8"/>
                                        </p:tgtEl>
                                        <p:attrNameLst>
                                          <p:attrName>ppt_y</p:attrName>
                                        </p:attrNameLst>
                                      </p:cBhvr>
                                      <p:tavLst>
                                        <p:tav tm="0">
                                          <p:val>
                                            <p:strVal val="#ppt_y+.1"/>
                                          </p:val>
                                        </p:tav>
                                        <p:tav tm="100000">
                                          <p:val>
                                            <p:strVal val="#ppt_y"/>
                                          </p:val>
                                        </p:tav>
                                      </p:tavLst>
                                    </p:anim>
                                  </p:childTnLst>
                                </p:cTn>
                              </p:par>
                              <p:par>
                                <p:cTn id="70" presetID="47" presetClass="entr" presetSubtype="0" fill="hold" grpId="0" nodeType="with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fade">
                                      <p:cBhvr>
                                        <p:cTn id="72" dur="1000"/>
                                        <p:tgtEl>
                                          <p:spTgt spid="53"/>
                                        </p:tgtEl>
                                      </p:cBhvr>
                                    </p:animEffect>
                                    <p:anim calcmode="lin" valueType="num">
                                      <p:cBhvr>
                                        <p:cTn id="73" dur="1000" fill="hold"/>
                                        <p:tgtEl>
                                          <p:spTgt spid="53"/>
                                        </p:tgtEl>
                                        <p:attrNameLst>
                                          <p:attrName>ppt_x</p:attrName>
                                        </p:attrNameLst>
                                      </p:cBhvr>
                                      <p:tavLst>
                                        <p:tav tm="0">
                                          <p:val>
                                            <p:strVal val="#ppt_x"/>
                                          </p:val>
                                        </p:tav>
                                        <p:tav tm="100000">
                                          <p:val>
                                            <p:strVal val="#ppt_x"/>
                                          </p:val>
                                        </p:tav>
                                      </p:tavLst>
                                    </p:anim>
                                    <p:anim calcmode="lin" valueType="num">
                                      <p:cBhvr>
                                        <p:cTn id="74"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7" presetClass="entr" presetSubtype="0" fill="hold" grpId="0" nodeType="clickEffect">
                                  <p:stCondLst>
                                    <p:cond delay="0"/>
                                  </p:stCondLst>
                                  <p:childTnLst>
                                    <p:set>
                                      <p:cBhvr>
                                        <p:cTn id="78" dur="1" fill="hold">
                                          <p:stCondLst>
                                            <p:cond delay="0"/>
                                          </p:stCondLst>
                                        </p:cTn>
                                        <p:tgtEl>
                                          <p:spTgt spid="54"/>
                                        </p:tgtEl>
                                        <p:attrNameLst>
                                          <p:attrName>style.visibility</p:attrName>
                                        </p:attrNameLst>
                                      </p:cBhvr>
                                      <p:to>
                                        <p:strVal val="visible"/>
                                      </p:to>
                                    </p:set>
                                    <p:animEffect transition="in" filter="fade">
                                      <p:cBhvr>
                                        <p:cTn id="79" dur="1000"/>
                                        <p:tgtEl>
                                          <p:spTgt spid="54"/>
                                        </p:tgtEl>
                                      </p:cBhvr>
                                    </p:animEffect>
                                    <p:anim calcmode="lin" valueType="num">
                                      <p:cBhvr>
                                        <p:cTn id="80" dur="1000" fill="hold"/>
                                        <p:tgtEl>
                                          <p:spTgt spid="54"/>
                                        </p:tgtEl>
                                        <p:attrNameLst>
                                          <p:attrName>ppt_x</p:attrName>
                                        </p:attrNameLst>
                                      </p:cBhvr>
                                      <p:tavLst>
                                        <p:tav tm="0">
                                          <p:val>
                                            <p:strVal val="#ppt_x"/>
                                          </p:val>
                                        </p:tav>
                                        <p:tav tm="100000">
                                          <p:val>
                                            <p:strVal val="#ppt_x"/>
                                          </p:val>
                                        </p:tav>
                                      </p:tavLst>
                                    </p:anim>
                                    <p:anim calcmode="lin" valueType="num">
                                      <p:cBhvr>
                                        <p:cTn id="81" dur="1000" fill="hold"/>
                                        <p:tgtEl>
                                          <p:spTgt spid="54"/>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fade">
                                      <p:cBhvr>
                                        <p:cTn id="84" dur="1000"/>
                                        <p:tgtEl>
                                          <p:spTgt spid="9"/>
                                        </p:tgtEl>
                                      </p:cBhvr>
                                    </p:animEffect>
                                    <p:anim calcmode="lin" valueType="num">
                                      <p:cBhvr>
                                        <p:cTn id="85" dur="1000" fill="hold"/>
                                        <p:tgtEl>
                                          <p:spTgt spid="9"/>
                                        </p:tgtEl>
                                        <p:attrNameLst>
                                          <p:attrName>ppt_x</p:attrName>
                                        </p:attrNameLst>
                                      </p:cBhvr>
                                      <p:tavLst>
                                        <p:tav tm="0">
                                          <p:val>
                                            <p:strVal val="#ppt_x"/>
                                          </p:val>
                                        </p:tav>
                                        <p:tav tm="100000">
                                          <p:val>
                                            <p:strVal val="#ppt_x"/>
                                          </p:val>
                                        </p:tav>
                                      </p:tavLst>
                                    </p:anim>
                                    <p:anim calcmode="lin" valueType="num">
                                      <p:cBhvr>
                                        <p:cTn id="8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7" presetClass="entr" presetSubtype="0" fill="hold" grpId="0" nodeType="clickEffect">
                                  <p:stCondLst>
                                    <p:cond delay="0"/>
                                  </p:stCondLst>
                                  <p:childTnLst>
                                    <p:set>
                                      <p:cBhvr>
                                        <p:cTn id="90" dur="1" fill="hold">
                                          <p:stCondLst>
                                            <p:cond delay="0"/>
                                          </p:stCondLst>
                                        </p:cTn>
                                        <p:tgtEl>
                                          <p:spTgt spid="55"/>
                                        </p:tgtEl>
                                        <p:attrNameLst>
                                          <p:attrName>style.visibility</p:attrName>
                                        </p:attrNameLst>
                                      </p:cBhvr>
                                      <p:to>
                                        <p:strVal val="visible"/>
                                      </p:to>
                                    </p:set>
                                    <p:animEffect transition="in" filter="fade">
                                      <p:cBhvr>
                                        <p:cTn id="91" dur="1000"/>
                                        <p:tgtEl>
                                          <p:spTgt spid="55"/>
                                        </p:tgtEl>
                                      </p:cBhvr>
                                    </p:animEffect>
                                    <p:anim calcmode="lin" valueType="num">
                                      <p:cBhvr>
                                        <p:cTn id="92" dur="1000" fill="hold"/>
                                        <p:tgtEl>
                                          <p:spTgt spid="55"/>
                                        </p:tgtEl>
                                        <p:attrNameLst>
                                          <p:attrName>ppt_x</p:attrName>
                                        </p:attrNameLst>
                                      </p:cBhvr>
                                      <p:tavLst>
                                        <p:tav tm="0">
                                          <p:val>
                                            <p:strVal val="#ppt_x"/>
                                          </p:val>
                                        </p:tav>
                                        <p:tav tm="100000">
                                          <p:val>
                                            <p:strVal val="#ppt_x"/>
                                          </p:val>
                                        </p:tav>
                                      </p:tavLst>
                                    </p:anim>
                                    <p:anim calcmode="lin" valueType="num">
                                      <p:cBhvr>
                                        <p:cTn id="93" dur="1000" fill="hold"/>
                                        <p:tgtEl>
                                          <p:spTgt spid="55"/>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11"/>
                                        </p:tgtEl>
                                        <p:attrNameLst>
                                          <p:attrName>style.visibility</p:attrName>
                                        </p:attrNameLst>
                                      </p:cBhvr>
                                      <p:to>
                                        <p:strVal val="visible"/>
                                      </p:to>
                                    </p:set>
                                    <p:animEffect transition="in" filter="fade">
                                      <p:cBhvr>
                                        <p:cTn id="96" dur="1000"/>
                                        <p:tgtEl>
                                          <p:spTgt spid="11"/>
                                        </p:tgtEl>
                                      </p:cBhvr>
                                    </p:animEffect>
                                    <p:anim calcmode="lin" valueType="num">
                                      <p:cBhvr>
                                        <p:cTn id="97" dur="1000" fill="hold"/>
                                        <p:tgtEl>
                                          <p:spTgt spid="11"/>
                                        </p:tgtEl>
                                        <p:attrNameLst>
                                          <p:attrName>ppt_x</p:attrName>
                                        </p:attrNameLst>
                                      </p:cBhvr>
                                      <p:tavLst>
                                        <p:tav tm="0">
                                          <p:val>
                                            <p:strVal val="#ppt_x"/>
                                          </p:val>
                                        </p:tav>
                                        <p:tav tm="100000">
                                          <p:val>
                                            <p:strVal val="#ppt_x"/>
                                          </p:val>
                                        </p:tav>
                                      </p:tavLst>
                                    </p:anim>
                                    <p:anim calcmode="lin" valueType="num">
                                      <p:cBhvr>
                                        <p:cTn id="9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7" presetClass="entr" presetSubtype="0" fill="hold" grpId="0" nodeType="clickEffect">
                                  <p:stCondLst>
                                    <p:cond delay="0"/>
                                  </p:stCondLst>
                                  <p:childTnLst>
                                    <p:set>
                                      <p:cBhvr>
                                        <p:cTn id="102" dur="1" fill="hold">
                                          <p:stCondLst>
                                            <p:cond delay="0"/>
                                          </p:stCondLst>
                                        </p:cTn>
                                        <p:tgtEl>
                                          <p:spTgt spid="56"/>
                                        </p:tgtEl>
                                        <p:attrNameLst>
                                          <p:attrName>style.visibility</p:attrName>
                                        </p:attrNameLst>
                                      </p:cBhvr>
                                      <p:to>
                                        <p:strVal val="visible"/>
                                      </p:to>
                                    </p:set>
                                    <p:animEffect transition="in" filter="fade">
                                      <p:cBhvr>
                                        <p:cTn id="103" dur="1000"/>
                                        <p:tgtEl>
                                          <p:spTgt spid="56"/>
                                        </p:tgtEl>
                                      </p:cBhvr>
                                    </p:animEffect>
                                    <p:anim calcmode="lin" valueType="num">
                                      <p:cBhvr>
                                        <p:cTn id="104" dur="1000" fill="hold"/>
                                        <p:tgtEl>
                                          <p:spTgt spid="56"/>
                                        </p:tgtEl>
                                        <p:attrNameLst>
                                          <p:attrName>ppt_x</p:attrName>
                                        </p:attrNameLst>
                                      </p:cBhvr>
                                      <p:tavLst>
                                        <p:tav tm="0">
                                          <p:val>
                                            <p:strVal val="#ppt_x"/>
                                          </p:val>
                                        </p:tav>
                                        <p:tav tm="100000">
                                          <p:val>
                                            <p:strVal val="#ppt_x"/>
                                          </p:val>
                                        </p:tav>
                                      </p:tavLst>
                                    </p:anim>
                                    <p:anim calcmode="lin" valueType="num">
                                      <p:cBhvr>
                                        <p:cTn id="105" dur="1000" fill="hold"/>
                                        <p:tgtEl>
                                          <p:spTgt spid="56"/>
                                        </p:tgtEl>
                                        <p:attrNameLst>
                                          <p:attrName>ppt_y</p:attrName>
                                        </p:attrNameLst>
                                      </p:cBhvr>
                                      <p:tavLst>
                                        <p:tav tm="0">
                                          <p:val>
                                            <p:strVal val="#ppt_y-.1"/>
                                          </p:val>
                                        </p:tav>
                                        <p:tav tm="100000">
                                          <p:val>
                                            <p:strVal val="#ppt_y"/>
                                          </p:val>
                                        </p:tav>
                                      </p:tavLst>
                                    </p:anim>
                                  </p:childTnLst>
                                </p:cTn>
                              </p:par>
                              <p:par>
                                <p:cTn id="106" presetID="42" presetClass="entr" presetSubtype="0" fill="hold" nodeType="withEffect">
                                  <p:stCondLst>
                                    <p:cond delay="0"/>
                                  </p:stCondLst>
                                  <p:childTnLst>
                                    <p:set>
                                      <p:cBhvr>
                                        <p:cTn id="107" dur="1" fill="hold">
                                          <p:stCondLst>
                                            <p:cond delay="0"/>
                                          </p:stCondLst>
                                        </p:cTn>
                                        <p:tgtEl>
                                          <p:spTgt spid="15"/>
                                        </p:tgtEl>
                                        <p:attrNameLst>
                                          <p:attrName>style.visibility</p:attrName>
                                        </p:attrNameLst>
                                      </p:cBhvr>
                                      <p:to>
                                        <p:strVal val="visible"/>
                                      </p:to>
                                    </p:set>
                                    <p:animEffect transition="in" filter="fade">
                                      <p:cBhvr>
                                        <p:cTn id="108" dur="1000"/>
                                        <p:tgtEl>
                                          <p:spTgt spid="15"/>
                                        </p:tgtEl>
                                      </p:cBhvr>
                                    </p:animEffect>
                                    <p:anim calcmode="lin" valueType="num">
                                      <p:cBhvr>
                                        <p:cTn id="109" dur="1000" fill="hold"/>
                                        <p:tgtEl>
                                          <p:spTgt spid="15"/>
                                        </p:tgtEl>
                                        <p:attrNameLst>
                                          <p:attrName>ppt_x</p:attrName>
                                        </p:attrNameLst>
                                      </p:cBhvr>
                                      <p:tavLst>
                                        <p:tav tm="0">
                                          <p:val>
                                            <p:strVal val="#ppt_x"/>
                                          </p:val>
                                        </p:tav>
                                        <p:tav tm="100000">
                                          <p:val>
                                            <p:strVal val="#ppt_x"/>
                                          </p:val>
                                        </p:tav>
                                      </p:tavLst>
                                    </p:anim>
                                    <p:anim calcmode="lin" valueType="num">
                                      <p:cBhvr>
                                        <p:cTn id="11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47" presetClass="entr" presetSubtype="0" fill="hold" grpId="0" nodeType="clickEffect">
                                  <p:stCondLst>
                                    <p:cond delay="0"/>
                                  </p:stCondLst>
                                  <p:childTnLst>
                                    <p:set>
                                      <p:cBhvr>
                                        <p:cTn id="114" dur="1" fill="hold">
                                          <p:stCondLst>
                                            <p:cond delay="0"/>
                                          </p:stCondLst>
                                        </p:cTn>
                                        <p:tgtEl>
                                          <p:spTgt spid="57"/>
                                        </p:tgtEl>
                                        <p:attrNameLst>
                                          <p:attrName>style.visibility</p:attrName>
                                        </p:attrNameLst>
                                      </p:cBhvr>
                                      <p:to>
                                        <p:strVal val="visible"/>
                                      </p:to>
                                    </p:set>
                                    <p:animEffect transition="in" filter="fade">
                                      <p:cBhvr>
                                        <p:cTn id="115" dur="1000"/>
                                        <p:tgtEl>
                                          <p:spTgt spid="57"/>
                                        </p:tgtEl>
                                      </p:cBhvr>
                                    </p:animEffect>
                                    <p:anim calcmode="lin" valueType="num">
                                      <p:cBhvr>
                                        <p:cTn id="116" dur="1000" fill="hold"/>
                                        <p:tgtEl>
                                          <p:spTgt spid="57"/>
                                        </p:tgtEl>
                                        <p:attrNameLst>
                                          <p:attrName>ppt_x</p:attrName>
                                        </p:attrNameLst>
                                      </p:cBhvr>
                                      <p:tavLst>
                                        <p:tav tm="0">
                                          <p:val>
                                            <p:strVal val="#ppt_x"/>
                                          </p:val>
                                        </p:tav>
                                        <p:tav tm="100000">
                                          <p:val>
                                            <p:strVal val="#ppt_x"/>
                                          </p:val>
                                        </p:tav>
                                      </p:tavLst>
                                    </p:anim>
                                    <p:anim calcmode="lin" valueType="num">
                                      <p:cBhvr>
                                        <p:cTn id="117" dur="1000" fill="hold"/>
                                        <p:tgtEl>
                                          <p:spTgt spid="57"/>
                                        </p:tgtEl>
                                        <p:attrNameLst>
                                          <p:attrName>ppt_y</p:attrName>
                                        </p:attrNameLst>
                                      </p:cBhvr>
                                      <p:tavLst>
                                        <p:tav tm="0">
                                          <p:val>
                                            <p:strVal val="#ppt_y-.1"/>
                                          </p:val>
                                        </p:tav>
                                        <p:tav tm="100000">
                                          <p:val>
                                            <p:strVal val="#ppt_y"/>
                                          </p:val>
                                        </p:tav>
                                      </p:tavLst>
                                    </p:anim>
                                  </p:childTnLst>
                                </p:cTn>
                              </p:par>
                              <p:par>
                                <p:cTn id="118" presetID="42" presetClass="entr" presetSubtype="0" fill="hold" nodeType="withEffect">
                                  <p:stCondLst>
                                    <p:cond delay="0"/>
                                  </p:stCondLst>
                                  <p:childTnLst>
                                    <p:set>
                                      <p:cBhvr>
                                        <p:cTn id="119" dur="1" fill="hold">
                                          <p:stCondLst>
                                            <p:cond delay="0"/>
                                          </p:stCondLst>
                                        </p:cTn>
                                        <p:tgtEl>
                                          <p:spTgt spid="16"/>
                                        </p:tgtEl>
                                        <p:attrNameLst>
                                          <p:attrName>style.visibility</p:attrName>
                                        </p:attrNameLst>
                                      </p:cBhvr>
                                      <p:to>
                                        <p:strVal val="visible"/>
                                      </p:to>
                                    </p:set>
                                    <p:animEffect transition="in" filter="fade">
                                      <p:cBhvr>
                                        <p:cTn id="120" dur="1000"/>
                                        <p:tgtEl>
                                          <p:spTgt spid="16"/>
                                        </p:tgtEl>
                                      </p:cBhvr>
                                    </p:animEffect>
                                    <p:anim calcmode="lin" valueType="num">
                                      <p:cBhvr>
                                        <p:cTn id="121" dur="1000" fill="hold"/>
                                        <p:tgtEl>
                                          <p:spTgt spid="16"/>
                                        </p:tgtEl>
                                        <p:attrNameLst>
                                          <p:attrName>ppt_x</p:attrName>
                                        </p:attrNameLst>
                                      </p:cBhvr>
                                      <p:tavLst>
                                        <p:tav tm="0">
                                          <p:val>
                                            <p:strVal val="#ppt_x"/>
                                          </p:val>
                                        </p:tav>
                                        <p:tav tm="100000">
                                          <p:val>
                                            <p:strVal val="#ppt_x"/>
                                          </p:val>
                                        </p:tav>
                                      </p:tavLst>
                                    </p:anim>
                                    <p:anim calcmode="lin" valueType="num">
                                      <p:cBhvr>
                                        <p:cTn id="1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47" presetClass="entr" presetSubtype="0" fill="hold" grpId="0" nodeType="clickEffect">
                                  <p:stCondLst>
                                    <p:cond delay="0"/>
                                  </p:stCondLst>
                                  <p:childTnLst>
                                    <p:set>
                                      <p:cBhvr>
                                        <p:cTn id="126" dur="1" fill="hold">
                                          <p:stCondLst>
                                            <p:cond delay="0"/>
                                          </p:stCondLst>
                                        </p:cTn>
                                        <p:tgtEl>
                                          <p:spTgt spid="58"/>
                                        </p:tgtEl>
                                        <p:attrNameLst>
                                          <p:attrName>style.visibility</p:attrName>
                                        </p:attrNameLst>
                                      </p:cBhvr>
                                      <p:to>
                                        <p:strVal val="visible"/>
                                      </p:to>
                                    </p:set>
                                    <p:animEffect transition="in" filter="fade">
                                      <p:cBhvr>
                                        <p:cTn id="127" dur="1000"/>
                                        <p:tgtEl>
                                          <p:spTgt spid="58"/>
                                        </p:tgtEl>
                                      </p:cBhvr>
                                    </p:animEffect>
                                    <p:anim calcmode="lin" valueType="num">
                                      <p:cBhvr>
                                        <p:cTn id="128" dur="1000" fill="hold"/>
                                        <p:tgtEl>
                                          <p:spTgt spid="58"/>
                                        </p:tgtEl>
                                        <p:attrNameLst>
                                          <p:attrName>ppt_x</p:attrName>
                                        </p:attrNameLst>
                                      </p:cBhvr>
                                      <p:tavLst>
                                        <p:tav tm="0">
                                          <p:val>
                                            <p:strVal val="#ppt_x"/>
                                          </p:val>
                                        </p:tav>
                                        <p:tav tm="100000">
                                          <p:val>
                                            <p:strVal val="#ppt_x"/>
                                          </p:val>
                                        </p:tav>
                                      </p:tavLst>
                                    </p:anim>
                                    <p:anim calcmode="lin" valueType="num">
                                      <p:cBhvr>
                                        <p:cTn id="129" dur="1000" fill="hold"/>
                                        <p:tgtEl>
                                          <p:spTgt spid="58"/>
                                        </p:tgtEl>
                                        <p:attrNameLst>
                                          <p:attrName>ppt_y</p:attrName>
                                        </p:attrNameLst>
                                      </p:cBhvr>
                                      <p:tavLst>
                                        <p:tav tm="0">
                                          <p:val>
                                            <p:strVal val="#ppt_y-.1"/>
                                          </p:val>
                                        </p:tav>
                                        <p:tav tm="100000">
                                          <p:val>
                                            <p:strVal val="#ppt_y"/>
                                          </p:val>
                                        </p:tav>
                                      </p:tavLst>
                                    </p:anim>
                                  </p:childTnLst>
                                </p:cTn>
                              </p:par>
                              <p:par>
                                <p:cTn id="130" presetID="42" presetClass="entr" presetSubtype="0" fill="hold" nodeType="withEffect">
                                  <p:stCondLst>
                                    <p:cond delay="0"/>
                                  </p:stCondLst>
                                  <p:childTnLst>
                                    <p:set>
                                      <p:cBhvr>
                                        <p:cTn id="131" dur="1" fill="hold">
                                          <p:stCondLst>
                                            <p:cond delay="0"/>
                                          </p:stCondLst>
                                        </p:cTn>
                                        <p:tgtEl>
                                          <p:spTgt spid="17"/>
                                        </p:tgtEl>
                                        <p:attrNameLst>
                                          <p:attrName>style.visibility</p:attrName>
                                        </p:attrNameLst>
                                      </p:cBhvr>
                                      <p:to>
                                        <p:strVal val="visible"/>
                                      </p:to>
                                    </p:set>
                                    <p:animEffect transition="in" filter="fade">
                                      <p:cBhvr>
                                        <p:cTn id="132" dur="1000"/>
                                        <p:tgtEl>
                                          <p:spTgt spid="17"/>
                                        </p:tgtEl>
                                      </p:cBhvr>
                                    </p:animEffect>
                                    <p:anim calcmode="lin" valueType="num">
                                      <p:cBhvr>
                                        <p:cTn id="133" dur="1000" fill="hold"/>
                                        <p:tgtEl>
                                          <p:spTgt spid="17"/>
                                        </p:tgtEl>
                                        <p:attrNameLst>
                                          <p:attrName>ppt_x</p:attrName>
                                        </p:attrNameLst>
                                      </p:cBhvr>
                                      <p:tavLst>
                                        <p:tav tm="0">
                                          <p:val>
                                            <p:strVal val="#ppt_x"/>
                                          </p:val>
                                        </p:tav>
                                        <p:tav tm="100000">
                                          <p:val>
                                            <p:strVal val="#ppt_x"/>
                                          </p:val>
                                        </p:tav>
                                      </p:tavLst>
                                    </p:anim>
                                    <p:anim calcmode="lin" valueType="num">
                                      <p:cBhvr>
                                        <p:cTn id="1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47" presetClass="entr" presetSubtype="0" fill="hold" grpId="0" nodeType="clickEffect">
                                  <p:stCondLst>
                                    <p:cond delay="0"/>
                                  </p:stCondLst>
                                  <p:childTnLst>
                                    <p:set>
                                      <p:cBhvr>
                                        <p:cTn id="138" dur="1" fill="hold">
                                          <p:stCondLst>
                                            <p:cond delay="0"/>
                                          </p:stCondLst>
                                        </p:cTn>
                                        <p:tgtEl>
                                          <p:spTgt spid="59"/>
                                        </p:tgtEl>
                                        <p:attrNameLst>
                                          <p:attrName>style.visibility</p:attrName>
                                        </p:attrNameLst>
                                      </p:cBhvr>
                                      <p:to>
                                        <p:strVal val="visible"/>
                                      </p:to>
                                    </p:set>
                                    <p:animEffect transition="in" filter="fade">
                                      <p:cBhvr>
                                        <p:cTn id="139" dur="1000"/>
                                        <p:tgtEl>
                                          <p:spTgt spid="59"/>
                                        </p:tgtEl>
                                      </p:cBhvr>
                                    </p:animEffect>
                                    <p:anim calcmode="lin" valueType="num">
                                      <p:cBhvr>
                                        <p:cTn id="140" dur="1000" fill="hold"/>
                                        <p:tgtEl>
                                          <p:spTgt spid="59"/>
                                        </p:tgtEl>
                                        <p:attrNameLst>
                                          <p:attrName>ppt_x</p:attrName>
                                        </p:attrNameLst>
                                      </p:cBhvr>
                                      <p:tavLst>
                                        <p:tav tm="0">
                                          <p:val>
                                            <p:strVal val="#ppt_x"/>
                                          </p:val>
                                        </p:tav>
                                        <p:tav tm="100000">
                                          <p:val>
                                            <p:strVal val="#ppt_x"/>
                                          </p:val>
                                        </p:tav>
                                      </p:tavLst>
                                    </p:anim>
                                    <p:anim calcmode="lin" valueType="num">
                                      <p:cBhvr>
                                        <p:cTn id="141" dur="1000" fill="hold"/>
                                        <p:tgtEl>
                                          <p:spTgt spid="59"/>
                                        </p:tgtEl>
                                        <p:attrNameLst>
                                          <p:attrName>ppt_y</p:attrName>
                                        </p:attrNameLst>
                                      </p:cBhvr>
                                      <p:tavLst>
                                        <p:tav tm="0">
                                          <p:val>
                                            <p:strVal val="#ppt_y-.1"/>
                                          </p:val>
                                        </p:tav>
                                        <p:tav tm="100000">
                                          <p:val>
                                            <p:strVal val="#ppt_y"/>
                                          </p:val>
                                        </p:tav>
                                      </p:tavLst>
                                    </p:anim>
                                  </p:childTnLst>
                                </p:cTn>
                              </p:par>
                              <p:par>
                                <p:cTn id="142" presetID="42" presetClass="entr" presetSubtype="0" fill="hold" nodeType="withEffect">
                                  <p:stCondLst>
                                    <p:cond delay="0"/>
                                  </p:stCondLst>
                                  <p:childTnLst>
                                    <p:set>
                                      <p:cBhvr>
                                        <p:cTn id="143" dur="1" fill="hold">
                                          <p:stCondLst>
                                            <p:cond delay="0"/>
                                          </p:stCondLst>
                                        </p:cTn>
                                        <p:tgtEl>
                                          <p:spTgt spid="18"/>
                                        </p:tgtEl>
                                        <p:attrNameLst>
                                          <p:attrName>style.visibility</p:attrName>
                                        </p:attrNameLst>
                                      </p:cBhvr>
                                      <p:to>
                                        <p:strVal val="visible"/>
                                      </p:to>
                                    </p:set>
                                    <p:animEffect transition="in" filter="fade">
                                      <p:cBhvr>
                                        <p:cTn id="144" dur="1000"/>
                                        <p:tgtEl>
                                          <p:spTgt spid="18"/>
                                        </p:tgtEl>
                                      </p:cBhvr>
                                    </p:animEffect>
                                    <p:anim calcmode="lin" valueType="num">
                                      <p:cBhvr>
                                        <p:cTn id="145" dur="1000" fill="hold"/>
                                        <p:tgtEl>
                                          <p:spTgt spid="18"/>
                                        </p:tgtEl>
                                        <p:attrNameLst>
                                          <p:attrName>ppt_x</p:attrName>
                                        </p:attrNameLst>
                                      </p:cBhvr>
                                      <p:tavLst>
                                        <p:tav tm="0">
                                          <p:val>
                                            <p:strVal val="#ppt_x"/>
                                          </p:val>
                                        </p:tav>
                                        <p:tav tm="100000">
                                          <p:val>
                                            <p:strVal val="#ppt_x"/>
                                          </p:val>
                                        </p:tav>
                                      </p:tavLst>
                                    </p:anim>
                                    <p:anim calcmode="lin" valueType="num">
                                      <p:cBhvr>
                                        <p:cTn id="14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47" presetClass="entr" presetSubtype="0" fill="hold" grpId="0" nodeType="clickEffect">
                                  <p:stCondLst>
                                    <p:cond delay="0"/>
                                  </p:stCondLst>
                                  <p:childTnLst>
                                    <p:set>
                                      <p:cBhvr>
                                        <p:cTn id="150" dur="1" fill="hold">
                                          <p:stCondLst>
                                            <p:cond delay="0"/>
                                          </p:stCondLst>
                                        </p:cTn>
                                        <p:tgtEl>
                                          <p:spTgt spid="60"/>
                                        </p:tgtEl>
                                        <p:attrNameLst>
                                          <p:attrName>style.visibility</p:attrName>
                                        </p:attrNameLst>
                                      </p:cBhvr>
                                      <p:to>
                                        <p:strVal val="visible"/>
                                      </p:to>
                                    </p:set>
                                    <p:animEffect transition="in" filter="fade">
                                      <p:cBhvr>
                                        <p:cTn id="151" dur="1000"/>
                                        <p:tgtEl>
                                          <p:spTgt spid="60"/>
                                        </p:tgtEl>
                                      </p:cBhvr>
                                    </p:animEffect>
                                    <p:anim calcmode="lin" valueType="num">
                                      <p:cBhvr>
                                        <p:cTn id="152" dur="1000" fill="hold"/>
                                        <p:tgtEl>
                                          <p:spTgt spid="60"/>
                                        </p:tgtEl>
                                        <p:attrNameLst>
                                          <p:attrName>ppt_x</p:attrName>
                                        </p:attrNameLst>
                                      </p:cBhvr>
                                      <p:tavLst>
                                        <p:tav tm="0">
                                          <p:val>
                                            <p:strVal val="#ppt_x"/>
                                          </p:val>
                                        </p:tav>
                                        <p:tav tm="100000">
                                          <p:val>
                                            <p:strVal val="#ppt_x"/>
                                          </p:val>
                                        </p:tav>
                                      </p:tavLst>
                                    </p:anim>
                                    <p:anim calcmode="lin" valueType="num">
                                      <p:cBhvr>
                                        <p:cTn id="153" dur="1000" fill="hold"/>
                                        <p:tgtEl>
                                          <p:spTgt spid="60"/>
                                        </p:tgtEl>
                                        <p:attrNameLst>
                                          <p:attrName>ppt_y</p:attrName>
                                        </p:attrNameLst>
                                      </p:cBhvr>
                                      <p:tavLst>
                                        <p:tav tm="0">
                                          <p:val>
                                            <p:strVal val="#ppt_y-.1"/>
                                          </p:val>
                                        </p:tav>
                                        <p:tav tm="100000">
                                          <p:val>
                                            <p:strVal val="#ppt_y"/>
                                          </p:val>
                                        </p:tav>
                                      </p:tavLst>
                                    </p:anim>
                                  </p:childTnLst>
                                </p:cTn>
                              </p:par>
                              <p:par>
                                <p:cTn id="154" presetID="42" presetClass="entr" presetSubtype="0" fill="hold" nodeType="withEffect">
                                  <p:stCondLst>
                                    <p:cond delay="0"/>
                                  </p:stCondLst>
                                  <p:childTnLst>
                                    <p:set>
                                      <p:cBhvr>
                                        <p:cTn id="155" dur="1" fill="hold">
                                          <p:stCondLst>
                                            <p:cond delay="0"/>
                                          </p:stCondLst>
                                        </p:cTn>
                                        <p:tgtEl>
                                          <p:spTgt spid="20"/>
                                        </p:tgtEl>
                                        <p:attrNameLst>
                                          <p:attrName>style.visibility</p:attrName>
                                        </p:attrNameLst>
                                      </p:cBhvr>
                                      <p:to>
                                        <p:strVal val="visible"/>
                                      </p:to>
                                    </p:set>
                                    <p:animEffect transition="in" filter="fade">
                                      <p:cBhvr>
                                        <p:cTn id="156" dur="1000"/>
                                        <p:tgtEl>
                                          <p:spTgt spid="20"/>
                                        </p:tgtEl>
                                      </p:cBhvr>
                                    </p:animEffect>
                                    <p:anim calcmode="lin" valueType="num">
                                      <p:cBhvr>
                                        <p:cTn id="157" dur="1000" fill="hold"/>
                                        <p:tgtEl>
                                          <p:spTgt spid="20"/>
                                        </p:tgtEl>
                                        <p:attrNameLst>
                                          <p:attrName>ppt_x</p:attrName>
                                        </p:attrNameLst>
                                      </p:cBhvr>
                                      <p:tavLst>
                                        <p:tav tm="0">
                                          <p:val>
                                            <p:strVal val="#ppt_x"/>
                                          </p:val>
                                        </p:tav>
                                        <p:tav tm="100000">
                                          <p:val>
                                            <p:strVal val="#ppt_x"/>
                                          </p:val>
                                        </p:tav>
                                      </p:tavLst>
                                    </p:anim>
                                    <p:anim calcmode="lin" valueType="num">
                                      <p:cBhvr>
                                        <p:cTn id="15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47" presetClass="entr" presetSubtype="0" fill="hold" grpId="0" nodeType="clickEffect">
                                  <p:stCondLst>
                                    <p:cond delay="0"/>
                                  </p:stCondLst>
                                  <p:childTnLst>
                                    <p:set>
                                      <p:cBhvr>
                                        <p:cTn id="162" dur="1" fill="hold">
                                          <p:stCondLst>
                                            <p:cond delay="0"/>
                                          </p:stCondLst>
                                        </p:cTn>
                                        <p:tgtEl>
                                          <p:spTgt spid="61"/>
                                        </p:tgtEl>
                                        <p:attrNameLst>
                                          <p:attrName>style.visibility</p:attrName>
                                        </p:attrNameLst>
                                      </p:cBhvr>
                                      <p:to>
                                        <p:strVal val="visible"/>
                                      </p:to>
                                    </p:set>
                                    <p:animEffect transition="in" filter="fade">
                                      <p:cBhvr>
                                        <p:cTn id="163" dur="1000"/>
                                        <p:tgtEl>
                                          <p:spTgt spid="61"/>
                                        </p:tgtEl>
                                      </p:cBhvr>
                                    </p:animEffect>
                                    <p:anim calcmode="lin" valueType="num">
                                      <p:cBhvr>
                                        <p:cTn id="164" dur="1000" fill="hold"/>
                                        <p:tgtEl>
                                          <p:spTgt spid="61"/>
                                        </p:tgtEl>
                                        <p:attrNameLst>
                                          <p:attrName>ppt_x</p:attrName>
                                        </p:attrNameLst>
                                      </p:cBhvr>
                                      <p:tavLst>
                                        <p:tav tm="0">
                                          <p:val>
                                            <p:strVal val="#ppt_x"/>
                                          </p:val>
                                        </p:tav>
                                        <p:tav tm="100000">
                                          <p:val>
                                            <p:strVal val="#ppt_x"/>
                                          </p:val>
                                        </p:tav>
                                      </p:tavLst>
                                    </p:anim>
                                    <p:anim calcmode="lin" valueType="num">
                                      <p:cBhvr>
                                        <p:cTn id="165" dur="1000" fill="hold"/>
                                        <p:tgtEl>
                                          <p:spTgt spid="61"/>
                                        </p:tgtEl>
                                        <p:attrNameLst>
                                          <p:attrName>ppt_y</p:attrName>
                                        </p:attrNameLst>
                                      </p:cBhvr>
                                      <p:tavLst>
                                        <p:tav tm="0">
                                          <p:val>
                                            <p:strVal val="#ppt_y-.1"/>
                                          </p:val>
                                        </p:tav>
                                        <p:tav tm="100000">
                                          <p:val>
                                            <p:strVal val="#ppt_y"/>
                                          </p:val>
                                        </p:tav>
                                      </p:tavLst>
                                    </p:anim>
                                  </p:childTnLst>
                                </p:cTn>
                              </p:par>
                              <p:par>
                                <p:cTn id="166" presetID="42" presetClass="entr" presetSubtype="0" fill="hold" nodeType="withEffect">
                                  <p:stCondLst>
                                    <p:cond delay="0"/>
                                  </p:stCondLst>
                                  <p:childTnLst>
                                    <p:set>
                                      <p:cBhvr>
                                        <p:cTn id="167" dur="1" fill="hold">
                                          <p:stCondLst>
                                            <p:cond delay="0"/>
                                          </p:stCondLst>
                                        </p:cTn>
                                        <p:tgtEl>
                                          <p:spTgt spid="23"/>
                                        </p:tgtEl>
                                        <p:attrNameLst>
                                          <p:attrName>style.visibility</p:attrName>
                                        </p:attrNameLst>
                                      </p:cBhvr>
                                      <p:to>
                                        <p:strVal val="visible"/>
                                      </p:to>
                                    </p:set>
                                    <p:animEffect transition="in" filter="fade">
                                      <p:cBhvr>
                                        <p:cTn id="168" dur="1000"/>
                                        <p:tgtEl>
                                          <p:spTgt spid="23"/>
                                        </p:tgtEl>
                                      </p:cBhvr>
                                    </p:animEffect>
                                    <p:anim calcmode="lin" valueType="num">
                                      <p:cBhvr>
                                        <p:cTn id="169" dur="1000" fill="hold"/>
                                        <p:tgtEl>
                                          <p:spTgt spid="23"/>
                                        </p:tgtEl>
                                        <p:attrNameLst>
                                          <p:attrName>ppt_x</p:attrName>
                                        </p:attrNameLst>
                                      </p:cBhvr>
                                      <p:tavLst>
                                        <p:tav tm="0">
                                          <p:val>
                                            <p:strVal val="#ppt_x"/>
                                          </p:val>
                                        </p:tav>
                                        <p:tav tm="100000">
                                          <p:val>
                                            <p:strVal val="#ppt_x"/>
                                          </p:val>
                                        </p:tav>
                                      </p:tavLst>
                                    </p:anim>
                                    <p:anim calcmode="lin" valueType="num">
                                      <p:cBhvr>
                                        <p:cTn id="17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47" presetClass="entr" presetSubtype="0" fill="hold" grpId="0" nodeType="clickEffect">
                                  <p:stCondLst>
                                    <p:cond delay="0"/>
                                  </p:stCondLst>
                                  <p:childTnLst>
                                    <p:set>
                                      <p:cBhvr>
                                        <p:cTn id="174" dur="1" fill="hold">
                                          <p:stCondLst>
                                            <p:cond delay="0"/>
                                          </p:stCondLst>
                                        </p:cTn>
                                        <p:tgtEl>
                                          <p:spTgt spid="62"/>
                                        </p:tgtEl>
                                        <p:attrNameLst>
                                          <p:attrName>style.visibility</p:attrName>
                                        </p:attrNameLst>
                                      </p:cBhvr>
                                      <p:to>
                                        <p:strVal val="visible"/>
                                      </p:to>
                                    </p:set>
                                    <p:animEffect transition="in" filter="fade">
                                      <p:cBhvr>
                                        <p:cTn id="175" dur="1000"/>
                                        <p:tgtEl>
                                          <p:spTgt spid="62"/>
                                        </p:tgtEl>
                                      </p:cBhvr>
                                    </p:animEffect>
                                    <p:anim calcmode="lin" valueType="num">
                                      <p:cBhvr>
                                        <p:cTn id="176" dur="1000" fill="hold"/>
                                        <p:tgtEl>
                                          <p:spTgt spid="62"/>
                                        </p:tgtEl>
                                        <p:attrNameLst>
                                          <p:attrName>ppt_x</p:attrName>
                                        </p:attrNameLst>
                                      </p:cBhvr>
                                      <p:tavLst>
                                        <p:tav tm="0">
                                          <p:val>
                                            <p:strVal val="#ppt_x"/>
                                          </p:val>
                                        </p:tav>
                                        <p:tav tm="100000">
                                          <p:val>
                                            <p:strVal val="#ppt_x"/>
                                          </p:val>
                                        </p:tav>
                                      </p:tavLst>
                                    </p:anim>
                                    <p:anim calcmode="lin" valueType="num">
                                      <p:cBhvr>
                                        <p:cTn id="177" dur="1000" fill="hold"/>
                                        <p:tgtEl>
                                          <p:spTgt spid="62"/>
                                        </p:tgtEl>
                                        <p:attrNameLst>
                                          <p:attrName>ppt_y</p:attrName>
                                        </p:attrNameLst>
                                      </p:cBhvr>
                                      <p:tavLst>
                                        <p:tav tm="0">
                                          <p:val>
                                            <p:strVal val="#ppt_y-.1"/>
                                          </p:val>
                                        </p:tav>
                                        <p:tav tm="100000">
                                          <p:val>
                                            <p:strVal val="#ppt_y"/>
                                          </p:val>
                                        </p:tav>
                                      </p:tavLst>
                                    </p:anim>
                                  </p:childTnLst>
                                </p:cTn>
                              </p:par>
                              <p:par>
                                <p:cTn id="178" presetID="42" presetClass="entr" presetSubtype="0" fill="hold" nodeType="withEffect">
                                  <p:stCondLst>
                                    <p:cond delay="0"/>
                                  </p:stCondLst>
                                  <p:childTnLst>
                                    <p:set>
                                      <p:cBhvr>
                                        <p:cTn id="179" dur="1" fill="hold">
                                          <p:stCondLst>
                                            <p:cond delay="0"/>
                                          </p:stCondLst>
                                        </p:cTn>
                                        <p:tgtEl>
                                          <p:spTgt spid="24"/>
                                        </p:tgtEl>
                                        <p:attrNameLst>
                                          <p:attrName>style.visibility</p:attrName>
                                        </p:attrNameLst>
                                      </p:cBhvr>
                                      <p:to>
                                        <p:strVal val="visible"/>
                                      </p:to>
                                    </p:set>
                                    <p:animEffect transition="in" filter="fade">
                                      <p:cBhvr>
                                        <p:cTn id="180" dur="1000"/>
                                        <p:tgtEl>
                                          <p:spTgt spid="24"/>
                                        </p:tgtEl>
                                      </p:cBhvr>
                                    </p:animEffect>
                                    <p:anim calcmode="lin" valueType="num">
                                      <p:cBhvr>
                                        <p:cTn id="181" dur="1000" fill="hold"/>
                                        <p:tgtEl>
                                          <p:spTgt spid="24"/>
                                        </p:tgtEl>
                                        <p:attrNameLst>
                                          <p:attrName>ppt_x</p:attrName>
                                        </p:attrNameLst>
                                      </p:cBhvr>
                                      <p:tavLst>
                                        <p:tav tm="0">
                                          <p:val>
                                            <p:strVal val="#ppt_x"/>
                                          </p:val>
                                        </p:tav>
                                        <p:tav tm="100000">
                                          <p:val>
                                            <p:strVal val="#ppt_x"/>
                                          </p:val>
                                        </p:tav>
                                      </p:tavLst>
                                    </p:anim>
                                    <p:anim calcmode="lin" valueType="num">
                                      <p:cBhvr>
                                        <p:cTn id="18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83" fill="hold">
                      <p:stCondLst>
                        <p:cond delay="indefinite"/>
                      </p:stCondLst>
                      <p:childTnLst>
                        <p:par>
                          <p:cTn id="184" fill="hold">
                            <p:stCondLst>
                              <p:cond delay="0"/>
                            </p:stCondLst>
                            <p:childTnLst>
                              <p:par>
                                <p:cTn id="185" presetID="47" presetClass="entr" presetSubtype="0" fill="hold" grpId="0" nodeType="clickEffect">
                                  <p:stCondLst>
                                    <p:cond delay="0"/>
                                  </p:stCondLst>
                                  <p:childTnLst>
                                    <p:set>
                                      <p:cBhvr>
                                        <p:cTn id="186" dur="1" fill="hold">
                                          <p:stCondLst>
                                            <p:cond delay="0"/>
                                          </p:stCondLst>
                                        </p:cTn>
                                        <p:tgtEl>
                                          <p:spTgt spid="30"/>
                                        </p:tgtEl>
                                        <p:attrNameLst>
                                          <p:attrName>style.visibility</p:attrName>
                                        </p:attrNameLst>
                                      </p:cBhvr>
                                      <p:to>
                                        <p:strVal val="visible"/>
                                      </p:to>
                                    </p:set>
                                    <p:animEffect transition="in" filter="fade">
                                      <p:cBhvr>
                                        <p:cTn id="187" dur="1000"/>
                                        <p:tgtEl>
                                          <p:spTgt spid="30"/>
                                        </p:tgtEl>
                                      </p:cBhvr>
                                    </p:animEffect>
                                    <p:anim calcmode="lin" valueType="num">
                                      <p:cBhvr>
                                        <p:cTn id="188" dur="1000" fill="hold"/>
                                        <p:tgtEl>
                                          <p:spTgt spid="30"/>
                                        </p:tgtEl>
                                        <p:attrNameLst>
                                          <p:attrName>ppt_x</p:attrName>
                                        </p:attrNameLst>
                                      </p:cBhvr>
                                      <p:tavLst>
                                        <p:tav tm="0">
                                          <p:val>
                                            <p:strVal val="#ppt_x"/>
                                          </p:val>
                                        </p:tav>
                                        <p:tav tm="100000">
                                          <p:val>
                                            <p:strVal val="#ppt_x"/>
                                          </p:val>
                                        </p:tav>
                                      </p:tavLst>
                                    </p:anim>
                                    <p:anim calcmode="lin" valueType="num">
                                      <p:cBhvr>
                                        <p:cTn id="189" dur="1000" fill="hold"/>
                                        <p:tgtEl>
                                          <p:spTgt spid="30"/>
                                        </p:tgtEl>
                                        <p:attrNameLst>
                                          <p:attrName>ppt_y</p:attrName>
                                        </p:attrNameLst>
                                      </p:cBhvr>
                                      <p:tavLst>
                                        <p:tav tm="0">
                                          <p:val>
                                            <p:strVal val="#ppt_y-.1"/>
                                          </p:val>
                                        </p:tav>
                                        <p:tav tm="100000">
                                          <p:val>
                                            <p:strVal val="#ppt_y"/>
                                          </p:val>
                                        </p:tav>
                                      </p:tavLst>
                                    </p:anim>
                                  </p:childTnLst>
                                </p:cTn>
                              </p:par>
                              <p:par>
                                <p:cTn id="190" presetID="42" presetClass="entr" presetSubtype="0" fill="hold" nodeType="withEffect">
                                  <p:stCondLst>
                                    <p:cond delay="0"/>
                                  </p:stCondLst>
                                  <p:childTnLst>
                                    <p:set>
                                      <p:cBhvr>
                                        <p:cTn id="191" dur="1" fill="hold">
                                          <p:stCondLst>
                                            <p:cond delay="0"/>
                                          </p:stCondLst>
                                        </p:cTn>
                                        <p:tgtEl>
                                          <p:spTgt spid="25"/>
                                        </p:tgtEl>
                                        <p:attrNameLst>
                                          <p:attrName>style.visibility</p:attrName>
                                        </p:attrNameLst>
                                      </p:cBhvr>
                                      <p:to>
                                        <p:strVal val="visible"/>
                                      </p:to>
                                    </p:set>
                                    <p:animEffect transition="in" filter="fade">
                                      <p:cBhvr>
                                        <p:cTn id="192" dur="1000"/>
                                        <p:tgtEl>
                                          <p:spTgt spid="25"/>
                                        </p:tgtEl>
                                      </p:cBhvr>
                                    </p:animEffect>
                                    <p:anim calcmode="lin" valueType="num">
                                      <p:cBhvr>
                                        <p:cTn id="193" dur="1000" fill="hold"/>
                                        <p:tgtEl>
                                          <p:spTgt spid="25"/>
                                        </p:tgtEl>
                                        <p:attrNameLst>
                                          <p:attrName>ppt_x</p:attrName>
                                        </p:attrNameLst>
                                      </p:cBhvr>
                                      <p:tavLst>
                                        <p:tav tm="0">
                                          <p:val>
                                            <p:strVal val="#ppt_x"/>
                                          </p:val>
                                        </p:tav>
                                        <p:tav tm="100000">
                                          <p:val>
                                            <p:strVal val="#ppt_x"/>
                                          </p:val>
                                        </p:tav>
                                      </p:tavLst>
                                    </p:anim>
                                    <p:anim calcmode="lin" valueType="num">
                                      <p:cBhvr>
                                        <p:cTn id="19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95" fill="hold">
                      <p:stCondLst>
                        <p:cond delay="indefinite"/>
                      </p:stCondLst>
                      <p:childTnLst>
                        <p:par>
                          <p:cTn id="196" fill="hold">
                            <p:stCondLst>
                              <p:cond delay="0"/>
                            </p:stCondLst>
                            <p:childTnLst>
                              <p:par>
                                <p:cTn id="197" presetID="47" presetClass="entr" presetSubtype="0" fill="hold" grpId="0" nodeType="clickEffect">
                                  <p:stCondLst>
                                    <p:cond delay="0"/>
                                  </p:stCondLst>
                                  <p:childTnLst>
                                    <p:set>
                                      <p:cBhvr>
                                        <p:cTn id="198" dur="1" fill="hold">
                                          <p:stCondLst>
                                            <p:cond delay="0"/>
                                          </p:stCondLst>
                                        </p:cTn>
                                        <p:tgtEl>
                                          <p:spTgt spid="63"/>
                                        </p:tgtEl>
                                        <p:attrNameLst>
                                          <p:attrName>style.visibility</p:attrName>
                                        </p:attrNameLst>
                                      </p:cBhvr>
                                      <p:to>
                                        <p:strVal val="visible"/>
                                      </p:to>
                                    </p:set>
                                    <p:animEffect transition="in" filter="fade">
                                      <p:cBhvr>
                                        <p:cTn id="199" dur="1000"/>
                                        <p:tgtEl>
                                          <p:spTgt spid="63"/>
                                        </p:tgtEl>
                                      </p:cBhvr>
                                    </p:animEffect>
                                    <p:anim calcmode="lin" valueType="num">
                                      <p:cBhvr>
                                        <p:cTn id="200" dur="1000" fill="hold"/>
                                        <p:tgtEl>
                                          <p:spTgt spid="63"/>
                                        </p:tgtEl>
                                        <p:attrNameLst>
                                          <p:attrName>ppt_x</p:attrName>
                                        </p:attrNameLst>
                                      </p:cBhvr>
                                      <p:tavLst>
                                        <p:tav tm="0">
                                          <p:val>
                                            <p:strVal val="#ppt_x"/>
                                          </p:val>
                                        </p:tav>
                                        <p:tav tm="100000">
                                          <p:val>
                                            <p:strVal val="#ppt_x"/>
                                          </p:val>
                                        </p:tav>
                                      </p:tavLst>
                                    </p:anim>
                                    <p:anim calcmode="lin" valueType="num">
                                      <p:cBhvr>
                                        <p:cTn id="201" dur="1000" fill="hold"/>
                                        <p:tgtEl>
                                          <p:spTgt spid="63"/>
                                        </p:tgtEl>
                                        <p:attrNameLst>
                                          <p:attrName>ppt_y</p:attrName>
                                        </p:attrNameLst>
                                      </p:cBhvr>
                                      <p:tavLst>
                                        <p:tav tm="0">
                                          <p:val>
                                            <p:strVal val="#ppt_y-.1"/>
                                          </p:val>
                                        </p:tav>
                                        <p:tav tm="100000">
                                          <p:val>
                                            <p:strVal val="#ppt_y"/>
                                          </p:val>
                                        </p:tav>
                                      </p:tavLst>
                                    </p:anim>
                                  </p:childTnLst>
                                </p:cTn>
                              </p:par>
                              <p:par>
                                <p:cTn id="202" presetID="42" presetClass="entr" presetSubtype="0" fill="hold" nodeType="withEffect">
                                  <p:stCondLst>
                                    <p:cond delay="0"/>
                                  </p:stCondLst>
                                  <p:childTnLst>
                                    <p:set>
                                      <p:cBhvr>
                                        <p:cTn id="203" dur="1" fill="hold">
                                          <p:stCondLst>
                                            <p:cond delay="0"/>
                                          </p:stCondLst>
                                        </p:cTn>
                                        <p:tgtEl>
                                          <p:spTgt spid="26"/>
                                        </p:tgtEl>
                                        <p:attrNameLst>
                                          <p:attrName>style.visibility</p:attrName>
                                        </p:attrNameLst>
                                      </p:cBhvr>
                                      <p:to>
                                        <p:strVal val="visible"/>
                                      </p:to>
                                    </p:set>
                                    <p:animEffect transition="in" filter="fade">
                                      <p:cBhvr>
                                        <p:cTn id="204" dur="1000"/>
                                        <p:tgtEl>
                                          <p:spTgt spid="26"/>
                                        </p:tgtEl>
                                      </p:cBhvr>
                                    </p:animEffect>
                                    <p:anim calcmode="lin" valueType="num">
                                      <p:cBhvr>
                                        <p:cTn id="205" dur="1000" fill="hold"/>
                                        <p:tgtEl>
                                          <p:spTgt spid="26"/>
                                        </p:tgtEl>
                                        <p:attrNameLst>
                                          <p:attrName>ppt_x</p:attrName>
                                        </p:attrNameLst>
                                      </p:cBhvr>
                                      <p:tavLst>
                                        <p:tav tm="0">
                                          <p:val>
                                            <p:strVal val="#ppt_x"/>
                                          </p:val>
                                        </p:tav>
                                        <p:tav tm="100000">
                                          <p:val>
                                            <p:strVal val="#ppt_x"/>
                                          </p:val>
                                        </p:tav>
                                      </p:tavLst>
                                    </p:anim>
                                    <p:anim calcmode="lin" valueType="num">
                                      <p:cBhvr>
                                        <p:cTn id="20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07" fill="hold">
                      <p:stCondLst>
                        <p:cond delay="indefinite"/>
                      </p:stCondLst>
                      <p:childTnLst>
                        <p:par>
                          <p:cTn id="208" fill="hold">
                            <p:stCondLst>
                              <p:cond delay="0"/>
                            </p:stCondLst>
                            <p:childTnLst>
                              <p:par>
                                <p:cTn id="209" presetID="5" presetClass="entr" presetSubtype="10" fill="hold" grpId="0" nodeType="clickEffect">
                                  <p:stCondLst>
                                    <p:cond delay="0"/>
                                  </p:stCondLst>
                                  <p:childTnLst>
                                    <p:set>
                                      <p:cBhvr>
                                        <p:cTn id="210" dur="1" fill="hold">
                                          <p:stCondLst>
                                            <p:cond delay="0"/>
                                          </p:stCondLst>
                                        </p:cTn>
                                        <p:tgtEl>
                                          <p:spTgt spid="33"/>
                                        </p:tgtEl>
                                        <p:attrNameLst>
                                          <p:attrName>style.visibility</p:attrName>
                                        </p:attrNameLst>
                                      </p:cBhvr>
                                      <p:to>
                                        <p:strVal val="visible"/>
                                      </p:to>
                                    </p:set>
                                    <p:animEffect transition="in" filter="checkerboard(across)">
                                      <p:cBhvr>
                                        <p:cTn id="211" dur="1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animBg="1"/>
      <p:bldP spid="22" grpId="0" animBg="1"/>
      <p:bldP spid="28" grpId="0" animBg="1"/>
      <p:bldP spid="30" grpId="0" animBg="1"/>
      <p:bldP spid="33"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9E482A8-D093-45C3-B600-CFAEE66122DC}"/>
              </a:ext>
            </a:extLst>
          </p:cNvPr>
          <p:cNvSpPr/>
          <p:nvPr/>
        </p:nvSpPr>
        <p:spPr>
          <a:xfrm>
            <a:off x="1181820" y="518244"/>
            <a:ext cx="9454550" cy="1291251"/>
          </a:xfrm>
          <a:prstGeom prst="rect">
            <a:avLst/>
          </a:prstGeom>
        </p:spPr>
        <p:txBody>
          <a:bodyPr wrap="square">
            <a:spAutoFit/>
            <a:scene3d>
              <a:camera prst="orthographicFront"/>
              <a:lightRig rig="threePt" dir="t"/>
            </a:scene3d>
            <a:sp3d extrusionH="57150">
              <a:bevelT h="25400" prst="softRound"/>
            </a:sp3d>
          </a:bodyPr>
          <a:lstStyle/>
          <a:p>
            <a:pPr lvl="0">
              <a:lnSpc>
                <a:spcPct val="115000"/>
              </a:lnSpc>
            </a:pPr>
            <a:r>
              <a:rPr lang="en-US" sz="7200" b="1" dirty="0">
                <a:ln w="19050">
                  <a:solidFill>
                    <a:srgbClr val="FFFF00"/>
                  </a:solidFill>
                </a:ln>
                <a:solidFill>
                  <a:srgbClr val="FF00FF"/>
                </a:solidFill>
                <a:effectLst>
                  <a:glow rad="127000">
                    <a:schemeClr val="tx1">
                      <a:lumMod val="95000"/>
                      <a:lumOff val="5000"/>
                    </a:schemeClr>
                  </a:glow>
                </a:effectLst>
                <a:latin typeface="Arial Black" panose="020B0A04020102020204" pitchFamily="34" charset="0"/>
              </a:rPr>
              <a:t>Next word - </a:t>
            </a:r>
            <a:r>
              <a:rPr lang="en-US" sz="7200" b="1" dirty="0" err="1">
                <a:ln w="19050">
                  <a:solidFill>
                    <a:srgbClr val="3333FF"/>
                  </a:solidFill>
                </a:ln>
                <a:solidFill>
                  <a:srgbClr val="FF00FF"/>
                </a:solidFill>
                <a:effectLst>
                  <a:glow rad="127000">
                    <a:srgbClr val="00FF99"/>
                  </a:glow>
                </a:effectLst>
                <a:latin typeface="Arial Black" panose="020B0A04020102020204" pitchFamily="34" charset="0"/>
              </a:rPr>
              <a:t>Boqer</a:t>
            </a:r>
            <a:endParaRPr kumimoji="0" lang="en-US" sz="7200" b="1" i="0" u="none" strike="noStrike" kern="1200" cap="none" spc="0" normalizeH="0" baseline="0" noProof="0" dirty="0">
              <a:ln w="19050">
                <a:solidFill>
                  <a:srgbClr val="3333FF"/>
                </a:solidFill>
              </a:ln>
              <a:solidFill>
                <a:srgbClr val="FF00FF"/>
              </a:solidFill>
              <a:effectLst>
                <a:glow rad="127000">
                  <a:srgbClr val="00FF99"/>
                </a:glow>
              </a:effectLst>
              <a:uLnTx/>
              <a:uFillTx/>
              <a:latin typeface="Arial Black" panose="020B0A04020102020204" pitchFamily="34" charset="0"/>
            </a:endParaRPr>
          </a:p>
        </p:txBody>
      </p:sp>
      <p:sp>
        <p:nvSpPr>
          <p:cNvPr id="4" name="Rounded Rectangle 3"/>
          <p:cNvSpPr/>
          <p:nvPr/>
        </p:nvSpPr>
        <p:spPr>
          <a:xfrm>
            <a:off x="0" y="5992242"/>
            <a:ext cx="12192000" cy="846611"/>
          </a:xfrm>
          <a:prstGeom prst="roundRect">
            <a:avLst>
              <a:gd name="adj" fmla="val 50000"/>
            </a:avLst>
          </a:prstGeom>
          <a:ln w="38100">
            <a:solidFill>
              <a:srgbClr val="9933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4000" dirty="0"/>
              <a:t>What types of </a:t>
            </a:r>
            <a:r>
              <a:rPr lang="en-CA" sz="4400" b="1" dirty="0">
                <a:ln w="38100">
                  <a:solidFill>
                    <a:srgbClr val="3333FF"/>
                  </a:solidFill>
                </a:ln>
                <a:effectLst>
                  <a:glow rad="127000">
                    <a:srgbClr val="FFFF00"/>
                  </a:glow>
                </a:effectLst>
              </a:rPr>
              <a:t>PARTITION</a:t>
            </a:r>
            <a:r>
              <a:rPr lang="en-CA" sz="4400" dirty="0"/>
              <a:t> </a:t>
            </a:r>
            <a:r>
              <a:rPr lang="en-CA" sz="4000" dirty="0"/>
              <a:t>do these oxen create?</a:t>
            </a:r>
          </a:p>
        </p:txBody>
      </p:sp>
      <p:sp>
        <p:nvSpPr>
          <p:cNvPr id="43" name="Slide Number Placeholder 2"/>
          <p:cNvSpPr>
            <a:spLocks noGrp="1"/>
          </p:cNvSpPr>
          <p:nvPr>
            <p:ph type="sldNum" sz="quarter" idx="13"/>
          </p:nvPr>
        </p:nvSpPr>
        <p:spPr>
          <a:xfrm>
            <a:off x="9361251" y="6328298"/>
            <a:ext cx="2743200" cy="249385"/>
          </a:xfrm>
        </p:spPr>
        <p:txBody>
          <a:bodyPr/>
          <a:lstStyle/>
          <a:p>
            <a:fld id="{48BB047D-A6CD-43AB-96F0-683C726B586B}" type="slidenum">
              <a:rPr lang="en-US" sz="1400" b="1" smtClean="0">
                <a:solidFill>
                  <a:schemeClr val="bg1"/>
                </a:solidFill>
              </a:rPr>
              <a:pPr/>
              <a:t>63</a:t>
            </a:fld>
            <a:endParaRPr lang="en-US" b="1" dirty="0">
              <a:solidFill>
                <a:schemeClr val="bg1"/>
              </a:solidFill>
            </a:endParaRPr>
          </a:p>
        </p:txBody>
      </p:sp>
    </p:spTree>
    <p:extLst>
      <p:ext uri="{BB962C8B-B14F-4D97-AF65-F5344CB8AC3E}">
        <p14:creationId xmlns:p14="http://schemas.microsoft.com/office/powerpoint/2010/main" val="12946890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3" name="Slide Number Placeholder 2"/>
          <p:cNvSpPr>
            <a:spLocks noGrp="1"/>
          </p:cNvSpPr>
          <p:nvPr>
            <p:ph type="sldNum" sz="quarter" idx="13"/>
          </p:nvPr>
        </p:nvSpPr>
        <p:spPr>
          <a:xfrm>
            <a:off x="9366540" y="6390210"/>
            <a:ext cx="2743200" cy="249385"/>
          </a:xfrm>
        </p:spPr>
        <p:txBody>
          <a:bodyPr/>
          <a:lstStyle/>
          <a:p>
            <a:fld id="{48BB047D-A6CD-43AB-96F0-683C726B586B}" type="slidenum">
              <a:rPr lang="en-US" sz="1400" b="1" smtClean="0">
                <a:solidFill>
                  <a:schemeClr val="bg1"/>
                </a:solidFill>
              </a:rPr>
              <a:pPr/>
              <a:t>64</a:t>
            </a:fld>
            <a:endParaRPr lang="en-US" b="1" dirty="0">
              <a:solidFill>
                <a:schemeClr val="bg1"/>
              </a:solidFill>
            </a:endParaRPr>
          </a:p>
        </p:txBody>
      </p:sp>
      <p:sp>
        <p:nvSpPr>
          <p:cNvPr id="17" name="Rectangle 16">
            <a:extLst>
              <a:ext uri="{FF2B5EF4-FFF2-40B4-BE49-F238E27FC236}">
                <a16:creationId xmlns:a16="http://schemas.microsoft.com/office/drawing/2014/main" id="{F9E482A8-D093-45C3-B600-CFAEE66122DC}"/>
              </a:ext>
            </a:extLst>
          </p:cNvPr>
          <p:cNvSpPr/>
          <p:nvPr/>
        </p:nvSpPr>
        <p:spPr>
          <a:xfrm>
            <a:off x="-1" y="123608"/>
            <a:ext cx="4784572" cy="1291251"/>
          </a:xfrm>
          <a:prstGeom prst="rect">
            <a:avLst/>
          </a:prstGeom>
        </p:spPr>
        <p:txBody>
          <a:bodyPr wrap="square">
            <a:spAutoFit/>
            <a:scene3d>
              <a:camera prst="orthographicFront"/>
              <a:lightRig rig="threePt" dir="t"/>
            </a:scene3d>
            <a:sp3d extrusionH="57150">
              <a:bevelT w="38100" h="38100"/>
            </a:sp3d>
          </a:bodyPr>
          <a:lstStyle/>
          <a:p>
            <a:pPr lvl="0">
              <a:lnSpc>
                <a:spcPct val="115000"/>
              </a:lnSpc>
            </a:pPr>
            <a:r>
              <a:rPr lang="en-US" sz="7200" b="1" dirty="0">
                <a:ln w="19050">
                  <a:solidFill>
                    <a:srgbClr val="FFFF00"/>
                  </a:solidFill>
                </a:ln>
                <a:solidFill>
                  <a:srgbClr val="FF00FF"/>
                </a:solidFill>
                <a:effectLst>
                  <a:glow rad="127000">
                    <a:schemeClr val="tx1">
                      <a:lumMod val="95000"/>
                      <a:lumOff val="5000"/>
                    </a:schemeClr>
                  </a:glow>
                </a:effectLst>
                <a:latin typeface="Arial Black" panose="020B0A04020102020204" pitchFamily="34" charset="0"/>
              </a:rPr>
              <a:t>BOQER =</a:t>
            </a:r>
            <a:endParaRPr kumimoji="0" lang="en-US" sz="7200" b="1" i="0" u="none" strike="noStrike" kern="1200" cap="none" spc="0" normalizeH="0" baseline="0" noProof="0" dirty="0">
              <a:ln w="19050">
                <a:solidFill>
                  <a:srgbClr val="FFFF00"/>
                </a:solidFill>
              </a:ln>
              <a:solidFill>
                <a:srgbClr val="FF00FF"/>
              </a:solidFill>
              <a:effectLst>
                <a:glow rad="127000">
                  <a:schemeClr val="tx1">
                    <a:lumMod val="95000"/>
                    <a:lumOff val="5000"/>
                  </a:schemeClr>
                </a:glow>
              </a:effectLst>
              <a:uLnTx/>
              <a:uFillTx/>
              <a:latin typeface="Arial Black" panose="020B0A04020102020204" pitchFamily="34" charset="0"/>
            </a:endParaRPr>
          </a:p>
        </p:txBody>
      </p:sp>
      <p:sp>
        <p:nvSpPr>
          <p:cNvPr id="4" name="Rounded Rectangle 3"/>
          <p:cNvSpPr/>
          <p:nvPr/>
        </p:nvSpPr>
        <p:spPr>
          <a:xfrm>
            <a:off x="2882538" y="1633630"/>
            <a:ext cx="7735389" cy="685173"/>
          </a:xfrm>
          <a:prstGeom prst="roundRect">
            <a:avLst>
              <a:gd name="adj" fmla="val 50000"/>
            </a:avLst>
          </a:prstGeom>
          <a:ln>
            <a:solidFill>
              <a:srgbClr val="9933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4400" dirty="0">
                <a:solidFill>
                  <a:srgbClr val="66FF33"/>
                </a:solidFill>
              </a:rPr>
              <a:t>Division,</a:t>
            </a:r>
            <a:r>
              <a:rPr lang="en-CA" sz="4400" dirty="0"/>
              <a:t> </a:t>
            </a:r>
            <a:r>
              <a:rPr lang="en-CA" sz="4400" dirty="0">
                <a:solidFill>
                  <a:srgbClr val="00FFFF"/>
                </a:solidFill>
              </a:rPr>
              <a:t>Separation,</a:t>
            </a:r>
            <a:r>
              <a:rPr lang="en-CA" sz="4400" dirty="0"/>
              <a:t> </a:t>
            </a:r>
            <a:r>
              <a:rPr lang="en-CA" sz="4400" dirty="0">
                <a:solidFill>
                  <a:srgbClr val="D60093"/>
                </a:solidFill>
              </a:rPr>
              <a:t>Parting</a:t>
            </a:r>
            <a:r>
              <a:rPr lang="en-CA" sz="4400" dirty="0"/>
              <a:t>  </a:t>
            </a:r>
          </a:p>
        </p:txBody>
      </p:sp>
      <p:sp>
        <p:nvSpPr>
          <p:cNvPr id="2" name="Rounded Rectangle 1"/>
          <p:cNvSpPr/>
          <p:nvPr/>
        </p:nvSpPr>
        <p:spPr>
          <a:xfrm>
            <a:off x="414068" y="6137823"/>
            <a:ext cx="4002657" cy="573528"/>
          </a:xfrm>
          <a:prstGeom prst="roundRect">
            <a:avLst>
              <a:gd name="adj" fmla="val 42237"/>
            </a:avLst>
          </a:prstGeom>
          <a:solidFill>
            <a:schemeClr val="accent2">
              <a:lumMod val="20000"/>
              <a:lumOff val="80000"/>
            </a:schemeClr>
          </a:solidFill>
          <a:ln w="57150">
            <a:solidFill>
              <a:srgbClr val="666633"/>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4000" dirty="0">
                <a:solidFill>
                  <a:srgbClr val="3E3D1F"/>
                </a:solidFill>
              </a:rPr>
              <a:t>Plowed Field</a:t>
            </a:r>
          </a:p>
        </p:txBody>
      </p:sp>
      <p:sp>
        <p:nvSpPr>
          <p:cNvPr id="6" name="Rounded Rectangle 5"/>
          <p:cNvSpPr/>
          <p:nvPr/>
        </p:nvSpPr>
        <p:spPr>
          <a:xfrm>
            <a:off x="2760456" y="3079630"/>
            <a:ext cx="2734301" cy="1433089"/>
          </a:xfrm>
          <a:prstGeom prst="roundRect">
            <a:avLst>
              <a:gd name="adj" fmla="val 4223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r>
              <a:rPr lang="en-CA" sz="4000" b="1" i="1" u="sng" dirty="0">
                <a:ln>
                  <a:solidFill>
                    <a:srgbClr val="9933FF"/>
                  </a:solidFill>
                </a:ln>
                <a:solidFill>
                  <a:srgbClr val="FFFF00"/>
                </a:solidFill>
                <a:latin typeface="Arial Black" panose="020B0A04020102020204" pitchFamily="34" charset="0"/>
              </a:rPr>
              <a:t>Vir</a:t>
            </a:r>
            <a:r>
              <a:rPr lang="en-CA" sz="4000" b="1" i="1" dirty="0">
                <a:ln>
                  <a:solidFill>
                    <a:srgbClr val="9933FF"/>
                  </a:solidFill>
                </a:ln>
                <a:solidFill>
                  <a:srgbClr val="FFFF00"/>
                </a:solidFill>
                <a:latin typeface="Arial Black" panose="020B0A04020102020204" pitchFamily="34" charset="0"/>
              </a:rPr>
              <a:t>g</a:t>
            </a:r>
            <a:r>
              <a:rPr lang="en-CA" sz="4000" b="1" i="1" u="sng" dirty="0">
                <a:ln>
                  <a:solidFill>
                    <a:srgbClr val="9933FF"/>
                  </a:solidFill>
                </a:ln>
                <a:solidFill>
                  <a:srgbClr val="FFFF00"/>
                </a:solidFill>
                <a:latin typeface="Arial Black" panose="020B0A04020102020204" pitchFamily="34" charset="0"/>
              </a:rPr>
              <a:t>in </a:t>
            </a:r>
            <a:r>
              <a:rPr lang="en-CA" sz="4000" b="1" i="1" dirty="0">
                <a:ln>
                  <a:solidFill>
                    <a:srgbClr val="9933FF"/>
                  </a:solidFill>
                </a:ln>
                <a:solidFill>
                  <a:srgbClr val="FFFF00"/>
                </a:solidFill>
                <a:latin typeface="Arial Black" panose="020B0A04020102020204" pitchFamily="34" charset="0"/>
              </a:rPr>
              <a:t>g</a:t>
            </a:r>
            <a:r>
              <a:rPr lang="en-CA" sz="4000" b="1" i="1" u="sng" dirty="0">
                <a:ln>
                  <a:solidFill>
                    <a:srgbClr val="9933FF"/>
                  </a:solidFill>
                </a:ln>
                <a:solidFill>
                  <a:srgbClr val="FFFF00"/>
                </a:solidFill>
                <a:latin typeface="Arial Black" panose="020B0A04020102020204" pitchFamily="34" charset="0"/>
              </a:rPr>
              <a:t>round</a:t>
            </a:r>
            <a:endParaRPr lang="en-CA" sz="4000" b="1" dirty="0">
              <a:ln>
                <a:solidFill>
                  <a:srgbClr val="9933FF"/>
                </a:solidFill>
              </a:ln>
              <a:solidFill>
                <a:srgbClr val="FFFF00"/>
              </a:solidFill>
            </a:endParaRPr>
          </a:p>
        </p:txBody>
      </p:sp>
      <p:sp>
        <p:nvSpPr>
          <p:cNvPr id="3" name="Rounded Rectangle 2"/>
          <p:cNvSpPr/>
          <p:nvPr/>
        </p:nvSpPr>
        <p:spPr>
          <a:xfrm>
            <a:off x="5300133" y="175334"/>
            <a:ext cx="5926667" cy="1330918"/>
          </a:xfrm>
          <a:prstGeom prst="roundRect">
            <a:avLst>
              <a:gd name="adj" fmla="val 50000"/>
            </a:avLst>
          </a:prstGeom>
          <a:ln>
            <a:solidFill>
              <a:srgbClr val="FFFF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buClr>
                <a:srgbClr val="00FF99"/>
              </a:buClr>
            </a:pPr>
            <a:r>
              <a:rPr lang="en-CA" sz="3200" b="1" dirty="0">
                <a:solidFill>
                  <a:srgbClr val="FFFF00"/>
                </a:solidFill>
              </a:rPr>
              <a:t>One Paleo definition </a:t>
            </a:r>
          </a:p>
          <a:p>
            <a:pPr marL="457200" indent="-457200" algn="ctr">
              <a:buClr>
                <a:srgbClr val="00FF99"/>
              </a:buClr>
              <a:buFont typeface="Wingdings" panose="05000000000000000000" pitchFamily="2" charset="2"/>
              <a:buChar char="v"/>
            </a:pPr>
            <a:r>
              <a:rPr lang="en-CA" sz="3200" b="1" dirty="0">
                <a:ln>
                  <a:solidFill>
                    <a:srgbClr val="3333FF"/>
                  </a:solidFill>
                </a:ln>
                <a:solidFill>
                  <a:srgbClr val="FFFF00"/>
                </a:solidFill>
                <a:effectLst>
                  <a:glow rad="127000">
                    <a:srgbClr val="00FFFF"/>
                  </a:glow>
                </a:effectLst>
                <a:latin typeface="Arial Black" panose="020B0A04020102020204" pitchFamily="34" charset="0"/>
              </a:rPr>
              <a:t>an ox pulling a plow  </a:t>
            </a:r>
          </a:p>
        </p:txBody>
      </p:sp>
    </p:spTree>
    <p:extLst>
      <p:ext uri="{BB962C8B-B14F-4D97-AF65-F5344CB8AC3E}">
        <p14:creationId xmlns:p14="http://schemas.microsoft.com/office/powerpoint/2010/main" val="351705231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250"/>
                                        <p:tgtEl>
                                          <p:spTgt spid="3"/>
                                        </p:tgtEl>
                                      </p:cBhvr>
                                    </p:animEffect>
                                  </p:childTnLst>
                                </p:cTn>
                              </p:par>
                            </p:childTnLst>
                          </p:cTn>
                        </p:par>
                        <p:par>
                          <p:cTn id="8" fill="hold">
                            <p:stCondLst>
                              <p:cond delay="1250"/>
                            </p:stCondLst>
                            <p:childTnLst>
                              <p:par>
                                <p:cTn id="9" presetID="22" presetClass="entr" presetSubtype="1" fill="hold" grpId="0"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6" grpId="0"/>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B8296E-A958-441F-A23E-B103BB3353B7}"/>
              </a:ext>
            </a:extLst>
          </p:cNvPr>
          <p:cNvSpPr/>
          <p:nvPr/>
        </p:nvSpPr>
        <p:spPr>
          <a:xfrm>
            <a:off x="0" y="4303454"/>
            <a:ext cx="12192000" cy="2554545"/>
          </a:xfrm>
          <a:prstGeom prst="rect">
            <a:avLst/>
          </a:prstGeom>
          <a:solidFill>
            <a:srgbClr val="477874">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Poppins"/>
              <a:ea typeface="+mn-ea"/>
              <a:cs typeface="+mn-cs"/>
            </a:endParaRPr>
          </a:p>
        </p:txBody>
      </p:sp>
      <p:sp>
        <p:nvSpPr>
          <p:cNvPr id="3" name="TextBox 2">
            <a:extLst>
              <a:ext uri="{FF2B5EF4-FFF2-40B4-BE49-F238E27FC236}">
                <a16:creationId xmlns:a16="http://schemas.microsoft.com/office/drawing/2014/main" id="{780789F5-2BDA-42C1-8865-2C95A2D06A7D}"/>
              </a:ext>
            </a:extLst>
          </p:cNvPr>
          <p:cNvSpPr txBox="1"/>
          <p:nvPr/>
        </p:nvSpPr>
        <p:spPr>
          <a:xfrm>
            <a:off x="441820" y="32300"/>
            <a:ext cx="11324610" cy="923330"/>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lumMod val="75000"/>
                    <a:lumOff val="25000"/>
                  </a:prstClr>
                </a:solidFill>
                <a:effectLst/>
                <a:uLnTx/>
                <a:uFillTx/>
                <a:latin typeface="Playfair Display"/>
                <a:ea typeface="+mn-ea"/>
                <a:cs typeface="+mn-cs"/>
              </a:rPr>
              <a:t> Sunset’s </a:t>
            </a:r>
            <a:r>
              <a:rPr kumimoji="0" lang="en-US" sz="4800" b="1" i="0" u="sng" strike="noStrike" kern="1200" cap="none" spc="0" normalizeH="0" baseline="0" noProof="0" dirty="0">
                <a:ln>
                  <a:noFill/>
                </a:ln>
                <a:solidFill>
                  <a:srgbClr val="C00000"/>
                </a:solidFill>
                <a:effectLst/>
                <a:uLnTx/>
                <a:uFillTx/>
                <a:latin typeface="Playfair Display"/>
                <a:ea typeface="+mn-ea"/>
                <a:cs typeface="+mn-cs"/>
              </a:rPr>
              <a:t>DEFINITION</a:t>
            </a:r>
            <a:r>
              <a:rPr kumimoji="0" lang="en-US" sz="4800" b="1" i="0" u="none" strike="noStrike" kern="1200" cap="none" spc="0" normalizeH="0" baseline="0" noProof="0" dirty="0">
                <a:ln>
                  <a:noFill/>
                </a:ln>
                <a:solidFill>
                  <a:prstClr val="black">
                    <a:lumMod val="75000"/>
                    <a:lumOff val="25000"/>
                  </a:prstClr>
                </a:solidFill>
                <a:effectLst/>
                <a:uLnTx/>
                <a:uFillTx/>
                <a:latin typeface="Playfair Display"/>
                <a:ea typeface="+mn-ea"/>
                <a:cs typeface="+mn-cs"/>
              </a:rPr>
              <a:t> </a:t>
            </a:r>
            <a:r>
              <a:rPr kumimoji="0" lang="en-US" sz="5400" b="1" i="0" u="none" strike="noStrike" kern="1200" cap="none" spc="0" normalizeH="0" baseline="0" noProof="0" dirty="0">
                <a:ln>
                  <a:noFill/>
                </a:ln>
                <a:solidFill>
                  <a:prstClr val="black">
                    <a:lumMod val="75000"/>
                    <a:lumOff val="25000"/>
                  </a:prstClr>
                </a:solidFill>
                <a:effectLst/>
                <a:uLnTx/>
                <a:uFillTx/>
                <a:latin typeface="Playfair Display"/>
                <a:ea typeface="+mn-ea"/>
                <a:cs typeface="+mn-cs"/>
              </a:rPr>
              <a:t>Collapse </a:t>
            </a:r>
            <a:r>
              <a:rPr kumimoji="0" lang="en-US" sz="5400" b="1" i="0" u="none" strike="noStrike" kern="1200" cap="none" spc="0" normalizeH="0" baseline="0" noProof="0" dirty="0">
                <a:ln>
                  <a:noFill/>
                </a:ln>
                <a:solidFill>
                  <a:schemeClr val="tx2">
                    <a:lumMod val="60000"/>
                    <a:lumOff val="40000"/>
                  </a:schemeClr>
                </a:solidFill>
                <a:effectLst/>
                <a:uLnTx/>
                <a:uFillTx/>
                <a:latin typeface="Playfair Display"/>
              </a:rPr>
              <a:t>pt.2 </a:t>
            </a:r>
            <a:endParaRPr kumimoji="0" lang="id-ID" sz="2400" b="1" i="0" u="sng" strike="noStrike" kern="1200" cap="none" spc="0" normalizeH="0" baseline="0" noProof="0" dirty="0">
              <a:ln>
                <a:solidFill>
                  <a:srgbClr val="3333FF"/>
                </a:solidFill>
              </a:ln>
              <a:solidFill>
                <a:schemeClr val="tx2">
                  <a:lumMod val="60000"/>
                  <a:lumOff val="40000"/>
                </a:schemeClr>
              </a:solidFill>
              <a:effectLst/>
              <a:uLnTx/>
              <a:uFillTx/>
              <a:latin typeface="Playfair Display"/>
            </a:endParaRPr>
          </a:p>
        </p:txBody>
      </p:sp>
      <p:sp>
        <p:nvSpPr>
          <p:cNvPr id="43" name="Slide Number Placeholder 2"/>
          <p:cNvSpPr>
            <a:spLocks noGrp="1"/>
          </p:cNvSpPr>
          <p:nvPr>
            <p:ph type="sldNum" sz="quarter" idx="13"/>
          </p:nvPr>
        </p:nvSpPr>
        <p:spPr>
          <a:xfrm>
            <a:off x="9330481" y="6500914"/>
            <a:ext cx="2743200" cy="249385"/>
          </a:xfrm>
        </p:spPr>
        <p:txBody>
          <a:bodyPr/>
          <a:lstStyle/>
          <a:p>
            <a:fld id="{48BB047D-A6CD-43AB-96F0-683C726B586B}" type="slidenum">
              <a:rPr lang="en-US" sz="1400" b="1" smtClean="0">
                <a:solidFill>
                  <a:schemeClr val="bg1"/>
                </a:solidFill>
              </a:rPr>
              <a:pPr/>
              <a:t>65</a:t>
            </a:fld>
            <a:endParaRPr lang="en-US" b="1" dirty="0">
              <a:solidFill>
                <a:schemeClr val="bg1"/>
              </a:solidFill>
            </a:endParaRPr>
          </a:p>
        </p:txBody>
      </p:sp>
      <p:graphicFrame>
        <p:nvGraphicFramePr>
          <p:cNvPr id="42" name="Table 41"/>
          <p:cNvGraphicFramePr>
            <a:graphicFrameLocks noGrp="1"/>
          </p:cNvGraphicFramePr>
          <p:nvPr>
            <p:extLst>
              <p:ext uri="{D42A27DB-BD31-4B8C-83A1-F6EECF244321}">
                <p14:modId xmlns:p14="http://schemas.microsoft.com/office/powerpoint/2010/main" val="625379433"/>
              </p:ext>
            </p:extLst>
          </p:nvPr>
        </p:nvGraphicFramePr>
        <p:xfrm>
          <a:off x="1070486" y="5922142"/>
          <a:ext cx="10061608" cy="822960"/>
        </p:xfrm>
        <a:graphic>
          <a:graphicData uri="http://schemas.openxmlformats.org/drawingml/2006/table">
            <a:tbl>
              <a:tblPr firstRow="1" bandRow="1">
                <a:tableStyleId>{5C22544A-7EE6-4342-B048-85BDC9FD1C3A}</a:tableStyleId>
              </a:tblPr>
              <a:tblGrid>
                <a:gridCol w="2515402">
                  <a:extLst>
                    <a:ext uri="{9D8B030D-6E8A-4147-A177-3AD203B41FA5}">
                      <a16:colId xmlns:a16="http://schemas.microsoft.com/office/drawing/2014/main" val="20000"/>
                    </a:ext>
                  </a:extLst>
                </a:gridCol>
                <a:gridCol w="2515402">
                  <a:extLst>
                    <a:ext uri="{9D8B030D-6E8A-4147-A177-3AD203B41FA5}">
                      <a16:colId xmlns:a16="http://schemas.microsoft.com/office/drawing/2014/main" val="20001"/>
                    </a:ext>
                  </a:extLst>
                </a:gridCol>
                <a:gridCol w="2515402">
                  <a:extLst>
                    <a:ext uri="{9D8B030D-6E8A-4147-A177-3AD203B41FA5}">
                      <a16:colId xmlns:a16="http://schemas.microsoft.com/office/drawing/2014/main" val="20002"/>
                    </a:ext>
                  </a:extLst>
                </a:gridCol>
                <a:gridCol w="2515402">
                  <a:extLst>
                    <a:ext uri="{9D8B030D-6E8A-4147-A177-3AD203B41FA5}">
                      <a16:colId xmlns:a16="http://schemas.microsoft.com/office/drawing/2014/main" val="20003"/>
                    </a:ext>
                  </a:extLst>
                </a:gridCol>
              </a:tblGrid>
              <a:tr h="581233">
                <a:tc>
                  <a:txBody>
                    <a:bodyPr/>
                    <a:lstStyle/>
                    <a:p>
                      <a:pPr algn="ctr"/>
                      <a:r>
                        <a:rPr lang="en-CA" sz="2400" dirty="0"/>
                        <a:t>Night Season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tx1"/>
                    </a:solidFill>
                  </a:tcPr>
                </a:tc>
                <a:tc>
                  <a:txBody>
                    <a:bodyPr/>
                    <a:lstStyle/>
                    <a:p>
                      <a:pPr algn="ctr"/>
                      <a:r>
                        <a:rPr lang="en-CA" sz="2400" dirty="0">
                          <a:solidFill>
                            <a:srgbClr val="3333FF"/>
                          </a:solidFill>
                        </a:rPr>
                        <a:t>Light </a:t>
                      </a:r>
                      <a:r>
                        <a:rPr lang="en-CA" sz="2400" baseline="0" dirty="0">
                          <a:solidFill>
                            <a:srgbClr val="3333FF"/>
                          </a:solidFill>
                        </a:rPr>
                        <a:t>Season #1</a:t>
                      </a:r>
                      <a:endParaRPr lang="en-CA" sz="2400" dirty="0">
                        <a:solidFill>
                          <a:srgbClr val="3333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00FFFF"/>
                    </a:solidFill>
                  </a:tcPr>
                </a:tc>
                <a:tc>
                  <a:txBody>
                    <a:bodyPr/>
                    <a:lstStyle/>
                    <a:p>
                      <a:pPr algn="ctr"/>
                      <a:r>
                        <a:rPr lang="en-CA" sz="2400" dirty="0"/>
                        <a:t>Night Season </a:t>
                      </a:r>
                      <a:r>
                        <a:rPr lang="en-CA" sz="2400" dirty="0">
                          <a:solidFill>
                            <a:srgbClr val="FF00FF"/>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tx1"/>
                    </a:solidFill>
                  </a:tcPr>
                </a:tc>
                <a:tc>
                  <a:txBody>
                    <a:bodyPr/>
                    <a:lstStyle/>
                    <a:p>
                      <a:pPr algn="ctr"/>
                      <a:r>
                        <a:rPr lang="en-CA" sz="2400" dirty="0">
                          <a:solidFill>
                            <a:srgbClr val="3333FF"/>
                          </a:solidFill>
                        </a:rPr>
                        <a:t>Light Season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00FFFF"/>
                    </a:solidFill>
                  </a:tcPr>
                </a:tc>
                <a:extLst>
                  <a:ext uri="{0D108BD9-81ED-4DB2-BD59-A6C34878D82A}">
                    <a16:rowId xmlns:a16="http://schemas.microsoft.com/office/drawing/2014/main" val="10000"/>
                  </a:ext>
                </a:extLst>
              </a:tr>
            </a:tbl>
          </a:graphicData>
        </a:graphic>
      </p:graphicFrame>
      <p:sp>
        <p:nvSpPr>
          <p:cNvPr id="44" name="Right Bracket 43"/>
          <p:cNvSpPr/>
          <p:nvPr/>
        </p:nvSpPr>
        <p:spPr>
          <a:xfrm rot="16200000">
            <a:off x="3521978" y="3330402"/>
            <a:ext cx="140247" cy="5043232"/>
          </a:xfrm>
          <a:prstGeom prst="rightBracket">
            <a:avLst>
              <a:gd name="adj" fmla="val 252191"/>
            </a:avLst>
          </a:prstGeom>
          <a:solidFill>
            <a:schemeClr val="accent1">
              <a:lumMod val="60000"/>
              <a:lumOff val="40000"/>
            </a:schemeClr>
          </a:solidFill>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45" name="Right Bracket 44"/>
          <p:cNvSpPr/>
          <p:nvPr/>
        </p:nvSpPr>
        <p:spPr>
          <a:xfrm rot="16200000">
            <a:off x="8548034" y="3331970"/>
            <a:ext cx="140247" cy="5043232"/>
          </a:xfrm>
          <a:prstGeom prst="rightBracket">
            <a:avLst>
              <a:gd name="adj" fmla="val 252191"/>
            </a:avLst>
          </a:prstGeom>
          <a:solidFill>
            <a:srgbClr val="BAB870"/>
          </a:solidFill>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46" name="Straight Connector 45"/>
          <p:cNvCxnSpPr/>
          <p:nvPr/>
        </p:nvCxnSpPr>
        <p:spPr>
          <a:xfrm flipV="1">
            <a:off x="1050165" y="5484537"/>
            <a:ext cx="0" cy="1268236"/>
          </a:xfrm>
          <a:prstGeom prst="line">
            <a:avLst/>
          </a:prstGeom>
          <a:ln w="76200">
            <a:solidFill>
              <a:srgbClr val="FFC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6077691" y="5472841"/>
            <a:ext cx="0" cy="1288660"/>
          </a:xfrm>
          <a:prstGeom prst="line">
            <a:avLst/>
          </a:prstGeom>
          <a:ln w="76200">
            <a:solidFill>
              <a:srgbClr val="FFC000"/>
            </a:solidFill>
          </a:ln>
          <a:effectLst>
            <a:glow rad="762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11125922" y="5544233"/>
            <a:ext cx="6172" cy="1192824"/>
          </a:xfrm>
          <a:prstGeom prst="line">
            <a:avLst/>
          </a:prstGeom>
          <a:ln w="76200">
            <a:solidFill>
              <a:srgbClr val="FFC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3657600" y="5639333"/>
            <a:ext cx="2344916" cy="12779"/>
          </a:xfrm>
          <a:prstGeom prst="straightConnector1">
            <a:avLst/>
          </a:prstGeom>
          <a:ln w="57150">
            <a:solidFill>
              <a:srgbClr val="FFC000"/>
            </a:solidFill>
            <a:tailEnd type="triangle"/>
          </a:ln>
          <a:effectLst>
            <a:glow rad="101600">
              <a:srgbClr val="3AF0AB">
                <a:alpha val="40000"/>
              </a:srgbClr>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8618157" y="4960182"/>
            <a:ext cx="0" cy="1782184"/>
          </a:xfrm>
          <a:prstGeom prst="line">
            <a:avLst/>
          </a:prstGeom>
          <a:ln w="76200">
            <a:solidFill>
              <a:srgbClr val="D60093"/>
            </a:solidFill>
          </a:ln>
          <a:effectLst>
            <a:glow rad="762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3576991" y="5458659"/>
            <a:ext cx="0" cy="1288660"/>
          </a:xfrm>
          <a:prstGeom prst="line">
            <a:avLst/>
          </a:prstGeom>
          <a:ln w="76200">
            <a:solidFill>
              <a:srgbClr val="D60093"/>
            </a:solidFill>
          </a:ln>
          <a:effectLst>
            <a:glow rad="762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6702720" y="4982440"/>
            <a:ext cx="1227617" cy="1035422"/>
          </a:xfrm>
          <a:prstGeom prst="ellipse">
            <a:avLst/>
          </a:prstGeom>
          <a:solidFill>
            <a:schemeClr val="tx1"/>
          </a:solidFill>
          <a:ln>
            <a:solidFill>
              <a:srgbClr val="00FF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8000" dirty="0">
                <a:solidFill>
                  <a:srgbClr val="FF00FF"/>
                </a:solidFill>
                <a:effectLst>
                  <a:glow rad="76200">
                    <a:srgbClr val="66FF33"/>
                  </a:glow>
                </a:effectLst>
              </a:rPr>
              <a:t>?</a:t>
            </a: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949075"/>
            <a:ext cx="12124944" cy="820895"/>
          </a:xfrm>
          <a:prstGeom prst="rect">
            <a:avLst/>
          </a:prstGeom>
        </p:spPr>
      </p:pic>
      <p:sp>
        <p:nvSpPr>
          <p:cNvPr id="7" name="Rectangle 6"/>
          <p:cNvSpPr/>
          <p:nvPr/>
        </p:nvSpPr>
        <p:spPr>
          <a:xfrm>
            <a:off x="3198261" y="876134"/>
            <a:ext cx="491618" cy="917447"/>
          </a:xfrm>
          <a:prstGeom prst="rect">
            <a:avLst/>
          </a:prstGeom>
          <a:noFill/>
          <a:ln w="28575">
            <a:solidFill>
              <a:srgbClr val="9933FF"/>
            </a:solidFill>
          </a:ln>
          <a:effectLst>
            <a:glow rad="88900">
              <a:srgbClr val="FFFF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9" name="Straight Connector 28"/>
          <p:cNvCxnSpPr/>
          <p:nvPr/>
        </p:nvCxnSpPr>
        <p:spPr>
          <a:xfrm flipH="1">
            <a:off x="3726151" y="913971"/>
            <a:ext cx="1846" cy="969843"/>
          </a:xfrm>
          <a:prstGeom prst="line">
            <a:avLst/>
          </a:prstGeom>
          <a:ln w="76200">
            <a:solidFill>
              <a:srgbClr val="FF00FF"/>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
        <p:nvSpPr>
          <p:cNvPr id="50" name="Oval 49"/>
          <p:cNvSpPr/>
          <p:nvPr/>
        </p:nvSpPr>
        <p:spPr>
          <a:xfrm>
            <a:off x="1698217" y="4968122"/>
            <a:ext cx="1190954" cy="1049740"/>
          </a:xfrm>
          <a:prstGeom prst="ellipse">
            <a:avLst/>
          </a:prstGeom>
          <a:solidFill>
            <a:schemeClr val="tx1"/>
          </a:solidFill>
          <a:ln>
            <a:solidFill>
              <a:srgbClr val="00FF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8000" dirty="0">
                <a:solidFill>
                  <a:srgbClr val="FF00FF"/>
                </a:solidFill>
                <a:effectLst>
                  <a:glow rad="76200">
                    <a:srgbClr val="66FF33"/>
                  </a:glow>
                </a:effectLst>
              </a:rPr>
              <a:t>?</a:t>
            </a:r>
          </a:p>
        </p:txBody>
      </p:sp>
      <p:sp>
        <p:nvSpPr>
          <p:cNvPr id="33" name="Rounded Rectangle 32"/>
          <p:cNvSpPr/>
          <p:nvPr/>
        </p:nvSpPr>
        <p:spPr>
          <a:xfrm>
            <a:off x="129395" y="3439788"/>
            <a:ext cx="9100869" cy="1421030"/>
          </a:xfrm>
          <a:prstGeom prst="roundRect">
            <a:avLst>
              <a:gd name="adj" fmla="val 40283"/>
            </a:avLst>
          </a:prstGeom>
          <a:solidFill>
            <a:schemeClr val="accent6">
              <a:lumMod val="60000"/>
              <a:lumOff val="40000"/>
            </a:schemeClr>
          </a:solidFill>
          <a:ln w="38100">
            <a:solidFill>
              <a:srgbClr val="3333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800" dirty="0">
                <a:solidFill>
                  <a:srgbClr val="002060"/>
                </a:solidFill>
              </a:rPr>
              <a:t>The Ox has accomplished his </a:t>
            </a:r>
            <a:r>
              <a:rPr lang="en-CA" sz="2800" b="1" dirty="0">
                <a:ln>
                  <a:solidFill>
                    <a:srgbClr val="3333FF"/>
                  </a:solidFill>
                </a:ln>
                <a:solidFill>
                  <a:srgbClr val="FF0000"/>
                </a:solidFill>
              </a:rPr>
              <a:t>dividing duty </a:t>
            </a:r>
            <a:r>
              <a:rPr lang="en-CA" sz="2800" b="1" u="sng" dirty="0">
                <a:solidFill>
                  <a:srgbClr val="002060"/>
                </a:solidFill>
              </a:rPr>
              <a:t>FOUND WITHIN</a:t>
            </a:r>
            <a:r>
              <a:rPr lang="en-CA" sz="2800" b="1" dirty="0">
                <a:solidFill>
                  <a:srgbClr val="002060"/>
                </a:solidFill>
              </a:rPr>
              <a:t> </a:t>
            </a:r>
            <a:r>
              <a:rPr lang="en-CA" sz="2800" dirty="0">
                <a:solidFill>
                  <a:srgbClr val="002060"/>
                </a:solidFill>
              </a:rPr>
              <a:t>the </a:t>
            </a:r>
            <a:r>
              <a:rPr lang="en-CA" sz="2800" b="1" u="sng" dirty="0">
                <a:solidFill>
                  <a:srgbClr val="FF0000"/>
                </a:solidFill>
              </a:rPr>
              <a:t>NEXT</a:t>
            </a:r>
            <a:r>
              <a:rPr lang="en-CA" sz="2800" dirty="0">
                <a:solidFill>
                  <a:srgbClr val="002060"/>
                </a:solidFill>
              </a:rPr>
              <a:t> </a:t>
            </a:r>
            <a:r>
              <a:rPr lang="en-CA" sz="2800" b="1" u="sng" dirty="0">
                <a:solidFill>
                  <a:srgbClr val="002060"/>
                </a:solidFill>
              </a:rPr>
              <a:t>HEBREW</a:t>
            </a:r>
            <a:r>
              <a:rPr lang="en-CA" sz="2800" dirty="0">
                <a:solidFill>
                  <a:srgbClr val="002060"/>
                </a:solidFill>
              </a:rPr>
              <a:t> word – </a:t>
            </a:r>
            <a:r>
              <a:rPr lang="en-CA" sz="2800" dirty="0">
                <a:solidFill>
                  <a:srgbClr val="3333FF"/>
                </a:solidFill>
                <a:effectLst>
                  <a:glow rad="127000">
                    <a:srgbClr val="FFFF00"/>
                  </a:glow>
                </a:effectLst>
                <a:latin typeface="Arial Black" panose="020B0A04020102020204" pitchFamily="34" charset="0"/>
              </a:rPr>
              <a:t>BOQER.</a:t>
            </a:r>
            <a:r>
              <a:rPr lang="en-CA" sz="2800" dirty="0">
                <a:solidFill>
                  <a:srgbClr val="002060"/>
                </a:solidFill>
              </a:rPr>
              <a:t> </a:t>
            </a:r>
          </a:p>
        </p:txBody>
      </p:sp>
      <p:sp>
        <p:nvSpPr>
          <p:cNvPr id="63" name="Rectangle 62"/>
          <p:cNvSpPr/>
          <p:nvPr/>
        </p:nvSpPr>
        <p:spPr>
          <a:xfrm>
            <a:off x="3739428" y="945598"/>
            <a:ext cx="7897606" cy="808593"/>
          </a:xfrm>
          <a:prstGeom prst="rect">
            <a:avLst/>
          </a:prstGeom>
          <a:noFill/>
          <a:ln w="28575">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6" name="Straight Connector 35"/>
          <p:cNvCxnSpPr>
            <a:stCxn id="27" idx="1"/>
          </p:cNvCxnSpPr>
          <p:nvPr/>
        </p:nvCxnSpPr>
        <p:spPr>
          <a:xfrm>
            <a:off x="3446243" y="2432643"/>
            <a:ext cx="4323" cy="1032870"/>
          </a:xfrm>
          <a:prstGeom prst="line">
            <a:avLst/>
          </a:prstGeom>
          <a:ln w="76200">
            <a:solidFill>
              <a:srgbClr val="3333FF"/>
            </a:solidFill>
          </a:ln>
        </p:spPr>
        <p:style>
          <a:lnRef idx="1">
            <a:schemeClr val="accent1"/>
          </a:lnRef>
          <a:fillRef idx="0">
            <a:schemeClr val="accent1"/>
          </a:fillRef>
          <a:effectRef idx="0">
            <a:schemeClr val="accent1"/>
          </a:effectRef>
          <a:fontRef idx="minor">
            <a:schemeClr val="tx1"/>
          </a:fontRef>
        </p:style>
      </p:cxnSp>
      <p:sp>
        <p:nvSpPr>
          <p:cNvPr id="65" name="Right Brace 64"/>
          <p:cNvSpPr/>
          <p:nvPr/>
        </p:nvSpPr>
        <p:spPr>
          <a:xfrm rot="5400000">
            <a:off x="7549117" y="-2010909"/>
            <a:ext cx="278231" cy="7897606"/>
          </a:xfrm>
          <a:prstGeom prst="rightBrace">
            <a:avLst>
              <a:gd name="adj1" fmla="val 126697"/>
              <a:gd name="adj2" fmla="val 50000"/>
            </a:avLst>
          </a:prstGeom>
          <a:solidFill>
            <a:srgbClr val="FF00FF"/>
          </a:solidFill>
          <a:ln w="28575">
            <a:solidFill>
              <a:srgbClr val="3333FF"/>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4" name="Rounded Rectangle 33"/>
          <p:cNvSpPr/>
          <p:nvPr/>
        </p:nvSpPr>
        <p:spPr>
          <a:xfrm>
            <a:off x="3726150" y="2089001"/>
            <a:ext cx="8286177" cy="1145600"/>
          </a:xfrm>
          <a:prstGeom prst="roundRect">
            <a:avLst>
              <a:gd name="adj" fmla="val 50000"/>
            </a:avLst>
          </a:prstGeom>
          <a:ln w="38100">
            <a:solidFill>
              <a:srgbClr val="FFFF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3200" dirty="0"/>
              <a:t>This is a completed description of the Light </a:t>
            </a:r>
            <a:br>
              <a:rPr lang="en-CA" sz="3200" dirty="0"/>
            </a:br>
            <a:r>
              <a:rPr lang="en-CA" sz="3200" dirty="0"/>
              <a:t>Season and the Night Season events. </a:t>
            </a:r>
          </a:p>
        </p:txBody>
      </p:sp>
      <p:sp>
        <p:nvSpPr>
          <p:cNvPr id="27" name="Right Brace 26"/>
          <p:cNvSpPr/>
          <p:nvPr/>
        </p:nvSpPr>
        <p:spPr>
          <a:xfrm rot="5400000">
            <a:off x="3126713" y="1901756"/>
            <a:ext cx="639060" cy="422714"/>
          </a:xfrm>
          <a:prstGeom prst="rightBrace">
            <a:avLst>
              <a:gd name="adj1" fmla="val 126697"/>
              <a:gd name="adj2" fmla="val 50000"/>
            </a:avLst>
          </a:prstGeom>
          <a:solidFill>
            <a:srgbClr val="66FF33"/>
          </a:solidFill>
          <a:ln w="28575">
            <a:solidFill>
              <a:srgbClr val="3333FF"/>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pic>
        <p:nvPicPr>
          <p:cNvPr id="66" name="Picture 65">
            <a:extLst>
              <a:ext uri="{FF2B5EF4-FFF2-40B4-BE49-F238E27FC236}">
                <a16:creationId xmlns:a16="http://schemas.microsoft.com/office/drawing/2014/main" id="{19D24395-3F19-4473-BB20-091111F341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994188" flipH="1">
            <a:off x="9159148" y="4372000"/>
            <a:ext cx="1656057" cy="1589659"/>
          </a:xfrm>
          <a:prstGeom prst="rect">
            <a:avLst/>
          </a:prstGeom>
        </p:spPr>
      </p:pic>
    </p:spTree>
    <p:extLst>
      <p:ext uri="{BB962C8B-B14F-4D97-AF65-F5344CB8AC3E}">
        <p14:creationId xmlns:p14="http://schemas.microsoft.com/office/powerpoint/2010/main" val="36809819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anim calcmode="lin" valueType="num">
                                      <p:cBhvr>
                                        <p:cTn id="8" dur="1000" fill="hold"/>
                                        <p:tgtEl>
                                          <p:spTgt spid="63"/>
                                        </p:tgtEl>
                                        <p:attrNameLst>
                                          <p:attrName>ppt_x</p:attrName>
                                        </p:attrNameLst>
                                      </p:cBhvr>
                                      <p:tavLst>
                                        <p:tav tm="0">
                                          <p:val>
                                            <p:strVal val="#ppt_x"/>
                                          </p:val>
                                        </p:tav>
                                        <p:tav tm="100000">
                                          <p:val>
                                            <p:strVal val="#ppt_x"/>
                                          </p:val>
                                        </p:tav>
                                      </p:tavLst>
                                    </p:anim>
                                    <p:anim calcmode="lin" valueType="num">
                                      <p:cBhvr>
                                        <p:cTn id="9" dur="1000" fill="hold"/>
                                        <p:tgtEl>
                                          <p:spTgt spid="6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fade">
                                      <p:cBhvr>
                                        <p:cTn id="13" dur="1000"/>
                                        <p:tgtEl>
                                          <p:spTgt spid="65"/>
                                        </p:tgtEl>
                                      </p:cBhvr>
                                    </p:animEffect>
                                    <p:anim calcmode="lin" valueType="num">
                                      <p:cBhvr>
                                        <p:cTn id="14" dur="1000" fill="hold"/>
                                        <p:tgtEl>
                                          <p:spTgt spid="65"/>
                                        </p:tgtEl>
                                        <p:attrNameLst>
                                          <p:attrName>ppt_x</p:attrName>
                                        </p:attrNameLst>
                                      </p:cBhvr>
                                      <p:tavLst>
                                        <p:tav tm="0">
                                          <p:val>
                                            <p:strVal val="#ppt_x"/>
                                          </p:val>
                                        </p:tav>
                                        <p:tav tm="100000">
                                          <p:val>
                                            <p:strVal val="#ppt_x"/>
                                          </p:val>
                                        </p:tav>
                                      </p:tavLst>
                                    </p:anim>
                                    <p:anim calcmode="lin" valueType="num">
                                      <p:cBhvr>
                                        <p:cTn id="15" dur="1000" fill="hold"/>
                                        <p:tgtEl>
                                          <p:spTgt spid="6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31" presetClass="entr" presetSubtype="0"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1000" fill="hold"/>
                                        <p:tgtEl>
                                          <p:spTgt spid="34"/>
                                        </p:tgtEl>
                                        <p:attrNameLst>
                                          <p:attrName>ppt_w</p:attrName>
                                        </p:attrNameLst>
                                      </p:cBhvr>
                                      <p:tavLst>
                                        <p:tav tm="0">
                                          <p:val>
                                            <p:fltVal val="0"/>
                                          </p:val>
                                        </p:tav>
                                        <p:tav tm="100000">
                                          <p:val>
                                            <p:strVal val="#ppt_w"/>
                                          </p:val>
                                        </p:tav>
                                      </p:tavLst>
                                    </p:anim>
                                    <p:anim calcmode="lin" valueType="num">
                                      <p:cBhvr>
                                        <p:cTn id="20" dur="1000" fill="hold"/>
                                        <p:tgtEl>
                                          <p:spTgt spid="34"/>
                                        </p:tgtEl>
                                        <p:attrNameLst>
                                          <p:attrName>ppt_h</p:attrName>
                                        </p:attrNameLst>
                                      </p:cBhvr>
                                      <p:tavLst>
                                        <p:tav tm="0">
                                          <p:val>
                                            <p:fltVal val="0"/>
                                          </p:val>
                                        </p:tav>
                                        <p:tav tm="100000">
                                          <p:val>
                                            <p:strVal val="#ppt_h"/>
                                          </p:val>
                                        </p:tav>
                                      </p:tavLst>
                                    </p:anim>
                                    <p:anim calcmode="lin" valueType="num">
                                      <p:cBhvr>
                                        <p:cTn id="21" dur="1000" fill="hold"/>
                                        <p:tgtEl>
                                          <p:spTgt spid="34"/>
                                        </p:tgtEl>
                                        <p:attrNameLst>
                                          <p:attrName>style.rotation</p:attrName>
                                        </p:attrNameLst>
                                      </p:cBhvr>
                                      <p:tavLst>
                                        <p:tav tm="0">
                                          <p:val>
                                            <p:fltVal val="90"/>
                                          </p:val>
                                        </p:tav>
                                        <p:tav tm="100000">
                                          <p:val>
                                            <p:fltVal val="0"/>
                                          </p:val>
                                        </p:tav>
                                      </p:tavLst>
                                    </p:anim>
                                    <p:animEffect transition="in" filter="fade">
                                      <p:cBhvr>
                                        <p:cTn id="22" dur="10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1000"/>
                                        <p:tgtEl>
                                          <p:spTgt spid="27"/>
                                        </p:tgtEl>
                                      </p:cBhvr>
                                    </p:animEffect>
                                    <p:anim calcmode="lin" valueType="num">
                                      <p:cBhvr>
                                        <p:cTn id="34" dur="1000" fill="hold"/>
                                        <p:tgtEl>
                                          <p:spTgt spid="27"/>
                                        </p:tgtEl>
                                        <p:attrNameLst>
                                          <p:attrName>ppt_x</p:attrName>
                                        </p:attrNameLst>
                                      </p:cBhvr>
                                      <p:tavLst>
                                        <p:tav tm="0">
                                          <p:val>
                                            <p:strVal val="#ppt_x"/>
                                          </p:val>
                                        </p:tav>
                                        <p:tav tm="100000">
                                          <p:val>
                                            <p:strVal val="#ppt_x"/>
                                          </p:val>
                                        </p:tav>
                                      </p:tavLst>
                                    </p:anim>
                                    <p:anim calcmode="lin" valueType="num">
                                      <p:cBhvr>
                                        <p:cTn id="35" dur="1000" fill="hold"/>
                                        <p:tgtEl>
                                          <p:spTgt spid="27"/>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1000"/>
                                        <p:tgtEl>
                                          <p:spTgt spid="36"/>
                                        </p:tgtEl>
                                      </p:cBhvr>
                                    </p:animEffect>
                                    <p:anim calcmode="lin" valueType="num">
                                      <p:cBhvr>
                                        <p:cTn id="39" dur="1000" fill="hold"/>
                                        <p:tgtEl>
                                          <p:spTgt spid="36"/>
                                        </p:tgtEl>
                                        <p:attrNameLst>
                                          <p:attrName>ppt_x</p:attrName>
                                        </p:attrNameLst>
                                      </p:cBhvr>
                                      <p:tavLst>
                                        <p:tav tm="0">
                                          <p:val>
                                            <p:strVal val="#ppt_x"/>
                                          </p:val>
                                        </p:tav>
                                        <p:tav tm="100000">
                                          <p:val>
                                            <p:strVal val="#ppt_x"/>
                                          </p:val>
                                        </p:tav>
                                      </p:tavLst>
                                    </p:anim>
                                    <p:anim calcmode="lin" valueType="num">
                                      <p:cBhvr>
                                        <p:cTn id="40" dur="1000" fill="hold"/>
                                        <p:tgtEl>
                                          <p:spTgt spid="36"/>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5" presetClass="entr" presetSubtype="10" fill="hold" grpId="0" nodeType="after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checkerboard(across)">
                                      <p:cBhvr>
                                        <p:cTn id="44" dur="1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3" grpId="0" animBg="1"/>
      <p:bldP spid="63" grpId="0" animBg="1"/>
      <p:bldP spid="65" grpId="0" animBg="1"/>
      <p:bldP spid="34" grpId="0" animBg="1"/>
      <p:bldP spid="2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251" y="1009291"/>
            <a:ext cx="3717613" cy="739523"/>
          </a:xfrm>
          <a:prstGeom prst="rect">
            <a:avLst/>
          </a:prstGeom>
        </p:spPr>
      </p:pic>
      <p:sp>
        <p:nvSpPr>
          <p:cNvPr id="10" name="Rectangle 9">
            <a:extLst>
              <a:ext uri="{FF2B5EF4-FFF2-40B4-BE49-F238E27FC236}">
                <a16:creationId xmlns:a16="http://schemas.microsoft.com/office/drawing/2014/main" id="{13B8296E-A958-441F-A23E-B103BB3353B7}"/>
              </a:ext>
            </a:extLst>
          </p:cNvPr>
          <p:cNvSpPr/>
          <p:nvPr/>
        </p:nvSpPr>
        <p:spPr>
          <a:xfrm>
            <a:off x="0" y="4303454"/>
            <a:ext cx="12192000" cy="2554545"/>
          </a:xfrm>
          <a:prstGeom prst="rect">
            <a:avLst/>
          </a:prstGeom>
          <a:solidFill>
            <a:srgbClr val="477874">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Poppins"/>
              <a:ea typeface="+mn-ea"/>
              <a:cs typeface="+mn-cs"/>
            </a:endParaRPr>
          </a:p>
        </p:txBody>
      </p:sp>
      <p:sp>
        <p:nvSpPr>
          <p:cNvPr id="3" name="TextBox 2">
            <a:extLst>
              <a:ext uri="{FF2B5EF4-FFF2-40B4-BE49-F238E27FC236}">
                <a16:creationId xmlns:a16="http://schemas.microsoft.com/office/drawing/2014/main" id="{780789F5-2BDA-42C1-8865-2C95A2D06A7D}"/>
              </a:ext>
            </a:extLst>
          </p:cNvPr>
          <p:cNvSpPr txBox="1"/>
          <p:nvPr/>
        </p:nvSpPr>
        <p:spPr>
          <a:xfrm>
            <a:off x="441820" y="32300"/>
            <a:ext cx="11324610" cy="923330"/>
          </a:xfrm>
          <a:prstGeom prst="rect">
            <a:avLst/>
          </a:prstGeom>
          <a:noFill/>
          <a:effectLst>
            <a:glow rad="127000">
              <a:srgbClr val="00FFFF"/>
            </a:glow>
          </a:effectLst>
        </p:spPr>
        <p:txBody>
          <a:bodyPr wrap="square" rtlCol="0">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lumMod val="75000"/>
                    <a:lumOff val="25000"/>
                  </a:prstClr>
                </a:solidFill>
                <a:effectLst/>
                <a:uLnTx/>
                <a:uFillTx/>
                <a:latin typeface="Playfair Display"/>
                <a:ea typeface="+mn-ea"/>
                <a:cs typeface="+mn-cs"/>
              </a:rPr>
              <a:t> Sunset’s </a:t>
            </a:r>
            <a:r>
              <a:rPr kumimoji="0" lang="en-US" sz="4800" b="1" i="0" u="sng" strike="noStrike" kern="1200" cap="none" spc="0" normalizeH="0" baseline="0" noProof="0" dirty="0">
                <a:ln>
                  <a:noFill/>
                </a:ln>
                <a:solidFill>
                  <a:srgbClr val="C00000"/>
                </a:solidFill>
                <a:effectLst/>
                <a:uLnTx/>
                <a:uFillTx/>
                <a:latin typeface="Playfair Display"/>
                <a:ea typeface="+mn-ea"/>
                <a:cs typeface="+mn-cs"/>
              </a:rPr>
              <a:t>DEFINITION</a:t>
            </a:r>
            <a:r>
              <a:rPr kumimoji="0" lang="en-US" sz="4800" b="1" i="0" u="none" strike="noStrike" kern="1200" cap="none" spc="0" normalizeH="0" baseline="0" noProof="0" dirty="0">
                <a:ln>
                  <a:noFill/>
                </a:ln>
                <a:solidFill>
                  <a:prstClr val="black">
                    <a:lumMod val="75000"/>
                    <a:lumOff val="25000"/>
                  </a:prstClr>
                </a:solidFill>
                <a:effectLst/>
                <a:uLnTx/>
                <a:uFillTx/>
                <a:latin typeface="Playfair Display"/>
                <a:ea typeface="+mn-ea"/>
                <a:cs typeface="+mn-cs"/>
              </a:rPr>
              <a:t> </a:t>
            </a:r>
            <a:r>
              <a:rPr kumimoji="0" lang="en-US" sz="5400" b="1" i="0" u="none" strike="noStrike" kern="1200" cap="none" spc="0" normalizeH="0" baseline="0" noProof="0" dirty="0">
                <a:ln>
                  <a:noFill/>
                </a:ln>
                <a:solidFill>
                  <a:prstClr val="black">
                    <a:lumMod val="75000"/>
                    <a:lumOff val="25000"/>
                  </a:prstClr>
                </a:solidFill>
                <a:effectLst/>
                <a:uLnTx/>
                <a:uFillTx/>
                <a:latin typeface="Playfair Display"/>
                <a:ea typeface="+mn-ea"/>
                <a:cs typeface="+mn-cs"/>
              </a:rPr>
              <a:t>Collapse </a:t>
            </a:r>
            <a:r>
              <a:rPr kumimoji="0" lang="en-US" sz="5400" b="1" i="0" u="none" strike="noStrike" kern="1200" cap="none" spc="0" normalizeH="0" baseline="0" noProof="0" dirty="0">
                <a:ln>
                  <a:noFill/>
                </a:ln>
                <a:solidFill>
                  <a:schemeClr val="tx2">
                    <a:lumMod val="60000"/>
                    <a:lumOff val="40000"/>
                  </a:schemeClr>
                </a:solidFill>
                <a:effectLst/>
                <a:uLnTx/>
                <a:uFillTx/>
                <a:latin typeface="Playfair Display"/>
              </a:rPr>
              <a:t>pt.3 </a:t>
            </a:r>
            <a:endParaRPr kumimoji="0" lang="id-ID" sz="2400" b="1" i="0" u="sng" strike="noStrike" kern="1200" cap="none" spc="0" normalizeH="0" baseline="0" noProof="0" dirty="0">
              <a:ln>
                <a:solidFill>
                  <a:srgbClr val="3333FF"/>
                </a:solidFill>
              </a:ln>
              <a:solidFill>
                <a:schemeClr val="tx2">
                  <a:lumMod val="60000"/>
                  <a:lumOff val="40000"/>
                </a:schemeClr>
              </a:solidFill>
              <a:effectLst/>
              <a:uLnTx/>
              <a:uFillTx/>
              <a:latin typeface="Playfair Display"/>
            </a:endParaRPr>
          </a:p>
        </p:txBody>
      </p:sp>
      <p:sp>
        <p:nvSpPr>
          <p:cNvPr id="43" name="Slide Number Placeholder 2"/>
          <p:cNvSpPr>
            <a:spLocks noGrp="1"/>
          </p:cNvSpPr>
          <p:nvPr>
            <p:ph type="sldNum" sz="quarter" idx="13"/>
          </p:nvPr>
        </p:nvSpPr>
        <p:spPr>
          <a:xfrm>
            <a:off x="9330481" y="6500914"/>
            <a:ext cx="2743200" cy="249385"/>
          </a:xfrm>
        </p:spPr>
        <p:txBody>
          <a:bodyPr/>
          <a:lstStyle/>
          <a:p>
            <a:fld id="{48BB047D-A6CD-43AB-96F0-683C726B586B}" type="slidenum">
              <a:rPr lang="en-US" sz="1400" b="1" smtClean="0">
                <a:solidFill>
                  <a:schemeClr val="bg1"/>
                </a:solidFill>
              </a:rPr>
              <a:pPr/>
              <a:t>66</a:t>
            </a:fld>
            <a:endParaRPr lang="en-US" b="1" dirty="0">
              <a:solidFill>
                <a:schemeClr val="bg1"/>
              </a:solidFill>
            </a:endParaRPr>
          </a:p>
        </p:txBody>
      </p:sp>
      <p:graphicFrame>
        <p:nvGraphicFramePr>
          <p:cNvPr id="42" name="Table 41"/>
          <p:cNvGraphicFramePr>
            <a:graphicFrameLocks noGrp="1"/>
          </p:cNvGraphicFramePr>
          <p:nvPr>
            <p:extLst>
              <p:ext uri="{D42A27DB-BD31-4B8C-83A1-F6EECF244321}">
                <p14:modId xmlns:p14="http://schemas.microsoft.com/office/powerpoint/2010/main" val="27162199"/>
              </p:ext>
            </p:extLst>
          </p:nvPr>
        </p:nvGraphicFramePr>
        <p:xfrm>
          <a:off x="1070486" y="5922142"/>
          <a:ext cx="10061608" cy="822960"/>
        </p:xfrm>
        <a:graphic>
          <a:graphicData uri="http://schemas.openxmlformats.org/drawingml/2006/table">
            <a:tbl>
              <a:tblPr firstRow="1" bandRow="1">
                <a:tableStyleId>{5C22544A-7EE6-4342-B048-85BDC9FD1C3A}</a:tableStyleId>
              </a:tblPr>
              <a:tblGrid>
                <a:gridCol w="2515402">
                  <a:extLst>
                    <a:ext uri="{9D8B030D-6E8A-4147-A177-3AD203B41FA5}">
                      <a16:colId xmlns:a16="http://schemas.microsoft.com/office/drawing/2014/main" val="20000"/>
                    </a:ext>
                  </a:extLst>
                </a:gridCol>
                <a:gridCol w="2515402">
                  <a:extLst>
                    <a:ext uri="{9D8B030D-6E8A-4147-A177-3AD203B41FA5}">
                      <a16:colId xmlns:a16="http://schemas.microsoft.com/office/drawing/2014/main" val="20001"/>
                    </a:ext>
                  </a:extLst>
                </a:gridCol>
                <a:gridCol w="2515402">
                  <a:extLst>
                    <a:ext uri="{9D8B030D-6E8A-4147-A177-3AD203B41FA5}">
                      <a16:colId xmlns:a16="http://schemas.microsoft.com/office/drawing/2014/main" val="20002"/>
                    </a:ext>
                  </a:extLst>
                </a:gridCol>
                <a:gridCol w="2515402">
                  <a:extLst>
                    <a:ext uri="{9D8B030D-6E8A-4147-A177-3AD203B41FA5}">
                      <a16:colId xmlns:a16="http://schemas.microsoft.com/office/drawing/2014/main" val="20003"/>
                    </a:ext>
                  </a:extLst>
                </a:gridCol>
              </a:tblGrid>
              <a:tr h="581233">
                <a:tc>
                  <a:txBody>
                    <a:bodyPr/>
                    <a:lstStyle/>
                    <a:p>
                      <a:pPr algn="ctr"/>
                      <a:r>
                        <a:rPr lang="en-CA" sz="2400" dirty="0"/>
                        <a:t>Night Season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tx1"/>
                    </a:solidFill>
                  </a:tcPr>
                </a:tc>
                <a:tc>
                  <a:txBody>
                    <a:bodyPr/>
                    <a:lstStyle/>
                    <a:p>
                      <a:pPr algn="ctr"/>
                      <a:r>
                        <a:rPr lang="en-CA" sz="2400" dirty="0">
                          <a:solidFill>
                            <a:srgbClr val="3333FF"/>
                          </a:solidFill>
                        </a:rPr>
                        <a:t>Light </a:t>
                      </a:r>
                      <a:r>
                        <a:rPr lang="en-CA" sz="2400" baseline="0" dirty="0">
                          <a:solidFill>
                            <a:srgbClr val="3333FF"/>
                          </a:solidFill>
                        </a:rPr>
                        <a:t>Season #1</a:t>
                      </a:r>
                      <a:endParaRPr lang="en-CA" sz="2400" dirty="0">
                        <a:solidFill>
                          <a:srgbClr val="3333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00FFFF"/>
                    </a:solidFill>
                  </a:tcPr>
                </a:tc>
                <a:tc>
                  <a:txBody>
                    <a:bodyPr/>
                    <a:lstStyle/>
                    <a:p>
                      <a:pPr algn="ctr"/>
                      <a:r>
                        <a:rPr lang="en-CA" sz="2400" dirty="0"/>
                        <a:t>Night Season </a:t>
                      </a:r>
                      <a:r>
                        <a:rPr lang="en-CA" sz="2400" dirty="0">
                          <a:solidFill>
                            <a:srgbClr val="FF00FF"/>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tx1"/>
                    </a:solidFill>
                  </a:tcPr>
                </a:tc>
                <a:tc>
                  <a:txBody>
                    <a:bodyPr/>
                    <a:lstStyle/>
                    <a:p>
                      <a:pPr algn="ctr"/>
                      <a:r>
                        <a:rPr lang="en-CA" sz="2400" dirty="0">
                          <a:solidFill>
                            <a:srgbClr val="3333FF"/>
                          </a:solidFill>
                        </a:rPr>
                        <a:t>Light Season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00FFFF"/>
                    </a:solidFill>
                  </a:tcPr>
                </a:tc>
                <a:extLst>
                  <a:ext uri="{0D108BD9-81ED-4DB2-BD59-A6C34878D82A}">
                    <a16:rowId xmlns:a16="http://schemas.microsoft.com/office/drawing/2014/main" val="10000"/>
                  </a:ext>
                </a:extLst>
              </a:tr>
            </a:tbl>
          </a:graphicData>
        </a:graphic>
      </p:graphicFrame>
      <p:sp>
        <p:nvSpPr>
          <p:cNvPr id="44" name="Right Bracket 43"/>
          <p:cNvSpPr/>
          <p:nvPr/>
        </p:nvSpPr>
        <p:spPr>
          <a:xfrm rot="16200000">
            <a:off x="3521978" y="3330402"/>
            <a:ext cx="140247" cy="5043232"/>
          </a:xfrm>
          <a:prstGeom prst="rightBracket">
            <a:avLst>
              <a:gd name="adj" fmla="val 252191"/>
            </a:avLst>
          </a:prstGeom>
          <a:solidFill>
            <a:schemeClr val="accent1">
              <a:lumMod val="60000"/>
              <a:lumOff val="40000"/>
            </a:schemeClr>
          </a:solidFill>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45" name="Right Bracket 44"/>
          <p:cNvSpPr/>
          <p:nvPr/>
        </p:nvSpPr>
        <p:spPr>
          <a:xfrm rot="16200000">
            <a:off x="8548034" y="3331970"/>
            <a:ext cx="140247" cy="5043232"/>
          </a:xfrm>
          <a:prstGeom prst="rightBracket">
            <a:avLst>
              <a:gd name="adj" fmla="val 252191"/>
            </a:avLst>
          </a:prstGeom>
          <a:solidFill>
            <a:srgbClr val="BAB870"/>
          </a:solidFill>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46" name="Straight Connector 45"/>
          <p:cNvCxnSpPr/>
          <p:nvPr/>
        </p:nvCxnSpPr>
        <p:spPr>
          <a:xfrm flipV="1">
            <a:off x="1050165" y="5484537"/>
            <a:ext cx="0" cy="1268236"/>
          </a:xfrm>
          <a:prstGeom prst="line">
            <a:avLst/>
          </a:prstGeom>
          <a:ln w="76200">
            <a:solidFill>
              <a:srgbClr val="FFC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6077691" y="5472841"/>
            <a:ext cx="0" cy="1288660"/>
          </a:xfrm>
          <a:prstGeom prst="line">
            <a:avLst/>
          </a:prstGeom>
          <a:ln w="76200">
            <a:solidFill>
              <a:srgbClr val="FFC000"/>
            </a:solidFill>
          </a:ln>
          <a:effectLst>
            <a:glow rad="762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11125922" y="5544233"/>
            <a:ext cx="6172" cy="1192824"/>
          </a:xfrm>
          <a:prstGeom prst="line">
            <a:avLst/>
          </a:prstGeom>
          <a:ln w="76200">
            <a:solidFill>
              <a:srgbClr val="FFC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3657600" y="5639333"/>
            <a:ext cx="2344916" cy="12779"/>
          </a:xfrm>
          <a:prstGeom prst="straightConnector1">
            <a:avLst/>
          </a:prstGeom>
          <a:ln w="57150">
            <a:solidFill>
              <a:srgbClr val="FFC000"/>
            </a:solidFill>
            <a:tailEnd type="triangle"/>
          </a:ln>
          <a:effectLst>
            <a:glow rad="101600">
              <a:srgbClr val="3AF0AB">
                <a:alpha val="40000"/>
              </a:srgbClr>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8618157" y="4960182"/>
            <a:ext cx="0" cy="1782184"/>
          </a:xfrm>
          <a:prstGeom prst="line">
            <a:avLst/>
          </a:prstGeom>
          <a:ln w="76200">
            <a:solidFill>
              <a:srgbClr val="D60093"/>
            </a:solidFill>
          </a:ln>
          <a:effectLst>
            <a:glow rad="762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3576991" y="5458659"/>
            <a:ext cx="0" cy="1288660"/>
          </a:xfrm>
          <a:prstGeom prst="line">
            <a:avLst/>
          </a:prstGeom>
          <a:ln w="76200">
            <a:solidFill>
              <a:srgbClr val="D60093"/>
            </a:solidFill>
          </a:ln>
          <a:effectLst>
            <a:glow rad="762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6702720" y="4982440"/>
            <a:ext cx="1227617" cy="1035422"/>
          </a:xfrm>
          <a:prstGeom prst="ellipse">
            <a:avLst/>
          </a:prstGeom>
          <a:solidFill>
            <a:schemeClr val="tx1"/>
          </a:solidFill>
          <a:ln>
            <a:solidFill>
              <a:srgbClr val="00FF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8000" dirty="0">
                <a:solidFill>
                  <a:srgbClr val="FF00FF"/>
                </a:solidFill>
                <a:effectLst>
                  <a:glow rad="76200">
                    <a:srgbClr val="66FF33"/>
                  </a:glow>
                </a:effectLst>
              </a:rPr>
              <a:t>?</a:t>
            </a:r>
          </a:p>
        </p:txBody>
      </p:sp>
      <p:sp>
        <p:nvSpPr>
          <p:cNvPr id="7" name="Rectangle 6"/>
          <p:cNvSpPr/>
          <p:nvPr/>
        </p:nvSpPr>
        <p:spPr>
          <a:xfrm>
            <a:off x="3250017" y="945439"/>
            <a:ext cx="542164" cy="848142"/>
          </a:xfrm>
          <a:prstGeom prst="rect">
            <a:avLst/>
          </a:prstGeom>
          <a:noFill/>
          <a:ln w="57150">
            <a:solidFill>
              <a:srgbClr val="9933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effectLst>
                <a:glow rad="127000">
                  <a:srgbClr val="00FFFF"/>
                </a:glow>
              </a:effectLst>
            </a:endParaRPr>
          </a:p>
        </p:txBody>
      </p:sp>
      <p:sp>
        <p:nvSpPr>
          <p:cNvPr id="21" name="Rectangle 20"/>
          <p:cNvSpPr/>
          <p:nvPr/>
        </p:nvSpPr>
        <p:spPr>
          <a:xfrm>
            <a:off x="2761062" y="957172"/>
            <a:ext cx="447724" cy="808593"/>
          </a:xfrm>
          <a:prstGeom prst="rect">
            <a:avLst/>
          </a:prstGeom>
          <a:noFill/>
          <a:ln w="28575">
            <a:solidFill>
              <a:srgbClr val="3333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p:cNvSpPr/>
          <p:nvPr/>
        </p:nvSpPr>
        <p:spPr>
          <a:xfrm>
            <a:off x="2288364" y="951184"/>
            <a:ext cx="426281" cy="808593"/>
          </a:xfrm>
          <a:prstGeom prst="rect">
            <a:avLst/>
          </a:prstGeom>
          <a:noFill/>
          <a:ln w="28575">
            <a:solidFill>
              <a:srgbClr val="FF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Rectangle 27"/>
          <p:cNvSpPr/>
          <p:nvPr/>
        </p:nvSpPr>
        <p:spPr>
          <a:xfrm>
            <a:off x="1718446" y="945439"/>
            <a:ext cx="505444" cy="808593"/>
          </a:xfrm>
          <a:prstGeom prst="rect">
            <a:avLst/>
          </a:prstGeom>
          <a:noFill/>
          <a:ln w="28575">
            <a:solidFill>
              <a:srgbClr val="3333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0" name="Oval 49"/>
          <p:cNvSpPr/>
          <p:nvPr/>
        </p:nvSpPr>
        <p:spPr>
          <a:xfrm>
            <a:off x="1698217" y="4968122"/>
            <a:ext cx="1190954" cy="1049740"/>
          </a:xfrm>
          <a:prstGeom prst="ellipse">
            <a:avLst/>
          </a:prstGeom>
          <a:solidFill>
            <a:schemeClr val="tx1"/>
          </a:solidFill>
          <a:ln>
            <a:solidFill>
              <a:srgbClr val="00FF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8000" dirty="0">
                <a:solidFill>
                  <a:srgbClr val="FF00FF"/>
                </a:solidFill>
                <a:effectLst>
                  <a:glow rad="76200">
                    <a:srgbClr val="66FF33"/>
                  </a:glow>
                </a:effectLst>
              </a:rPr>
              <a:t>?</a:t>
            </a:r>
          </a:p>
        </p:txBody>
      </p:sp>
      <p:sp>
        <p:nvSpPr>
          <p:cNvPr id="33" name="Rounded Rectangle 32"/>
          <p:cNvSpPr/>
          <p:nvPr/>
        </p:nvSpPr>
        <p:spPr>
          <a:xfrm>
            <a:off x="129395" y="3878396"/>
            <a:ext cx="11944285" cy="982421"/>
          </a:xfrm>
          <a:prstGeom prst="roundRect">
            <a:avLst>
              <a:gd name="adj" fmla="val 40283"/>
            </a:avLst>
          </a:prstGeom>
          <a:solidFill>
            <a:schemeClr val="accent6">
              <a:lumMod val="60000"/>
              <a:lumOff val="40000"/>
            </a:schemeClr>
          </a:solidFill>
          <a:ln w="38100">
            <a:solidFill>
              <a:srgbClr val="3333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2800" dirty="0">
                <a:solidFill>
                  <a:srgbClr val="002060"/>
                </a:solidFill>
              </a:rPr>
              <a:t>The Ox has accomplished the </a:t>
            </a:r>
            <a:r>
              <a:rPr lang="en-CA" sz="2800" b="1" dirty="0">
                <a:solidFill>
                  <a:srgbClr val="FF0000"/>
                </a:solidFill>
              </a:rPr>
              <a:t>dividing</a:t>
            </a:r>
            <a:r>
              <a:rPr lang="en-CA" sz="2800" dirty="0">
                <a:solidFill>
                  <a:srgbClr val="002060"/>
                </a:solidFill>
              </a:rPr>
              <a:t> duty </a:t>
            </a:r>
            <a:r>
              <a:rPr lang="en-CA" sz="2800" b="1" u="sng" dirty="0">
                <a:solidFill>
                  <a:srgbClr val="002060"/>
                </a:solidFill>
              </a:rPr>
              <a:t>FOUND WITHIN</a:t>
            </a:r>
            <a:r>
              <a:rPr lang="en-CA" sz="2800" b="1" dirty="0">
                <a:solidFill>
                  <a:srgbClr val="002060"/>
                </a:solidFill>
              </a:rPr>
              <a:t> </a:t>
            </a:r>
            <a:r>
              <a:rPr lang="en-CA" sz="2800" dirty="0">
                <a:solidFill>
                  <a:srgbClr val="002060"/>
                </a:solidFill>
              </a:rPr>
              <a:t>this </a:t>
            </a:r>
            <a:r>
              <a:rPr lang="en-CA" sz="2800" b="1" u="sng" dirty="0">
                <a:solidFill>
                  <a:srgbClr val="002060"/>
                </a:solidFill>
              </a:rPr>
              <a:t>HEBREW</a:t>
            </a:r>
            <a:r>
              <a:rPr lang="en-CA" sz="2800" dirty="0">
                <a:solidFill>
                  <a:srgbClr val="002060"/>
                </a:solidFill>
              </a:rPr>
              <a:t> word – </a:t>
            </a:r>
            <a:r>
              <a:rPr lang="en-CA" sz="2800" dirty="0">
                <a:solidFill>
                  <a:srgbClr val="3333FF"/>
                </a:solidFill>
                <a:effectLst>
                  <a:glow rad="127000">
                    <a:srgbClr val="FFFF00"/>
                  </a:glow>
                </a:effectLst>
                <a:latin typeface="Arial Black" panose="020B0A04020102020204" pitchFamily="34" charset="0"/>
              </a:rPr>
              <a:t>BOQER – 							</a:t>
            </a:r>
            <a:endParaRPr lang="en-CA" sz="2800" dirty="0">
              <a:solidFill>
                <a:srgbClr val="002060"/>
              </a:solidFill>
            </a:endParaRPr>
          </a:p>
        </p:txBody>
      </p:sp>
      <p:sp>
        <p:nvSpPr>
          <p:cNvPr id="53" name="Rectangle 52"/>
          <p:cNvSpPr/>
          <p:nvPr/>
        </p:nvSpPr>
        <p:spPr>
          <a:xfrm>
            <a:off x="794236" y="949691"/>
            <a:ext cx="387255" cy="808593"/>
          </a:xfrm>
          <a:prstGeom prst="rect">
            <a:avLst/>
          </a:prstGeom>
          <a:noFill/>
          <a:ln w="28575">
            <a:solidFill>
              <a:srgbClr val="3333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4" name="Rectangle 53"/>
          <p:cNvSpPr/>
          <p:nvPr/>
        </p:nvSpPr>
        <p:spPr>
          <a:xfrm>
            <a:off x="139020" y="947466"/>
            <a:ext cx="597595" cy="808593"/>
          </a:xfrm>
          <a:prstGeom prst="rect">
            <a:avLst/>
          </a:prstGeom>
          <a:noFill/>
          <a:ln w="28575">
            <a:solidFill>
              <a:srgbClr val="FF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4" name="Rectangle 63"/>
          <p:cNvSpPr/>
          <p:nvPr/>
        </p:nvSpPr>
        <p:spPr>
          <a:xfrm>
            <a:off x="1239433" y="947660"/>
            <a:ext cx="432231" cy="808593"/>
          </a:xfrm>
          <a:prstGeom prst="rect">
            <a:avLst/>
          </a:prstGeom>
          <a:noFill/>
          <a:ln w="28575">
            <a:solidFill>
              <a:srgbClr val="FF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Right Brace 26"/>
          <p:cNvSpPr/>
          <p:nvPr/>
        </p:nvSpPr>
        <p:spPr>
          <a:xfrm rot="5400000">
            <a:off x="3360641" y="1716796"/>
            <a:ext cx="323237" cy="534558"/>
          </a:xfrm>
          <a:prstGeom prst="rightBrace">
            <a:avLst>
              <a:gd name="adj1" fmla="val 126697"/>
              <a:gd name="adj2" fmla="val 50000"/>
            </a:avLst>
          </a:prstGeom>
          <a:solidFill>
            <a:srgbClr val="66FF33"/>
          </a:solidFill>
          <a:ln w="28575">
            <a:solidFill>
              <a:srgbClr val="3333FF"/>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30462" y="2022741"/>
            <a:ext cx="845510" cy="1204172"/>
          </a:xfrm>
          <a:prstGeom prst="rect">
            <a:avLst/>
          </a:prstGeom>
          <a:ln w="57150">
            <a:solidFill>
              <a:srgbClr val="9933FF"/>
            </a:solidFill>
          </a:ln>
          <a:scene3d>
            <a:camera prst="orthographicFront"/>
            <a:lightRig rig="threePt" dir="t"/>
          </a:scene3d>
          <a:sp3d>
            <a:bevelT w="152400" h="50800" prst="softRound"/>
          </a:sp3d>
        </p:spPr>
      </p:pic>
      <p:pic>
        <p:nvPicPr>
          <p:cNvPr id="9" name="Picture 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725407" y="2034521"/>
            <a:ext cx="836431" cy="1164890"/>
          </a:xfrm>
          <a:prstGeom prst="rect">
            <a:avLst/>
          </a:prstGeom>
        </p:spPr>
      </p:pic>
      <p:pic>
        <p:nvPicPr>
          <p:cNvPr id="11" name="Picture 10"/>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549870" y="2040623"/>
            <a:ext cx="827404" cy="1140725"/>
          </a:xfrm>
          <a:prstGeom prst="rect">
            <a:avLst/>
          </a:prstGeom>
        </p:spPr>
      </p:pic>
      <p:pic>
        <p:nvPicPr>
          <p:cNvPr id="12" name="Picture 11"/>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956826" y="2044482"/>
            <a:ext cx="559430" cy="1142877"/>
          </a:xfrm>
          <a:prstGeom prst="rect">
            <a:avLst/>
          </a:prstGeom>
        </p:spPr>
      </p:pic>
      <p:pic>
        <p:nvPicPr>
          <p:cNvPr id="13" name="Picture 12"/>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217956" y="2059770"/>
            <a:ext cx="702069" cy="1117343"/>
          </a:xfrm>
          <a:prstGeom prst="rect">
            <a:avLst/>
          </a:prstGeom>
        </p:spPr>
      </p:pic>
      <p:pic>
        <p:nvPicPr>
          <p:cNvPr id="14" name="Picture 13"/>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68338" y="2070092"/>
            <a:ext cx="406703" cy="1100454"/>
          </a:xfrm>
          <a:prstGeom prst="rect">
            <a:avLst/>
          </a:prstGeom>
        </p:spPr>
      </p:pic>
      <p:pic>
        <p:nvPicPr>
          <p:cNvPr id="15" name="Picture 14"/>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81021" y="2066541"/>
            <a:ext cx="644901" cy="1107671"/>
          </a:xfrm>
          <a:prstGeom prst="rect">
            <a:avLst/>
          </a:prstGeom>
        </p:spPr>
      </p:pic>
      <p:pic>
        <p:nvPicPr>
          <p:cNvPr id="40" name="Picture 39">
            <a:extLst>
              <a:ext uri="{FF2B5EF4-FFF2-40B4-BE49-F238E27FC236}">
                <a16:creationId xmlns:a16="http://schemas.microsoft.com/office/drawing/2014/main" id="{19D24395-3F19-4473-BB20-091111F341B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994188" flipH="1">
            <a:off x="9139639" y="4673875"/>
            <a:ext cx="1656057" cy="1589659"/>
          </a:xfrm>
          <a:prstGeom prst="rect">
            <a:avLst/>
          </a:prstGeom>
        </p:spPr>
      </p:pic>
      <p:pic>
        <p:nvPicPr>
          <p:cNvPr id="4" name="Picture 3"/>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3822325" y="1036320"/>
            <a:ext cx="8349355" cy="718795"/>
          </a:xfrm>
          <a:prstGeom prst="rect">
            <a:avLst/>
          </a:prstGeom>
        </p:spPr>
      </p:pic>
      <p:sp>
        <p:nvSpPr>
          <p:cNvPr id="16" name="Rounded Rectangle 15"/>
          <p:cNvSpPr/>
          <p:nvPr/>
        </p:nvSpPr>
        <p:spPr>
          <a:xfrm>
            <a:off x="5830682" y="1902681"/>
            <a:ext cx="6071164" cy="1842437"/>
          </a:xfrm>
          <a:prstGeom prst="roundRect">
            <a:avLst/>
          </a:prstGeom>
          <a:noFill/>
          <a:ln w="38100"/>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dirty="0">
                <a:solidFill>
                  <a:srgbClr val="9933FF"/>
                </a:solidFill>
              </a:rPr>
              <a:t>Will the locusts arrive </a:t>
            </a:r>
            <a:r>
              <a:rPr lang="en-CA" sz="2800" b="1" u="sng" dirty="0">
                <a:ln>
                  <a:solidFill>
                    <a:sysClr val="windowText" lastClr="000000"/>
                  </a:solidFill>
                </a:ln>
                <a:solidFill>
                  <a:srgbClr val="9933FF"/>
                </a:solidFill>
                <a:effectLst>
                  <a:glow rad="127000">
                    <a:srgbClr val="FFFF00"/>
                  </a:glow>
                </a:effectLst>
              </a:rPr>
              <a:t>BEFORE</a:t>
            </a:r>
            <a:r>
              <a:rPr lang="en-CA" sz="2800" dirty="0">
                <a:solidFill>
                  <a:srgbClr val="9933FF"/>
                </a:solidFill>
              </a:rPr>
              <a:t> the separation of the 24 hour cycles? </a:t>
            </a:r>
            <a:br>
              <a:rPr lang="en-CA" sz="2800" dirty="0">
                <a:solidFill>
                  <a:srgbClr val="9933FF"/>
                </a:solidFill>
              </a:rPr>
            </a:br>
            <a:r>
              <a:rPr lang="en-CA" sz="2800" b="1" dirty="0">
                <a:solidFill>
                  <a:schemeClr val="tx1">
                    <a:lumMod val="85000"/>
                    <a:lumOff val="15000"/>
                  </a:schemeClr>
                </a:solidFill>
              </a:rPr>
              <a:t>Or,</a:t>
            </a:r>
            <a:r>
              <a:rPr lang="en-CA" sz="2800" dirty="0">
                <a:solidFill>
                  <a:schemeClr val="tx1">
                    <a:lumMod val="85000"/>
                    <a:lumOff val="15000"/>
                  </a:schemeClr>
                </a:solidFill>
              </a:rPr>
              <a:t> </a:t>
            </a:r>
            <a:r>
              <a:rPr lang="en-CA" sz="2800" dirty="0">
                <a:solidFill>
                  <a:srgbClr val="9933FF"/>
                </a:solidFill>
              </a:rPr>
              <a:t>will the locusts arrive </a:t>
            </a:r>
            <a:br>
              <a:rPr lang="en-CA" sz="2800" dirty="0">
                <a:solidFill>
                  <a:srgbClr val="9933FF"/>
                </a:solidFill>
              </a:rPr>
            </a:br>
            <a:r>
              <a:rPr lang="en-CA" sz="2800" b="1" dirty="0">
                <a:ln>
                  <a:solidFill>
                    <a:sysClr val="windowText" lastClr="000000"/>
                  </a:solidFill>
                </a:ln>
                <a:solidFill>
                  <a:srgbClr val="9933FF"/>
                </a:solidFill>
                <a:effectLst>
                  <a:glow rad="228600">
                    <a:srgbClr val="66FF33"/>
                  </a:glow>
                </a:effectLst>
              </a:rPr>
              <a:t>AFTER</a:t>
            </a:r>
            <a:r>
              <a:rPr lang="en-CA" sz="2800" dirty="0">
                <a:solidFill>
                  <a:srgbClr val="9933FF"/>
                </a:solidFill>
              </a:rPr>
              <a:t> - the Ox’s </a:t>
            </a:r>
            <a:r>
              <a:rPr lang="en-CA" sz="2800" b="1" u="sng" dirty="0">
                <a:solidFill>
                  <a:srgbClr val="9933FF"/>
                </a:solidFill>
              </a:rPr>
              <a:t>DIVISION</a:t>
            </a:r>
            <a:r>
              <a:rPr lang="en-CA" sz="2800" dirty="0">
                <a:solidFill>
                  <a:srgbClr val="9933FF"/>
                </a:solidFill>
              </a:rPr>
              <a:t>?</a:t>
            </a:r>
          </a:p>
        </p:txBody>
      </p:sp>
      <p:sp>
        <p:nvSpPr>
          <p:cNvPr id="2" name="Rounded Rectangle 1"/>
          <p:cNvSpPr/>
          <p:nvPr/>
        </p:nvSpPr>
        <p:spPr>
          <a:xfrm>
            <a:off x="5335300" y="4383382"/>
            <a:ext cx="6265849" cy="528464"/>
          </a:xfrm>
          <a:prstGeom prst="roundRect">
            <a:avLst>
              <a:gd name="adj" fmla="val 50000"/>
            </a:avLst>
          </a:prstGeom>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lvl="0" algn="ctr"/>
            <a:r>
              <a:rPr lang="en-CA" sz="2800" i="1" dirty="0">
                <a:solidFill>
                  <a:srgbClr val="FF0000"/>
                </a:solidFill>
                <a:effectLst>
                  <a:glow rad="127000">
                    <a:srgbClr val="FFFF00"/>
                  </a:glow>
                </a:effectLst>
                <a:latin typeface="Comic Sans MS" panose="030F0702030302020204" pitchFamily="66" charset="0"/>
              </a:rPr>
              <a:t>which  then brought </a:t>
            </a:r>
            <a:r>
              <a:rPr lang="en-CA" sz="2800" dirty="0">
                <a:solidFill>
                  <a:srgbClr val="3333FF"/>
                </a:solidFill>
                <a:effectLst>
                  <a:glow rad="127000">
                    <a:srgbClr val="FFFF00"/>
                  </a:glow>
                </a:effectLst>
                <a:latin typeface="Arial Black" panose="020B0A04020102020204" pitchFamily="34" charset="0"/>
              </a:rPr>
              <a:t>– </a:t>
            </a:r>
            <a:r>
              <a:rPr lang="en-CA" sz="2800" dirty="0">
                <a:solidFill>
                  <a:sysClr val="windowText" lastClr="000000"/>
                </a:solidFill>
                <a:effectLst>
                  <a:glow rad="127000">
                    <a:srgbClr val="FFFF00"/>
                  </a:glow>
                </a:effectLst>
                <a:latin typeface="Arial Black" panose="020B0A04020102020204" pitchFamily="34" charset="0"/>
              </a:rPr>
              <a:t>LOCUSTS</a:t>
            </a:r>
            <a:r>
              <a:rPr lang="en-CA" sz="2800" dirty="0">
                <a:solidFill>
                  <a:srgbClr val="3333FF"/>
                </a:solidFill>
                <a:effectLst>
                  <a:glow rad="127000">
                    <a:srgbClr val="FFFF00"/>
                  </a:glow>
                </a:effectLst>
                <a:latin typeface="Arial Black" panose="020B0A04020102020204" pitchFamily="34" charset="0"/>
              </a:rPr>
              <a:t>!</a:t>
            </a:r>
            <a:r>
              <a:rPr lang="en-CA" sz="2800" dirty="0">
                <a:solidFill>
                  <a:srgbClr val="002060"/>
                </a:solidFill>
              </a:rPr>
              <a:t> </a:t>
            </a:r>
          </a:p>
        </p:txBody>
      </p:sp>
      <p:cxnSp>
        <p:nvCxnSpPr>
          <p:cNvPr id="36" name="Straight Connector 35"/>
          <p:cNvCxnSpPr/>
          <p:nvPr/>
        </p:nvCxnSpPr>
        <p:spPr>
          <a:xfrm>
            <a:off x="3522260" y="2281187"/>
            <a:ext cx="0" cy="1641976"/>
          </a:xfrm>
          <a:prstGeom prst="line">
            <a:avLst/>
          </a:prstGeom>
          <a:ln w="76200">
            <a:solidFill>
              <a:srgbClr val="3333FF"/>
            </a:solidFill>
            <a:headEnd type="oval" w="med" len="med"/>
            <a:tailEnd type="oval" w="med" len="med"/>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588198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path" presetSubtype="0" accel="50000" decel="50000" fill="hold" grpId="1" nodeType="afterEffect">
                                  <p:stCondLst>
                                    <p:cond delay="0"/>
                                  </p:stCondLst>
                                  <p:childTnLst>
                                    <p:animMotion origin="layout" path="M -2.08333E-6 4.07407E-6 C -2.08333E-6 0.09768 0.06901 0.17824 0.15391 0.17824 C 0.25378 0.17824 0.28985 0.08935 0.30521 0.03518 L 0.32058 -0.03612 C 0.33594 -0.09028 0.37435 -0.17778 0.48724 -0.17778 C 0.55899 -0.17778 0.64128 -0.09838 0.64128 4.07407E-6 C 0.64128 0.09768 0.55899 0.17824 0.48724 0.17824 C 0.37435 0.17824 0.33594 0.08935 0.32058 0.03518 L 0.30521 -0.03612 C 0.28985 -0.09028 0.25378 -0.17778 0.15391 -0.17778 C 0.06901 -0.17778 -2.08333E-6 -0.09838 -2.08333E-6 4.07407E-6 Z " pathEditMode="relative" rAng="0" ptsTypes="AAAAAAAAAAA">
                                      <p:cBhvr>
                                        <p:cTn id="12" dur="3000" fill="hold"/>
                                        <p:tgtEl>
                                          <p:spTgt spid="7"/>
                                        </p:tgtEl>
                                        <p:attrNameLst>
                                          <p:attrName>ppt_x</p:attrName>
                                          <p:attrName>ppt_y</p:attrName>
                                        </p:attrNameLst>
                                      </p:cBhvr>
                                      <p:rCtr x="32057" y="23"/>
                                    </p:animMotion>
                                  </p:childTnLst>
                                </p:cTn>
                              </p:par>
                            </p:childTnLst>
                          </p:cTn>
                        </p:par>
                        <p:par>
                          <p:cTn id="13" fill="hold">
                            <p:stCondLst>
                              <p:cond delay="4000"/>
                            </p:stCondLst>
                            <p:childTnLst>
                              <p:par>
                                <p:cTn id="14" presetID="31"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 calcmode="lin" valueType="num">
                                      <p:cBhvr>
                                        <p:cTn id="18" dur="1000" fill="hold"/>
                                        <p:tgtEl>
                                          <p:spTgt spid="8"/>
                                        </p:tgtEl>
                                        <p:attrNameLst>
                                          <p:attrName>style.rotation</p:attrName>
                                        </p:attrNameLst>
                                      </p:cBhvr>
                                      <p:tavLst>
                                        <p:tav tm="0">
                                          <p:val>
                                            <p:fltVal val="90"/>
                                          </p:val>
                                        </p:tav>
                                        <p:tav tm="100000">
                                          <p:val>
                                            <p:fltVal val="0"/>
                                          </p:val>
                                        </p:tav>
                                      </p:tavLst>
                                    </p:anim>
                                    <p:animEffect transition="in" filter="fade">
                                      <p:cBhvr>
                                        <p:cTn id="19" dur="1000"/>
                                        <p:tgtEl>
                                          <p:spTgt spid="8"/>
                                        </p:tgtEl>
                                      </p:cBhvr>
                                    </p:animEffect>
                                  </p:childTnLst>
                                </p:cTn>
                              </p:par>
                            </p:childTnLst>
                          </p:cTn>
                        </p:par>
                        <p:par>
                          <p:cTn id="20" fill="hold">
                            <p:stCondLst>
                              <p:cond delay="5000"/>
                            </p:stCondLst>
                            <p:childTnLst>
                              <p:par>
                                <p:cTn id="21" presetID="31" presetClass="entr" presetSubtype="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1000" fill="hold"/>
                                        <p:tgtEl>
                                          <p:spTgt spid="27"/>
                                        </p:tgtEl>
                                        <p:attrNameLst>
                                          <p:attrName>ppt_w</p:attrName>
                                        </p:attrNameLst>
                                      </p:cBhvr>
                                      <p:tavLst>
                                        <p:tav tm="0">
                                          <p:val>
                                            <p:fltVal val="0"/>
                                          </p:val>
                                        </p:tav>
                                        <p:tav tm="100000">
                                          <p:val>
                                            <p:strVal val="#ppt_w"/>
                                          </p:val>
                                        </p:tav>
                                      </p:tavLst>
                                    </p:anim>
                                    <p:anim calcmode="lin" valueType="num">
                                      <p:cBhvr>
                                        <p:cTn id="24" dur="1000" fill="hold"/>
                                        <p:tgtEl>
                                          <p:spTgt spid="27"/>
                                        </p:tgtEl>
                                        <p:attrNameLst>
                                          <p:attrName>ppt_h</p:attrName>
                                        </p:attrNameLst>
                                      </p:cBhvr>
                                      <p:tavLst>
                                        <p:tav tm="0">
                                          <p:val>
                                            <p:fltVal val="0"/>
                                          </p:val>
                                        </p:tav>
                                        <p:tav tm="100000">
                                          <p:val>
                                            <p:strVal val="#ppt_h"/>
                                          </p:val>
                                        </p:tav>
                                      </p:tavLst>
                                    </p:anim>
                                    <p:anim calcmode="lin" valueType="num">
                                      <p:cBhvr>
                                        <p:cTn id="25" dur="1000" fill="hold"/>
                                        <p:tgtEl>
                                          <p:spTgt spid="27"/>
                                        </p:tgtEl>
                                        <p:attrNameLst>
                                          <p:attrName>style.rotation</p:attrName>
                                        </p:attrNameLst>
                                      </p:cBhvr>
                                      <p:tavLst>
                                        <p:tav tm="0">
                                          <p:val>
                                            <p:fltVal val="90"/>
                                          </p:val>
                                        </p:tav>
                                        <p:tav tm="100000">
                                          <p:val>
                                            <p:fltVal val="0"/>
                                          </p:val>
                                        </p:tav>
                                      </p:tavLst>
                                    </p:anim>
                                    <p:animEffect transition="in" filter="fade">
                                      <p:cBhvr>
                                        <p:cTn id="26" dur="1000"/>
                                        <p:tgtEl>
                                          <p:spTgt spid="27"/>
                                        </p:tgtEl>
                                      </p:cBhvr>
                                    </p:animEffect>
                                  </p:childTnLst>
                                </p:cTn>
                              </p:par>
                            </p:childTnLst>
                          </p:cTn>
                        </p:par>
                        <p:par>
                          <p:cTn id="27" fill="hold">
                            <p:stCondLst>
                              <p:cond delay="6000"/>
                            </p:stCondLst>
                            <p:childTnLst>
                              <p:par>
                                <p:cTn id="28" presetID="31" presetClass="entr" presetSubtype="0" fill="hold" nodeType="after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p:cTn id="30" dur="1000" fill="hold"/>
                                        <p:tgtEl>
                                          <p:spTgt spid="36"/>
                                        </p:tgtEl>
                                        <p:attrNameLst>
                                          <p:attrName>ppt_w</p:attrName>
                                        </p:attrNameLst>
                                      </p:cBhvr>
                                      <p:tavLst>
                                        <p:tav tm="0">
                                          <p:val>
                                            <p:fltVal val="0"/>
                                          </p:val>
                                        </p:tav>
                                        <p:tav tm="100000">
                                          <p:val>
                                            <p:strVal val="#ppt_w"/>
                                          </p:val>
                                        </p:tav>
                                      </p:tavLst>
                                    </p:anim>
                                    <p:anim calcmode="lin" valueType="num">
                                      <p:cBhvr>
                                        <p:cTn id="31" dur="1000" fill="hold"/>
                                        <p:tgtEl>
                                          <p:spTgt spid="36"/>
                                        </p:tgtEl>
                                        <p:attrNameLst>
                                          <p:attrName>ppt_h</p:attrName>
                                        </p:attrNameLst>
                                      </p:cBhvr>
                                      <p:tavLst>
                                        <p:tav tm="0">
                                          <p:val>
                                            <p:fltVal val="0"/>
                                          </p:val>
                                        </p:tav>
                                        <p:tav tm="100000">
                                          <p:val>
                                            <p:strVal val="#ppt_h"/>
                                          </p:val>
                                        </p:tav>
                                      </p:tavLst>
                                    </p:anim>
                                    <p:anim calcmode="lin" valueType="num">
                                      <p:cBhvr>
                                        <p:cTn id="32" dur="1000" fill="hold"/>
                                        <p:tgtEl>
                                          <p:spTgt spid="36"/>
                                        </p:tgtEl>
                                        <p:attrNameLst>
                                          <p:attrName>style.rotation</p:attrName>
                                        </p:attrNameLst>
                                      </p:cBhvr>
                                      <p:tavLst>
                                        <p:tav tm="0">
                                          <p:val>
                                            <p:fltVal val="90"/>
                                          </p:val>
                                        </p:tav>
                                        <p:tav tm="100000">
                                          <p:val>
                                            <p:fltVal val="0"/>
                                          </p:val>
                                        </p:tav>
                                      </p:tavLst>
                                    </p:anim>
                                    <p:animEffect transition="in" filter="fade">
                                      <p:cBhvr>
                                        <p:cTn id="33" dur="1000"/>
                                        <p:tgtEl>
                                          <p:spTgt spid="36"/>
                                        </p:tgtEl>
                                      </p:cBhvr>
                                    </p:animEffect>
                                  </p:childTnLst>
                                </p:cTn>
                              </p:par>
                            </p:childTnLst>
                          </p:cTn>
                        </p:par>
                        <p:par>
                          <p:cTn id="34" fill="hold">
                            <p:stCondLst>
                              <p:cond delay="7000"/>
                            </p:stCondLst>
                            <p:childTnLst>
                              <p:par>
                                <p:cTn id="35" presetID="5" presetClass="entr" presetSubtype="1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checkerboard(across)">
                                      <p:cBhvr>
                                        <p:cTn id="37" dur="1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randombar(horizontal)">
                                      <p:cBhvr>
                                        <p:cTn id="42" dur="1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nodeType="clickEffect">
                                  <p:stCondLst>
                                    <p:cond delay="0"/>
                                  </p:stCondLst>
                                  <p:childTnLst>
                                    <p:animEffect transition="out" filter="dissolve">
                                      <p:cBhvr>
                                        <p:cTn id="46" dur="1250"/>
                                        <p:tgtEl>
                                          <p:spTgt spid="4"/>
                                        </p:tgtEl>
                                      </p:cBhvr>
                                    </p:animEffect>
                                    <p:set>
                                      <p:cBhvr>
                                        <p:cTn id="47" dur="1" fill="hold">
                                          <p:stCondLst>
                                            <p:cond delay="1249"/>
                                          </p:stCondLst>
                                        </p:cTn>
                                        <p:tgtEl>
                                          <p:spTgt spid="4"/>
                                        </p:tgtEl>
                                        <p:attrNameLst>
                                          <p:attrName>style.visibility</p:attrName>
                                        </p:attrNameLst>
                                      </p:cBhvr>
                                      <p:to>
                                        <p:strVal val="hidden"/>
                                      </p:to>
                                    </p:set>
                                  </p:childTnLst>
                                </p:cTn>
                              </p:par>
                              <p:par>
                                <p:cTn id="48" presetID="42" presetClass="path" presetSubtype="0" accel="50000" decel="50000" fill="hold" nodeType="withEffect">
                                  <p:stCondLst>
                                    <p:cond delay="0"/>
                                  </p:stCondLst>
                                  <p:childTnLst>
                                    <p:animMotion origin="layout" path="M 0 0 L 0 0.25 E" pathEditMode="relative" ptsTypes="">
                                      <p:cBhvr>
                                        <p:cTn id="49" dur="2000" fill="hold"/>
                                        <p:tgtEl>
                                          <p:spTgt spid="4"/>
                                        </p:tgtEl>
                                        <p:attrNameLst>
                                          <p:attrName>ppt_x</p:attrName>
                                          <p:attrName>ppt_y</p:attrName>
                                        </p:attrNameLst>
                                      </p:cBhvr>
                                    </p:animMotion>
                                  </p:childTnLst>
                                </p:cTn>
                              </p:par>
                            </p:childTnLst>
                          </p:cTn>
                        </p:par>
                        <p:par>
                          <p:cTn id="50" fill="hold">
                            <p:stCondLst>
                              <p:cond delay="2000"/>
                            </p:stCondLst>
                            <p:childTnLst>
                              <p:par>
                                <p:cTn id="51" presetID="45" presetClass="entr" presetSubtype="0" fill="hold" nodeType="after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2000"/>
                                        <p:tgtEl>
                                          <p:spTgt spid="8"/>
                                        </p:tgtEl>
                                      </p:cBhvr>
                                    </p:animEffect>
                                    <p:anim calcmode="lin" valueType="num">
                                      <p:cBhvr>
                                        <p:cTn id="54" dur="2000" fill="hold"/>
                                        <p:tgtEl>
                                          <p:spTgt spid="8"/>
                                        </p:tgtEl>
                                        <p:attrNameLst>
                                          <p:attrName>ppt_w</p:attrName>
                                        </p:attrNameLst>
                                      </p:cBhvr>
                                      <p:tavLst>
                                        <p:tav tm="0" fmla="#ppt_w*sin(2.5*pi*$)">
                                          <p:val>
                                            <p:fltVal val="0"/>
                                          </p:val>
                                        </p:tav>
                                        <p:tav tm="100000">
                                          <p:val>
                                            <p:fltVal val="1"/>
                                          </p:val>
                                        </p:tav>
                                      </p:tavLst>
                                    </p:anim>
                                    <p:anim calcmode="lin" valueType="num">
                                      <p:cBhvr>
                                        <p:cTn id="55" dur="2000" fill="hold"/>
                                        <p:tgtEl>
                                          <p:spTgt spid="8"/>
                                        </p:tgtEl>
                                        <p:attrNameLst>
                                          <p:attrName>ppt_h</p:attrName>
                                        </p:attrNameLst>
                                      </p:cBhvr>
                                      <p:tavLst>
                                        <p:tav tm="0">
                                          <p:val>
                                            <p:strVal val="#ppt_h"/>
                                          </p:val>
                                        </p:tav>
                                        <p:tav tm="100000">
                                          <p:val>
                                            <p:strVal val="#ppt_h"/>
                                          </p:val>
                                        </p:tav>
                                      </p:tavLst>
                                    </p:anim>
                                  </p:childTnLst>
                                </p:cTn>
                              </p:par>
                            </p:childTnLst>
                          </p:cTn>
                        </p:par>
                        <p:par>
                          <p:cTn id="56" fill="hold">
                            <p:stCondLst>
                              <p:cond delay="4000"/>
                            </p:stCondLst>
                            <p:childTnLst>
                              <p:par>
                                <p:cTn id="57" presetID="47" presetClass="entr" presetSubtype="0" fill="hold" grpId="0" nodeType="after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1000"/>
                                        <p:tgtEl>
                                          <p:spTgt spid="21"/>
                                        </p:tgtEl>
                                      </p:cBhvr>
                                    </p:animEffect>
                                    <p:anim calcmode="lin" valueType="num">
                                      <p:cBhvr>
                                        <p:cTn id="60" dur="1000" fill="hold"/>
                                        <p:tgtEl>
                                          <p:spTgt spid="21"/>
                                        </p:tgtEl>
                                        <p:attrNameLst>
                                          <p:attrName>ppt_x</p:attrName>
                                        </p:attrNameLst>
                                      </p:cBhvr>
                                      <p:tavLst>
                                        <p:tav tm="0">
                                          <p:val>
                                            <p:strVal val="#ppt_x"/>
                                          </p:val>
                                        </p:tav>
                                        <p:tav tm="100000">
                                          <p:val>
                                            <p:strVal val="#ppt_x"/>
                                          </p:val>
                                        </p:tav>
                                      </p:tavLst>
                                    </p:anim>
                                    <p:anim calcmode="lin" valueType="num">
                                      <p:cBhvr>
                                        <p:cTn id="61" dur="1000" fill="hold"/>
                                        <p:tgtEl>
                                          <p:spTgt spid="21"/>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1000"/>
                                        <p:tgtEl>
                                          <p:spTgt spid="9"/>
                                        </p:tgtEl>
                                      </p:cBhvr>
                                    </p:animEffect>
                                    <p:anim calcmode="lin" valueType="num">
                                      <p:cBhvr>
                                        <p:cTn id="65" dur="1000" fill="hold"/>
                                        <p:tgtEl>
                                          <p:spTgt spid="9"/>
                                        </p:tgtEl>
                                        <p:attrNameLst>
                                          <p:attrName>ppt_x</p:attrName>
                                        </p:attrNameLst>
                                      </p:cBhvr>
                                      <p:tavLst>
                                        <p:tav tm="0">
                                          <p:val>
                                            <p:strVal val="#ppt_x"/>
                                          </p:val>
                                        </p:tav>
                                        <p:tav tm="100000">
                                          <p:val>
                                            <p:strVal val="#ppt_x"/>
                                          </p:val>
                                        </p:tav>
                                      </p:tavLst>
                                    </p:anim>
                                    <p:anim calcmode="lin" valueType="num">
                                      <p:cBhvr>
                                        <p:cTn id="6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7" presetClass="entr"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fade">
                                      <p:cBhvr>
                                        <p:cTn id="71" dur="1000"/>
                                        <p:tgtEl>
                                          <p:spTgt spid="22"/>
                                        </p:tgtEl>
                                      </p:cBhvr>
                                    </p:animEffect>
                                    <p:anim calcmode="lin" valueType="num">
                                      <p:cBhvr>
                                        <p:cTn id="72" dur="1000" fill="hold"/>
                                        <p:tgtEl>
                                          <p:spTgt spid="22"/>
                                        </p:tgtEl>
                                        <p:attrNameLst>
                                          <p:attrName>ppt_x</p:attrName>
                                        </p:attrNameLst>
                                      </p:cBhvr>
                                      <p:tavLst>
                                        <p:tav tm="0">
                                          <p:val>
                                            <p:strVal val="#ppt_x"/>
                                          </p:val>
                                        </p:tav>
                                        <p:tav tm="100000">
                                          <p:val>
                                            <p:strVal val="#ppt_x"/>
                                          </p:val>
                                        </p:tav>
                                      </p:tavLst>
                                    </p:anim>
                                    <p:anim calcmode="lin" valueType="num">
                                      <p:cBhvr>
                                        <p:cTn id="73" dur="1000" fill="hold"/>
                                        <p:tgtEl>
                                          <p:spTgt spid="22"/>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fade">
                                      <p:cBhvr>
                                        <p:cTn id="76" dur="1000"/>
                                        <p:tgtEl>
                                          <p:spTgt spid="11"/>
                                        </p:tgtEl>
                                      </p:cBhvr>
                                    </p:animEffect>
                                    <p:anim calcmode="lin" valueType="num">
                                      <p:cBhvr>
                                        <p:cTn id="77" dur="1000" fill="hold"/>
                                        <p:tgtEl>
                                          <p:spTgt spid="11"/>
                                        </p:tgtEl>
                                        <p:attrNameLst>
                                          <p:attrName>ppt_x</p:attrName>
                                        </p:attrNameLst>
                                      </p:cBhvr>
                                      <p:tavLst>
                                        <p:tav tm="0">
                                          <p:val>
                                            <p:strVal val="#ppt_x"/>
                                          </p:val>
                                        </p:tav>
                                        <p:tav tm="100000">
                                          <p:val>
                                            <p:strVal val="#ppt_x"/>
                                          </p:val>
                                        </p:tav>
                                      </p:tavLst>
                                    </p:anim>
                                    <p:anim calcmode="lin" valueType="num">
                                      <p:cBhvr>
                                        <p:cTn id="7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7" presetClass="entr" presetSubtype="0"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fade">
                                      <p:cBhvr>
                                        <p:cTn id="83" dur="1000"/>
                                        <p:tgtEl>
                                          <p:spTgt spid="28"/>
                                        </p:tgtEl>
                                      </p:cBhvr>
                                    </p:animEffect>
                                    <p:anim calcmode="lin" valueType="num">
                                      <p:cBhvr>
                                        <p:cTn id="84" dur="1000" fill="hold"/>
                                        <p:tgtEl>
                                          <p:spTgt spid="28"/>
                                        </p:tgtEl>
                                        <p:attrNameLst>
                                          <p:attrName>ppt_x</p:attrName>
                                        </p:attrNameLst>
                                      </p:cBhvr>
                                      <p:tavLst>
                                        <p:tav tm="0">
                                          <p:val>
                                            <p:strVal val="#ppt_x"/>
                                          </p:val>
                                        </p:tav>
                                        <p:tav tm="100000">
                                          <p:val>
                                            <p:strVal val="#ppt_x"/>
                                          </p:val>
                                        </p:tav>
                                      </p:tavLst>
                                    </p:anim>
                                    <p:anim calcmode="lin" valueType="num">
                                      <p:cBhvr>
                                        <p:cTn id="85" dur="1000" fill="hold"/>
                                        <p:tgtEl>
                                          <p:spTgt spid="28"/>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12"/>
                                        </p:tgtEl>
                                        <p:attrNameLst>
                                          <p:attrName>style.visibility</p:attrName>
                                        </p:attrNameLst>
                                      </p:cBhvr>
                                      <p:to>
                                        <p:strVal val="visible"/>
                                      </p:to>
                                    </p:set>
                                    <p:animEffect transition="in" filter="fade">
                                      <p:cBhvr>
                                        <p:cTn id="88" dur="1000"/>
                                        <p:tgtEl>
                                          <p:spTgt spid="12"/>
                                        </p:tgtEl>
                                      </p:cBhvr>
                                    </p:animEffect>
                                    <p:anim calcmode="lin" valueType="num">
                                      <p:cBhvr>
                                        <p:cTn id="89" dur="1000" fill="hold"/>
                                        <p:tgtEl>
                                          <p:spTgt spid="12"/>
                                        </p:tgtEl>
                                        <p:attrNameLst>
                                          <p:attrName>ppt_x</p:attrName>
                                        </p:attrNameLst>
                                      </p:cBhvr>
                                      <p:tavLst>
                                        <p:tav tm="0">
                                          <p:val>
                                            <p:strVal val="#ppt_x"/>
                                          </p:val>
                                        </p:tav>
                                        <p:tav tm="100000">
                                          <p:val>
                                            <p:strVal val="#ppt_x"/>
                                          </p:val>
                                        </p:tav>
                                      </p:tavLst>
                                    </p:anim>
                                    <p:anim calcmode="lin" valueType="num">
                                      <p:cBhvr>
                                        <p:cTn id="9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7" presetClass="entr" presetSubtype="0" fill="hold" grpId="0" nodeType="clickEffect">
                                  <p:stCondLst>
                                    <p:cond delay="0"/>
                                  </p:stCondLst>
                                  <p:childTnLst>
                                    <p:set>
                                      <p:cBhvr>
                                        <p:cTn id="94" dur="1" fill="hold">
                                          <p:stCondLst>
                                            <p:cond delay="0"/>
                                          </p:stCondLst>
                                        </p:cTn>
                                        <p:tgtEl>
                                          <p:spTgt spid="64"/>
                                        </p:tgtEl>
                                        <p:attrNameLst>
                                          <p:attrName>style.visibility</p:attrName>
                                        </p:attrNameLst>
                                      </p:cBhvr>
                                      <p:to>
                                        <p:strVal val="visible"/>
                                      </p:to>
                                    </p:set>
                                    <p:animEffect transition="in" filter="fade">
                                      <p:cBhvr>
                                        <p:cTn id="95" dur="1000"/>
                                        <p:tgtEl>
                                          <p:spTgt spid="64"/>
                                        </p:tgtEl>
                                      </p:cBhvr>
                                    </p:animEffect>
                                    <p:anim calcmode="lin" valueType="num">
                                      <p:cBhvr>
                                        <p:cTn id="96" dur="1000" fill="hold"/>
                                        <p:tgtEl>
                                          <p:spTgt spid="64"/>
                                        </p:tgtEl>
                                        <p:attrNameLst>
                                          <p:attrName>ppt_x</p:attrName>
                                        </p:attrNameLst>
                                      </p:cBhvr>
                                      <p:tavLst>
                                        <p:tav tm="0">
                                          <p:val>
                                            <p:strVal val="#ppt_x"/>
                                          </p:val>
                                        </p:tav>
                                        <p:tav tm="100000">
                                          <p:val>
                                            <p:strVal val="#ppt_x"/>
                                          </p:val>
                                        </p:tav>
                                      </p:tavLst>
                                    </p:anim>
                                    <p:anim calcmode="lin" valueType="num">
                                      <p:cBhvr>
                                        <p:cTn id="97" dur="1000" fill="hold"/>
                                        <p:tgtEl>
                                          <p:spTgt spid="64"/>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13"/>
                                        </p:tgtEl>
                                        <p:attrNameLst>
                                          <p:attrName>style.visibility</p:attrName>
                                        </p:attrNameLst>
                                      </p:cBhvr>
                                      <p:to>
                                        <p:strVal val="visible"/>
                                      </p:to>
                                    </p:set>
                                    <p:animEffect transition="in" filter="fade">
                                      <p:cBhvr>
                                        <p:cTn id="100" dur="1000"/>
                                        <p:tgtEl>
                                          <p:spTgt spid="13"/>
                                        </p:tgtEl>
                                      </p:cBhvr>
                                    </p:animEffect>
                                    <p:anim calcmode="lin" valueType="num">
                                      <p:cBhvr>
                                        <p:cTn id="101" dur="1000" fill="hold"/>
                                        <p:tgtEl>
                                          <p:spTgt spid="13"/>
                                        </p:tgtEl>
                                        <p:attrNameLst>
                                          <p:attrName>ppt_x</p:attrName>
                                        </p:attrNameLst>
                                      </p:cBhvr>
                                      <p:tavLst>
                                        <p:tav tm="0">
                                          <p:val>
                                            <p:strVal val="#ppt_x"/>
                                          </p:val>
                                        </p:tav>
                                        <p:tav tm="100000">
                                          <p:val>
                                            <p:strVal val="#ppt_x"/>
                                          </p:val>
                                        </p:tav>
                                      </p:tavLst>
                                    </p:anim>
                                    <p:anim calcmode="lin" valueType="num">
                                      <p:cBhvr>
                                        <p:cTn id="10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47" presetClass="entr" presetSubtype="0" fill="hold" grpId="0" nodeType="clickEffect">
                                  <p:stCondLst>
                                    <p:cond delay="0"/>
                                  </p:stCondLst>
                                  <p:childTnLst>
                                    <p:set>
                                      <p:cBhvr>
                                        <p:cTn id="106" dur="1" fill="hold">
                                          <p:stCondLst>
                                            <p:cond delay="0"/>
                                          </p:stCondLst>
                                        </p:cTn>
                                        <p:tgtEl>
                                          <p:spTgt spid="53"/>
                                        </p:tgtEl>
                                        <p:attrNameLst>
                                          <p:attrName>style.visibility</p:attrName>
                                        </p:attrNameLst>
                                      </p:cBhvr>
                                      <p:to>
                                        <p:strVal val="visible"/>
                                      </p:to>
                                    </p:set>
                                    <p:animEffect transition="in" filter="fade">
                                      <p:cBhvr>
                                        <p:cTn id="107" dur="1000"/>
                                        <p:tgtEl>
                                          <p:spTgt spid="53"/>
                                        </p:tgtEl>
                                      </p:cBhvr>
                                    </p:animEffect>
                                    <p:anim calcmode="lin" valueType="num">
                                      <p:cBhvr>
                                        <p:cTn id="108" dur="1000" fill="hold"/>
                                        <p:tgtEl>
                                          <p:spTgt spid="53"/>
                                        </p:tgtEl>
                                        <p:attrNameLst>
                                          <p:attrName>ppt_x</p:attrName>
                                        </p:attrNameLst>
                                      </p:cBhvr>
                                      <p:tavLst>
                                        <p:tav tm="0">
                                          <p:val>
                                            <p:strVal val="#ppt_x"/>
                                          </p:val>
                                        </p:tav>
                                        <p:tav tm="100000">
                                          <p:val>
                                            <p:strVal val="#ppt_x"/>
                                          </p:val>
                                        </p:tav>
                                      </p:tavLst>
                                    </p:anim>
                                    <p:anim calcmode="lin" valueType="num">
                                      <p:cBhvr>
                                        <p:cTn id="109" dur="1000" fill="hold"/>
                                        <p:tgtEl>
                                          <p:spTgt spid="53"/>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14"/>
                                        </p:tgtEl>
                                        <p:attrNameLst>
                                          <p:attrName>style.visibility</p:attrName>
                                        </p:attrNameLst>
                                      </p:cBhvr>
                                      <p:to>
                                        <p:strVal val="visible"/>
                                      </p:to>
                                    </p:set>
                                    <p:animEffect transition="in" filter="fade">
                                      <p:cBhvr>
                                        <p:cTn id="112" dur="1000"/>
                                        <p:tgtEl>
                                          <p:spTgt spid="14"/>
                                        </p:tgtEl>
                                      </p:cBhvr>
                                    </p:animEffect>
                                    <p:anim calcmode="lin" valueType="num">
                                      <p:cBhvr>
                                        <p:cTn id="113" dur="1000" fill="hold"/>
                                        <p:tgtEl>
                                          <p:spTgt spid="14"/>
                                        </p:tgtEl>
                                        <p:attrNameLst>
                                          <p:attrName>ppt_x</p:attrName>
                                        </p:attrNameLst>
                                      </p:cBhvr>
                                      <p:tavLst>
                                        <p:tav tm="0">
                                          <p:val>
                                            <p:strVal val="#ppt_x"/>
                                          </p:val>
                                        </p:tav>
                                        <p:tav tm="100000">
                                          <p:val>
                                            <p:strVal val="#ppt_x"/>
                                          </p:val>
                                        </p:tav>
                                      </p:tavLst>
                                    </p:anim>
                                    <p:anim calcmode="lin" valueType="num">
                                      <p:cBhvr>
                                        <p:cTn id="1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7" presetClass="entr" presetSubtype="0" fill="hold" grpId="0" nodeType="clickEffect">
                                  <p:stCondLst>
                                    <p:cond delay="0"/>
                                  </p:stCondLst>
                                  <p:childTnLst>
                                    <p:set>
                                      <p:cBhvr>
                                        <p:cTn id="118" dur="1" fill="hold">
                                          <p:stCondLst>
                                            <p:cond delay="0"/>
                                          </p:stCondLst>
                                        </p:cTn>
                                        <p:tgtEl>
                                          <p:spTgt spid="54"/>
                                        </p:tgtEl>
                                        <p:attrNameLst>
                                          <p:attrName>style.visibility</p:attrName>
                                        </p:attrNameLst>
                                      </p:cBhvr>
                                      <p:to>
                                        <p:strVal val="visible"/>
                                      </p:to>
                                    </p:set>
                                    <p:animEffect transition="in" filter="fade">
                                      <p:cBhvr>
                                        <p:cTn id="119" dur="1000"/>
                                        <p:tgtEl>
                                          <p:spTgt spid="54"/>
                                        </p:tgtEl>
                                      </p:cBhvr>
                                    </p:animEffect>
                                    <p:anim calcmode="lin" valueType="num">
                                      <p:cBhvr>
                                        <p:cTn id="120" dur="1000" fill="hold"/>
                                        <p:tgtEl>
                                          <p:spTgt spid="54"/>
                                        </p:tgtEl>
                                        <p:attrNameLst>
                                          <p:attrName>ppt_x</p:attrName>
                                        </p:attrNameLst>
                                      </p:cBhvr>
                                      <p:tavLst>
                                        <p:tav tm="0">
                                          <p:val>
                                            <p:strVal val="#ppt_x"/>
                                          </p:val>
                                        </p:tav>
                                        <p:tav tm="100000">
                                          <p:val>
                                            <p:strVal val="#ppt_x"/>
                                          </p:val>
                                        </p:tav>
                                      </p:tavLst>
                                    </p:anim>
                                    <p:anim calcmode="lin" valueType="num">
                                      <p:cBhvr>
                                        <p:cTn id="121" dur="1000" fill="hold"/>
                                        <p:tgtEl>
                                          <p:spTgt spid="54"/>
                                        </p:tgtEl>
                                        <p:attrNameLst>
                                          <p:attrName>ppt_y</p:attrName>
                                        </p:attrNameLst>
                                      </p:cBhvr>
                                      <p:tavLst>
                                        <p:tav tm="0">
                                          <p:val>
                                            <p:strVal val="#ppt_y-.1"/>
                                          </p:val>
                                        </p:tav>
                                        <p:tav tm="100000">
                                          <p:val>
                                            <p:strVal val="#ppt_y"/>
                                          </p:val>
                                        </p:tav>
                                      </p:tavLst>
                                    </p:anim>
                                  </p:childTnLst>
                                </p:cTn>
                              </p:par>
                              <p:par>
                                <p:cTn id="122" presetID="42" presetClass="entr" presetSubtype="0" fill="hold" nodeType="withEffect">
                                  <p:stCondLst>
                                    <p:cond delay="0"/>
                                  </p:stCondLst>
                                  <p:childTnLst>
                                    <p:set>
                                      <p:cBhvr>
                                        <p:cTn id="123" dur="1" fill="hold">
                                          <p:stCondLst>
                                            <p:cond delay="0"/>
                                          </p:stCondLst>
                                        </p:cTn>
                                        <p:tgtEl>
                                          <p:spTgt spid="15"/>
                                        </p:tgtEl>
                                        <p:attrNameLst>
                                          <p:attrName>style.visibility</p:attrName>
                                        </p:attrNameLst>
                                      </p:cBhvr>
                                      <p:to>
                                        <p:strVal val="visible"/>
                                      </p:to>
                                    </p:set>
                                    <p:animEffect transition="in" filter="fade">
                                      <p:cBhvr>
                                        <p:cTn id="124" dur="1000"/>
                                        <p:tgtEl>
                                          <p:spTgt spid="15"/>
                                        </p:tgtEl>
                                      </p:cBhvr>
                                    </p:animEffect>
                                    <p:anim calcmode="lin" valueType="num">
                                      <p:cBhvr>
                                        <p:cTn id="125" dur="1000" fill="hold"/>
                                        <p:tgtEl>
                                          <p:spTgt spid="15"/>
                                        </p:tgtEl>
                                        <p:attrNameLst>
                                          <p:attrName>ppt_x</p:attrName>
                                        </p:attrNameLst>
                                      </p:cBhvr>
                                      <p:tavLst>
                                        <p:tav tm="0">
                                          <p:val>
                                            <p:strVal val="#ppt_x"/>
                                          </p:val>
                                        </p:tav>
                                        <p:tav tm="100000">
                                          <p:val>
                                            <p:strVal val="#ppt_x"/>
                                          </p:val>
                                        </p:tav>
                                      </p:tavLst>
                                    </p:anim>
                                    <p:anim calcmode="lin" valueType="num">
                                      <p:cBhvr>
                                        <p:cTn id="1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9" fill="hold" grpId="0" nodeType="clickEffect">
                                  <p:stCondLst>
                                    <p:cond delay="0"/>
                                  </p:stCondLst>
                                  <p:childTnLst>
                                    <p:set>
                                      <p:cBhvr>
                                        <p:cTn id="130" dur="1" fill="hold">
                                          <p:stCondLst>
                                            <p:cond delay="0"/>
                                          </p:stCondLst>
                                        </p:cTn>
                                        <p:tgtEl>
                                          <p:spTgt spid="2"/>
                                        </p:tgtEl>
                                        <p:attrNameLst>
                                          <p:attrName>style.visibility</p:attrName>
                                        </p:attrNameLst>
                                      </p:cBhvr>
                                      <p:to>
                                        <p:strVal val="visible"/>
                                      </p:to>
                                    </p:set>
                                    <p:anim calcmode="lin" valueType="num">
                                      <p:cBhvr additive="base">
                                        <p:cTn id="131" dur="2000" fill="hold"/>
                                        <p:tgtEl>
                                          <p:spTgt spid="2"/>
                                        </p:tgtEl>
                                        <p:attrNameLst>
                                          <p:attrName>ppt_x</p:attrName>
                                        </p:attrNameLst>
                                      </p:cBhvr>
                                      <p:tavLst>
                                        <p:tav tm="0">
                                          <p:val>
                                            <p:strVal val="0-#ppt_w/2"/>
                                          </p:val>
                                        </p:tav>
                                        <p:tav tm="100000">
                                          <p:val>
                                            <p:strVal val="#ppt_x"/>
                                          </p:val>
                                        </p:tav>
                                      </p:tavLst>
                                    </p:anim>
                                    <p:anim calcmode="lin" valueType="num">
                                      <p:cBhvr additive="base">
                                        <p:cTn id="132"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45" presetClass="entr" presetSubtype="0" repeatCount="2000" fill="hold" nodeType="clickEffect">
                                  <p:stCondLst>
                                    <p:cond delay="0"/>
                                  </p:stCondLst>
                                  <p:childTnLst>
                                    <p:set>
                                      <p:cBhvr>
                                        <p:cTn id="136" dur="1" fill="hold">
                                          <p:stCondLst>
                                            <p:cond delay="0"/>
                                          </p:stCondLst>
                                        </p:cTn>
                                        <p:tgtEl>
                                          <p:spTgt spid="40"/>
                                        </p:tgtEl>
                                        <p:attrNameLst>
                                          <p:attrName>style.visibility</p:attrName>
                                        </p:attrNameLst>
                                      </p:cBhvr>
                                      <p:to>
                                        <p:strVal val="visible"/>
                                      </p:to>
                                    </p:set>
                                    <p:animEffect transition="in" filter="fade">
                                      <p:cBhvr>
                                        <p:cTn id="137" dur="3000"/>
                                        <p:tgtEl>
                                          <p:spTgt spid="40"/>
                                        </p:tgtEl>
                                      </p:cBhvr>
                                    </p:animEffect>
                                    <p:anim calcmode="lin" valueType="num">
                                      <p:cBhvr>
                                        <p:cTn id="138" dur="3000" fill="hold"/>
                                        <p:tgtEl>
                                          <p:spTgt spid="40"/>
                                        </p:tgtEl>
                                        <p:attrNameLst>
                                          <p:attrName>ppt_w</p:attrName>
                                        </p:attrNameLst>
                                      </p:cBhvr>
                                      <p:tavLst>
                                        <p:tav tm="0" fmla="#ppt_w*sin(2.5*pi*$)">
                                          <p:val>
                                            <p:fltVal val="0"/>
                                          </p:val>
                                        </p:tav>
                                        <p:tav tm="100000">
                                          <p:val>
                                            <p:fltVal val="1"/>
                                          </p:val>
                                        </p:tav>
                                      </p:tavLst>
                                    </p:anim>
                                    <p:anim calcmode="lin" valueType="num">
                                      <p:cBhvr>
                                        <p:cTn id="139" dur="3000" fill="hold"/>
                                        <p:tgtEl>
                                          <p:spTgt spid="40"/>
                                        </p:tgtEl>
                                        <p:attrNameLst>
                                          <p:attrName>ppt_h</p:attrName>
                                        </p:attrNameLst>
                                      </p:cBhvr>
                                      <p:tavLst>
                                        <p:tav tm="0">
                                          <p:val>
                                            <p:strVal val="#ppt_h"/>
                                          </p:val>
                                        </p:tav>
                                        <p:tav tm="100000">
                                          <p:val>
                                            <p:strVal val="#ppt_h"/>
                                          </p:val>
                                        </p:tav>
                                      </p:tavLst>
                                    </p:anim>
                                  </p:childTnLst>
                                </p:cTn>
                              </p:par>
                              <p:par>
                                <p:cTn id="140" presetID="26" presetClass="path" presetSubtype="0" accel="50000" decel="50000" fill="hold" nodeType="withEffect">
                                  <p:stCondLst>
                                    <p:cond delay="0"/>
                                  </p:stCondLst>
                                  <p:childTnLst>
                                    <p:animMotion origin="layout" path="M -0.00768 -0.00717 C 0.09961 -0.15115 0.1582 -0.33194 0.12461 -0.41157 C 0.08541 -0.50648 -0.02656 -0.40949 -0.09167 -0.3456 L -0.17487 -0.25717 C -0.23932 -0.19305 -0.35222 -0.09861 -0.39675 -0.20532 C -0.42682 -0.2706 -0.3694 -0.46412 -0.26446 -0.61064 C -0.15677 -0.75347 -0.03633 -0.79375 -0.00834 -0.72476 C 0.03737 -0.62106 -0.04414 -0.45393 -0.0974 -0.35995 L -0.16862 -0.24236 C -0.22188 -0.14861 -0.30417 0.01551 -0.26406 0.10764 C -0.23021 0.18866 -0.11615 0.13727 -0.00768 -0.00717 Z " pathEditMode="relative" rAng="13980000" ptsTypes="AAAAAAAAAAA">
                                      <p:cBhvr>
                                        <p:cTn id="141" dur="4250" fill="hold"/>
                                        <p:tgtEl>
                                          <p:spTgt spid="40"/>
                                        </p:tgtEl>
                                        <p:attrNameLst>
                                          <p:attrName>ppt_x</p:attrName>
                                          <p:attrName>ppt_y</p:attrName>
                                        </p:attrNameLst>
                                      </p:cBhvr>
                                      <p:rCtr x="-12852" y="-30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21" grpId="0" animBg="1"/>
      <p:bldP spid="22" grpId="0" animBg="1"/>
      <p:bldP spid="28" grpId="0" animBg="1"/>
      <p:bldP spid="33" grpId="0" animBg="1"/>
      <p:bldP spid="53" grpId="0" animBg="1"/>
      <p:bldP spid="54" grpId="0" animBg="1"/>
      <p:bldP spid="64" grpId="0" animBg="1"/>
      <p:bldP spid="27" grpId="0" animBg="1"/>
      <p:bldP spid="16" grpId="0" animBg="1"/>
      <p:bldP spid="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13B8296E-A958-441F-A23E-B103BB3353B7}"/>
              </a:ext>
            </a:extLst>
          </p:cNvPr>
          <p:cNvSpPr/>
          <p:nvPr/>
        </p:nvSpPr>
        <p:spPr>
          <a:xfrm>
            <a:off x="0" y="4303454"/>
            <a:ext cx="12192000" cy="2554545"/>
          </a:xfrm>
          <a:prstGeom prst="rect">
            <a:avLst/>
          </a:prstGeom>
          <a:solidFill>
            <a:srgbClr val="477874">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Poppins"/>
              <a:ea typeface="+mn-ea"/>
              <a:cs typeface="+mn-cs"/>
            </a:endParaRPr>
          </a:p>
        </p:txBody>
      </p:sp>
      <p:sp>
        <p:nvSpPr>
          <p:cNvPr id="3" name="TextBox 2">
            <a:extLst>
              <a:ext uri="{FF2B5EF4-FFF2-40B4-BE49-F238E27FC236}">
                <a16:creationId xmlns:a16="http://schemas.microsoft.com/office/drawing/2014/main" id="{780789F5-2BDA-42C1-8865-2C95A2D06A7D}"/>
              </a:ext>
            </a:extLst>
          </p:cNvPr>
          <p:cNvSpPr txBox="1"/>
          <p:nvPr/>
        </p:nvSpPr>
        <p:spPr>
          <a:xfrm>
            <a:off x="189772" y="127186"/>
            <a:ext cx="11775061" cy="769441"/>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lumMod val="75000"/>
                    <a:lumOff val="25000"/>
                  </a:prstClr>
                </a:solidFill>
                <a:effectLst/>
                <a:uLnTx/>
                <a:uFillTx/>
                <a:latin typeface="Playfair Display"/>
              </a:rPr>
              <a:t>Sunset </a:t>
            </a:r>
            <a:r>
              <a:rPr kumimoji="0" lang="en-US" sz="4400" b="1" i="0" u="sng" strike="noStrike" kern="1200" cap="none" spc="0" normalizeH="0" baseline="0" noProof="0" dirty="0">
                <a:ln>
                  <a:noFill/>
                </a:ln>
                <a:effectLst/>
                <a:uLnTx/>
                <a:uFillTx/>
                <a:latin typeface="Playfair Display"/>
              </a:rPr>
              <a:t>Tradition</a:t>
            </a:r>
            <a:r>
              <a:rPr kumimoji="0" lang="en-US" sz="4400" b="1" i="0" u="none" strike="noStrike" kern="1200" cap="none" spc="0" normalizeH="0" noProof="0" dirty="0">
                <a:ln>
                  <a:noFill/>
                </a:ln>
                <a:solidFill>
                  <a:prstClr val="black">
                    <a:lumMod val="75000"/>
                    <a:lumOff val="25000"/>
                  </a:prstClr>
                </a:solidFill>
                <a:effectLst/>
                <a:uLnTx/>
                <a:uFillTx/>
                <a:latin typeface="Playfair Display"/>
              </a:rPr>
              <a:t> - to full </a:t>
            </a:r>
            <a:r>
              <a:rPr kumimoji="0" lang="en-US" sz="4400" b="1" i="1" u="none" strike="noStrike" kern="1200" cap="none" spc="0" normalizeH="0" noProof="0" dirty="0">
                <a:ln>
                  <a:solidFill>
                    <a:srgbClr val="3333FF"/>
                  </a:solidFill>
                </a:ln>
                <a:solidFill>
                  <a:srgbClr val="FF0000"/>
                </a:solidFill>
                <a:effectLst/>
                <a:uLnTx/>
                <a:uFillTx/>
                <a:latin typeface="Comic Sans MS" panose="030F0702030302020204" pitchFamily="66" charset="0"/>
              </a:rPr>
              <a:t>Hebrew</a:t>
            </a:r>
            <a:r>
              <a:rPr kumimoji="0" lang="en-US" sz="4400" b="1" i="0" u="none" strike="noStrike" kern="1200" cap="none" spc="0" normalizeH="0" baseline="0" noProof="0" dirty="0">
                <a:ln>
                  <a:noFill/>
                </a:ln>
                <a:solidFill>
                  <a:prstClr val="black">
                    <a:lumMod val="75000"/>
                    <a:lumOff val="25000"/>
                  </a:prstClr>
                </a:solidFill>
                <a:effectLst/>
                <a:uLnTx/>
                <a:uFillTx/>
                <a:latin typeface="Playfair Display"/>
              </a:rPr>
              <a:t> Alignment </a:t>
            </a:r>
            <a:endParaRPr kumimoji="0" lang="id-ID" sz="4400" b="1" i="0" u="sng" strike="noStrike" kern="1200" cap="none" spc="0" normalizeH="0" baseline="0" noProof="0" dirty="0">
              <a:ln>
                <a:solidFill>
                  <a:srgbClr val="3333FF"/>
                </a:solidFill>
              </a:ln>
              <a:solidFill>
                <a:schemeClr val="tx2">
                  <a:lumMod val="60000"/>
                  <a:lumOff val="40000"/>
                </a:schemeClr>
              </a:solidFill>
              <a:effectLst/>
              <a:uLnTx/>
              <a:uFillTx/>
              <a:latin typeface="Playfair Display"/>
            </a:endParaRPr>
          </a:p>
        </p:txBody>
      </p:sp>
      <p:sp>
        <p:nvSpPr>
          <p:cNvPr id="43" name="Slide Number Placeholder 2"/>
          <p:cNvSpPr>
            <a:spLocks noGrp="1"/>
          </p:cNvSpPr>
          <p:nvPr>
            <p:ph type="sldNum" sz="quarter" idx="13"/>
          </p:nvPr>
        </p:nvSpPr>
        <p:spPr>
          <a:xfrm>
            <a:off x="9330481" y="6500914"/>
            <a:ext cx="2743200" cy="249385"/>
          </a:xfrm>
        </p:spPr>
        <p:txBody>
          <a:bodyPr/>
          <a:lstStyle/>
          <a:p>
            <a:fld id="{48BB047D-A6CD-43AB-96F0-683C726B586B}" type="slidenum">
              <a:rPr lang="en-US" sz="1400" b="1" smtClean="0">
                <a:solidFill>
                  <a:schemeClr val="bg1"/>
                </a:solidFill>
              </a:rPr>
              <a:pPr/>
              <a:t>67</a:t>
            </a:fld>
            <a:endParaRPr lang="en-US" b="1" dirty="0">
              <a:solidFill>
                <a:schemeClr val="bg1"/>
              </a:solidFill>
            </a:endParaRPr>
          </a:p>
        </p:txBody>
      </p:sp>
      <p:sp>
        <p:nvSpPr>
          <p:cNvPr id="44" name="Right Bracket 43"/>
          <p:cNvSpPr/>
          <p:nvPr/>
        </p:nvSpPr>
        <p:spPr>
          <a:xfrm rot="16200000">
            <a:off x="3521978" y="3340450"/>
            <a:ext cx="140247" cy="5043232"/>
          </a:xfrm>
          <a:prstGeom prst="rightBracket">
            <a:avLst>
              <a:gd name="adj" fmla="val 252191"/>
            </a:avLst>
          </a:prstGeom>
          <a:solidFill>
            <a:schemeClr val="accent1">
              <a:lumMod val="60000"/>
              <a:lumOff val="40000"/>
            </a:schemeClr>
          </a:solidFill>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45" name="Right Bracket 44"/>
          <p:cNvSpPr/>
          <p:nvPr/>
        </p:nvSpPr>
        <p:spPr>
          <a:xfrm rot="16200000">
            <a:off x="8548034" y="3331970"/>
            <a:ext cx="140247" cy="5043232"/>
          </a:xfrm>
          <a:prstGeom prst="rightBracket">
            <a:avLst>
              <a:gd name="adj" fmla="val 252191"/>
            </a:avLst>
          </a:prstGeom>
          <a:solidFill>
            <a:srgbClr val="BAB870"/>
          </a:solidFill>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3" name="Rounded Rectangle 32"/>
          <p:cNvSpPr/>
          <p:nvPr/>
        </p:nvSpPr>
        <p:spPr>
          <a:xfrm>
            <a:off x="761027" y="879892"/>
            <a:ext cx="10705381" cy="960746"/>
          </a:xfrm>
          <a:prstGeom prst="roundRect">
            <a:avLst>
              <a:gd name="adj" fmla="val 40283"/>
            </a:avLst>
          </a:prstGeom>
          <a:solidFill>
            <a:schemeClr val="accent6">
              <a:lumMod val="60000"/>
              <a:lumOff val="40000"/>
            </a:schemeClr>
          </a:solidFill>
          <a:ln w="38100">
            <a:solidFill>
              <a:srgbClr val="3333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800" b="1" dirty="0">
                <a:ln>
                  <a:solidFill>
                    <a:srgbClr val="FF00FF"/>
                  </a:solidFill>
                </a:ln>
                <a:solidFill>
                  <a:srgbClr val="3333FF"/>
                </a:solidFill>
              </a:rPr>
              <a:t>What action </a:t>
            </a:r>
            <a:r>
              <a:rPr lang="en-CA" sz="2800" u="sng" dirty="0">
                <a:solidFill>
                  <a:srgbClr val="002060"/>
                </a:solidFill>
              </a:rPr>
              <a:t>is needed to place this locust stor</a:t>
            </a:r>
            <a:r>
              <a:rPr lang="en-CA" sz="2800" dirty="0">
                <a:solidFill>
                  <a:srgbClr val="002060"/>
                </a:solidFill>
              </a:rPr>
              <a:t>y</a:t>
            </a:r>
            <a:r>
              <a:rPr lang="en-CA" sz="2800" u="sng" dirty="0">
                <a:solidFill>
                  <a:srgbClr val="002060"/>
                </a:solidFill>
              </a:rPr>
              <a:t> back into full ali</a:t>
            </a:r>
            <a:r>
              <a:rPr lang="en-CA" sz="2800" dirty="0">
                <a:solidFill>
                  <a:srgbClr val="002060"/>
                </a:solidFill>
              </a:rPr>
              <a:t>g</a:t>
            </a:r>
            <a:r>
              <a:rPr lang="en-CA" sz="2800" u="sng" dirty="0">
                <a:solidFill>
                  <a:srgbClr val="002060"/>
                </a:solidFill>
              </a:rPr>
              <a:t>nment with the Hebrew words and definitions</a:t>
            </a:r>
            <a:r>
              <a:rPr lang="en-CA" sz="2800" dirty="0">
                <a:solidFill>
                  <a:srgbClr val="002060"/>
                </a:solidFill>
              </a:rPr>
              <a:t>?</a:t>
            </a:r>
          </a:p>
        </p:txBody>
      </p:sp>
      <p:graphicFrame>
        <p:nvGraphicFramePr>
          <p:cNvPr id="4" name="Table 3"/>
          <p:cNvGraphicFramePr>
            <a:graphicFrameLocks noGrp="1"/>
          </p:cNvGraphicFramePr>
          <p:nvPr>
            <p:extLst>
              <p:ext uri="{D42A27DB-BD31-4B8C-83A1-F6EECF244321}">
                <p14:modId xmlns:p14="http://schemas.microsoft.com/office/powerpoint/2010/main" val="794076663"/>
              </p:ext>
            </p:extLst>
          </p:nvPr>
        </p:nvGraphicFramePr>
        <p:xfrm>
          <a:off x="1100629" y="5961211"/>
          <a:ext cx="2402202" cy="822960"/>
        </p:xfrm>
        <a:graphic>
          <a:graphicData uri="http://schemas.openxmlformats.org/drawingml/2006/table">
            <a:tbl>
              <a:tblPr firstRow="1" bandRow="1">
                <a:tableStyleId>{5C22544A-7EE6-4342-B048-85BDC9FD1C3A}</a:tableStyleId>
              </a:tblPr>
              <a:tblGrid>
                <a:gridCol w="2402202">
                  <a:extLst>
                    <a:ext uri="{9D8B030D-6E8A-4147-A177-3AD203B41FA5}">
                      <a16:colId xmlns:a16="http://schemas.microsoft.com/office/drawing/2014/main" val="20000"/>
                    </a:ext>
                  </a:extLst>
                </a:gridCol>
              </a:tblGrid>
              <a:tr h="817732">
                <a:tc>
                  <a:txBody>
                    <a:bodyPr/>
                    <a:lstStyle/>
                    <a:p>
                      <a:pPr algn="ctr"/>
                      <a:r>
                        <a:rPr lang="en-CA" sz="2400" dirty="0"/>
                        <a:t>Night Season #1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convex"/>
                      <a:lightRig rig="flood" dir="t"/>
                    </a:cell3D>
                    <a:solidFill>
                      <a:schemeClr val="tx1"/>
                    </a:solidFill>
                  </a:tcPr>
                </a:tc>
                <a:extLst>
                  <a:ext uri="{0D108BD9-81ED-4DB2-BD59-A6C34878D82A}">
                    <a16:rowId xmlns:a16="http://schemas.microsoft.com/office/drawing/2014/main" val="10000"/>
                  </a:ext>
                </a:extLst>
              </a:tr>
            </a:tbl>
          </a:graphicData>
        </a:graphic>
      </p:graphicFrame>
      <p:graphicFrame>
        <p:nvGraphicFramePr>
          <p:cNvPr id="28" name="Table 27"/>
          <p:cNvGraphicFramePr>
            <a:graphicFrameLocks noGrp="1"/>
          </p:cNvGraphicFramePr>
          <p:nvPr>
            <p:extLst>
              <p:ext uri="{D42A27DB-BD31-4B8C-83A1-F6EECF244321}">
                <p14:modId xmlns:p14="http://schemas.microsoft.com/office/powerpoint/2010/main" val="2206893418"/>
              </p:ext>
            </p:extLst>
          </p:nvPr>
        </p:nvGraphicFramePr>
        <p:xfrm>
          <a:off x="3615116" y="5961211"/>
          <a:ext cx="2402202" cy="822960"/>
        </p:xfrm>
        <a:graphic>
          <a:graphicData uri="http://schemas.openxmlformats.org/drawingml/2006/table">
            <a:tbl>
              <a:tblPr firstRow="1" bandRow="1">
                <a:tableStyleId>{5C22544A-7EE6-4342-B048-85BDC9FD1C3A}</a:tableStyleId>
              </a:tblPr>
              <a:tblGrid>
                <a:gridCol w="2402202">
                  <a:extLst>
                    <a:ext uri="{9D8B030D-6E8A-4147-A177-3AD203B41FA5}">
                      <a16:colId xmlns:a16="http://schemas.microsoft.com/office/drawing/2014/main" val="20000"/>
                    </a:ext>
                  </a:extLst>
                </a:gridCol>
              </a:tblGrid>
              <a:tr h="817732">
                <a:tc>
                  <a:txBody>
                    <a:bodyPr/>
                    <a:lstStyle/>
                    <a:p>
                      <a:pPr algn="ctr"/>
                      <a:r>
                        <a:rPr lang="en-CA" sz="2400" dirty="0"/>
                        <a:t>Light Season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00B0F0"/>
                    </a:solidFill>
                  </a:tcPr>
                </a:tc>
                <a:extLst>
                  <a:ext uri="{0D108BD9-81ED-4DB2-BD59-A6C34878D82A}">
                    <a16:rowId xmlns:a16="http://schemas.microsoft.com/office/drawing/2014/main" val="10000"/>
                  </a:ext>
                </a:extLst>
              </a:tr>
            </a:tbl>
          </a:graphicData>
        </a:graphic>
      </p:graphicFrame>
      <p:graphicFrame>
        <p:nvGraphicFramePr>
          <p:cNvPr id="30" name="Table 29"/>
          <p:cNvGraphicFramePr>
            <a:graphicFrameLocks noGrp="1"/>
          </p:cNvGraphicFramePr>
          <p:nvPr>
            <p:extLst>
              <p:ext uri="{D42A27DB-BD31-4B8C-83A1-F6EECF244321}">
                <p14:modId xmlns:p14="http://schemas.microsoft.com/office/powerpoint/2010/main" val="402284819"/>
              </p:ext>
            </p:extLst>
          </p:nvPr>
        </p:nvGraphicFramePr>
        <p:xfrm>
          <a:off x="6133728" y="5947448"/>
          <a:ext cx="2402202" cy="826342"/>
        </p:xfrm>
        <a:graphic>
          <a:graphicData uri="http://schemas.openxmlformats.org/drawingml/2006/table">
            <a:tbl>
              <a:tblPr firstRow="1" bandRow="1">
                <a:tableStyleId>{5C22544A-7EE6-4342-B048-85BDC9FD1C3A}</a:tableStyleId>
              </a:tblPr>
              <a:tblGrid>
                <a:gridCol w="2402202">
                  <a:extLst>
                    <a:ext uri="{9D8B030D-6E8A-4147-A177-3AD203B41FA5}">
                      <a16:colId xmlns:a16="http://schemas.microsoft.com/office/drawing/2014/main" val="20000"/>
                    </a:ext>
                  </a:extLst>
                </a:gridCol>
              </a:tblGrid>
              <a:tr h="826342">
                <a:tc>
                  <a:txBody>
                    <a:bodyPr/>
                    <a:lstStyle/>
                    <a:p>
                      <a:pPr algn="ctr"/>
                      <a:r>
                        <a:rPr lang="en-CA" sz="2400" dirty="0"/>
                        <a:t>Night Season #2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convex"/>
                      <a:lightRig rig="flood" dir="t"/>
                    </a:cell3D>
                    <a:solidFill>
                      <a:schemeClr val="tx1"/>
                    </a:solidFill>
                  </a:tcPr>
                </a:tc>
                <a:extLst>
                  <a:ext uri="{0D108BD9-81ED-4DB2-BD59-A6C34878D82A}">
                    <a16:rowId xmlns:a16="http://schemas.microsoft.com/office/drawing/2014/main" val="10000"/>
                  </a:ext>
                </a:extLst>
              </a:tr>
            </a:tbl>
          </a:graphicData>
        </a:graphic>
      </p:graphicFrame>
      <p:graphicFrame>
        <p:nvGraphicFramePr>
          <p:cNvPr id="31" name="Table 30"/>
          <p:cNvGraphicFramePr>
            <a:graphicFrameLocks noGrp="1"/>
          </p:cNvGraphicFramePr>
          <p:nvPr>
            <p:extLst>
              <p:ext uri="{D42A27DB-BD31-4B8C-83A1-F6EECF244321}">
                <p14:modId xmlns:p14="http://schemas.microsoft.com/office/powerpoint/2010/main" val="2634077561"/>
              </p:ext>
            </p:extLst>
          </p:nvPr>
        </p:nvGraphicFramePr>
        <p:xfrm>
          <a:off x="8637071" y="5937201"/>
          <a:ext cx="2402202" cy="822960"/>
        </p:xfrm>
        <a:graphic>
          <a:graphicData uri="http://schemas.openxmlformats.org/drawingml/2006/table">
            <a:tbl>
              <a:tblPr firstRow="1" bandRow="1">
                <a:tableStyleId>{5C22544A-7EE6-4342-B048-85BDC9FD1C3A}</a:tableStyleId>
              </a:tblPr>
              <a:tblGrid>
                <a:gridCol w="2402202">
                  <a:extLst>
                    <a:ext uri="{9D8B030D-6E8A-4147-A177-3AD203B41FA5}">
                      <a16:colId xmlns:a16="http://schemas.microsoft.com/office/drawing/2014/main" val="20000"/>
                    </a:ext>
                  </a:extLst>
                </a:gridCol>
              </a:tblGrid>
              <a:tr h="817732">
                <a:tc>
                  <a:txBody>
                    <a:bodyPr/>
                    <a:lstStyle/>
                    <a:p>
                      <a:pPr algn="ctr"/>
                      <a:r>
                        <a:rPr lang="en-CA" sz="2400" dirty="0"/>
                        <a:t>Light Season #2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convex"/>
                      <a:lightRig rig="flood" dir="t"/>
                    </a:cell3D>
                    <a:solidFill>
                      <a:srgbClr val="00B0F0"/>
                    </a:solidFill>
                  </a:tcPr>
                </a:tc>
                <a:extLst>
                  <a:ext uri="{0D108BD9-81ED-4DB2-BD59-A6C34878D82A}">
                    <a16:rowId xmlns:a16="http://schemas.microsoft.com/office/drawing/2014/main" val="10000"/>
                  </a:ext>
                </a:extLst>
              </a:tr>
            </a:tbl>
          </a:graphicData>
        </a:graphic>
      </p:graphicFrame>
      <p:cxnSp>
        <p:nvCxnSpPr>
          <p:cNvPr id="46" name="Straight Connector 45"/>
          <p:cNvCxnSpPr/>
          <p:nvPr/>
        </p:nvCxnSpPr>
        <p:spPr>
          <a:xfrm flipV="1">
            <a:off x="1040117" y="5504633"/>
            <a:ext cx="0" cy="1268236"/>
          </a:xfrm>
          <a:prstGeom prst="line">
            <a:avLst/>
          </a:prstGeom>
          <a:ln w="76200">
            <a:solidFill>
              <a:srgbClr val="FFC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8616596" y="5485130"/>
            <a:ext cx="0" cy="1288660"/>
          </a:xfrm>
          <a:prstGeom prst="line">
            <a:avLst/>
          </a:prstGeom>
          <a:ln w="76200">
            <a:solidFill>
              <a:srgbClr val="FFC000"/>
            </a:solidFill>
          </a:ln>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11095778" y="5564329"/>
            <a:ext cx="6172" cy="1192824"/>
          </a:xfrm>
          <a:prstGeom prst="line">
            <a:avLst/>
          </a:prstGeom>
          <a:ln w="76200">
            <a:solidFill>
              <a:srgbClr val="FFC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flipV="1">
            <a:off x="6053062" y="4052323"/>
            <a:ext cx="8862" cy="2731848"/>
          </a:xfrm>
          <a:prstGeom prst="line">
            <a:avLst/>
          </a:prstGeom>
          <a:ln w="76200">
            <a:solidFill>
              <a:srgbClr val="D60093"/>
            </a:solidFill>
          </a:ln>
          <a:effectLst>
            <a:glow rad="762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3566943" y="5478755"/>
            <a:ext cx="0" cy="1288660"/>
          </a:xfrm>
          <a:prstGeom prst="line">
            <a:avLst/>
          </a:prstGeom>
          <a:ln w="76200">
            <a:solidFill>
              <a:srgbClr val="FF9900"/>
            </a:solidFill>
          </a:ln>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a:xfrm>
            <a:off x="1885028" y="2039504"/>
            <a:ext cx="8353792" cy="1150825"/>
          </a:xfrm>
          <a:prstGeom prst="roundRect">
            <a:avLst>
              <a:gd name="adj" fmla="val 50000"/>
            </a:avLst>
          </a:prstGeom>
          <a:ln w="28575">
            <a:solidFill>
              <a:srgbClr val="66FF33"/>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3200" b="1" u="sng" dirty="0">
                <a:ln>
                  <a:solidFill>
                    <a:srgbClr val="3333FF"/>
                  </a:solidFill>
                </a:ln>
                <a:solidFill>
                  <a:srgbClr val="00FFFF"/>
                </a:solidFill>
                <a:latin typeface="Arial Black" panose="020B0A04020102020204" pitchFamily="34" charset="0"/>
              </a:rPr>
              <a:t>A Dawn To Dawn</a:t>
            </a:r>
            <a:r>
              <a:rPr lang="en-CA" sz="3200" b="1" dirty="0">
                <a:ln>
                  <a:solidFill>
                    <a:srgbClr val="3333FF"/>
                  </a:solidFill>
                </a:ln>
                <a:solidFill>
                  <a:srgbClr val="00FFFF"/>
                </a:solidFill>
                <a:latin typeface="Arial Black" panose="020B0A04020102020204" pitchFamily="34" charset="0"/>
              </a:rPr>
              <a:t> – </a:t>
            </a:r>
            <a:r>
              <a:rPr lang="en-CA" sz="3200" b="1" dirty="0">
                <a:ln w="28575">
                  <a:solidFill>
                    <a:srgbClr val="3333FF"/>
                  </a:solidFill>
                </a:ln>
                <a:solidFill>
                  <a:srgbClr val="FF00FF"/>
                </a:solidFill>
                <a:latin typeface="Arial Black" panose="020B0A04020102020204" pitchFamily="34" charset="0"/>
              </a:rPr>
              <a:t>RESTORATION!</a:t>
            </a:r>
            <a:br>
              <a:rPr lang="en-CA" sz="3200" b="1" dirty="0">
                <a:ln w="28575">
                  <a:solidFill>
                    <a:srgbClr val="3333FF"/>
                  </a:solidFill>
                </a:ln>
                <a:solidFill>
                  <a:srgbClr val="FF00FF"/>
                </a:solidFill>
                <a:latin typeface="Arial Black" panose="020B0A04020102020204" pitchFamily="34" charset="0"/>
              </a:rPr>
            </a:br>
            <a:r>
              <a:rPr lang="en-CA" sz="2800" b="1" dirty="0">
                <a:ln w="9525">
                  <a:solidFill>
                    <a:srgbClr val="00FF99"/>
                  </a:solidFill>
                </a:ln>
                <a:solidFill>
                  <a:srgbClr val="FFFF00"/>
                </a:solidFill>
                <a:latin typeface="Arial Black" panose="020B0A04020102020204" pitchFamily="34" charset="0"/>
              </a:rPr>
              <a:t>Night season must </a:t>
            </a:r>
            <a:r>
              <a:rPr lang="en-CA" sz="2800" b="1" u="sng" dirty="0">
                <a:ln w="9525">
                  <a:solidFill>
                    <a:srgbClr val="00FF99"/>
                  </a:solidFill>
                </a:ln>
                <a:solidFill>
                  <a:srgbClr val="FFFF00"/>
                </a:solidFill>
                <a:latin typeface="Arial Black" panose="020B0A04020102020204" pitchFamily="34" charset="0"/>
              </a:rPr>
              <a:t>FOLLOW</a:t>
            </a:r>
            <a:r>
              <a:rPr lang="en-CA" sz="2800" b="1" dirty="0">
                <a:ln w="9525">
                  <a:solidFill>
                    <a:srgbClr val="00FF99"/>
                  </a:solidFill>
                </a:ln>
                <a:solidFill>
                  <a:srgbClr val="FFFF00"/>
                </a:solidFill>
                <a:latin typeface="Arial Black" panose="020B0A04020102020204" pitchFamily="34" charset="0"/>
              </a:rPr>
              <a:t>, not lead! </a:t>
            </a:r>
          </a:p>
        </p:txBody>
      </p:sp>
      <p:sp>
        <p:nvSpPr>
          <p:cNvPr id="9" name="Rounded Rectangle 8"/>
          <p:cNvSpPr/>
          <p:nvPr/>
        </p:nvSpPr>
        <p:spPr>
          <a:xfrm>
            <a:off x="7167914" y="3443827"/>
            <a:ext cx="2160396" cy="678823"/>
          </a:xfrm>
          <a:prstGeom prst="roundRect">
            <a:avLst/>
          </a:prstGeom>
          <a:ln w="38100">
            <a:solidFill>
              <a:srgbClr val="9933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000" b="1" dirty="0">
                <a:solidFill>
                  <a:srgbClr val="FFFF00"/>
                </a:solidFill>
              </a:rPr>
              <a:t>MACHAR</a:t>
            </a:r>
            <a:br>
              <a:rPr lang="en-CA" sz="2000" b="1" dirty="0">
                <a:solidFill>
                  <a:srgbClr val="FFFF00"/>
                </a:solidFill>
              </a:rPr>
            </a:br>
            <a:r>
              <a:rPr lang="en-CA" sz="2000" b="1" dirty="0">
                <a:solidFill>
                  <a:srgbClr val="FFFF00"/>
                </a:solidFill>
              </a:rPr>
              <a:t>(TOMORROW)</a:t>
            </a:r>
          </a:p>
        </p:txBody>
      </p:sp>
      <p:pic>
        <p:nvPicPr>
          <p:cNvPr id="66" name="Picture 65">
            <a:extLst>
              <a:ext uri="{FF2B5EF4-FFF2-40B4-BE49-F238E27FC236}">
                <a16:creationId xmlns:a16="http://schemas.microsoft.com/office/drawing/2014/main" id="{19D24395-3F19-4473-BB20-091111F341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4393819" flipH="1" flipV="1">
            <a:off x="6431906" y="4071332"/>
            <a:ext cx="2099171" cy="2015007"/>
          </a:xfrm>
          <a:prstGeom prst="rect">
            <a:avLst/>
          </a:prstGeom>
        </p:spPr>
      </p:pic>
      <p:sp>
        <p:nvSpPr>
          <p:cNvPr id="35" name="Rounded Rectangle 34"/>
          <p:cNvSpPr/>
          <p:nvPr/>
        </p:nvSpPr>
        <p:spPr>
          <a:xfrm>
            <a:off x="1202190" y="4739424"/>
            <a:ext cx="2160396" cy="678823"/>
          </a:xfrm>
          <a:prstGeom prst="roundRect">
            <a:avLst/>
          </a:prstGeom>
          <a:ln w="38100">
            <a:solidFill>
              <a:srgbClr val="9933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000" b="1" dirty="0">
                <a:solidFill>
                  <a:srgbClr val="FFFF00"/>
                </a:solidFill>
              </a:rPr>
              <a:t>ALL that day, </a:t>
            </a:r>
          </a:p>
        </p:txBody>
      </p:sp>
      <p:sp>
        <p:nvSpPr>
          <p:cNvPr id="37" name="Rounded Rectangle 36"/>
          <p:cNvSpPr/>
          <p:nvPr/>
        </p:nvSpPr>
        <p:spPr>
          <a:xfrm>
            <a:off x="3688308" y="4766861"/>
            <a:ext cx="2160396" cy="678823"/>
          </a:xfrm>
          <a:prstGeom prst="roundRect">
            <a:avLst/>
          </a:prstGeom>
          <a:ln w="38100">
            <a:solidFill>
              <a:srgbClr val="9933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000" b="1" dirty="0">
                <a:solidFill>
                  <a:srgbClr val="FFFF00"/>
                </a:solidFill>
              </a:rPr>
              <a:t>ALL that night!</a:t>
            </a:r>
          </a:p>
        </p:txBody>
      </p:sp>
      <p:pic>
        <p:nvPicPr>
          <p:cNvPr id="38" name="Picture 4"/>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9870969" y="3190329"/>
            <a:ext cx="2093864" cy="2159323"/>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le 39"/>
          <p:cNvSpPr/>
          <p:nvPr/>
        </p:nvSpPr>
        <p:spPr>
          <a:xfrm>
            <a:off x="4962912" y="3443827"/>
            <a:ext cx="2160396" cy="678823"/>
          </a:xfrm>
          <a:prstGeom prst="roundRect">
            <a:avLst/>
          </a:prstGeom>
          <a:ln w="38100">
            <a:solidFill>
              <a:srgbClr val="9933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4800" b="1" dirty="0" err="1">
                <a:ln w="28575">
                  <a:solidFill>
                    <a:srgbClr val="3333FF"/>
                  </a:solidFill>
                </a:ln>
                <a:solidFill>
                  <a:srgbClr val="00FFFF"/>
                </a:solidFill>
              </a:rPr>
              <a:t>Boqer</a:t>
            </a:r>
            <a:endParaRPr lang="en-CA" sz="4800" b="1" dirty="0">
              <a:ln w="28575">
                <a:solidFill>
                  <a:srgbClr val="3333FF"/>
                </a:solidFill>
              </a:ln>
              <a:solidFill>
                <a:srgbClr val="00FFFF"/>
              </a:solidFill>
            </a:endParaRPr>
          </a:p>
        </p:txBody>
      </p:sp>
      <p:pic>
        <p:nvPicPr>
          <p:cNvPr id="41" name="Picture 2" descr="C:\Users\Rae\Desktop\yellow face clap clear.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flipH="1">
            <a:off x="0" y="1939024"/>
            <a:ext cx="2652046" cy="2146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59370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30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2250"/>
                                        <p:tgtEl>
                                          <p:spTgt spid="5"/>
                                        </p:tgtEl>
                                      </p:cBhvr>
                                    </p:animEffect>
                                  </p:childTnLst>
                                </p:cTn>
                              </p:par>
                              <p:par>
                                <p:cTn id="14" presetID="16" presetClass="entr" presetSubtype="21" fill="hold" nodeType="withEffect">
                                  <p:stCondLst>
                                    <p:cond delay="3000"/>
                                  </p:stCondLst>
                                  <p:childTnLst>
                                    <p:set>
                                      <p:cBhvr>
                                        <p:cTn id="15" dur="1" fill="hold">
                                          <p:stCondLst>
                                            <p:cond delay="0"/>
                                          </p:stCondLst>
                                        </p:cTn>
                                        <p:tgtEl>
                                          <p:spTgt spid="41"/>
                                        </p:tgtEl>
                                        <p:attrNameLst>
                                          <p:attrName>style.visibility</p:attrName>
                                        </p:attrNameLst>
                                      </p:cBhvr>
                                      <p:to>
                                        <p:strVal val="visible"/>
                                      </p:to>
                                    </p:set>
                                    <p:animEffect transition="in" filter="barn(inVertical)">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path" presetSubtype="0" accel="50000" decel="50000" fill="hold" nodeType="clickEffect">
                                  <p:stCondLst>
                                    <p:cond delay="0"/>
                                  </p:stCondLst>
                                  <p:childTnLst>
                                    <p:animMotion origin="layout" path="M -2.08333E-6 3.33333E-6 L 0.05469 -0.22199 C 0.06602 -0.27176 0.08308 -0.29792 0.10104 -0.29792 C 0.12149 -0.29792 0.13802 -0.27176 0.14922 -0.22199 L 0.20443 3.33333E-6 " pathEditMode="relative" rAng="0" ptsTypes="AAAAA">
                                      <p:cBhvr>
                                        <p:cTn id="20" dur="2000" fill="hold"/>
                                        <p:tgtEl>
                                          <p:spTgt spid="4"/>
                                        </p:tgtEl>
                                        <p:attrNameLst>
                                          <p:attrName>ppt_x</p:attrName>
                                          <p:attrName>ppt_y</p:attrName>
                                        </p:attrNameLst>
                                      </p:cBhvr>
                                      <p:rCtr x="10221" y="-14907"/>
                                    </p:animMotion>
                                  </p:childTnLst>
                                </p:cTn>
                              </p:par>
                              <p:par>
                                <p:cTn id="21" presetID="37" presetClass="path" presetSubtype="0" accel="50000" decel="50000" fill="hold" nodeType="withEffect">
                                  <p:stCondLst>
                                    <p:cond delay="0"/>
                                  </p:stCondLst>
                                  <p:childTnLst>
                                    <p:animMotion origin="layout" path="M -2.5E-6 -4.81481E-6 L 0.05469 -0.22199 C 0.06602 -0.27175 0.08308 -0.29791 0.10104 -0.29791 C 0.12149 -0.29791 0.13802 -0.27175 0.14922 -0.22199 L 0.20443 -4.81481E-6 " pathEditMode="relative" rAng="0" ptsTypes="AAAAA">
                                      <p:cBhvr>
                                        <p:cTn id="22" dur="2000" fill="hold"/>
                                        <p:tgtEl>
                                          <p:spTgt spid="30"/>
                                        </p:tgtEl>
                                        <p:attrNameLst>
                                          <p:attrName>ppt_x</p:attrName>
                                          <p:attrName>ppt_y</p:attrName>
                                        </p:attrNameLst>
                                      </p:cBhvr>
                                      <p:rCtr x="10221" y="-14907"/>
                                    </p:animMotion>
                                  </p:childTnLst>
                                </p:cTn>
                              </p:par>
                            </p:childTnLst>
                          </p:cTn>
                        </p:par>
                        <p:par>
                          <p:cTn id="23" fill="hold">
                            <p:stCondLst>
                              <p:cond delay="2000"/>
                            </p:stCondLst>
                            <p:childTnLst>
                              <p:par>
                                <p:cTn id="24" presetID="42" presetClass="path" presetSubtype="0" accel="50000" decel="50000" fill="hold" nodeType="afterEffect">
                                  <p:stCondLst>
                                    <p:cond delay="0"/>
                                  </p:stCondLst>
                                  <p:childTnLst>
                                    <p:animMotion origin="layout" path="M -1.875E-6 3.33333E-6 L -0.20612 3.33333E-6 " pathEditMode="relative" rAng="0" ptsTypes="AA">
                                      <p:cBhvr>
                                        <p:cTn id="25" dur="2000" fill="hold"/>
                                        <p:tgtEl>
                                          <p:spTgt spid="28"/>
                                        </p:tgtEl>
                                        <p:attrNameLst>
                                          <p:attrName>ppt_x</p:attrName>
                                          <p:attrName>ppt_y</p:attrName>
                                        </p:attrNameLst>
                                      </p:cBhvr>
                                      <p:rCtr x="-10312" y="0"/>
                                    </p:animMotion>
                                  </p:childTnLst>
                                </p:cTn>
                              </p:par>
                              <p:par>
                                <p:cTn id="26" presetID="42" presetClass="path" presetSubtype="0" accel="50000" decel="50000" fill="hold" nodeType="withEffect">
                                  <p:stCondLst>
                                    <p:cond delay="0"/>
                                  </p:stCondLst>
                                  <p:childTnLst>
                                    <p:animMotion origin="layout" path="M -1.04167E-6 -4.44444E-6 L -0.20534 0.00162 " pathEditMode="relative" rAng="0" ptsTypes="AA">
                                      <p:cBhvr>
                                        <p:cTn id="27" dur="2000" fill="hold"/>
                                        <p:tgtEl>
                                          <p:spTgt spid="31"/>
                                        </p:tgtEl>
                                        <p:attrNameLst>
                                          <p:attrName>ppt_x</p:attrName>
                                          <p:attrName>ppt_y</p:attrName>
                                        </p:attrNameLst>
                                      </p:cBhvr>
                                      <p:rCtr x="-10260" y="0"/>
                                    </p:animMotion>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1000"/>
                                        <p:tgtEl>
                                          <p:spTgt spid="35"/>
                                        </p:tgtEl>
                                      </p:cBhvr>
                                    </p:animEffect>
                                    <p:anim calcmode="lin" valueType="num">
                                      <p:cBhvr>
                                        <p:cTn id="33" dur="1000" fill="hold"/>
                                        <p:tgtEl>
                                          <p:spTgt spid="35"/>
                                        </p:tgtEl>
                                        <p:attrNameLst>
                                          <p:attrName>ppt_x</p:attrName>
                                        </p:attrNameLst>
                                      </p:cBhvr>
                                      <p:tavLst>
                                        <p:tav tm="0">
                                          <p:val>
                                            <p:strVal val="#ppt_x"/>
                                          </p:val>
                                        </p:tav>
                                        <p:tav tm="100000">
                                          <p:val>
                                            <p:strVal val="#ppt_x"/>
                                          </p:val>
                                        </p:tav>
                                      </p:tavLst>
                                    </p:anim>
                                    <p:anim calcmode="lin" valueType="num">
                                      <p:cBhvr>
                                        <p:cTn id="34" dur="1000" fill="hold"/>
                                        <p:tgtEl>
                                          <p:spTgt spid="35"/>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7" presetClass="entr" presetSubtype="0" fill="hold" grpId="0" nodeType="after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1000"/>
                                        <p:tgtEl>
                                          <p:spTgt spid="37"/>
                                        </p:tgtEl>
                                      </p:cBhvr>
                                    </p:animEffect>
                                    <p:anim calcmode="lin" valueType="num">
                                      <p:cBhvr>
                                        <p:cTn id="39" dur="1000" fill="hold"/>
                                        <p:tgtEl>
                                          <p:spTgt spid="37"/>
                                        </p:tgtEl>
                                        <p:attrNameLst>
                                          <p:attrName>ppt_x</p:attrName>
                                        </p:attrNameLst>
                                      </p:cBhvr>
                                      <p:tavLst>
                                        <p:tav tm="0">
                                          <p:val>
                                            <p:strVal val="#ppt_x"/>
                                          </p:val>
                                        </p:tav>
                                        <p:tav tm="100000">
                                          <p:val>
                                            <p:strVal val="#ppt_x"/>
                                          </p:val>
                                        </p:tav>
                                      </p:tavLst>
                                    </p:anim>
                                    <p:anim calcmode="lin" valueType="num">
                                      <p:cBhvr>
                                        <p:cTn id="40" dur="1000" fill="hold"/>
                                        <p:tgtEl>
                                          <p:spTgt spid="37"/>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21" presetClass="entr" presetSubtype="1" fill="hold" grpId="1"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wheel(1)">
                                      <p:cBhvr>
                                        <p:cTn id="44" dur="2000"/>
                                        <p:tgtEl>
                                          <p:spTgt spid="40"/>
                                        </p:tgtEl>
                                      </p:cBhvr>
                                    </p:animEffect>
                                  </p:childTnLst>
                                </p:cTn>
                              </p:par>
                            </p:childTnLst>
                          </p:cTn>
                        </p:par>
                        <p:par>
                          <p:cTn id="45" fill="hold">
                            <p:stCondLst>
                              <p:cond delay="4000"/>
                            </p:stCondLst>
                            <p:childTnLst>
                              <p:par>
                                <p:cTn id="46" presetID="14" presetClass="entr" presetSubtype="10"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randombar(horizontal)">
                                      <p:cBhvr>
                                        <p:cTn id="48" dur="500"/>
                                        <p:tgtEl>
                                          <p:spTgt spid="9"/>
                                        </p:tgtEl>
                                      </p:cBhvr>
                                    </p:animEffect>
                                  </p:childTnLst>
                                </p:cTn>
                              </p:par>
                            </p:childTnLst>
                          </p:cTn>
                        </p:par>
                        <p:par>
                          <p:cTn id="49" fill="hold">
                            <p:stCondLst>
                              <p:cond delay="4500"/>
                            </p:stCondLst>
                            <p:childTnLst>
                              <p:par>
                                <p:cTn id="50" presetID="2" presetClass="entr" presetSubtype="9" fill="hold" nodeType="afterEffect">
                                  <p:stCondLst>
                                    <p:cond delay="0"/>
                                  </p:stCondLst>
                                  <p:childTnLst>
                                    <p:set>
                                      <p:cBhvr>
                                        <p:cTn id="51" dur="1" fill="hold">
                                          <p:stCondLst>
                                            <p:cond delay="0"/>
                                          </p:stCondLst>
                                        </p:cTn>
                                        <p:tgtEl>
                                          <p:spTgt spid="66"/>
                                        </p:tgtEl>
                                        <p:attrNameLst>
                                          <p:attrName>style.visibility</p:attrName>
                                        </p:attrNameLst>
                                      </p:cBhvr>
                                      <p:to>
                                        <p:strVal val="visible"/>
                                      </p:to>
                                    </p:set>
                                    <p:anim calcmode="lin" valueType="num">
                                      <p:cBhvr additive="base">
                                        <p:cTn id="52" dur="1250" fill="hold"/>
                                        <p:tgtEl>
                                          <p:spTgt spid="66"/>
                                        </p:tgtEl>
                                        <p:attrNameLst>
                                          <p:attrName>ppt_x</p:attrName>
                                        </p:attrNameLst>
                                      </p:cBhvr>
                                      <p:tavLst>
                                        <p:tav tm="0">
                                          <p:val>
                                            <p:strVal val="0-#ppt_w/2"/>
                                          </p:val>
                                        </p:tav>
                                        <p:tav tm="100000">
                                          <p:val>
                                            <p:strVal val="#ppt_x"/>
                                          </p:val>
                                        </p:tav>
                                      </p:tavLst>
                                    </p:anim>
                                    <p:anim calcmode="lin" valueType="num">
                                      <p:cBhvr additive="base">
                                        <p:cTn id="53" dur="1250" fill="hold"/>
                                        <p:tgtEl>
                                          <p:spTgt spid="66"/>
                                        </p:tgtEl>
                                        <p:attrNameLst>
                                          <p:attrName>ppt_y</p:attrName>
                                        </p:attrNameLst>
                                      </p:cBhvr>
                                      <p:tavLst>
                                        <p:tav tm="0">
                                          <p:val>
                                            <p:strVal val="0-#ppt_h/2"/>
                                          </p:val>
                                        </p:tav>
                                        <p:tav tm="100000">
                                          <p:val>
                                            <p:strVal val="#ppt_y"/>
                                          </p:val>
                                        </p:tav>
                                      </p:tavLst>
                                    </p:anim>
                                  </p:childTnLst>
                                </p:cTn>
                              </p:par>
                            </p:childTnLst>
                          </p:cTn>
                        </p:par>
                        <p:par>
                          <p:cTn id="54" fill="hold">
                            <p:stCondLst>
                              <p:cond delay="5750"/>
                            </p:stCondLst>
                            <p:childTnLst>
                              <p:par>
                                <p:cTn id="55" presetID="9" presetClass="entr" presetSubtype="0" fill="hold" nodeType="after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dissolve">
                                      <p:cBhvr>
                                        <p:cTn id="57" dur="1250"/>
                                        <p:tgtEl>
                                          <p:spTgt spid="38"/>
                                        </p:tgtEl>
                                      </p:cBhvr>
                                    </p:animEffect>
                                  </p:childTnLst>
                                </p:cTn>
                              </p:par>
                            </p:childTnLst>
                          </p:cTn>
                        </p:par>
                        <p:par>
                          <p:cTn id="58" fill="hold">
                            <p:stCondLst>
                              <p:cond delay="7000"/>
                            </p:stCondLst>
                            <p:childTnLst>
                              <p:par>
                                <p:cTn id="59" presetID="14" presetClass="entr" presetSubtype="10" repeatCount="5000" fill="hold" grpId="0" nodeType="after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randombar(horizontal)">
                                      <p:cBhvr>
                                        <p:cTn id="6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5" grpId="0" animBg="1"/>
      <p:bldP spid="9" grpId="0" animBg="1"/>
      <p:bldP spid="35" grpId="0" animBg="1"/>
      <p:bldP spid="37" grpId="0" animBg="1"/>
      <p:bldP spid="40" grpId="0" animBg="1"/>
      <p:bldP spid="40"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48BB047D-A6CD-43AB-96F0-683C726B586B}" type="slidenum">
              <a:rPr lang="en-US" smtClean="0"/>
              <a:pPr/>
              <a:t>68</a:t>
            </a:fld>
            <a:endParaRPr lang="en-US" dirty="0"/>
          </a:p>
        </p:txBody>
      </p:sp>
      <p:sp>
        <p:nvSpPr>
          <p:cNvPr id="3" name="Rectangle 2">
            <a:extLst>
              <a:ext uri="{FF2B5EF4-FFF2-40B4-BE49-F238E27FC236}">
                <a16:creationId xmlns:a16="http://schemas.microsoft.com/office/drawing/2014/main" id="{64F78F59-8F34-4C04-A728-32228DE51CE3}"/>
              </a:ext>
            </a:extLst>
          </p:cNvPr>
          <p:cNvSpPr/>
          <p:nvPr/>
        </p:nvSpPr>
        <p:spPr>
          <a:xfrm>
            <a:off x="0" y="0"/>
            <a:ext cx="3912433" cy="6858000"/>
          </a:xfrm>
          <a:prstGeom prst="rect">
            <a:avLst/>
          </a:prstGeom>
          <a:solidFill>
            <a:schemeClr val="tx1">
              <a:lumMod val="75000"/>
              <a:lumOff val="25000"/>
              <a:alpha val="9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Poppins"/>
              <a:ea typeface="+mn-ea"/>
              <a:cs typeface="+mn-cs"/>
            </a:endParaRPr>
          </a:p>
        </p:txBody>
      </p:sp>
      <p:sp>
        <p:nvSpPr>
          <p:cNvPr id="4" name="Freeform 123">
            <a:extLst>
              <a:ext uri="{FF2B5EF4-FFF2-40B4-BE49-F238E27FC236}">
                <a16:creationId xmlns:a16="http://schemas.microsoft.com/office/drawing/2014/main" id="{45E31649-8980-45A1-ABB5-6BE7D7DAFBC8}"/>
              </a:ext>
            </a:extLst>
          </p:cNvPr>
          <p:cNvSpPr>
            <a:spLocks/>
          </p:cNvSpPr>
          <p:nvPr/>
        </p:nvSpPr>
        <p:spPr bwMode="auto">
          <a:xfrm>
            <a:off x="7578570" y="4913669"/>
            <a:ext cx="246296" cy="246296"/>
          </a:xfrm>
          <a:custGeom>
            <a:avLst/>
            <a:gdLst>
              <a:gd name="T0" fmla="*/ 96 w 96"/>
              <a:gd name="T1" fmla="*/ 18 h 96"/>
              <a:gd name="T2" fmla="*/ 96 w 96"/>
              <a:gd name="T3" fmla="*/ 78 h 96"/>
              <a:gd name="T4" fmla="*/ 78 w 96"/>
              <a:gd name="T5" fmla="*/ 96 h 96"/>
              <a:gd name="T6" fmla="*/ 67 w 96"/>
              <a:gd name="T7" fmla="*/ 96 h 96"/>
              <a:gd name="T8" fmla="*/ 67 w 96"/>
              <a:gd name="T9" fmla="*/ 59 h 96"/>
              <a:gd name="T10" fmla="*/ 79 w 96"/>
              <a:gd name="T11" fmla="*/ 59 h 96"/>
              <a:gd name="T12" fmla="*/ 81 w 96"/>
              <a:gd name="T13" fmla="*/ 44 h 96"/>
              <a:gd name="T14" fmla="*/ 67 w 96"/>
              <a:gd name="T15" fmla="*/ 44 h 96"/>
              <a:gd name="T16" fmla="*/ 67 w 96"/>
              <a:gd name="T17" fmla="*/ 35 h 96"/>
              <a:gd name="T18" fmla="*/ 74 w 96"/>
              <a:gd name="T19" fmla="*/ 28 h 96"/>
              <a:gd name="T20" fmla="*/ 81 w 96"/>
              <a:gd name="T21" fmla="*/ 28 h 96"/>
              <a:gd name="T22" fmla="*/ 81 w 96"/>
              <a:gd name="T23" fmla="*/ 15 h 96"/>
              <a:gd name="T24" fmla="*/ 70 w 96"/>
              <a:gd name="T25" fmla="*/ 15 h 96"/>
              <a:gd name="T26" fmla="*/ 52 w 96"/>
              <a:gd name="T27" fmla="*/ 34 h 96"/>
              <a:gd name="T28" fmla="*/ 52 w 96"/>
              <a:gd name="T29" fmla="*/ 44 h 96"/>
              <a:gd name="T30" fmla="*/ 39 w 96"/>
              <a:gd name="T31" fmla="*/ 44 h 96"/>
              <a:gd name="T32" fmla="*/ 39 w 96"/>
              <a:gd name="T33" fmla="*/ 59 h 96"/>
              <a:gd name="T34" fmla="*/ 52 w 96"/>
              <a:gd name="T35" fmla="*/ 59 h 96"/>
              <a:gd name="T36" fmla="*/ 52 w 96"/>
              <a:gd name="T37" fmla="*/ 96 h 96"/>
              <a:gd name="T38" fmla="*/ 18 w 96"/>
              <a:gd name="T39" fmla="*/ 96 h 96"/>
              <a:gd name="T40" fmla="*/ 0 w 96"/>
              <a:gd name="T41" fmla="*/ 78 h 96"/>
              <a:gd name="T42" fmla="*/ 0 w 96"/>
              <a:gd name="T43" fmla="*/ 18 h 96"/>
              <a:gd name="T44" fmla="*/ 18 w 96"/>
              <a:gd name="T45" fmla="*/ 0 h 96"/>
              <a:gd name="T46" fmla="*/ 78 w 96"/>
              <a:gd name="T47" fmla="*/ 0 h 96"/>
              <a:gd name="T48" fmla="*/ 96 w 96"/>
              <a:gd name="T4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6" h="96">
                <a:moveTo>
                  <a:pt x="96" y="18"/>
                </a:moveTo>
                <a:cubicBezTo>
                  <a:pt x="96" y="78"/>
                  <a:pt x="96" y="78"/>
                  <a:pt x="96" y="78"/>
                </a:cubicBezTo>
                <a:cubicBezTo>
                  <a:pt x="96" y="88"/>
                  <a:pt x="88" y="96"/>
                  <a:pt x="78" y="96"/>
                </a:cubicBezTo>
                <a:cubicBezTo>
                  <a:pt x="67" y="96"/>
                  <a:pt x="67" y="96"/>
                  <a:pt x="67" y="96"/>
                </a:cubicBezTo>
                <a:cubicBezTo>
                  <a:pt x="67" y="59"/>
                  <a:pt x="67" y="59"/>
                  <a:pt x="67" y="59"/>
                </a:cubicBezTo>
                <a:cubicBezTo>
                  <a:pt x="79" y="59"/>
                  <a:pt x="79" y="59"/>
                  <a:pt x="79" y="59"/>
                </a:cubicBezTo>
                <a:cubicBezTo>
                  <a:pt x="81" y="44"/>
                  <a:pt x="81" y="44"/>
                  <a:pt x="81" y="44"/>
                </a:cubicBezTo>
                <a:cubicBezTo>
                  <a:pt x="67" y="44"/>
                  <a:pt x="67" y="44"/>
                  <a:pt x="67" y="44"/>
                </a:cubicBezTo>
                <a:cubicBezTo>
                  <a:pt x="67" y="35"/>
                  <a:pt x="67" y="35"/>
                  <a:pt x="67" y="35"/>
                </a:cubicBezTo>
                <a:cubicBezTo>
                  <a:pt x="67" y="31"/>
                  <a:pt x="68" y="28"/>
                  <a:pt x="74" y="28"/>
                </a:cubicBezTo>
                <a:cubicBezTo>
                  <a:pt x="81" y="28"/>
                  <a:pt x="81" y="28"/>
                  <a:pt x="81" y="28"/>
                </a:cubicBezTo>
                <a:cubicBezTo>
                  <a:pt x="81" y="15"/>
                  <a:pt x="81" y="15"/>
                  <a:pt x="81" y="15"/>
                </a:cubicBezTo>
                <a:cubicBezTo>
                  <a:pt x="80" y="15"/>
                  <a:pt x="76" y="15"/>
                  <a:pt x="70" y="15"/>
                </a:cubicBezTo>
                <a:cubicBezTo>
                  <a:pt x="59" y="15"/>
                  <a:pt x="52" y="21"/>
                  <a:pt x="52" y="34"/>
                </a:cubicBezTo>
                <a:cubicBezTo>
                  <a:pt x="52" y="44"/>
                  <a:pt x="52" y="44"/>
                  <a:pt x="52" y="44"/>
                </a:cubicBezTo>
                <a:cubicBezTo>
                  <a:pt x="39" y="44"/>
                  <a:pt x="39" y="44"/>
                  <a:pt x="39" y="44"/>
                </a:cubicBezTo>
                <a:cubicBezTo>
                  <a:pt x="39" y="59"/>
                  <a:pt x="39" y="59"/>
                  <a:pt x="39" y="59"/>
                </a:cubicBezTo>
                <a:cubicBezTo>
                  <a:pt x="52" y="59"/>
                  <a:pt x="52" y="59"/>
                  <a:pt x="52" y="59"/>
                </a:cubicBezTo>
                <a:cubicBezTo>
                  <a:pt x="52" y="96"/>
                  <a:pt x="52" y="96"/>
                  <a:pt x="52" y="96"/>
                </a:cubicBezTo>
                <a:cubicBezTo>
                  <a:pt x="18" y="96"/>
                  <a:pt x="18" y="96"/>
                  <a:pt x="18" y="96"/>
                </a:cubicBezTo>
                <a:cubicBezTo>
                  <a:pt x="8" y="96"/>
                  <a:pt x="0" y="88"/>
                  <a:pt x="0" y="78"/>
                </a:cubicBezTo>
                <a:cubicBezTo>
                  <a:pt x="0" y="18"/>
                  <a:pt x="0" y="18"/>
                  <a:pt x="0" y="18"/>
                </a:cubicBezTo>
                <a:cubicBezTo>
                  <a:pt x="0" y="8"/>
                  <a:pt x="8" y="0"/>
                  <a:pt x="18" y="0"/>
                </a:cubicBezTo>
                <a:cubicBezTo>
                  <a:pt x="78" y="0"/>
                  <a:pt x="78" y="0"/>
                  <a:pt x="78" y="0"/>
                </a:cubicBezTo>
                <a:cubicBezTo>
                  <a:pt x="88" y="0"/>
                  <a:pt x="96" y="8"/>
                  <a:pt x="96" y="18"/>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oppins"/>
              <a:ea typeface="+mn-ea"/>
              <a:cs typeface="+mn-cs"/>
            </a:endParaRPr>
          </a:p>
        </p:txBody>
      </p:sp>
      <p:pic>
        <p:nvPicPr>
          <p:cNvPr id="5" name="Picture Placeholder 2">
            <a:extLst>
              <a:ext uri="{FF2B5EF4-FFF2-40B4-BE49-F238E27FC236}">
                <a16:creationId xmlns:a16="http://schemas.microsoft.com/office/drawing/2014/main" id="{120C5C27-83B1-485A-8337-14E37D2E024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12433" y="-1"/>
            <a:ext cx="3912433" cy="6858001"/>
          </a:xfrm>
          <a:prstGeom prst="rect">
            <a:avLst/>
          </a:prstGeom>
          <a:scene3d>
            <a:camera prst="orthographicFront"/>
            <a:lightRig rig="threePt" dir="t"/>
          </a:scene3d>
          <a:sp3d>
            <a:bevelT/>
          </a:sp3d>
        </p:spPr>
      </p:pic>
      <p:sp>
        <p:nvSpPr>
          <p:cNvPr id="6" name="Rectangle 5">
            <a:extLst>
              <a:ext uri="{FF2B5EF4-FFF2-40B4-BE49-F238E27FC236}">
                <a16:creationId xmlns:a16="http://schemas.microsoft.com/office/drawing/2014/main" id="{0037A60F-A4B4-4C01-9319-8B4951D809B5}"/>
              </a:ext>
            </a:extLst>
          </p:cNvPr>
          <p:cNvSpPr/>
          <p:nvPr/>
        </p:nvSpPr>
        <p:spPr>
          <a:xfrm>
            <a:off x="289342" y="161092"/>
            <a:ext cx="3333750" cy="3539430"/>
          </a:xfrm>
          <a:prstGeom prst="rect">
            <a:avLst/>
          </a:prstGeom>
        </p:spPr>
        <p:txBody>
          <a:bodyPr wrap="square">
            <a:spAutoFit/>
            <a:scene3d>
              <a:camera prst="orthographicFront"/>
              <a:lightRig rig="threePt" dir="t"/>
            </a:scene3d>
            <a:sp3d extrusionH="57150">
              <a:bevelT w="38100" h="38100" prst="angle"/>
            </a:sp3d>
          </a:bodyPr>
          <a:lstStyle/>
          <a:p>
            <a:pPr lvl="0" algn="ctr">
              <a:spcAft>
                <a:spcPts val="1200"/>
              </a:spcAft>
            </a:pPr>
            <a:r>
              <a:rPr lang="en-US" sz="3200" dirty="0">
                <a:solidFill>
                  <a:prstClr val="white"/>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The further we investigate, </a:t>
            </a:r>
            <a:br>
              <a:rPr lang="en-US" sz="3200" dirty="0">
                <a:solidFill>
                  <a:prstClr val="white"/>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r>
              <a:rPr lang="en-US" sz="3200" dirty="0">
                <a:solidFill>
                  <a:prstClr val="white"/>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the more we find </a:t>
            </a:r>
            <a:r>
              <a:rPr lang="en-US" sz="3200" b="1" dirty="0">
                <a:solidFill>
                  <a:prstClr val="black"/>
                </a:solidFill>
                <a:effectLst>
                  <a:glow rad="266700">
                    <a:srgbClr val="FFC000"/>
                  </a:glow>
                </a:effectLst>
                <a:latin typeface="Arial Rounded MT Bold" pitchFamily="34" charset="0"/>
                <a:ea typeface="Calibri" panose="020F0502020204030204" pitchFamily="34" charset="0"/>
                <a:cs typeface="Calibri" panose="020F0502020204030204" pitchFamily="34" charset="0"/>
              </a:rPr>
              <a:t>Sunset Theory </a:t>
            </a:r>
            <a:br>
              <a:rPr lang="en-US" sz="3200" dirty="0">
                <a:solidFill>
                  <a:prstClr val="black"/>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r>
              <a:rPr lang="en-US" sz="3200" dirty="0">
                <a:solidFill>
                  <a:prstClr val="white"/>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is </a:t>
            </a:r>
            <a:r>
              <a:rPr lang="en-US" sz="3200" u="heavy" dirty="0">
                <a:solidFill>
                  <a:prstClr val="white"/>
                </a:solidFill>
                <a:effectLst>
                  <a:outerShdw blurRad="38100" dist="38100" dir="2700000" algn="tl">
                    <a:srgbClr val="000000">
                      <a:alpha val="43137"/>
                    </a:srgbClr>
                  </a:outerShdw>
                </a:effectLst>
                <a:uFill>
                  <a:solidFill>
                    <a:srgbClr val="FF00FF"/>
                  </a:solidFill>
                </a:uFill>
                <a:latin typeface="Arial" panose="020B0604020202020204" pitchFamily="34" charset="0"/>
                <a:ea typeface="Calibri" panose="020F0502020204030204" pitchFamily="34" charset="0"/>
                <a:cs typeface="Arial" panose="020B0604020202020204" pitchFamily="34" charset="0"/>
              </a:rPr>
              <a:t>infested</a:t>
            </a:r>
            <a:r>
              <a:rPr lang="en-US" sz="3200" dirty="0">
                <a:solidFill>
                  <a:prstClr val="white"/>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with </a:t>
            </a:r>
            <a:r>
              <a:rPr lang="en-US" sz="3200" b="1" u="sng" dirty="0">
                <a:solidFill>
                  <a:srgbClr val="3CCCFF">
                    <a:lumMod val="40000"/>
                    <a:lumOff val="60000"/>
                  </a:srgbClr>
                </a:solidFill>
                <a:effectLst>
                  <a:outerShdw blurRad="38100" dist="38100" dir="2700000" algn="tl">
                    <a:srgbClr val="000000">
                      <a:alpha val="43137"/>
                    </a:srgbClr>
                  </a:outerShdw>
                </a:effectLst>
                <a:uFill>
                  <a:solidFill>
                    <a:srgbClr val="00B050"/>
                  </a:solidFill>
                </a:uFill>
                <a:latin typeface="Arial" panose="020B0604020202020204" pitchFamily="34" charset="0"/>
                <a:ea typeface="Calibri" panose="020F0502020204030204" pitchFamily="34" charset="0"/>
                <a:cs typeface="Arial" panose="020B0604020202020204" pitchFamily="34" charset="0"/>
              </a:rPr>
              <a:t>anti-Scri</a:t>
            </a:r>
            <a:r>
              <a:rPr lang="en-US" sz="3200" b="1" dirty="0">
                <a:solidFill>
                  <a:srgbClr val="3CCCFF">
                    <a:lumMod val="40000"/>
                    <a:lumOff val="60000"/>
                  </a:srgbClr>
                </a:solidFill>
                <a:effectLst>
                  <a:outerShdw blurRad="38100" dist="38100" dir="2700000" algn="tl">
                    <a:srgbClr val="000000">
                      <a:alpha val="43137"/>
                    </a:srgbClr>
                  </a:outerShdw>
                </a:effectLst>
                <a:uFill>
                  <a:solidFill>
                    <a:srgbClr val="00B050"/>
                  </a:solidFill>
                </a:uFill>
                <a:latin typeface="Arial" panose="020B0604020202020204" pitchFamily="34" charset="0"/>
                <a:ea typeface="Calibri" panose="020F0502020204030204" pitchFamily="34" charset="0"/>
                <a:cs typeface="Arial" panose="020B0604020202020204" pitchFamily="34" charset="0"/>
              </a:rPr>
              <a:t>p</a:t>
            </a:r>
            <a:r>
              <a:rPr lang="en-US" sz="3200" b="1" u="sng" dirty="0">
                <a:solidFill>
                  <a:srgbClr val="3CCCFF">
                    <a:lumMod val="40000"/>
                    <a:lumOff val="60000"/>
                  </a:srgbClr>
                </a:solidFill>
                <a:effectLst>
                  <a:outerShdw blurRad="38100" dist="38100" dir="2700000" algn="tl">
                    <a:srgbClr val="000000">
                      <a:alpha val="43137"/>
                    </a:srgbClr>
                  </a:outerShdw>
                </a:effectLst>
                <a:uFill>
                  <a:solidFill>
                    <a:srgbClr val="00B050"/>
                  </a:solidFill>
                </a:uFill>
                <a:latin typeface="Arial" panose="020B0604020202020204" pitchFamily="34" charset="0"/>
                <a:ea typeface="Calibri" panose="020F0502020204030204" pitchFamily="34" charset="0"/>
                <a:cs typeface="Arial" panose="020B0604020202020204" pitchFamily="34" charset="0"/>
              </a:rPr>
              <a:t>tural ailments</a:t>
            </a:r>
            <a:r>
              <a:rPr lang="en-US" sz="3200" dirty="0">
                <a:solidFill>
                  <a:srgbClr val="3CCCFF">
                    <a:lumMod val="40000"/>
                    <a:lumOff val="60000"/>
                  </a:srgbClr>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t>
            </a:r>
          </a:p>
        </p:txBody>
      </p:sp>
      <p:sp>
        <p:nvSpPr>
          <p:cNvPr id="7" name="Rectangle 6">
            <a:extLst>
              <a:ext uri="{FF2B5EF4-FFF2-40B4-BE49-F238E27FC236}">
                <a16:creationId xmlns:a16="http://schemas.microsoft.com/office/drawing/2014/main" id="{0134FF63-AEF7-4E06-928C-F0B5227E69DC}"/>
              </a:ext>
            </a:extLst>
          </p:cNvPr>
          <p:cNvSpPr/>
          <p:nvPr/>
        </p:nvSpPr>
        <p:spPr>
          <a:xfrm>
            <a:off x="3912433" y="1041738"/>
            <a:ext cx="3789285" cy="3539430"/>
          </a:xfrm>
          <a:prstGeom prst="rect">
            <a:avLst/>
          </a:prstGeom>
        </p:spPr>
        <p:txBody>
          <a:bodyPr wrap="square">
            <a:spAutoFit/>
            <a:scene3d>
              <a:camera prst="orthographicFront"/>
              <a:lightRig rig="threePt" dir="t"/>
            </a:scene3d>
            <a:sp3d extrusionH="57150">
              <a:bevelT w="38100" h="38100"/>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kern="0" dirty="0">
                <a:solidFill>
                  <a:prstClr val="white"/>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To</a:t>
            </a:r>
            <a:r>
              <a:rPr kumimoji="0" lang="en-US" sz="32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Calibri" panose="020F0502020204030204" pitchFamily="34" charset="0"/>
                <a:cs typeface="Arial" panose="020B0604020202020204" pitchFamily="34" charset="0"/>
              </a:rPr>
              <a:t>re-emphasize, </a:t>
            </a:r>
            <a:r>
              <a:rPr kumimoji="0" lang="en-US" sz="3200" b="1" i="0" u="heavy" strike="noStrike" kern="0" cap="none" spc="0" normalizeH="0" baseline="0" noProof="0" dirty="0">
                <a:ln>
                  <a:noFill/>
                </a:ln>
                <a:solidFill>
                  <a:srgbClr val="3CCCFF">
                    <a:lumMod val="40000"/>
                    <a:lumOff val="60000"/>
                  </a:srgbClr>
                </a:solidFill>
                <a:effectLst>
                  <a:outerShdw blurRad="38100" dist="38100" dir="2700000" algn="tl">
                    <a:srgbClr val="000000">
                      <a:alpha val="43137"/>
                    </a:srgbClr>
                  </a:outerShdw>
                </a:effectLst>
                <a:uLnTx/>
                <a:uFill>
                  <a:solidFill>
                    <a:srgbClr val="FF0000"/>
                  </a:solidFill>
                </a:uFill>
                <a:latin typeface="Arial" panose="020B0604020202020204" pitchFamily="34" charset="0"/>
                <a:ea typeface="Calibri" panose="020F0502020204030204" pitchFamily="34" charset="0"/>
                <a:cs typeface="Arial" panose="020B0604020202020204" pitchFamily="34" charset="0"/>
              </a:rPr>
              <a:t>IT IS IMPOSSIBLE</a:t>
            </a:r>
            <a:r>
              <a:rPr kumimoji="0" lang="en-US" sz="3200" b="1" i="0" u="none" strike="noStrike" kern="0" cap="none" spc="0" normalizeH="0" baseline="0" noProof="0" dirty="0">
                <a:ln>
                  <a:noFill/>
                </a:ln>
                <a:solidFill>
                  <a:srgbClr val="3CCCFF">
                    <a:lumMod val="40000"/>
                    <a:lumOff val="60000"/>
                  </a:srgbClr>
                </a:solidFill>
                <a:effectLst>
                  <a:outerShdw blurRad="38100" dist="38100" dir="2700000" algn="tl">
                    <a:srgbClr val="000000">
                      <a:alpha val="43137"/>
                    </a:srgbClr>
                  </a:outerShdw>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Calibri" panose="020F0502020204030204" pitchFamily="34" charset="0"/>
                <a:cs typeface="Arial" panose="020B0604020202020204" pitchFamily="34" charset="0"/>
              </a:rPr>
              <a:t>to insert the information from </a:t>
            </a:r>
            <a:r>
              <a:rPr kumimoji="0" lang="en-US" sz="3200" b="1" i="0" u="none" strike="noStrike" kern="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Calibri" panose="020F0502020204030204" pitchFamily="34" charset="0"/>
                <a:cs typeface="Arial" panose="020B0604020202020204" pitchFamily="34" charset="0"/>
              </a:rPr>
              <a:t>Exo</a:t>
            </a:r>
            <a:r>
              <a:rPr kumimoji="0" lang="en-US" sz="3200" b="1" i="0" u="none" strike="noStrike" kern="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Calibri" panose="020F0502020204030204" pitchFamily="34" charset="0"/>
                <a:cs typeface="Arial" panose="020B0604020202020204" pitchFamily="34" charset="0"/>
              </a:rPr>
              <a:t> 10:13</a:t>
            </a:r>
            <a:r>
              <a:rPr kumimoji="0" lang="en-US" sz="32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Calibri" panose="020F0502020204030204" pitchFamily="34" charset="0"/>
                <a:cs typeface="Arial" panose="020B0604020202020204" pitchFamily="34" charset="0"/>
              </a:rPr>
              <a:t>onto a</a:t>
            </a:r>
          </a:p>
          <a:p>
            <a:pPr lvl="0" algn="ctr">
              <a:defRPr/>
            </a:pPr>
            <a:r>
              <a:rPr lang="en-US" sz="3200" b="1" dirty="0">
                <a:solidFill>
                  <a:prstClr val="black"/>
                </a:solidFill>
                <a:effectLst>
                  <a:glow rad="266700">
                    <a:srgbClr val="FFC000"/>
                  </a:glow>
                </a:effectLst>
                <a:latin typeface="Arial Rounded MT Bold" pitchFamily="34" charset="0"/>
                <a:ea typeface="Calibri" panose="020F0502020204030204" pitchFamily="34" charset="0"/>
                <a:cs typeface="Calibri" panose="020F0502020204030204" pitchFamily="34" charset="0"/>
              </a:rPr>
              <a:t>Sunset Theory Chart.</a:t>
            </a:r>
            <a:endParaRPr kumimoji="0" lang="en-US" sz="2400" b="1" i="0" u="none" strike="noStrike" kern="0" cap="none" spc="0" normalizeH="0" baseline="0" noProof="0" dirty="0">
              <a:ln>
                <a:noFill/>
              </a:ln>
              <a:solidFill>
                <a:sysClr val="windowText" lastClr="000000"/>
              </a:solidFill>
              <a:effectLst/>
              <a:uLnTx/>
              <a:uFillTx/>
              <a:latin typeface="Arial Rounded MT Bold" pitchFamily="34" charset="0"/>
            </a:endParaRPr>
          </a:p>
        </p:txBody>
      </p:sp>
      <p:sp>
        <p:nvSpPr>
          <p:cNvPr id="8" name="Rectangle 7">
            <a:extLst>
              <a:ext uri="{FF2B5EF4-FFF2-40B4-BE49-F238E27FC236}">
                <a16:creationId xmlns:a16="http://schemas.microsoft.com/office/drawing/2014/main" id="{8BFF766A-2631-4A57-9733-E9E8D35AD2BA}"/>
              </a:ext>
            </a:extLst>
          </p:cNvPr>
          <p:cNvSpPr/>
          <p:nvPr/>
        </p:nvSpPr>
        <p:spPr>
          <a:xfrm>
            <a:off x="7991058" y="3187231"/>
            <a:ext cx="4115103" cy="3416320"/>
          </a:xfrm>
          <a:prstGeom prst="rect">
            <a:avLst/>
          </a:prstGeom>
        </p:spPr>
        <p:txBody>
          <a:bodyPr wrap="square">
            <a:spAutoFit/>
            <a:scene3d>
              <a:camera prst="orthographicFront"/>
              <a:lightRig rig="threePt" dir="t"/>
            </a:scene3d>
            <a:sp3d extrusionH="57150">
              <a:bevelT w="38100" h="38100" prst="angle"/>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effectLst>
                  <a:glow rad="203200">
                    <a:srgbClr val="66FF33"/>
                  </a:glow>
                  <a:outerShdw blurRad="38100" dist="38100" dir="2700000" algn="tl">
                    <a:srgbClr val="000000">
                      <a:alpha val="43137"/>
                    </a:srgbClr>
                  </a:outerShdw>
                </a:effectLst>
                <a:uLnTx/>
                <a:uFillTx/>
                <a:latin typeface="Arial" panose="020B0604020202020204" pitchFamily="34" charset="0"/>
                <a:ea typeface="Calibri" panose="020F0502020204030204" pitchFamily="34" charset="0"/>
                <a:cs typeface="Arial" panose="020B0604020202020204" pitchFamily="34" charset="0"/>
              </a:rPr>
              <a:t>Easy!</a:t>
            </a:r>
            <a:r>
              <a:rPr kumimoji="0" lang="en-US" sz="3600" b="1" i="0" u="none" strike="noStrike" kern="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Calibri" panose="020F0502020204030204" pitchFamily="34" charset="0"/>
                <a:cs typeface="Arial" panose="020B0604020202020204" pitchFamily="34" charset="0"/>
              </a:rPr>
              <a:t> </a:t>
            </a:r>
            <a:br>
              <a:rPr kumimoji="0" lang="en-US" sz="3600" b="1" i="0" u="none" strike="noStrike" kern="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Calibri" panose="020F0502020204030204" pitchFamily="34" charset="0"/>
                <a:cs typeface="Arial" panose="020B0604020202020204" pitchFamily="34" charset="0"/>
              </a:rPr>
            </a:br>
            <a:r>
              <a:rPr kumimoji="0" lang="en-US" sz="3600" b="1" i="0" u="none" strike="noStrike" kern="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Calibri" panose="020F0502020204030204" pitchFamily="34" charset="0"/>
                <a:cs typeface="Arial" panose="020B0604020202020204" pitchFamily="34" charset="0"/>
              </a:rPr>
              <a:t>The </a:t>
            </a:r>
            <a:br>
              <a:rPr kumimoji="0" lang="en-US" sz="3600" b="1" i="0" u="none" strike="noStrike" kern="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Calibri" panose="020F0502020204030204" pitchFamily="34" charset="0"/>
                <a:cs typeface="Arial" panose="020B0604020202020204" pitchFamily="34" charset="0"/>
              </a:rPr>
            </a:br>
            <a:r>
              <a:rPr kumimoji="0" lang="en-US" sz="3600" b="1" i="0" u="none" strike="noStrike" kern="0" cap="none" spc="0" normalizeH="0" baseline="0" noProof="0" dirty="0">
                <a:ln>
                  <a:noFill/>
                </a:ln>
                <a:effectLst>
                  <a:glow rad="304800">
                    <a:srgbClr val="00FFFF"/>
                  </a:glow>
                  <a:outerShdw blurRad="38100" dist="38100" dir="2700000" algn="tl">
                    <a:srgbClr val="000000">
                      <a:alpha val="43137"/>
                    </a:srgbClr>
                  </a:outerShdw>
                </a:effectLst>
                <a:uLnTx/>
                <a:uFillTx/>
                <a:latin typeface="Arial" panose="020B0604020202020204" pitchFamily="34" charset="0"/>
                <a:ea typeface="Calibri" panose="020F0502020204030204" pitchFamily="34" charset="0"/>
                <a:cs typeface="Arial" panose="020B0604020202020204" pitchFamily="34" charset="0"/>
              </a:rPr>
              <a:t>Inspired Word </a:t>
            </a:r>
            <a:r>
              <a:rPr kumimoji="0" lang="en-US" sz="3600" b="1" i="0" u="heavy" strike="noStrike" kern="0" cap="none" spc="0" normalizeH="0" baseline="0" noProof="0" dirty="0">
                <a:ln>
                  <a:noFill/>
                </a:ln>
                <a:effectLst>
                  <a:outerShdw blurRad="38100" dist="38100" dir="2700000" algn="tl">
                    <a:srgbClr val="000000">
                      <a:alpha val="43137"/>
                    </a:srgbClr>
                  </a:outerShdw>
                </a:effectLst>
                <a:uLnTx/>
                <a:uFill>
                  <a:solidFill>
                    <a:srgbClr val="0000FF"/>
                  </a:solidFill>
                </a:uFill>
                <a:latin typeface="Arial" panose="020B0604020202020204" pitchFamily="34" charset="0"/>
                <a:ea typeface="Calibri" panose="020F0502020204030204" pitchFamily="34" charset="0"/>
                <a:cs typeface="Arial" panose="020B0604020202020204" pitchFamily="34" charset="0"/>
              </a:rPr>
              <a:t>sim</a:t>
            </a:r>
            <a:r>
              <a:rPr kumimoji="0" lang="en-US" sz="3600" b="1" i="0" strike="noStrike" kern="0" cap="none" spc="0" normalizeH="0" baseline="0" noProof="0" dirty="0">
                <a:ln>
                  <a:noFill/>
                </a:ln>
                <a:effectLst>
                  <a:outerShdw blurRad="38100" dist="38100" dir="2700000" algn="tl">
                    <a:srgbClr val="000000">
                      <a:alpha val="43137"/>
                    </a:srgbClr>
                  </a:outerShdw>
                </a:effectLst>
                <a:uLnTx/>
                <a:uFill>
                  <a:solidFill>
                    <a:srgbClr val="0000FF"/>
                  </a:solidFill>
                </a:uFill>
                <a:latin typeface="Arial" panose="020B0604020202020204" pitchFamily="34" charset="0"/>
                <a:ea typeface="Calibri" panose="020F0502020204030204" pitchFamily="34" charset="0"/>
                <a:cs typeface="Arial" panose="020B0604020202020204" pitchFamily="34" charset="0"/>
              </a:rPr>
              <a:t>p</a:t>
            </a:r>
            <a:r>
              <a:rPr kumimoji="0" lang="en-US" sz="3600" b="1" i="0" u="heavy" strike="noStrike" kern="0" cap="none" spc="0" normalizeH="0" baseline="0" noProof="0" dirty="0">
                <a:ln>
                  <a:noFill/>
                </a:ln>
                <a:effectLst>
                  <a:outerShdw blurRad="38100" dist="38100" dir="2700000" algn="tl">
                    <a:srgbClr val="000000">
                      <a:alpha val="43137"/>
                    </a:srgbClr>
                  </a:outerShdw>
                </a:effectLst>
                <a:uLnTx/>
                <a:uFill>
                  <a:solidFill>
                    <a:srgbClr val="0000FF"/>
                  </a:solidFill>
                </a:uFill>
                <a:latin typeface="Arial" panose="020B0604020202020204" pitchFamily="34" charset="0"/>
                <a:ea typeface="Calibri" panose="020F0502020204030204" pitchFamily="34" charset="0"/>
                <a:cs typeface="Arial" panose="020B0604020202020204" pitchFamily="34" charset="0"/>
              </a:rPr>
              <a:t>ly</a:t>
            </a:r>
            <a:r>
              <a:rPr lang="en-US" sz="3600" b="1" u="heavy" kern="0" dirty="0">
                <a:effectLst>
                  <a:outerShdw blurRad="38100" dist="38100" dir="2700000" algn="tl">
                    <a:srgbClr val="000000">
                      <a:alpha val="43137"/>
                    </a:srgbClr>
                  </a:outerShdw>
                </a:effectLst>
                <a:uFill>
                  <a:solidFill>
                    <a:srgbClr val="0000FF"/>
                  </a:solidFill>
                </a:uFill>
                <a:latin typeface="Arial" panose="020B0604020202020204" pitchFamily="34" charset="0"/>
                <a:ea typeface="Calibri" panose="020F0502020204030204" pitchFamily="34" charset="0"/>
                <a:cs typeface="Arial" panose="020B0604020202020204" pitchFamily="34" charset="0"/>
              </a:rPr>
              <a:t> </a:t>
            </a:r>
            <a:r>
              <a:rPr kumimoji="0" lang="en-US" sz="3600" b="1" i="0" u="heavy" strike="noStrike" kern="0" cap="none" spc="0" normalizeH="0" baseline="0" noProof="0" dirty="0">
                <a:ln>
                  <a:noFill/>
                </a:ln>
                <a:solidFill>
                  <a:srgbClr val="C00000"/>
                </a:solidFill>
                <a:effectLst>
                  <a:outerShdw blurRad="38100" dist="38100" dir="2700000" algn="tl">
                    <a:srgbClr val="000000">
                      <a:alpha val="43137"/>
                    </a:srgbClr>
                  </a:outerShdw>
                </a:effectLst>
                <a:uLnTx/>
                <a:uFill>
                  <a:solidFill>
                    <a:srgbClr val="0000FF"/>
                  </a:solidFill>
                </a:uFill>
                <a:latin typeface="Arial" panose="020B0604020202020204" pitchFamily="34" charset="0"/>
                <a:ea typeface="Calibri" panose="020F0502020204030204" pitchFamily="34" charset="0"/>
                <a:cs typeface="Arial" panose="020B0604020202020204" pitchFamily="34" charset="0"/>
              </a:rPr>
              <a:t>does not su</a:t>
            </a:r>
            <a:r>
              <a:rPr kumimoji="0" lang="en-US" sz="3600" b="1" i="0" strike="noStrike" kern="0" cap="none" spc="0" normalizeH="0" baseline="0" noProof="0" dirty="0">
                <a:ln>
                  <a:noFill/>
                </a:ln>
                <a:solidFill>
                  <a:srgbClr val="C00000"/>
                </a:solidFill>
                <a:effectLst>
                  <a:outerShdw blurRad="38100" dist="38100" dir="2700000" algn="tl">
                    <a:srgbClr val="000000">
                      <a:alpha val="43137"/>
                    </a:srgbClr>
                  </a:outerShdw>
                </a:effectLst>
                <a:uLnTx/>
                <a:uFill>
                  <a:solidFill>
                    <a:srgbClr val="0000FF"/>
                  </a:solidFill>
                </a:uFill>
                <a:latin typeface="Arial" panose="020B0604020202020204" pitchFamily="34" charset="0"/>
                <a:ea typeface="Calibri" panose="020F0502020204030204" pitchFamily="34" charset="0"/>
                <a:cs typeface="Arial" panose="020B0604020202020204" pitchFamily="34" charset="0"/>
              </a:rPr>
              <a:t>pp</a:t>
            </a:r>
            <a:r>
              <a:rPr kumimoji="0" lang="en-US" sz="3600" b="1" i="0" u="heavy" strike="noStrike" kern="0" cap="none" spc="0" normalizeH="0" baseline="0" noProof="0" dirty="0">
                <a:ln>
                  <a:noFill/>
                </a:ln>
                <a:solidFill>
                  <a:srgbClr val="C00000"/>
                </a:solidFill>
                <a:effectLst>
                  <a:outerShdw blurRad="38100" dist="38100" dir="2700000" algn="tl">
                    <a:srgbClr val="000000">
                      <a:alpha val="43137"/>
                    </a:srgbClr>
                  </a:outerShdw>
                </a:effectLst>
                <a:uLnTx/>
                <a:uFill>
                  <a:solidFill>
                    <a:srgbClr val="0000FF"/>
                  </a:solidFill>
                </a:uFill>
                <a:latin typeface="Arial" panose="020B0604020202020204" pitchFamily="34" charset="0"/>
                <a:ea typeface="Calibri" panose="020F0502020204030204" pitchFamily="34" charset="0"/>
                <a:cs typeface="Arial" panose="020B0604020202020204" pitchFamily="34" charset="0"/>
              </a:rPr>
              <a:t>ort</a:t>
            </a:r>
            <a:r>
              <a:rPr kumimoji="0" lang="en-US" sz="36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Calibri" panose="020F0502020204030204" pitchFamily="34" charset="0"/>
                <a:cs typeface="Arial" panose="020B0604020202020204" pitchFamily="34" charset="0"/>
              </a:rPr>
              <a:t> </a:t>
            </a:r>
            <a:br>
              <a:rPr kumimoji="0" lang="en-US" sz="3600" b="0"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Calibri" panose="020F0502020204030204" pitchFamily="34" charset="0"/>
                <a:cs typeface="Arial" panose="020B0604020202020204" pitchFamily="34" charset="0"/>
              </a:rPr>
            </a:br>
            <a:r>
              <a:rPr lang="en-US" sz="3600" b="1" dirty="0">
                <a:effectLst>
                  <a:glow rad="317500">
                    <a:srgbClr val="FFFF00"/>
                  </a:glow>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Sunset Theory.  </a:t>
            </a:r>
            <a:endParaRPr kumimoji="0" lang="en-US" sz="2800" b="0" i="0" u="none" strike="noStrike" kern="0" cap="none" spc="0" normalizeH="0" baseline="0" noProof="0" dirty="0">
              <a:ln>
                <a:noFill/>
              </a:ln>
              <a:solidFill>
                <a:sysClr val="windowText" lastClr="000000"/>
              </a:solidFill>
              <a:effectLst/>
              <a:uLnTx/>
              <a:uFillTx/>
            </a:endParaRPr>
          </a:p>
        </p:txBody>
      </p:sp>
      <p:grpSp>
        <p:nvGrpSpPr>
          <p:cNvPr id="9" name="Group 8">
            <a:extLst>
              <a:ext uri="{FF2B5EF4-FFF2-40B4-BE49-F238E27FC236}">
                <a16:creationId xmlns:a16="http://schemas.microsoft.com/office/drawing/2014/main" id="{3DF0E45C-02E5-4A34-8E60-29295534D882}"/>
              </a:ext>
            </a:extLst>
          </p:cNvPr>
          <p:cNvGrpSpPr/>
          <p:nvPr/>
        </p:nvGrpSpPr>
        <p:grpSpPr>
          <a:xfrm>
            <a:off x="7991059" y="-235986"/>
            <a:ext cx="4330265" cy="3868041"/>
            <a:chOff x="8833506" y="320499"/>
            <a:chExt cx="3451753" cy="3607825"/>
          </a:xfrm>
        </p:grpSpPr>
        <p:sp>
          <p:nvSpPr>
            <p:cNvPr id="10" name="Rectangle 9">
              <a:extLst>
                <a:ext uri="{FF2B5EF4-FFF2-40B4-BE49-F238E27FC236}">
                  <a16:creationId xmlns:a16="http://schemas.microsoft.com/office/drawing/2014/main" id="{12AFFA14-ED1F-4E63-B92C-1B0563A38B8B}"/>
                </a:ext>
              </a:extLst>
            </p:cNvPr>
            <p:cNvSpPr/>
            <p:nvPr/>
          </p:nvSpPr>
          <p:spPr>
            <a:xfrm>
              <a:off x="8833506" y="690864"/>
              <a:ext cx="1441420" cy="646331"/>
            </a:xfrm>
            <a:prstGeom prst="rect">
              <a:avLst/>
            </a:prstGeom>
          </p:spPr>
          <p:txBody>
            <a:bodyPr wrap="none">
              <a:spAutoFit/>
            </a:bodyPr>
            <a:lstStyle/>
            <a:p>
              <a:r>
                <a:rPr lang="en-US" sz="3600" b="1" kern="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Why?</a:t>
              </a:r>
              <a:endParaRPr lang="en-US" sz="2000" b="1" dirty="0"/>
            </a:p>
          </p:txBody>
        </p:sp>
        <p:pic>
          <p:nvPicPr>
            <p:cNvPr id="11" name="Picture 10">
              <a:extLst>
                <a:ext uri="{FF2B5EF4-FFF2-40B4-BE49-F238E27FC236}">
                  <a16:creationId xmlns:a16="http://schemas.microsoft.com/office/drawing/2014/main" id="{19D24395-3F19-4473-BB20-091111F341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994188" flipH="1">
              <a:off x="9074006" y="320499"/>
              <a:ext cx="3211253" cy="3607825"/>
            </a:xfrm>
            <a:prstGeom prst="rect">
              <a:avLst/>
            </a:prstGeom>
          </p:spPr>
        </p:pic>
      </p:grpSp>
    </p:spTree>
    <p:extLst>
      <p:ext uri="{BB962C8B-B14F-4D97-AF65-F5344CB8AC3E}">
        <p14:creationId xmlns:p14="http://schemas.microsoft.com/office/powerpoint/2010/main" val="6046108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anim calcmode="lin" valueType="num">
                                      <p:cBhvr>
                                        <p:cTn id="8" dur="1500" fill="hold"/>
                                        <p:tgtEl>
                                          <p:spTgt spid="7"/>
                                        </p:tgtEl>
                                        <p:attrNameLst>
                                          <p:attrName>ppt_x</p:attrName>
                                        </p:attrNameLst>
                                      </p:cBhvr>
                                      <p:tavLst>
                                        <p:tav tm="0">
                                          <p:val>
                                            <p:strVal val="#ppt_x"/>
                                          </p:val>
                                        </p:tav>
                                        <p:tav tm="100000">
                                          <p:val>
                                            <p:strVal val="#ppt_x"/>
                                          </p:val>
                                        </p:tav>
                                      </p:tavLst>
                                    </p:anim>
                                    <p:anim calcmode="lin" valueType="num">
                                      <p:cBhvr>
                                        <p:cTn id="9" dur="1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293506" y="6402649"/>
            <a:ext cx="2743200" cy="365125"/>
          </a:xfrm>
        </p:spPr>
        <p:txBody>
          <a:bodyPr/>
          <a:lstStyle/>
          <a:p>
            <a:fld id="{685DEEB0-0D57-4C46-9A3A-CA2E40FA33D3}" type="slidenum">
              <a:rPr lang="en-US" smtClean="0">
                <a:solidFill>
                  <a:schemeClr val="tx1"/>
                </a:solidFill>
              </a:rPr>
              <a:t>69</a:t>
            </a:fld>
            <a:endParaRPr lang="en-US" dirty="0">
              <a:solidFill>
                <a:schemeClr val="tx1"/>
              </a:solidFill>
            </a:endParaRPr>
          </a:p>
        </p:txBody>
      </p:sp>
      <p:sp>
        <p:nvSpPr>
          <p:cNvPr id="5" name="Rectangle 4">
            <a:extLst>
              <a:ext uri="{FF2B5EF4-FFF2-40B4-BE49-F238E27FC236}">
                <a16:creationId xmlns:a16="http://schemas.microsoft.com/office/drawing/2014/main" id="{F3FCEA2F-9A31-44B7-8407-4DC6E0A8AA64}"/>
              </a:ext>
            </a:extLst>
          </p:cNvPr>
          <p:cNvSpPr/>
          <p:nvPr/>
        </p:nvSpPr>
        <p:spPr>
          <a:xfrm>
            <a:off x="0" y="203354"/>
            <a:ext cx="12191980"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w="3175">
                  <a:solidFill>
                    <a:srgbClr val="002060"/>
                  </a:solidFill>
                </a:ln>
                <a:blipFill dpi="0" rotWithShape="1">
                  <a:blip r:embed="rId3">
                    <a:extLst>
                      <a:ext uri="{28A0092B-C50C-407E-A947-70E740481C1C}">
                        <a14:useLocalDpi xmlns:a14="http://schemas.microsoft.com/office/drawing/2010/main" val="0"/>
                      </a:ext>
                    </a:extLst>
                  </a:blip>
                  <a:srcRect/>
                  <a:stretch>
                    <a:fillRect/>
                  </a:stretch>
                </a:blipFill>
                <a:effectLst>
                  <a:glow rad="228600">
                    <a:schemeClr val="accent2">
                      <a:lumMod val="40000"/>
                      <a:lumOff val="60000"/>
                      <a:alpha val="68000"/>
                    </a:schemeClr>
                  </a:glow>
                </a:effectLst>
                <a:latin typeface="Rockwell Extra Bold" pitchFamily="18" charset="0"/>
              </a:rPr>
              <a:t>Dawn:  Zion’s New Day Order</a:t>
            </a:r>
          </a:p>
        </p:txBody>
      </p:sp>
      <p:sp>
        <p:nvSpPr>
          <p:cNvPr id="7" name="Rectangle 6">
            <a:extLst>
              <a:ext uri="{FF2B5EF4-FFF2-40B4-BE49-F238E27FC236}">
                <a16:creationId xmlns:a16="http://schemas.microsoft.com/office/drawing/2014/main" id="{F3FCEA2F-9A31-44B7-8407-4DC6E0A8AA64}"/>
              </a:ext>
            </a:extLst>
          </p:cNvPr>
          <p:cNvSpPr/>
          <p:nvPr/>
        </p:nvSpPr>
        <p:spPr>
          <a:xfrm>
            <a:off x="20" y="4823581"/>
            <a:ext cx="12191980" cy="1938992"/>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cap="none" spc="0" dirty="0">
                <a:ln w="3175">
                  <a:solidFill>
                    <a:srgbClr val="002060"/>
                  </a:solidFill>
                </a:ln>
                <a:blipFill dpi="0" rotWithShape="1">
                  <a:blip r:embed="rId3">
                    <a:extLst>
                      <a:ext uri="{28A0092B-C50C-407E-A947-70E740481C1C}">
                        <a14:useLocalDpi xmlns:a14="http://schemas.microsoft.com/office/drawing/2010/main" val="0"/>
                      </a:ext>
                    </a:extLst>
                  </a:blip>
                  <a:srcRect/>
                  <a:stretch>
                    <a:fillRect/>
                  </a:stretch>
                </a:blipFill>
                <a:effectLst>
                  <a:glow rad="304800">
                    <a:schemeClr val="bg1">
                      <a:alpha val="67000"/>
                    </a:schemeClr>
                  </a:glow>
                </a:effectLst>
                <a:latin typeface="Arial Rounded MT Bold" pitchFamily="34" charset="0"/>
              </a:rPr>
              <a:t>Yahuah’s Divine Institution is </a:t>
            </a:r>
            <a:br>
              <a:rPr lang="en-US" sz="4000" b="1" cap="none" spc="0" dirty="0">
                <a:ln w="3175">
                  <a:solidFill>
                    <a:srgbClr val="002060"/>
                  </a:solidFill>
                </a:ln>
                <a:blipFill dpi="0" rotWithShape="1">
                  <a:blip r:embed="rId3">
                    <a:extLst>
                      <a:ext uri="{28A0092B-C50C-407E-A947-70E740481C1C}">
                        <a14:useLocalDpi xmlns:a14="http://schemas.microsoft.com/office/drawing/2010/main" val="0"/>
                      </a:ext>
                    </a:extLst>
                  </a:blip>
                  <a:srcRect/>
                  <a:stretch>
                    <a:fillRect/>
                  </a:stretch>
                </a:blipFill>
                <a:effectLst>
                  <a:glow rad="304800">
                    <a:schemeClr val="bg1">
                      <a:alpha val="67000"/>
                    </a:schemeClr>
                  </a:glow>
                </a:effectLst>
                <a:latin typeface="Arial Rounded MT Bold" pitchFamily="34" charset="0"/>
              </a:rPr>
            </a:br>
            <a:r>
              <a:rPr lang="en-US" sz="4000" b="1" cap="none" spc="0" dirty="0">
                <a:ln w="3175">
                  <a:solidFill>
                    <a:srgbClr val="002060"/>
                  </a:solidFill>
                </a:ln>
                <a:blipFill dpi="0" rotWithShape="1">
                  <a:blip r:embed="rId3">
                    <a:extLst>
                      <a:ext uri="{28A0092B-C50C-407E-A947-70E740481C1C}">
                        <a14:useLocalDpi xmlns:a14="http://schemas.microsoft.com/office/drawing/2010/main" val="0"/>
                      </a:ext>
                    </a:extLst>
                  </a:blip>
                  <a:srcRect/>
                  <a:stretch>
                    <a:fillRect/>
                  </a:stretch>
                </a:blipFill>
                <a:effectLst>
                  <a:glow rad="304800">
                    <a:schemeClr val="bg1">
                      <a:alpha val="67000"/>
                    </a:schemeClr>
                  </a:glow>
                </a:effectLst>
                <a:latin typeface="Arial Rounded MT Bold" pitchFamily="34" charset="0"/>
              </a:rPr>
              <a:t>currently being restored! </a:t>
            </a:r>
            <a:br>
              <a:rPr lang="en-US" sz="4000" b="1" cap="none" spc="0" dirty="0">
                <a:ln w="3175">
                  <a:solidFill>
                    <a:srgbClr val="002060"/>
                  </a:solidFill>
                </a:ln>
                <a:blipFill dpi="0" rotWithShape="1">
                  <a:blip r:embed="rId3">
                    <a:extLst>
                      <a:ext uri="{28A0092B-C50C-407E-A947-70E740481C1C}">
                        <a14:useLocalDpi xmlns:a14="http://schemas.microsoft.com/office/drawing/2010/main" val="0"/>
                      </a:ext>
                    </a:extLst>
                  </a:blip>
                  <a:srcRect/>
                  <a:stretch>
                    <a:fillRect/>
                  </a:stretch>
                </a:blipFill>
                <a:effectLst>
                  <a:glow rad="304800">
                    <a:schemeClr val="bg1">
                      <a:alpha val="67000"/>
                    </a:schemeClr>
                  </a:glow>
                </a:effectLst>
                <a:latin typeface="Arial Rounded MT Bold" pitchFamily="34" charset="0"/>
              </a:rPr>
            </a:br>
            <a:r>
              <a:rPr lang="en-US" sz="4000" b="1" cap="none" spc="0" dirty="0">
                <a:ln w="3175">
                  <a:solidFill>
                    <a:srgbClr val="002060"/>
                  </a:solidFill>
                </a:ln>
                <a:blipFill dpi="0" rotWithShape="1">
                  <a:blip r:embed="rId3">
                    <a:extLst>
                      <a:ext uri="{28A0092B-C50C-407E-A947-70E740481C1C}">
                        <a14:useLocalDpi xmlns:a14="http://schemas.microsoft.com/office/drawing/2010/main" val="0"/>
                      </a:ext>
                    </a:extLst>
                  </a:blip>
                  <a:srcRect/>
                  <a:stretch>
                    <a:fillRect/>
                  </a:stretch>
                </a:blipFill>
                <a:effectLst>
                  <a:glow rad="304800">
                    <a:schemeClr val="bg1">
                      <a:alpha val="67000"/>
                    </a:schemeClr>
                  </a:glow>
                </a:effectLst>
                <a:latin typeface="Arial Rounded MT Bold" pitchFamily="34" charset="0"/>
              </a:rPr>
              <a:t>Let’s have another look shall we?</a:t>
            </a:r>
          </a:p>
        </p:txBody>
      </p:sp>
    </p:spTree>
    <p:extLst>
      <p:ext uri="{BB962C8B-B14F-4D97-AF65-F5344CB8AC3E}">
        <p14:creationId xmlns:p14="http://schemas.microsoft.com/office/powerpoint/2010/main" val="15079569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7AE476-A0AE-49CD-A6C3-667FF252EE68}"/>
              </a:ext>
            </a:extLst>
          </p:cNvPr>
          <p:cNvSpPr/>
          <p:nvPr/>
        </p:nvSpPr>
        <p:spPr>
          <a:xfrm>
            <a:off x="3048000" y="2967335"/>
            <a:ext cx="6096000" cy="369332"/>
          </a:xfrm>
          <a:prstGeom prst="rect">
            <a:avLst/>
          </a:prstGeom>
        </p:spPr>
        <p:txBody>
          <a:bodyPr>
            <a:spAutoFit/>
          </a:bodyPr>
          <a:lstStyle/>
          <a:p>
            <a:endParaRPr lang="en-US" dirty="0"/>
          </a:p>
        </p:txBody>
      </p:sp>
      <p:sp>
        <p:nvSpPr>
          <p:cNvPr id="33" name="Slide Number Placeholder 2"/>
          <p:cNvSpPr txBox="1">
            <a:spLocks/>
          </p:cNvSpPr>
          <p:nvPr/>
        </p:nvSpPr>
        <p:spPr>
          <a:xfrm>
            <a:off x="9330481" y="6500914"/>
            <a:ext cx="2743200"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8BB047D-A6CD-43AB-96F0-683C726B586B}" type="slidenum">
              <a:rPr lang="en-US" sz="1400" b="1" smtClean="0"/>
              <a:pPr algn="r"/>
              <a:t>7</a:t>
            </a:fld>
            <a:endParaRPr lang="en-US" b="1" dirty="0"/>
          </a:p>
        </p:txBody>
      </p:sp>
      <p:sp>
        <p:nvSpPr>
          <p:cNvPr id="7" name="Rectangle 6">
            <a:extLst>
              <a:ext uri="{FF2B5EF4-FFF2-40B4-BE49-F238E27FC236}">
                <a16:creationId xmlns:a16="http://schemas.microsoft.com/office/drawing/2014/main" id="{C4B548D6-F834-4485-8EC6-666179D57E41}"/>
              </a:ext>
            </a:extLst>
          </p:cNvPr>
          <p:cNvSpPr/>
          <p:nvPr/>
        </p:nvSpPr>
        <p:spPr>
          <a:xfrm>
            <a:off x="6004560" y="188356"/>
            <a:ext cx="6065520" cy="3416320"/>
          </a:xfrm>
          <a:prstGeom prst="rect">
            <a:avLst/>
          </a:prstGeom>
        </p:spPr>
        <p:txBody>
          <a:bodyPr wrap="square">
            <a:spAutoFit/>
          </a:bodyPr>
          <a:lstStyle/>
          <a:p>
            <a:pPr lvl="0"/>
            <a:r>
              <a:rPr lang="en-US" sz="2400" dirty="0">
                <a:solidFill>
                  <a:srgbClr val="3333FF"/>
                </a:solidFill>
                <a:effectLst>
                  <a:outerShdw blurRad="38100" dist="38100" dir="2700000" algn="tl">
                    <a:srgbClr val="000000">
                      <a:alpha val="43137"/>
                    </a:srgbClr>
                  </a:outerShdw>
                </a:effectLst>
                <a:latin typeface="Tahoma"/>
              </a:rPr>
              <a:t>Yahuah</a:t>
            </a:r>
            <a:r>
              <a:rPr lang="en-US" sz="2400" dirty="0">
                <a:effectLst>
                  <a:outerShdw blurRad="38100" dist="38100" dir="2700000" algn="tl">
                    <a:srgbClr val="000000">
                      <a:alpha val="43137"/>
                    </a:srgbClr>
                  </a:outerShdw>
                </a:effectLst>
                <a:latin typeface="Tahoma"/>
              </a:rPr>
              <a:t> responds to this arrogance in the next three plagues:  </a:t>
            </a:r>
            <a:r>
              <a:rPr lang="en-US" sz="2400" b="1" dirty="0">
                <a:solidFill>
                  <a:srgbClr val="00B050"/>
                </a:solidFill>
                <a:effectLst>
                  <a:outerShdw blurRad="38100" dist="38100" dir="2700000" algn="tl">
                    <a:srgbClr val="000000">
                      <a:alpha val="43137"/>
                    </a:srgbClr>
                  </a:outerShdw>
                </a:effectLst>
                <a:latin typeface="Tahoma"/>
              </a:rPr>
              <a:t>#8, locusts</a:t>
            </a:r>
            <a:r>
              <a:rPr lang="en-US" sz="2400" dirty="0">
                <a:effectLst>
                  <a:outerShdw blurRad="38100" dist="38100" dir="2700000" algn="tl">
                    <a:srgbClr val="000000">
                      <a:alpha val="43137"/>
                    </a:srgbClr>
                  </a:outerShdw>
                </a:effectLst>
                <a:latin typeface="Tahoma"/>
              </a:rPr>
              <a:t>, which blot out the </a:t>
            </a:r>
            <a:r>
              <a:rPr lang="en-US" sz="2400" b="1" dirty="0">
                <a:solidFill>
                  <a:srgbClr val="FFC000"/>
                </a:solidFill>
                <a:effectLst>
                  <a:outerShdw blurRad="38100" dist="38100" dir="2700000" algn="tl">
                    <a:srgbClr val="000000">
                      <a:alpha val="43137"/>
                    </a:srgbClr>
                  </a:outerShdw>
                </a:effectLst>
                <a:latin typeface="Tahoma"/>
              </a:rPr>
              <a:t>[false] sun god </a:t>
            </a:r>
            <a:r>
              <a:rPr lang="en-US" sz="2400" dirty="0">
                <a:effectLst>
                  <a:outerShdw blurRad="38100" dist="38100" dir="2700000" algn="tl">
                    <a:srgbClr val="000000">
                      <a:alpha val="43137"/>
                    </a:srgbClr>
                  </a:outerShdw>
                </a:effectLst>
                <a:latin typeface="Tahoma"/>
              </a:rPr>
              <a:t>in midday (see 10:15); #9, </a:t>
            </a:r>
            <a:r>
              <a:rPr lang="en-US" sz="2400" b="1" dirty="0">
                <a:effectLst>
                  <a:outerShdw blurRad="38100" dist="38100" dir="2700000" algn="tl">
                    <a:srgbClr val="000000">
                      <a:alpha val="43137"/>
                    </a:srgbClr>
                  </a:outerShdw>
                </a:effectLst>
                <a:latin typeface="Tahoma"/>
              </a:rPr>
              <a:t>darkness</a:t>
            </a:r>
            <a:r>
              <a:rPr lang="en-US" sz="2400" dirty="0">
                <a:effectLst>
                  <a:outerShdw blurRad="38100" dist="38100" dir="2700000" algn="tl">
                    <a:srgbClr val="000000">
                      <a:alpha val="43137"/>
                    </a:srgbClr>
                  </a:outerShdw>
                </a:effectLst>
                <a:latin typeface="Tahoma"/>
              </a:rPr>
              <a:t>, (some believe was a sandstorm), which </a:t>
            </a:r>
            <a:r>
              <a:rPr lang="en-US" sz="2400" b="1" dirty="0">
                <a:effectLst>
                  <a:outerShdw blurRad="38100" dist="38100" dir="2700000" algn="tl">
                    <a:srgbClr val="000000">
                      <a:alpha val="43137"/>
                    </a:srgbClr>
                  </a:outerShdw>
                </a:effectLst>
                <a:latin typeface="Tahoma"/>
              </a:rPr>
              <a:t>darkens</a:t>
            </a:r>
            <a:r>
              <a:rPr lang="en-US" sz="2400" dirty="0">
                <a:effectLst>
                  <a:outerShdw blurRad="38100" dist="38100" dir="2700000" algn="tl">
                    <a:srgbClr val="000000">
                      <a:alpha val="43137"/>
                    </a:srgbClr>
                  </a:outerShdw>
                </a:effectLst>
                <a:latin typeface="Tahoma"/>
              </a:rPr>
              <a:t> the skies for three days (see 10:22); and #10, </a:t>
            </a:r>
            <a:br>
              <a:rPr lang="en-US" sz="2400" dirty="0">
                <a:effectLst>
                  <a:outerShdw blurRad="38100" dist="38100" dir="2700000" algn="tl">
                    <a:srgbClr val="000000">
                      <a:alpha val="43137"/>
                    </a:srgbClr>
                  </a:outerShdw>
                </a:effectLst>
                <a:latin typeface="Tahoma"/>
              </a:rPr>
            </a:br>
            <a:r>
              <a:rPr lang="en-US" sz="2400" b="1" dirty="0">
                <a:effectLst>
                  <a:outerShdw blurRad="38100" dist="38100" dir="2700000" algn="tl">
                    <a:srgbClr val="000000">
                      <a:alpha val="43137"/>
                    </a:srgbClr>
                  </a:outerShdw>
                </a:effectLst>
                <a:latin typeface="Tahoma"/>
              </a:rPr>
              <a:t>the death of the firstborn at midnight</a:t>
            </a:r>
            <a:r>
              <a:rPr lang="en-US" sz="2400" dirty="0">
                <a:effectLst>
                  <a:outerShdw blurRad="38100" dist="38100" dir="2700000" algn="tl">
                    <a:srgbClr val="000000">
                      <a:alpha val="43137"/>
                    </a:srgbClr>
                  </a:outerShdw>
                </a:effectLst>
                <a:latin typeface="Tahoma"/>
              </a:rPr>
              <a:t>, the </a:t>
            </a:r>
            <a:r>
              <a:rPr lang="en-US" sz="2400" b="1" dirty="0">
                <a:effectLst>
                  <a:outerShdw blurRad="38100" dist="38100" dir="2700000" algn="tl">
                    <a:srgbClr val="000000">
                      <a:alpha val="43137"/>
                    </a:srgbClr>
                  </a:outerShdw>
                </a:effectLst>
                <a:latin typeface="Tahoma"/>
              </a:rPr>
              <a:t>darkest</a:t>
            </a:r>
            <a:r>
              <a:rPr lang="en-US" sz="2400" dirty="0">
                <a:effectLst>
                  <a:outerShdw blurRad="38100" dist="38100" dir="2700000" algn="tl">
                    <a:srgbClr val="000000">
                      <a:alpha val="43137"/>
                    </a:srgbClr>
                  </a:outerShdw>
                </a:effectLst>
                <a:latin typeface="Tahoma"/>
              </a:rPr>
              <a:t> part of the night, when Ra is most distant from shining (see 12:29). </a:t>
            </a:r>
          </a:p>
        </p:txBody>
      </p:sp>
    </p:spTree>
    <p:extLst>
      <p:ext uri="{BB962C8B-B14F-4D97-AF65-F5344CB8AC3E}">
        <p14:creationId xmlns:p14="http://schemas.microsoft.com/office/powerpoint/2010/main" val="21713771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Placeholder 34">
            <a:extLst>
              <a:ext uri="{FF2B5EF4-FFF2-40B4-BE49-F238E27FC236}">
                <a16:creationId xmlns:a16="http://schemas.microsoft.com/office/drawing/2014/main" id="{42205229-0A66-44C3-9924-2B1EE3626C52}"/>
              </a:ext>
            </a:extLst>
          </p:cNvPr>
          <p:cNvPicPr>
            <a:picLocks noGrp="1" noChangeAspect="1"/>
          </p:cNvPicPr>
          <p:nvPr>
            <p:ph type="pic" sz="quarter" idx="12"/>
          </p:nvPr>
        </p:nvPicPr>
        <p:blipFill rotWithShape="1">
          <a:blip r:embed="rId2" cstate="email">
            <a:extLst>
              <a:ext uri="{28A0092B-C50C-407E-A947-70E740481C1C}">
                <a14:useLocalDpi xmlns:a14="http://schemas.microsoft.com/office/drawing/2010/main"/>
              </a:ext>
            </a:extLst>
          </a:blip>
          <a:srcRect/>
          <a:stretch/>
        </p:blipFill>
        <p:spPr>
          <a:xfrm>
            <a:off x="0" y="0"/>
            <a:ext cx="7162800" cy="6858000"/>
          </a:xfrm>
          <a:prstGeom prst="rect">
            <a:avLst/>
          </a:prstGeom>
          <a:scene3d>
            <a:camera prst="orthographicFront"/>
            <a:lightRig rig="threePt" dir="t"/>
          </a:scene3d>
          <a:sp3d>
            <a:bevelT/>
          </a:sp3d>
        </p:spPr>
      </p:pic>
      <p:sp>
        <p:nvSpPr>
          <p:cNvPr id="3" name="Rectangle 2">
            <a:extLst>
              <a:ext uri="{FF2B5EF4-FFF2-40B4-BE49-F238E27FC236}">
                <a16:creationId xmlns:a16="http://schemas.microsoft.com/office/drawing/2014/main" id="{7C974215-8080-4BBC-9702-BA4D0454F73F}"/>
              </a:ext>
            </a:extLst>
          </p:cNvPr>
          <p:cNvSpPr/>
          <p:nvPr/>
        </p:nvSpPr>
        <p:spPr>
          <a:xfrm>
            <a:off x="7252820" y="313647"/>
            <a:ext cx="4838700" cy="6154505"/>
          </a:xfrm>
          <a:prstGeom prst="rect">
            <a:avLst/>
          </a:prstGeom>
        </p:spPr>
        <p:txBody>
          <a:bodyPr wrap="square">
            <a:spAutoFit/>
            <a:scene3d>
              <a:camera prst="orthographicFront"/>
              <a:lightRig rig="threePt" dir="t"/>
            </a:scene3d>
            <a:sp3d extrusionH="57150">
              <a:bevelT w="38100" h="38100"/>
            </a:sp3d>
          </a:bodyPr>
          <a:lstStyle/>
          <a:p>
            <a:pPr lvl="0" algn="ctr">
              <a:lnSpc>
                <a:spcPct val="115000"/>
              </a:lnSpc>
              <a:spcAft>
                <a:spcPts val="1000"/>
              </a:spcAft>
            </a:pPr>
            <a:r>
              <a:rPr lang="en-US" sz="3200" b="1" dirty="0">
                <a:effectLst>
                  <a:glow rad="127000">
                    <a:srgbClr val="FFFF00"/>
                  </a:glow>
                  <a:outerShdw blurRad="38100" dist="38100" dir="2700000" algn="tl">
                    <a:srgbClr val="000000">
                      <a:alpha val="43137"/>
                    </a:srgbClr>
                  </a:outerShdw>
                </a:effectLst>
                <a:uFill>
                  <a:solidFill>
                    <a:srgbClr val="FF33CC"/>
                  </a:solidFill>
                </a:uFill>
                <a:latin typeface="Arial" panose="020B0604020202020204" pitchFamily="34" charset="0"/>
                <a:ea typeface="Calibri" panose="020F0502020204030204" pitchFamily="34" charset="0"/>
                <a:cs typeface="Arial" panose="020B0604020202020204" pitchFamily="34" charset="0"/>
              </a:rPr>
              <a:t>Who</a:t>
            </a:r>
            <a:r>
              <a:rPr lang="en-US" sz="3200" b="1" dirty="0">
                <a:effectLst>
                  <a:outerShdw blurRad="38100" dist="38100" dir="2700000" algn="tl">
                    <a:srgbClr val="000000">
                      <a:alpha val="43137"/>
                    </a:srgbClr>
                  </a:outerShdw>
                </a:effectLst>
                <a:uFill>
                  <a:solidFill>
                    <a:srgbClr val="FF33CC"/>
                  </a:solidFill>
                </a:uFill>
                <a:latin typeface="Arial" panose="020B0604020202020204" pitchFamily="34" charset="0"/>
                <a:ea typeface="Calibri" panose="020F0502020204030204" pitchFamily="34" charset="0"/>
                <a:cs typeface="Arial" panose="020B0604020202020204" pitchFamily="34" charset="0"/>
              </a:rPr>
              <a:t> </a:t>
            </a:r>
            <a:r>
              <a:rPr lang="en-US" sz="3200" b="1" u="dbl" dirty="0">
                <a:effectLst>
                  <a:outerShdw blurRad="38100" dist="38100" dir="2700000" algn="tl">
                    <a:srgbClr val="000000">
                      <a:alpha val="43137"/>
                    </a:srgbClr>
                  </a:outerShdw>
                </a:effectLst>
                <a:uFill>
                  <a:solidFill>
                    <a:srgbClr val="FF33CC"/>
                  </a:solidFill>
                </a:uFill>
                <a:latin typeface="Arial" panose="020B0604020202020204" pitchFamily="34" charset="0"/>
                <a:ea typeface="Calibri" panose="020F0502020204030204" pitchFamily="34" charset="0"/>
                <a:cs typeface="Arial" panose="020B0604020202020204" pitchFamily="34" charset="0"/>
              </a:rPr>
              <a:t>told </a:t>
            </a:r>
            <a:r>
              <a:rPr lang="en-US" sz="3200" b="1" u="dbl" dirty="0" err="1">
                <a:effectLst>
                  <a:outerShdw blurRad="38100" dist="38100" dir="2700000" algn="tl">
                    <a:srgbClr val="000000">
                      <a:alpha val="43137"/>
                    </a:srgbClr>
                  </a:outerShdw>
                </a:effectLst>
                <a:uFill>
                  <a:solidFill>
                    <a:srgbClr val="FF33CC"/>
                  </a:solidFill>
                </a:uFill>
                <a:latin typeface="Arial" panose="020B0604020202020204" pitchFamily="34" charset="0"/>
                <a:ea typeface="Calibri" panose="020F0502020204030204" pitchFamily="34" charset="0"/>
                <a:cs typeface="Arial" panose="020B0604020202020204" pitchFamily="34" charset="0"/>
              </a:rPr>
              <a:t>Mosheh</a:t>
            </a:r>
            <a:r>
              <a:rPr lang="en-US" sz="32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br>
              <a:rPr lang="en-US" sz="32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r>
              <a:rPr lang="en-US" sz="32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to write &lt;</a:t>
            </a:r>
            <a:r>
              <a:rPr lang="en-US" sz="3200" b="1" dirty="0">
                <a:solidFill>
                  <a:srgbClr val="D60093"/>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machar</a:t>
            </a:r>
            <a:r>
              <a:rPr lang="en-US" sz="32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&gt;         (“</a:t>
            </a:r>
            <a:r>
              <a:rPr lang="en-US" sz="3200" b="1" dirty="0">
                <a:solidFill>
                  <a:srgbClr val="D60093"/>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to morrow</a:t>
            </a:r>
            <a:r>
              <a:rPr lang="en-US" sz="32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3200" b="1" u="sng" dirty="0">
                <a:solidFill>
                  <a:srgbClr val="FF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and</a:t>
            </a:r>
            <a:r>
              <a:rPr lang="en-US" sz="32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&lt;</a:t>
            </a:r>
            <a:r>
              <a:rPr lang="en-US" sz="3200" b="1" dirty="0">
                <a:solidFill>
                  <a:srgbClr val="FF00FF"/>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boqer</a:t>
            </a:r>
            <a:r>
              <a:rPr lang="en-US" sz="32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&gt; (“morning”) when </a:t>
            </a:r>
            <a:r>
              <a:rPr lang="en-US" sz="3200" b="1" dirty="0">
                <a:solidFill>
                  <a:srgbClr val="00B050"/>
                </a:solidFill>
                <a:effectLst>
                  <a:outerShdw blurRad="38100" dist="38100" dir="2700000" algn="tl">
                    <a:srgbClr val="000000">
                      <a:alpha val="43137"/>
                    </a:srgbClr>
                  </a:outerShdw>
                </a:effectLst>
                <a:uFill>
                  <a:solidFill>
                    <a:srgbClr val="00B050"/>
                  </a:solidFill>
                </a:uFill>
                <a:latin typeface="Arial" panose="020B0604020202020204" pitchFamily="34" charset="0"/>
                <a:ea typeface="Calibri" panose="020F0502020204030204" pitchFamily="34" charset="0"/>
                <a:cs typeface="Arial" panose="020B0604020202020204" pitchFamily="34" charset="0"/>
              </a:rPr>
              <a:t>prophesying</a:t>
            </a:r>
            <a:r>
              <a:rPr lang="en-US" sz="32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this advance timing for the arrival of the locusts?</a:t>
            </a:r>
            <a:endParaRPr lang="en-US" sz="32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algn="ctr"/>
            <a:r>
              <a:rPr lang="en-US" sz="32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See </a:t>
            </a:r>
            <a:r>
              <a:rPr lang="en-US" sz="3200" b="1" dirty="0">
                <a:solidFill>
                  <a:srgbClr val="0070C0"/>
                </a:solidFill>
                <a:latin typeface="Verdana" panose="020B0604030504040204" pitchFamily="34" charset="0"/>
              </a:rPr>
              <a:t>Exo 10:1</a:t>
            </a:r>
            <a:r>
              <a:rPr lang="en-US" sz="3200" dirty="0">
                <a:solidFill>
                  <a:srgbClr val="0070C0"/>
                </a:solidFill>
                <a:latin typeface="Verdana" panose="020B0604030504040204" pitchFamily="34" charset="0"/>
              </a:rPr>
              <a:t> </a:t>
            </a:r>
            <a:br>
              <a:rPr lang="en-US" sz="3200" dirty="0">
                <a:solidFill>
                  <a:srgbClr val="0070C0"/>
                </a:solidFill>
                <a:latin typeface="Verdana" panose="020B0604030504040204" pitchFamily="34" charset="0"/>
              </a:rPr>
            </a:br>
            <a:r>
              <a:rPr lang="en-US" sz="3200" b="1" dirty="0">
                <a:ln>
                  <a:solidFill>
                    <a:srgbClr val="3333FF"/>
                  </a:solidFill>
                </a:ln>
                <a:solidFill>
                  <a:schemeClr val="accent2">
                    <a:lumMod val="75000"/>
                  </a:schemeClr>
                </a:solidFill>
                <a:latin typeface="Verdana" panose="020B0604030504040204" pitchFamily="34" charset="0"/>
              </a:rPr>
              <a:t>AND </a:t>
            </a:r>
            <a:r>
              <a:rPr lang="en-US" sz="3200" b="1" dirty="0">
                <a:ln w="19050">
                  <a:solidFill>
                    <a:srgbClr val="3333FF"/>
                  </a:solidFill>
                </a:ln>
                <a:solidFill>
                  <a:schemeClr val="accent2">
                    <a:lumMod val="75000"/>
                  </a:schemeClr>
                </a:solidFill>
                <a:latin typeface="Verdana" panose="020B0604030504040204" pitchFamily="34" charset="0"/>
              </a:rPr>
              <a:t>YAHUAH</a:t>
            </a:r>
            <a:r>
              <a:rPr lang="en-US" sz="3200" b="1" dirty="0">
                <a:ln>
                  <a:solidFill>
                    <a:srgbClr val="3333FF"/>
                  </a:solidFill>
                </a:ln>
                <a:solidFill>
                  <a:schemeClr val="accent2">
                    <a:lumMod val="75000"/>
                  </a:schemeClr>
                </a:solidFill>
                <a:latin typeface="Verdana" panose="020B0604030504040204" pitchFamily="34" charset="0"/>
              </a:rPr>
              <a:t> said </a:t>
            </a:r>
            <a:r>
              <a:rPr lang="en-US" sz="3200" dirty="0">
                <a:latin typeface="Verdana" panose="020B0604030504040204" pitchFamily="34" charset="0"/>
              </a:rPr>
              <a:t>unto El-Mosheh, </a:t>
            </a:r>
            <a:br>
              <a:rPr lang="en-US" sz="3200" dirty="0">
                <a:latin typeface="Verdana" panose="020B0604030504040204" pitchFamily="34" charset="0"/>
              </a:rPr>
            </a:br>
            <a:r>
              <a:rPr lang="en-US" sz="3200" dirty="0">
                <a:latin typeface="Verdana" panose="020B0604030504040204" pitchFamily="34" charset="0"/>
              </a:rPr>
              <a:t>Go in unto </a:t>
            </a:r>
            <a:r>
              <a:rPr lang="en-US" sz="3200" dirty="0" err="1">
                <a:latin typeface="Verdana" panose="020B0604030504040204" pitchFamily="34" charset="0"/>
              </a:rPr>
              <a:t>Phar`oh</a:t>
            </a:r>
            <a:r>
              <a:rPr lang="en-US" sz="3200" dirty="0">
                <a:latin typeface="Verdana" panose="020B0604030504040204" pitchFamily="34" charset="0"/>
              </a:rPr>
              <a:t>. </a:t>
            </a:r>
            <a:endParaRPr lang="en-US" sz="2000" i="1" dirty="0">
              <a:latin typeface="Verdana" panose="020B0604030504040204" pitchFamily="34" charset="0"/>
            </a:endParaRPr>
          </a:p>
        </p:txBody>
      </p:sp>
      <p:sp>
        <p:nvSpPr>
          <p:cNvPr id="5" name="Slide Number Placeholder 2"/>
          <p:cNvSpPr txBox="1">
            <a:spLocks/>
          </p:cNvSpPr>
          <p:nvPr/>
        </p:nvSpPr>
        <p:spPr>
          <a:xfrm>
            <a:off x="9330481" y="6500914"/>
            <a:ext cx="2743200"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8BB047D-A6CD-43AB-96F0-683C726B586B}" type="slidenum">
              <a:rPr lang="en-US" sz="1400" b="1" smtClean="0"/>
              <a:pPr algn="r"/>
              <a:t>70</a:t>
            </a:fld>
            <a:endParaRPr lang="en-US" b="1" dirty="0"/>
          </a:p>
        </p:txBody>
      </p:sp>
    </p:spTree>
    <p:extLst>
      <p:ext uri="{BB962C8B-B14F-4D97-AF65-F5344CB8AC3E}">
        <p14:creationId xmlns:p14="http://schemas.microsoft.com/office/powerpoint/2010/main" val="36253687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54000">
              <a:srgbClr val="AAB3D8"/>
            </a:gs>
            <a:gs pos="41000">
              <a:schemeClr val="accent6">
                <a:lumMod val="60000"/>
                <a:lumOff val="40000"/>
              </a:schemeClr>
            </a:gs>
            <a:gs pos="19000">
              <a:schemeClr val="accent6">
                <a:lumMod val="40000"/>
                <a:lumOff val="60000"/>
              </a:schemeClr>
            </a:gs>
            <a:gs pos="96000">
              <a:schemeClr val="accent2">
                <a:lumMod val="75000"/>
              </a:schemeClr>
            </a:gs>
            <a:gs pos="80000">
              <a:srgbClr val="5E85C6"/>
            </a:gs>
            <a:gs pos="69000">
              <a:schemeClr val="accent2">
                <a:lumMod val="60000"/>
                <a:lumOff val="40000"/>
              </a:schemeClr>
            </a:gs>
            <a:gs pos="0">
              <a:schemeClr val="accent5">
                <a:lumMod val="20000"/>
                <a:lumOff val="80000"/>
              </a:schemeClr>
            </a:gs>
          </a:gsLst>
          <a:lin ang="5400000" scaled="0"/>
        </a:gradFill>
        <a:effectLst/>
      </p:bgPr>
    </p:bg>
    <p:spTree>
      <p:nvGrpSpPr>
        <p:cNvPr id="1" name=""/>
        <p:cNvGrpSpPr/>
        <p:nvPr/>
      </p:nvGrpSpPr>
      <p:grpSpPr>
        <a:xfrm>
          <a:off x="0" y="0"/>
          <a:ext cx="0" cy="0"/>
          <a:chOff x="0" y="0"/>
          <a:chExt cx="0" cy="0"/>
        </a:xfrm>
      </p:grpSpPr>
      <p:cxnSp>
        <p:nvCxnSpPr>
          <p:cNvPr id="52" name="Straight Arrow Connector 51"/>
          <p:cNvCxnSpPr/>
          <p:nvPr/>
        </p:nvCxnSpPr>
        <p:spPr>
          <a:xfrm>
            <a:off x="3865527" y="1140823"/>
            <a:ext cx="2187560" cy="0"/>
          </a:xfrm>
          <a:prstGeom prst="straightConnector1">
            <a:avLst/>
          </a:prstGeom>
          <a:ln w="76200">
            <a:solidFill>
              <a:srgbClr val="D60093"/>
            </a:solidFill>
            <a:headEnd type="none" w="med" len="med"/>
            <a:tailEnd type="triangle" w="med" len="med"/>
          </a:ln>
          <a:effectLst>
            <a:glow rad="76200">
              <a:srgbClr val="FFFF00"/>
            </a:glow>
          </a:effectLst>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pic>
        <p:nvPicPr>
          <p:cNvPr id="19" name="Picture 18" descr="A insect on a flower&#10;&#10;Description automatically generated">
            <a:extLst>
              <a:ext uri="{FF2B5EF4-FFF2-40B4-BE49-F238E27FC236}">
                <a16:creationId xmlns:a16="http://schemas.microsoft.com/office/drawing/2014/main" id="{F3D5C185-1274-4F49-A5F9-76AB4EF0487D}"/>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473275" y="6144126"/>
            <a:ext cx="3437449" cy="3402492"/>
          </a:xfrm>
          <a:prstGeom prst="rect">
            <a:avLst/>
          </a:prstGeom>
        </p:spPr>
      </p:pic>
      <p:pic>
        <p:nvPicPr>
          <p:cNvPr id="21" name="Picture 20" descr="A insect on the ground&#10;&#10;Description automatically generated">
            <a:extLst>
              <a:ext uri="{FF2B5EF4-FFF2-40B4-BE49-F238E27FC236}">
                <a16:creationId xmlns:a16="http://schemas.microsoft.com/office/drawing/2014/main" id="{551FF4D8-0D5B-49B8-939D-F5C33746C21A}"/>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58100" y="3937699"/>
            <a:ext cx="5331460" cy="6858000"/>
          </a:xfrm>
          <a:prstGeom prst="rect">
            <a:avLst/>
          </a:prstGeom>
        </p:spPr>
      </p:pic>
      <p:pic>
        <p:nvPicPr>
          <p:cNvPr id="24" name="Picture 23">
            <a:extLst>
              <a:ext uri="{FF2B5EF4-FFF2-40B4-BE49-F238E27FC236}">
                <a16:creationId xmlns:a16="http://schemas.microsoft.com/office/drawing/2014/main" id="{ED3B32B9-B60D-4EE3-B74E-E7ACAF8FC9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884622" y="550830"/>
            <a:ext cx="6200169" cy="4170025"/>
          </a:xfrm>
          <a:prstGeom prst="rect">
            <a:avLst/>
          </a:prstGeom>
        </p:spPr>
      </p:pic>
      <p:pic>
        <p:nvPicPr>
          <p:cNvPr id="25" name="Picture 24">
            <a:extLst>
              <a:ext uri="{FF2B5EF4-FFF2-40B4-BE49-F238E27FC236}">
                <a16:creationId xmlns:a16="http://schemas.microsoft.com/office/drawing/2014/main" id="{35AD4328-B110-4C76-A8C1-B2D06083B13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79490" y="2993978"/>
            <a:ext cx="6200169" cy="4170025"/>
          </a:xfrm>
          <a:prstGeom prst="rect">
            <a:avLst/>
          </a:prstGeom>
        </p:spPr>
      </p:pic>
      <p:pic>
        <p:nvPicPr>
          <p:cNvPr id="26" name="Picture 25">
            <a:extLst>
              <a:ext uri="{FF2B5EF4-FFF2-40B4-BE49-F238E27FC236}">
                <a16:creationId xmlns:a16="http://schemas.microsoft.com/office/drawing/2014/main" id="{9D922927-5C7E-4F35-AF07-E2C70CEC128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927535" y="-1629089"/>
            <a:ext cx="6200169" cy="4170025"/>
          </a:xfrm>
          <a:prstGeom prst="rect">
            <a:avLst/>
          </a:prstGeom>
        </p:spPr>
      </p:pic>
      <p:sp>
        <p:nvSpPr>
          <p:cNvPr id="2" name="Slide Number Placeholder 1">
            <a:extLst>
              <a:ext uri="{FF2B5EF4-FFF2-40B4-BE49-F238E27FC236}">
                <a16:creationId xmlns:a16="http://schemas.microsoft.com/office/drawing/2014/main" id="{07651C9E-1FA2-42F5-8267-103FE0BE44CE}"/>
              </a:ext>
            </a:extLst>
          </p:cNvPr>
          <p:cNvSpPr>
            <a:spLocks noGrp="1"/>
          </p:cNvSpPr>
          <p:nvPr>
            <p:ph type="sldNum" sz="quarter" idx="12"/>
          </p:nvPr>
        </p:nvSpPr>
        <p:spPr>
          <a:xfrm>
            <a:off x="11609038" y="6420067"/>
            <a:ext cx="551167" cy="377825"/>
          </a:xfrm>
        </p:spPr>
        <p:txBody>
          <a:bodyPr/>
          <a:lstStyle/>
          <a:p>
            <a:fld id="{C16E2650-BC37-4579-857D-5F97C7CBFAB1}" type="slidenum">
              <a:rPr lang="en-US" sz="1800" smtClean="0">
                <a:solidFill>
                  <a:prstClr val="white"/>
                </a:solidFill>
              </a:rPr>
              <a:pPr/>
              <a:t>71</a:t>
            </a:fld>
            <a:endParaRPr lang="en-US" dirty="0">
              <a:solidFill>
                <a:prstClr val="white"/>
              </a:solidFill>
            </a:endParaRPr>
          </a:p>
        </p:txBody>
      </p:sp>
      <p:graphicFrame>
        <p:nvGraphicFramePr>
          <p:cNvPr id="32" name="Table 31"/>
          <p:cNvGraphicFramePr>
            <a:graphicFrameLocks noGrp="1"/>
          </p:cNvGraphicFramePr>
          <p:nvPr/>
        </p:nvGraphicFramePr>
        <p:xfrm>
          <a:off x="1070486" y="1403440"/>
          <a:ext cx="10061608" cy="581233"/>
        </p:xfrm>
        <a:graphic>
          <a:graphicData uri="http://schemas.openxmlformats.org/drawingml/2006/table">
            <a:tbl>
              <a:tblPr firstRow="1" bandRow="1">
                <a:tableStyleId>{5C22544A-7EE6-4342-B048-85BDC9FD1C3A}</a:tableStyleId>
              </a:tblPr>
              <a:tblGrid>
                <a:gridCol w="2515402">
                  <a:extLst>
                    <a:ext uri="{9D8B030D-6E8A-4147-A177-3AD203B41FA5}">
                      <a16:colId xmlns:a16="http://schemas.microsoft.com/office/drawing/2014/main" val="20000"/>
                    </a:ext>
                  </a:extLst>
                </a:gridCol>
                <a:gridCol w="2515402">
                  <a:extLst>
                    <a:ext uri="{9D8B030D-6E8A-4147-A177-3AD203B41FA5}">
                      <a16:colId xmlns:a16="http://schemas.microsoft.com/office/drawing/2014/main" val="20001"/>
                    </a:ext>
                  </a:extLst>
                </a:gridCol>
                <a:gridCol w="2515402">
                  <a:extLst>
                    <a:ext uri="{9D8B030D-6E8A-4147-A177-3AD203B41FA5}">
                      <a16:colId xmlns:a16="http://schemas.microsoft.com/office/drawing/2014/main" val="20002"/>
                    </a:ext>
                  </a:extLst>
                </a:gridCol>
                <a:gridCol w="2515402">
                  <a:extLst>
                    <a:ext uri="{9D8B030D-6E8A-4147-A177-3AD203B41FA5}">
                      <a16:colId xmlns:a16="http://schemas.microsoft.com/office/drawing/2014/main" val="20003"/>
                    </a:ext>
                  </a:extLst>
                </a:gridCol>
              </a:tblGrid>
              <a:tr h="581233">
                <a:tc>
                  <a:txBody>
                    <a:bodyPr/>
                    <a:lstStyle/>
                    <a:p>
                      <a:pPr algn="ctr"/>
                      <a:r>
                        <a:rPr lang="en-CA" sz="2400" dirty="0">
                          <a:solidFill>
                            <a:srgbClr val="3333FF"/>
                          </a:solidFill>
                        </a:rPr>
                        <a:t>Light Season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00FFFF"/>
                    </a:solidFill>
                  </a:tcPr>
                </a:tc>
                <a:tc>
                  <a:txBody>
                    <a:bodyPr/>
                    <a:lstStyle/>
                    <a:p>
                      <a:pPr algn="ctr"/>
                      <a:r>
                        <a:rPr lang="en-CA" sz="2400" dirty="0">
                          <a:solidFill>
                            <a:srgbClr val="3AF0AB"/>
                          </a:solidFill>
                        </a:rPr>
                        <a:t>Night </a:t>
                      </a:r>
                      <a:r>
                        <a:rPr lang="en-CA" sz="2400" baseline="0" dirty="0">
                          <a:solidFill>
                            <a:srgbClr val="3AF0AB"/>
                          </a:solidFill>
                        </a:rPr>
                        <a:t>Season #1</a:t>
                      </a:r>
                      <a:endParaRPr lang="en-CA" sz="2400" dirty="0">
                        <a:solidFill>
                          <a:srgbClr val="3AF0AB"/>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r>
                        <a:rPr lang="en-CA" sz="2400" dirty="0">
                          <a:solidFill>
                            <a:srgbClr val="3333FF"/>
                          </a:solidFill>
                        </a:rPr>
                        <a:t>Light Season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00FFFF"/>
                    </a:solidFill>
                  </a:tcPr>
                </a:tc>
                <a:tc>
                  <a:txBody>
                    <a:bodyPr/>
                    <a:lstStyle/>
                    <a:p>
                      <a:pPr algn="ctr"/>
                      <a:r>
                        <a:rPr lang="en-CA" sz="2400" dirty="0">
                          <a:solidFill>
                            <a:srgbClr val="3AF0AB"/>
                          </a:solidFill>
                        </a:rPr>
                        <a:t>Night Season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extLst>
                  <a:ext uri="{0D108BD9-81ED-4DB2-BD59-A6C34878D82A}">
                    <a16:rowId xmlns:a16="http://schemas.microsoft.com/office/drawing/2014/main" val="10000"/>
                  </a:ext>
                </a:extLst>
              </a:tr>
            </a:tbl>
          </a:graphicData>
        </a:graphic>
      </p:graphicFrame>
      <p:sp>
        <p:nvSpPr>
          <p:cNvPr id="34" name="Right Bracket 33"/>
          <p:cNvSpPr/>
          <p:nvPr/>
        </p:nvSpPr>
        <p:spPr>
          <a:xfrm rot="16200000">
            <a:off x="3521978" y="-1188300"/>
            <a:ext cx="140247" cy="5043232"/>
          </a:xfrm>
          <a:prstGeom prst="rightBracket">
            <a:avLst>
              <a:gd name="adj" fmla="val 252191"/>
            </a:avLst>
          </a:prstGeom>
          <a:solidFill>
            <a:schemeClr val="accent1">
              <a:lumMod val="60000"/>
              <a:lumOff val="40000"/>
            </a:schemeClr>
          </a:solidFill>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solidFill>
                <a:prstClr val="white"/>
              </a:solidFill>
            </a:endParaRPr>
          </a:p>
        </p:txBody>
      </p:sp>
      <p:cxnSp>
        <p:nvCxnSpPr>
          <p:cNvPr id="36" name="Straight Connector 35"/>
          <p:cNvCxnSpPr/>
          <p:nvPr/>
        </p:nvCxnSpPr>
        <p:spPr>
          <a:xfrm flipH="1" flipV="1">
            <a:off x="1069944" y="550830"/>
            <a:ext cx="541" cy="1433843"/>
          </a:xfrm>
          <a:prstGeom prst="line">
            <a:avLst/>
          </a:prstGeom>
          <a:ln w="76200">
            <a:solidFill>
              <a:srgbClr val="D60093"/>
            </a:solidFill>
          </a:ln>
          <a:effectLst>
            <a:glow rad="762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6082689" y="550830"/>
            <a:ext cx="13313" cy="1454267"/>
          </a:xfrm>
          <a:prstGeom prst="line">
            <a:avLst/>
          </a:prstGeom>
          <a:ln w="76200">
            <a:solidFill>
              <a:srgbClr val="D60093"/>
            </a:solidFill>
          </a:ln>
          <a:effectLst>
            <a:glow rad="762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11125922" y="791851"/>
            <a:ext cx="6172" cy="1192824"/>
          </a:xfrm>
          <a:prstGeom prst="line">
            <a:avLst/>
          </a:prstGeom>
          <a:ln w="76200">
            <a:solidFill>
              <a:srgbClr val="D6009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1151466" y="847823"/>
            <a:ext cx="4851050" cy="25558"/>
          </a:xfrm>
          <a:prstGeom prst="straightConnector1">
            <a:avLst/>
          </a:prstGeom>
          <a:ln w="76200">
            <a:solidFill>
              <a:srgbClr val="3AF0AB"/>
            </a:solidFill>
            <a:tailEnd type="triangle"/>
          </a:ln>
          <a:effectLst>
            <a:glow rad="101600">
              <a:srgbClr val="FF00FF">
                <a:alpha val="40000"/>
              </a:srgbClr>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45" name="Rounded Rectangle 44"/>
          <p:cNvSpPr/>
          <p:nvPr/>
        </p:nvSpPr>
        <p:spPr>
          <a:xfrm>
            <a:off x="91230" y="37077"/>
            <a:ext cx="11417128" cy="641023"/>
          </a:xfrm>
          <a:prstGeom prst="roundRect">
            <a:avLst>
              <a:gd name="adj" fmla="val 50000"/>
            </a:avLst>
          </a:prstGeom>
          <a:ln w="57150">
            <a:solidFill>
              <a:srgbClr val="BAB87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3600" b="1" u="sng" dirty="0">
                <a:ln>
                  <a:solidFill>
                    <a:srgbClr val="DD9D31">
                      <a:lumMod val="50000"/>
                    </a:srgbClr>
                  </a:solidFill>
                </a:ln>
                <a:solidFill>
                  <a:srgbClr val="00FFFF"/>
                </a:solidFill>
                <a:latin typeface="Comic Sans MS" panose="030F0702030302020204" pitchFamily="66" charset="0"/>
              </a:rPr>
              <a:t>Dawn	   to		Dawn</a:t>
            </a:r>
            <a:r>
              <a:rPr lang="en-CA" sz="3600" b="1" dirty="0">
                <a:ln>
                  <a:solidFill>
                    <a:srgbClr val="DD9D31">
                      <a:lumMod val="50000"/>
                    </a:srgbClr>
                  </a:solidFill>
                </a:ln>
                <a:solidFill>
                  <a:srgbClr val="00FFFF"/>
                </a:solidFill>
                <a:latin typeface="Comic Sans MS" panose="030F0702030302020204" pitchFamily="66" charset="0"/>
              </a:rPr>
              <a:t> </a:t>
            </a:r>
            <a:r>
              <a:rPr lang="en-CA" sz="3600" b="1" dirty="0">
                <a:ln>
                  <a:solidFill>
                    <a:srgbClr val="DD9D31">
                      <a:lumMod val="50000"/>
                    </a:srgbClr>
                  </a:solidFill>
                </a:ln>
                <a:solidFill>
                  <a:srgbClr val="DD9D31">
                    <a:lumMod val="60000"/>
                    <a:lumOff val="40000"/>
                  </a:srgbClr>
                </a:solidFill>
              </a:rPr>
              <a:t>&amp; the </a:t>
            </a:r>
            <a:r>
              <a:rPr lang="en-CA" sz="3600" b="1" u="sng" dirty="0">
                <a:ln>
                  <a:solidFill>
                    <a:srgbClr val="DD9D31">
                      <a:lumMod val="50000"/>
                    </a:srgbClr>
                  </a:solidFill>
                </a:ln>
                <a:solidFill>
                  <a:srgbClr val="00B050"/>
                </a:solidFill>
              </a:rPr>
              <a:t>Locusts</a:t>
            </a:r>
            <a:r>
              <a:rPr lang="en-CA" sz="3600" b="1" dirty="0">
                <a:ln>
                  <a:solidFill>
                    <a:srgbClr val="DD9D31">
                      <a:lumMod val="50000"/>
                    </a:srgbClr>
                  </a:solidFill>
                </a:ln>
                <a:solidFill>
                  <a:srgbClr val="00B050"/>
                </a:solidFill>
              </a:rPr>
              <a:t>!  </a:t>
            </a:r>
            <a:r>
              <a:rPr lang="en-CA" sz="3600" b="1" dirty="0" err="1">
                <a:ln>
                  <a:solidFill>
                    <a:srgbClr val="DD9D31">
                      <a:lumMod val="50000"/>
                    </a:srgbClr>
                  </a:solidFill>
                </a:ln>
                <a:solidFill>
                  <a:srgbClr val="00B050"/>
                </a:solidFill>
              </a:rPr>
              <a:t>Exo</a:t>
            </a:r>
            <a:r>
              <a:rPr lang="en-CA" sz="3600" b="1" dirty="0">
                <a:ln>
                  <a:solidFill>
                    <a:srgbClr val="DD9D31">
                      <a:lumMod val="50000"/>
                    </a:srgbClr>
                  </a:solidFill>
                </a:ln>
                <a:solidFill>
                  <a:srgbClr val="00B050"/>
                </a:solidFill>
              </a:rPr>
              <a:t> 10</a:t>
            </a:r>
            <a:endParaRPr lang="en-CA" sz="3600" dirty="0">
              <a:solidFill>
                <a:srgbClr val="00B050"/>
              </a:solidFill>
            </a:endParaRPr>
          </a:p>
        </p:txBody>
      </p:sp>
      <p:pic>
        <p:nvPicPr>
          <p:cNvPr id="27" name="Picture 2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432301" y="2363365"/>
            <a:ext cx="3572256" cy="4270602"/>
          </a:xfrm>
          <a:prstGeom prst="rect">
            <a:avLst/>
          </a:prstGeom>
          <a:scene3d>
            <a:camera prst="orthographicFront"/>
            <a:lightRig rig="threePt" dir="t"/>
          </a:scene3d>
          <a:sp3d>
            <a:bevelT/>
          </a:sp3d>
        </p:spPr>
      </p:pic>
      <p:sp>
        <p:nvSpPr>
          <p:cNvPr id="47" name="Rectangle 46">
            <a:extLst>
              <a:ext uri="{FF2B5EF4-FFF2-40B4-BE49-F238E27FC236}">
                <a16:creationId xmlns:a16="http://schemas.microsoft.com/office/drawing/2014/main" id="{7218E652-0E97-49AA-8E4C-45CAD779DD42}"/>
              </a:ext>
            </a:extLst>
          </p:cNvPr>
          <p:cNvSpPr/>
          <p:nvPr/>
        </p:nvSpPr>
        <p:spPr>
          <a:xfrm>
            <a:off x="157434" y="2456014"/>
            <a:ext cx="2080665" cy="4137291"/>
          </a:xfrm>
          <a:prstGeom prst="rect">
            <a:avLst/>
          </a:prstGeom>
          <a:noFill/>
          <a:ln w="254000">
            <a:solidFill>
              <a:srgbClr val="FFFF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Arial Black" panose="020B0A04020102020204" pitchFamily="34" charset="0"/>
              </a:rPr>
              <a:t>Boqer</a:t>
            </a:r>
            <a:r>
              <a:rPr lang="en-US" sz="2400" dirty="0">
                <a:solidFill>
                  <a:srgbClr val="002060"/>
                </a:solidFill>
                <a:latin typeface="Arial Black" panose="020B0A04020102020204" pitchFamily="34" charset="0"/>
              </a:rPr>
              <a:t>:</a:t>
            </a:r>
            <a:r>
              <a:rPr lang="en-US" sz="2400" dirty="0">
                <a:solidFill>
                  <a:srgbClr val="002060"/>
                </a:solidFill>
              </a:rPr>
              <a:t> </a:t>
            </a:r>
            <a:r>
              <a:rPr lang="en-US" sz="2400" b="1" u="sng" dirty="0">
                <a:solidFill>
                  <a:srgbClr val="002060"/>
                </a:solidFill>
              </a:rPr>
              <a:t>Mosheh </a:t>
            </a:r>
            <a:br>
              <a:rPr lang="en-US" sz="2400" b="1" u="sng" dirty="0">
                <a:solidFill>
                  <a:srgbClr val="002060"/>
                </a:solidFill>
              </a:rPr>
            </a:br>
            <a:r>
              <a:rPr lang="en-US" sz="2400" b="1" u="sng" dirty="0">
                <a:solidFill>
                  <a:srgbClr val="002060"/>
                </a:solidFill>
              </a:rPr>
              <a:t>spoke</a:t>
            </a:r>
            <a:r>
              <a:rPr lang="en-US" sz="2400" b="1" dirty="0">
                <a:solidFill>
                  <a:srgbClr val="002060"/>
                </a:solidFill>
              </a:rPr>
              <a:t> </a:t>
            </a:r>
            <a:r>
              <a:rPr lang="en-US" sz="2400" dirty="0">
                <a:solidFill>
                  <a:srgbClr val="002060"/>
                </a:solidFill>
              </a:rPr>
              <a:t>to Pharaoh – </a:t>
            </a:r>
            <a:r>
              <a:rPr lang="en-US" sz="2400" dirty="0">
                <a:solidFill>
                  <a:srgbClr val="002060"/>
                </a:solidFill>
                <a:effectLst>
                  <a:glow rad="127000">
                    <a:srgbClr val="66FFFF"/>
                  </a:glow>
                </a:effectLst>
                <a:latin typeface="Arial Black" panose="020B0A04020102020204" pitchFamily="34" charset="0"/>
              </a:rPr>
              <a:t>Tomorrow,</a:t>
            </a:r>
            <a:r>
              <a:rPr lang="en-US" sz="2400" dirty="0">
                <a:solidFill>
                  <a:srgbClr val="002060"/>
                </a:solidFill>
              </a:rPr>
              <a:t> (cycle #2) </a:t>
            </a:r>
            <a:br>
              <a:rPr lang="en-US" sz="2400" dirty="0">
                <a:solidFill>
                  <a:srgbClr val="002060"/>
                </a:solidFill>
              </a:rPr>
            </a:br>
            <a:r>
              <a:rPr lang="en-US" sz="2400" b="1" dirty="0">
                <a:ln>
                  <a:solidFill>
                    <a:srgbClr val="3333FF"/>
                  </a:solidFill>
                </a:ln>
                <a:solidFill>
                  <a:srgbClr val="FFFF00"/>
                </a:solidFill>
              </a:rPr>
              <a:t>I will bring locusts within your borders.</a:t>
            </a:r>
          </a:p>
          <a:p>
            <a:pPr algn="ctr"/>
            <a:r>
              <a:rPr lang="en-US" sz="2400" b="1" dirty="0" err="1">
                <a:ln>
                  <a:solidFill>
                    <a:prstClr val="black"/>
                  </a:solidFill>
                </a:ln>
                <a:solidFill>
                  <a:srgbClr val="FF00FF"/>
                </a:solidFill>
              </a:rPr>
              <a:t>Exo</a:t>
            </a:r>
            <a:r>
              <a:rPr lang="en-US" sz="2400" b="1" dirty="0">
                <a:ln>
                  <a:solidFill>
                    <a:prstClr val="black"/>
                  </a:solidFill>
                </a:ln>
                <a:solidFill>
                  <a:srgbClr val="FF00FF"/>
                </a:solidFill>
              </a:rPr>
              <a:t> 10:4</a:t>
            </a:r>
          </a:p>
        </p:txBody>
      </p:sp>
      <p:sp>
        <p:nvSpPr>
          <p:cNvPr id="48" name="Rectangle 47">
            <a:extLst>
              <a:ext uri="{FF2B5EF4-FFF2-40B4-BE49-F238E27FC236}">
                <a16:creationId xmlns:a16="http://schemas.microsoft.com/office/drawing/2014/main" id="{354CB8AD-9FC6-4BEE-85E1-654715F664B4}"/>
              </a:ext>
            </a:extLst>
          </p:cNvPr>
          <p:cNvSpPr/>
          <p:nvPr/>
        </p:nvSpPr>
        <p:spPr>
          <a:xfrm>
            <a:off x="2608116" y="2853777"/>
            <a:ext cx="3258616" cy="3739528"/>
          </a:xfrm>
          <a:prstGeom prst="rect">
            <a:avLst/>
          </a:prstGeom>
          <a:noFill/>
          <a:ln w="254000">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And Mosheh</a:t>
            </a:r>
          </a:p>
          <a:p>
            <a:pPr algn="ctr"/>
            <a:br>
              <a:rPr lang="en-US" sz="2800" dirty="0">
                <a:solidFill>
                  <a:srgbClr val="002060"/>
                </a:solidFill>
              </a:rPr>
            </a:br>
            <a:r>
              <a:rPr lang="en-US" sz="2800" dirty="0">
                <a:solidFill>
                  <a:srgbClr val="002060"/>
                </a:solidFill>
              </a:rPr>
              <a:t> stretched forth his rod over the land of Mitsrayim, and </a:t>
            </a:r>
            <a:r>
              <a:rPr lang="en-US" sz="2800" b="1" dirty="0">
                <a:solidFill>
                  <a:srgbClr val="3333FF"/>
                </a:solidFill>
              </a:rPr>
              <a:t>Yahuah</a:t>
            </a:r>
            <a:r>
              <a:rPr lang="en-US" sz="2800" dirty="0">
                <a:solidFill>
                  <a:srgbClr val="002060"/>
                </a:solidFill>
              </a:rPr>
              <a:t> brought an east wind upon the land </a:t>
            </a:r>
            <a:r>
              <a:rPr lang="en-US" sz="2800" u="sng" dirty="0">
                <a:solidFill>
                  <a:srgbClr val="002060"/>
                </a:solidFill>
                <a:effectLst>
                  <a:glow rad="127000">
                    <a:srgbClr val="3AF0AB"/>
                  </a:glow>
                </a:effectLst>
                <a:latin typeface="Arial Black" panose="020B0A04020102020204" pitchFamily="34" charset="0"/>
              </a:rPr>
              <a:t>all that DAY</a:t>
            </a:r>
            <a:r>
              <a:rPr lang="en-US" sz="2800" dirty="0">
                <a:solidFill>
                  <a:srgbClr val="002060"/>
                </a:solidFill>
                <a:latin typeface="Arial Black" panose="020B0A04020102020204" pitchFamily="34" charset="0"/>
              </a:rPr>
              <a:t>    </a:t>
            </a:r>
            <a:r>
              <a:rPr lang="en-US" sz="2800" dirty="0">
                <a:solidFill>
                  <a:srgbClr val="002060"/>
                </a:solidFill>
              </a:rPr>
              <a:t>…     </a:t>
            </a:r>
            <a:r>
              <a:rPr lang="en-US" sz="2400" b="1" dirty="0">
                <a:ln>
                  <a:solidFill>
                    <a:prstClr val="black"/>
                  </a:solidFill>
                </a:ln>
                <a:solidFill>
                  <a:srgbClr val="FF00FF"/>
                </a:solidFill>
              </a:rPr>
              <a:t>Exo 10:13 (a) </a:t>
            </a:r>
          </a:p>
        </p:txBody>
      </p:sp>
      <p:sp>
        <p:nvSpPr>
          <p:cNvPr id="49" name="Rectangle 48">
            <a:extLst>
              <a:ext uri="{FF2B5EF4-FFF2-40B4-BE49-F238E27FC236}">
                <a16:creationId xmlns:a16="http://schemas.microsoft.com/office/drawing/2014/main" id="{5787CFB3-16AE-4A9E-8F07-4F14A88381AB}"/>
              </a:ext>
            </a:extLst>
          </p:cNvPr>
          <p:cNvSpPr/>
          <p:nvPr/>
        </p:nvSpPr>
        <p:spPr>
          <a:xfrm>
            <a:off x="6199532" y="2867383"/>
            <a:ext cx="1927326" cy="2008358"/>
          </a:xfrm>
          <a:prstGeom prst="rect">
            <a:avLst/>
          </a:prstGeom>
          <a:noFill/>
          <a:ln w="254000">
            <a:solidFill>
              <a:srgbClr val="F565F8"/>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r>
              <a:rPr lang="en-US" sz="800" b="1" dirty="0">
                <a:solidFill>
                  <a:srgbClr val="002060"/>
                </a:solidFill>
                <a:latin typeface="Arial Black" panose="020B0A04020102020204" pitchFamily="34" charset="0"/>
              </a:rPr>
            </a:br>
            <a:r>
              <a:rPr lang="en-US" sz="2800" b="1" u="sng" dirty="0">
                <a:solidFill>
                  <a:srgbClr val="002060"/>
                </a:solidFill>
                <a:effectLst>
                  <a:glow rad="127000">
                    <a:srgbClr val="66FFFF"/>
                  </a:glow>
                </a:effectLst>
                <a:latin typeface="Arial Black" panose="020B0A04020102020204" pitchFamily="34" charset="0"/>
              </a:rPr>
              <a:t>and all that </a:t>
            </a:r>
            <a:r>
              <a:rPr lang="en-US" sz="3200" b="1" dirty="0">
                <a:solidFill>
                  <a:srgbClr val="002060"/>
                </a:solidFill>
                <a:effectLst>
                  <a:glow rad="127000">
                    <a:srgbClr val="66FFFF"/>
                  </a:glow>
                </a:effectLst>
                <a:latin typeface="Arial Black" panose="020B0A04020102020204" pitchFamily="34" charset="0"/>
              </a:rPr>
              <a:t>NIGHT</a:t>
            </a:r>
            <a:r>
              <a:rPr lang="en-US" sz="2800" b="1" dirty="0">
                <a:solidFill>
                  <a:srgbClr val="002060"/>
                </a:solidFill>
                <a:latin typeface="Arial Black" panose="020B0A04020102020204" pitchFamily="34" charset="0"/>
              </a:rPr>
              <a:t>.</a:t>
            </a:r>
          </a:p>
          <a:p>
            <a:pPr algn="ctr"/>
            <a:r>
              <a:rPr lang="en-US" sz="2400" b="1" dirty="0" err="1">
                <a:ln>
                  <a:solidFill>
                    <a:prstClr val="black"/>
                  </a:solidFill>
                </a:ln>
                <a:solidFill>
                  <a:srgbClr val="FF00FF"/>
                </a:solidFill>
              </a:rPr>
              <a:t>Exo</a:t>
            </a:r>
            <a:r>
              <a:rPr lang="en-US" sz="2400" b="1" dirty="0">
                <a:ln>
                  <a:solidFill>
                    <a:prstClr val="black"/>
                  </a:solidFill>
                </a:ln>
                <a:solidFill>
                  <a:srgbClr val="FF00FF"/>
                </a:solidFill>
              </a:rPr>
              <a:t> 10:13 (b)</a:t>
            </a:r>
            <a:br>
              <a:rPr lang="en-US" sz="2800" b="1" dirty="0">
                <a:solidFill>
                  <a:srgbClr val="002060"/>
                </a:solidFill>
                <a:latin typeface="Arial Black" panose="020B0A04020102020204" pitchFamily="34" charset="0"/>
              </a:rPr>
            </a:br>
            <a:r>
              <a:rPr lang="en-US" sz="2800" b="1" dirty="0">
                <a:solidFill>
                  <a:srgbClr val="002060"/>
                </a:solidFill>
                <a:latin typeface="Arial Black" panose="020B0A04020102020204" pitchFamily="34" charset="0"/>
              </a:rPr>
              <a:t> </a:t>
            </a:r>
          </a:p>
        </p:txBody>
      </p:sp>
      <p:cxnSp>
        <p:nvCxnSpPr>
          <p:cNvPr id="51" name="Straight Connector 50"/>
          <p:cNvCxnSpPr/>
          <p:nvPr/>
        </p:nvCxnSpPr>
        <p:spPr>
          <a:xfrm flipV="1">
            <a:off x="2226423" y="1140823"/>
            <a:ext cx="1587931" cy="3004457"/>
          </a:xfrm>
          <a:prstGeom prst="line">
            <a:avLst/>
          </a:prstGeom>
          <a:ln w="76200">
            <a:solidFill>
              <a:srgbClr val="D60093"/>
            </a:solidFill>
            <a:headEnd type="oval" w="med" len="med"/>
            <a:tailEnd type="oval" w="med" len="med"/>
          </a:ln>
          <a:effectLst>
            <a:glow rad="76200">
              <a:srgbClr val="FFFF00"/>
            </a:glow>
          </a:effectLst>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flipV="1">
            <a:off x="2691162" y="2456014"/>
            <a:ext cx="600679" cy="716098"/>
          </a:xfrm>
          <a:prstGeom prst="straightConnector1">
            <a:avLst/>
          </a:prstGeom>
          <a:ln w="76200">
            <a:solidFill>
              <a:srgbClr val="66FF33"/>
            </a:solidFill>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55" name="Right Brace 54"/>
          <p:cNvSpPr/>
          <p:nvPr/>
        </p:nvSpPr>
        <p:spPr>
          <a:xfrm rot="5400000">
            <a:off x="4671812" y="888318"/>
            <a:ext cx="267442" cy="2460357"/>
          </a:xfrm>
          <a:prstGeom prst="rightBrace">
            <a:avLst>
              <a:gd name="adj1" fmla="val 69645"/>
              <a:gd name="adj2" fmla="val 17253"/>
            </a:avLst>
          </a:prstGeom>
          <a:solidFill>
            <a:schemeClr val="bg1"/>
          </a:solidFill>
          <a:ln w="76200">
            <a:solidFill>
              <a:srgbClr val="F565F8"/>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solidFill>
                <a:prstClr val="white"/>
              </a:solidFill>
            </a:endParaRPr>
          </a:p>
        </p:txBody>
      </p:sp>
      <p:cxnSp>
        <p:nvCxnSpPr>
          <p:cNvPr id="56" name="Straight Arrow Connector 55"/>
          <p:cNvCxnSpPr/>
          <p:nvPr/>
        </p:nvCxnSpPr>
        <p:spPr>
          <a:xfrm flipH="1" flipV="1">
            <a:off x="5617029" y="2456014"/>
            <a:ext cx="857565" cy="1415549"/>
          </a:xfrm>
          <a:prstGeom prst="straightConnector1">
            <a:avLst/>
          </a:prstGeom>
          <a:ln w="76200">
            <a:solidFill>
              <a:srgbClr val="FF00FF"/>
            </a:solidFill>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354CB8AD-9FC6-4BEE-85E1-654715F664B4}"/>
              </a:ext>
            </a:extLst>
          </p:cNvPr>
          <p:cNvSpPr/>
          <p:nvPr/>
        </p:nvSpPr>
        <p:spPr>
          <a:xfrm>
            <a:off x="8458381" y="2375836"/>
            <a:ext cx="3258616" cy="2675135"/>
          </a:xfrm>
          <a:prstGeom prst="rect">
            <a:avLst/>
          </a:prstGeom>
          <a:noFill/>
          <a:ln w="254000">
            <a:solidFill>
              <a:srgbClr val="FF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effectLst>
                  <a:glow rad="127000">
                    <a:srgbClr val="FFFF00"/>
                  </a:glow>
                </a:effectLst>
                <a:latin typeface="Arial Black" panose="020B0A04020102020204" pitchFamily="34" charset="0"/>
              </a:rPr>
              <a:t>BOQER</a:t>
            </a:r>
            <a:r>
              <a:rPr lang="en-US" sz="2800" dirty="0">
                <a:solidFill>
                  <a:srgbClr val="002060"/>
                </a:solidFill>
              </a:rPr>
              <a:t> {morning} came, and the east wind </a:t>
            </a:r>
            <a:r>
              <a:rPr lang="en-US" sz="2800" b="1" dirty="0">
                <a:solidFill>
                  <a:srgbClr val="002060"/>
                </a:solidFill>
                <a:effectLst>
                  <a:glow rad="127000">
                    <a:srgbClr val="FFFF00"/>
                  </a:glow>
                </a:effectLst>
              </a:rPr>
              <a:t>BROUGHT </a:t>
            </a:r>
            <a:br>
              <a:rPr lang="en-US" sz="2800" b="1" dirty="0">
                <a:solidFill>
                  <a:srgbClr val="002060"/>
                </a:solidFill>
                <a:effectLst>
                  <a:glow rad="127000">
                    <a:srgbClr val="FFFF00"/>
                  </a:glow>
                </a:effectLst>
              </a:rPr>
            </a:br>
            <a:r>
              <a:rPr lang="en-US" sz="2800" b="1" dirty="0">
                <a:solidFill>
                  <a:srgbClr val="002060"/>
                </a:solidFill>
                <a:effectLst>
                  <a:glow rad="127000">
                    <a:srgbClr val="FFFF00"/>
                  </a:glow>
                </a:effectLst>
              </a:rPr>
              <a:t>THE </a:t>
            </a:r>
            <a:r>
              <a:rPr lang="en-US" sz="2800" b="1" dirty="0">
                <a:solidFill>
                  <a:srgbClr val="002060"/>
                </a:solidFill>
                <a:effectLst>
                  <a:glow rad="127000">
                    <a:srgbClr val="FFFF00"/>
                  </a:glow>
                </a:effectLst>
                <a:latin typeface="Arial Black" panose="020B0A04020102020204" pitchFamily="34" charset="0"/>
              </a:rPr>
              <a:t>LOCUSTS</a:t>
            </a:r>
            <a:r>
              <a:rPr lang="en-US" sz="2800" b="1" dirty="0">
                <a:solidFill>
                  <a:srgbClr val="002060"/>
                </a:solidFill>
                <a:effectLst>
                  <a:glow rad="127000">
                    <a:srgbClr val="FFFF00"/>
                  </a:glow>
                </a:effectLst>
              </a:rPr>
              <a:t>!    </a:t>
            </a:r>
            <a:br>
              <a:rPr lang="en-US" sz="2800" b="1" dirty="0">
                <a:solidFill>
                  <a:srgbClr val="002060"/>
                </a:solidFill>
                <a:effectLst>
                  <a:glow rad="127000">
                    <a:srgbClr val="FFFF00"/>
                  </a:glow>
                </a:effectLst>
              </a:rPr>
            </a:br>
            <a:r>
              <a:rPr lang="en-US" sz="2400" b="1" dirty="0" err="1">
                <a:ln>
                  <a:solidFill>
                    <a:prstClr val="black"/>
                  </a:solidFill>
                </a:ln>
                <a:solidFill>
                  <a:srgbClr val="FF00FF"/>
                </a:solidFill>
              </a:rPr>
              <a:t>Exo</a:t>
            </a:r>
            <a:r>
              <a:rPr lang="en-US" sz="2400" b="1" dirty="0">
                <a:ln>
                  <a:solidFill>
                    <a:prstClr val="black"/>
                  </a:solidFill>
                </a:ln>
                <a:solidFill>
                  <a:srgbClr val="FF00FF"/>
                </a:solidFill>
              </a:rPr>
              <a:t> 10:13 (c) </a:t>
            </a:r>
          </a:p>
        </p:txBody>
      </p:sp>
      <p:sp>
        <p:nvSpPr>
          <p:cNvPr id="58" name="Notched Right Arrow 57"/>
          <p:cNvSpPr/>
          <p:nvPr/>
        </p:nvSpPr>
        <p:spPr>
          <a:xfrm rot="11905370">
            <a:off x="6073336" y="2079141"/>
            <a:ext cx="2526132" cy="484632"/>
          </a:xfrm>
          <a:prstGeom prst="notchedRightArrow">
            <a:avLst>
              <a:gd name="adj1" fmla="val 50000"/>
              <a:gd name="adj2" fmla="val 116272"/>
            </a:avLst>
          </a:prstGeom>
          <a:gradFill>
            <a:gsLst>
              <a:gs pos="37000">
                <a:srgbClr val="FFFF00"/>
              </a:gs>
              <a:gs pos="77000">
                <a:srgbClr val="00FFFF"/>
              </a:gs>
              <a:gs pos="61000">
                <a:srgbClr val="9933FF"/>
              </a:gs>
              <a:gs pos="4000">
                <a:srgbClr val="FF00FF"/>
              </a:gs>
            </a:gsLst>
            <a:lin ang="5400000" scaled="0"/>
          </a:gra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53" name="Right Brace 52"/>
          <p:cNvSpPr/>
          <p:nvPr/>
        </p:nvSpPr>
        <p:spPr>
          <a:xfrm rot="5400000">
            <a:off x="2173554" y="891441"/>
            <a:ext cx="247015" cy="2454237"/>
          </a:xfrm>
          <a:prstGeom prst="rightBrace">
            <a:avLst>
              <a:gd name="adj1" fmla="val 69645"/>
              <a:gd name="adj2" fmla="val 34325"/>
            </a:avLst>
          </a:prstGeom>
          <a:solidFill>
            <a:schemeClr val="accent4">
              <a:lumMod val="60000"/>
              <a:lumOff val="40000"/>
            </a:schemeClr>
          </a:solidFill>
          <a:ln w="76200">
            <a:solidFill>
              <a:srgbClr val="3AF0AB"/>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solidFill>
                <a:prstClr val="white"/>
              </a:solidFill>
            </a:endParaRPr>
          </a:p>
        </p:txBody>
      </p:sp>
      <p:cxnSp>
        <p:nvCxnSpPr>
          <p:cNvPr id="50" name="Straight Arrow Connector 49"/>
          <p:cNvCxnSpPr/>
          <p:nvPr/>
        </p:nvCxnSpPr>
        <p:spPr>
          <a:xfrm flipV="1">
            <a:off x="1070485" y="2005098"/>
            <a:ext cx="0" cy="716534"/>
          </a:xfrm>
          <a:prstGeom prst="straightConnector1">
            <a:avLst/>
          </a:prstGeom>
          <a:ln w="76200">
            <a:solidFill>
              <a:srgbClr val="9933FF"/>
            </a:solidFill>
            <a:tailEnd type="triangle"/>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28509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1250"/>
                                        <p:tgtEl>
                                          <p:spTgt spid="43"/>
                                        </p:tgtEl>
                                      </p:cBhvr>
                                    </p:animEffect>
                                  </p:childTnLst>
                                </p:cTn>
                              </p:par>
                            </p:childTnLst>
                          </p:cTn>
                        </p:par>
                        <p:par>
                          <p:cTn id="8" fill="hold">
                            <p:stCondLst>
                              <p:cond delay="1250"/>
                            </p:stCondLst>
                            <p:childTnLst>
                              <p:par>
                                <p:cTn id="9" presetID="6" presetClass="entr" presetSubtype="16"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circle(in)">
                                      <p:cBhvr>
                                        <p:cTn id="11" dur="1250"/>
                                        <p:tgtEl>
                                          <p:spTgt spid="47"/>
                                        </p:tgtEl>
                                      </p:cBhvr>
                                    </p:animEffect>
                                  </p:childTnLst>
                                </p:cTn>
                              </p:par>
                            </p:childTnLst>
                          </p:cTn>
                        </p:par>
                        <p:par>
                          <p:cTn id="12" fill="hold">
                            <p:stCondLst>
                              <p:cond delay="2500"/>
                            </p:stCondLst>
                            <p:childTnLst>
                              <p:par>
                                <p:cTn id="13" presetID="22" presetClass="entr" presetSubtype="4" repeatCount="3000" fill="hold"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down)">
                                      <p:cBhvr>
                                        <p:cTn id="15" dur="1000"/>
                                        <p:tgtEl>
                                          <p:spTgt spid="50"/>
                                        </p:tgtEl>
                                      </p:cBhvr>
                                    </p:animEffect>
                                  </p:childTnLst>
                                </p:cTn>
                              </p:par>
                            </p:childTnLst>
                          </p:cTn>
                        </p:par>
                        <p:par>
                          <p:cTn id="16" fill="hold">
                            <p:stCondLst>
                              <p:cond delay="5500"/>
                            </p:stCondLst>
                            <p:childTnLst>
                              <p:par>
                                <p:cTn id="17" presetID="22" presetClass="entr" presetSubtype="4"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down)">
                                      <p:cBhvr>
                                        <p:cTn id="19" dur="500"/>
                                        <p:tgtEl>
                                          <p:spTgt spid="51"/>
                                        </p:tgtEl>
                                      </p:cBhvr>
                                    </p:animEffect>
                                  </p:childTnLst>
                                </p:cTn>
                              </p:par>
                            </p:childTnLst>
                          </p:cTn>
                        </p:par>
                        <p:par>
                          <p:cTn id="20" fill="hold">
                            <p:stCondLst>
                              <p:cond delay="6000"/>
                            </p:stCondLst>
                            <p:childTnLst>
                              <p:par>
                                <p:cTn id="21" presetID="22" presetClass="entr" presetSubtype="8" fill="hold" nodeType="after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wipe(left)">
                                      <p:cBhvr>
                                        <p:cTn id="23" dur="500"/>
                                        <p:tgtEl>
                                          <p:spTgt spid="52"/>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dissolve">
                                      <p:cBhvr>
                                        <p:cTn id="28" dur="1000"/>
                                        <p:tgtEl>
                                          <p:spTgt spid="27"/>
                                        </p:tgtEl>
                                      </p:cBhvr>
                                    </p:animEffect>
                                  </p:childTnLst>
                                </p:cTn>
                              </p:par>
                            </p:childTnLst>
                          </p:cTn>
                        </p:par>
                        <p:par>
                          <p:cTn id="29" fill="hold">
                            <p:stCondLst>
                              <p:cond delay="1000"/>
                            </p:stCondLst>
                            <p:childTnLst>
                              <p:par>
                                <p:cTn id="30" presetID="3" presetClass="entr" presetSubtype="10" fill="hold" grpId="0" nodeType="afterEffect">
                                  <p:stCondLst>
                                    <p:cond delay="750"/>
                                  </p:stCondLst>
                                  <p:childTnLst>
                                    <p:set>
                                      <p:cBhvr>
                                        <p:cTn id="31" dur="1" fill="hold">
                                          <p:stCondLst>
                                            <p:cond delay="0"/>
                                          </p:stCondLst>
                                        </p:cTn>
                                        <p:tgtEl>
                                          <p:spTgt spid="48"/>
                                        </p:tgtEl>
                                        <p:attrNameLst>
                                          <p:attrName>style.visibility</p:attrName>
                                        </p:attrNameLst>
                                      </p:cBhvr>
                                      <p:to>
                                        <p:strVal val="visible"/>
                                      </p:to>
                                    </p:set>
                                    <p:animEffect transition="in" filter="blinds(horizontal)">
                                      <p:cBhvr>
                                        <p:cTn id="32" dur="1000"/>
                                        <p:tgtEl>
                                          <p:spTgt spid="48"/>
                                        </p:tgtEl>
                                      </p:cBhvr>
                                    </p:animEffect>
                                  </p:childTnLst>
                                </p:cTn>
                              </p:par>
                            </p:childTnLst>
                          </p:cTn>
                        </p:par>
                        <p:par>
                          <p:cTn id="33" fill="hold">
                            <p:stCondLst>
                              <p:cond delay="2750"/>
                            </p:stCondLst>
                            <p:childTnLst>
                              <p:par>
                                <p:cTn id="34" presetID="42" presetClass="entr" presetSubtype="0" fill="hold" grpId="0" nodeType="after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fade">
                                      <p:cBhvr>
                                        <p:cTn id="36" dur="1000"/>
                                        <p:tgtEl>
                                          <p:spTgt spid="53"/>
                                        </p:tgtEl>
                                      </p:cBhvr>
                                    </p:animEffect>
                                    <p:anim calcmode="lin" valueType="num">
                                      <p:cBhvr>
                                        <p:cTn id="37" dur="1000" fill="hold"/>
                                        <p:tgtEl>
                                          <p:spTgt spid="53"/>
                                        </p:tgtEl>
                                        <p:attrNameLst>
                                          <p:attrName>ppt_x</p:attrName>
                                        </p:attrNameLst>
                                      </p:cBhvr>
                                      <p:tavLst>
                                        <p:tav tm="0">
                                          <p:val>
                                            <p:strVal val="#ppt_x"/>
                                          </p:val>
                                        </p:tav>
                                        <p:tav tm="100000">
                                          <p:val>
                                            <p:strVal val="#ppt_x"/>
                                          </p:val>
                                        </p:tav>
                                      </p:tavLst>
                                    </p:anim>
                                    <p:anim calcmode="lin" valueType="num">
                                      <p:cBhvr>
                                        <p:cTn id="38" dur="1000" fill="hold"/>
                                        <p:tgtEl>
                                          <p:spTgt spid="53"/>
                                        </p:tgtEl>
                                        <p:attrNameLst>
                                          <p:attrName>ppt_y</p:attrName>
                                        </p:attrNameLst>
                                      </p:cBhvr>
                                      <p:tavLst>
                                        <p:tav tm="0">
                                          <p:val>
                                            <p:strVal val="#ppt_y+.1"/>
                                          </p:val>
                                        </p:tav>
                                        <p:tav tm="100000">
                                          <p:val>
                                            <p:strVal val="#ppt_y"/>
                                          </p:val>
                                        </p:tav>
                                      </p:tavLst>
                                    </p:anim>
                                  </p:childTnLst>
                                </p:cTn>
                              </p:par>
                            </p:childTnLst>
                          </p:cTn>
                        </p:par>
                        <p:par>
                          <p:cTn id="39" fill="hold">
                            <p:stCondLst>
                              <p:cond delay="3750"/>
                            </p:stCondLst>
                            <p:childTnLst>
                              <p:par>
                                <p:cTn id="40" presetID="22" presetClass="entr" presetSubtype="4" repeatCount="3000" fill="hold" nodeType="after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wipe(down)">
                                      <p:cBhvr>
                                        <p:cTn id="42" dur="500"/>
                                        <p:tgtEl>
                                          <p:spTgt spid="54"/>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dissolve">
                                      <p:cBhvr>
                                        <p:cTn id="47" dur="500"/>
                                        <p:tgtEl>
                                          <p:spTgt spid="49"/>
                                        </p:tgtEl>
                                      </p:cBhvr>
                                    </p:animEffect>
                                  </p:childTnLst>
                                </p:cTn>
                              </p:par>
                            </p:childTnLst>
                          </p:cTn>
                        </p:par>
                        <p:par>
                          <p:cTn id="48" fill="hold">
                            <p:stCondLst>
                              <p:cond delay="500"/>
                            </p:stCondLst>
                            <p:childTnLst>
                              <p:par>
                                <p:cTn id="49" presetID="42" presetClass="entr" presetSubtype="0" fill="hold" grpId="0" nodeType="after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fade">
                                      <p:cBhvr>
                                        <p:cTn id="51" dur="1000"/>
                                        <p:tgtEl>
                                          <p:spTgt spid="55"/>
                                        </p:tgtEl>
                                      </p:cBhvr>
                                    </p:animEffect>
                                    <p:anim calcmode="lin" valueType="num">
                                      <p:cBhvr>
                                        <p:cTn id="52" dur="1000" fill="hold"/>
                                        <p:tgtEl>
                                          <p:spTgt spid="55"/>
                                        </p:tgtEl>
                                        <p:attrNameLst>
                                          <p:attrName>ppt_x</p:attrName>
                                        </p:attrNameLst>
                                      </p:cBhvr>
                                      <p:tavLst>
                                        <p:tav tm="0">
                                          <p:val>
                                            <p:strVal val="#ppt_x"/>
                                          </p:val>
                                        </p:tav>
                                        <p:tav tm="100000">
                                          <p:val>
                                            <p:strVal val="#ppt_x"/>
                                          </p:val>
                                        </p:tav>
                                      </p:tavLst>
                                    </p:anim>
                                    <p:anim calcmode="lin" valueType="num">
                                      <p:cBhvr>
                                        <p:cTn id="53" dur="1000" fill="hold"/>
                                        <p:tgtEl>
                                          <p:spTgt spid="55"/>
                                        </p:tgtEl>
                                        <p:attrNameLst>
                                          <p:attrName>ppt_y</p:attrName>
                                        </p:attrNameLst>
                                      </p:cBhvr>
                                      <p:tavLst>
                                        <p:tav tm="0">
                                          <p:val>
                                            <p:strVal val="#ppt_y+.1"/>
                                          </p:val>
                                        </p:tav>
                                        <p:tav tm="100000">
                                          <p:val>
                                            <p:strVal val="#ppt_y"/>
                                          </p:val>
                                        </p:tav>
                                      </p:tavLst>
                                    </p:anim>
                                  </p:childTnLst>
                                </p:cTn>
                              </p:par>
                            </p:childTnLst>
                          </p:cTn>
                        </p:par>
                        <p:par>
                          <p:cTn id="54" fill="hold">
                            <p:stCondLst>
                              <p:cond delay="1500"/>
                            </p:stCondLst>
                            <p:childTnLst>
                              <p:par>
                                <p:cTn id="55" presetID="22" presetClass="entr" presetSubtype="4" repeatCount="3000" fill="hold" nodeType="afterEffect">
                                  <p:stCondLst>
                                    <p:cond delay="0"/>
                                  </p:stCondLst>
                                  <p:childTnLst>
                                    <p:set>
                                      <p:cBhvr>
                                        <p:cTn id="56" dur="1" fill="hold">
                                          <p:stCondLst>
                                            <p:cond delay="0"/>
                                          </p:stCondLst>
                                        </p:cTn>
                                        <p:tgtEl>
                                          <p:spTgt spid="56"/>
                                        </p:tgtEl>
                                        <p:attrNameLst>
                                          <p:attrName>style.visibility</p:attrName>
                                        </p:attrNameLst>
                                      </p:cBhvr>
                                      <p:to>
                                        <p:strVal val="visible"/>
                                      </p:to>
                                    </p:set>
                                    <p:animEffect transition="in" filter="wipe(down)">
                                      <p:cBhvr>
                                        <p:cTn id="57" dur="500"/>
                                        <p:tgtEl>
                                          <p:spTgt spid="56"/>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Effect transition="in" filter="wheel(1)">
                                      <p:cBhvr>
                                        <p:cTn id="62" dur="1250"/>
                                        <p:tgtEl>
                                          <p:spTgt spid="57"/>
                                        </p:tgtEl>
                                      </p:cBhvr>
                                    </p:animEffect>
                                  </p:childTnLst>
                                </p:cTn>
                              </p:par>
                            </p:childTnLst>
                          </p:cTn>
                        </p:par>
                        <p:par>
                          <p:cTn id="63" fill="hold">
                            <p:stCondLst>
                              <p:cond delay="1250"/>
                            </p:stCondLst>
                            <p:childTnLst>
                              <p:par>
                                <p:cTn id="64" presetID="5" presetClass="entr" presetSubtype="10" fill="hold" grpId="0" nodeType="afterEffect">
                                  <p:stCondLst>
                                    <p:cond delay="0"/>
                                  </p:stCondLst>
                                  <p:childTnLst>
                                    <p:set>
                                      <p:cBhvr>
                                        <p:cTn id="65" dur="1" fill="hold">
                                          <p:stCondLst>
                                            <p:cond delay="0"/>
                                          </p:stCondLst>
                                        </p:cTn>
                                        <p:tgtEl>
                                          <p:spTgt spid="58"/>
                                        </p:tgtEl>
                                        <p:attrNameLst>
                                          <p:attrName>style.visibility</p:attrName>
                                        </p:attrNameLst>
                                      </p:cBhvr>
                                      <p:to>
                                        <p:strVal val="visible"/>
                                      </p:to>
                                    </p:set>
                                    <p:animEffect transition="in" filter="checkerboard(across)">
                                      <p:cBhvr>
                                        <p:cTn id="66" dur="500"/>
                                        <p:tgtEl>
                                          <p:spTgt spid="58"/>
                                        </p:tgtEl>
                                      </p:cBhvr>
                                    </p:animEffect>
                                  </p:childTnLst>
                                </p:cTn>
                              </p:par>
                            </p:childTnLst>
                          </p:cTn>
                        </p:par>
                        <p:par>
                          <p:cTn id="67" fill="hold">
                            <p:stCondLst>
                              <p:cond delay="1750"/>
                            </p:stCondLst>
                            <p:childTnLst>
                              <p:par>
                                <p:cTn id="68" presetID="2" presetClass="entr" presetSubtype="4" fill="hold" nodeType="afterEffect">
                                  <p:stCondLst>
                                    <p:cond delay="0"/>
                                  </p:stCondLst>
                                  <p:childTnLst>
                                    <p:set>
                                      <p:cBhvr>
                                        <p:cTn id="69" dur="1" fill="hold">
                                          <p:stCondLst>
                                            <p:cond delay="0"/>
                                          </p:stCondLst>
                                        </p:cTn>
                                        <p:tgtEl>
                                          <p:spTgt spid="19"/>
                                        </p:tgtEl>
                                        <p:attrNameLst>
                                          <p:attrName>style.visibility</p:attrName>
                                        </p:attrNameLst>
                                      </p:cBhvr>
                                      <p:to>
                                        <p:strVal val="visible"/>
                                      </p:to>
                                    </p:set>
                                    <p:anim calcmode="lin" valueType="num">
                                      <p:cBhvr additive="base">
                                        <p:cTn id="70" dur="1750" fill="hold"/>
                                        <p:tgtEl>
                                          <p:spTgt spid="19"/>
                                        </p:tgtEl>
                                        <p:attrNameLst>
                                          <p:attrName>ppt_x</p:attrName>
                                        </p:attrNameLst>
                                      </p:cBhvr>
                                      <p:tavLst>
                                        <p:tav tm="0">
                                          <p:val>
                                            <p:strVal val="#ppt_x"/>
                                          </p:val>
                                        </p:tav>
                                        <p:tav tm="100000">
                                          <p:val>
                                            <p:strVal val="#ppt_x"/>
                                          </p:val>
                                        </p:tav>
                                      </p:tavLst>
                                    </p:anim>
                                    <p:anim calcmode="lin" valueType="num">
                                      <p:cBhvr additive="base">
                                        <p:cTn id="71" dur="1750" fill="hold"/>
                                        <p:tgtEl>
                                          <p:spTgt spid="19"/>
                                        </p:tgtEl>
                                        <p:attrNameLst>
                                          <p:attrName>ppt_y</p:attrName>
                                        </p:attrNameLst>
                                      </p:cBhvr>
                                      <p:tavLst>
                                        <p:tav tm="0">
                                          <p:val>
                                            <p:strVal val="1+#ppt_h/2"/>
                                          </p:val>
                                        </p:tav>
                                        <p:tav tm="100000">
                                          <p:val>
                                            <p:strVal val="#ppt_y"/>
                                          </p:val>
                                        </p:tav>
                                      </p:tavLst>
                                    </p:anim>
                                  </p:childTnLst>
                                </p:cTn>
                              </p:par>
                            </p:childTnLst>
                          </p:cTn>
                        </p:par>
                        <p:par>
                          <p:cTn id="72" fill="hold">
                            <p:stCondLst>
                              <p:cond delay="3500"/>
                            </p:stCondLst>
                            <p:childTnLst>
                              <p:par>
                                <p:cTn id="73" presetID="38" presetClass="path" presetSubtype="0" accel="50000" decel="50000" fill="hold" nodeType="afterEffect">
                                  <p:stCondLst>
                                    <p:cond delay="0"/>
                                  </p:stCondLst>
                                  <p:childTnLst>
                                    <p:animMotion origin="layout" path="M -0.00039 -0.00023 L -0.04401 -0.16898 L -0.14349 -0.16574 L -0.18737 -0.33449 L -0.29193 -0.3368 L -0.33112 -0.50023 L -0.43542 -0.50231 L -0.47409 -0.66528 L -0.57904 -0.66852 L -0.62305 -0.83704 L -0.72214 -0.83379 L -0.76589 -1.00231 L -0.86576 -0.99954 L -0.91003 -1.16852 L -1.01419 -1.1706 L -1.05339 -1.33403 L -1.15768 -1.33634 " pathEditMode="relative" rAng="12780000" ptsTypes="AAAAAAAAAAAAAAAAA">
                                      <p:cBhvr>
                                        <p:cTn id="74" dur="5000" fill="hold"/>
                                        <p:tgtEl>
                                          <p:spTgt spid="19"/>
                                        </p:tgtEl>
                                        <p:attrNameLst>
                                          <p:attrName>ppt_x</p:attrName>
                                          <p:attrName>ppt_y</p:attrName>
                                        </p:attrNameLst>
                                      </p:cBhvr>
                                      <p:rCtr x="-56341" y="-70949"/>
                                    </p:animMotion>
                                  </p:childTnLst>
                                </p:cTn>
                              </p:par>
                              <p:par>
                                <p:cTn id="75" presetID="1" presetClass="entr" presetSubtype="0" fill="hold" nodeType="withEffect">
                                  <p:stCondLst>
                                    <p:cond delay="500"/>
                                  </p:stCondLst>
                                  <p:childTnLst>
                                    <p:set>
                                      <p:cBhvr>
                                        <p:cTn id="76" dur="1" fill="hold">
                                          <p:stCondLst>
                                            <p:cond delay="0"/>
                                          </p:stCondLst>
                                        </p:cTn>
                                        <p:tgtEl>
                                          <p:spTgt spid="21"/>
                                        </p:tgtEl>
                                        <p:attrNameLst>
                                          <p:attrName>style.visibility</p:attrName>
                                        </p:attrNameLst>
                                      </p:cBhvr>
                                      <p:to>
                                        <p:strVal val="visible"/>
                                      </p:to>
                                    </p:set>
                                  </p:childTnLst>
                                </p:cTn>
                              </p:par>
                              <p:par>
                                <p:cTn id="77" presetID="38" presetClass="path" presetSubtype="0" accel="50000" decel="50000" fill="hold" nodeType="withEffect">
                                  <p:stCondLst>
                                    <p:cond delay="0"/>
                                  </p:stCondLst>
                                  <p:childTnLst>
                                    <p:animMotion origin="layout" path="M -0.00013 -4.07407E-6 L 0.10013 -0.01736 L 0.12578 -0.18101 L 0.22604 -0.19814 L 0.25586 -0.36851 L 0.35248 -0.37986 L 0.38242 -0.55069 L 0.47865 -0.56134 L 0.50847 -0.73217 L 0.60873 -0.7493 L 0.63464 -0.91412 L 0.73477 -0.93032 L 0.76068 -1.09467 L 0.86055 -1.11157 L 0.89141 -1.28287 L 0.9875 -1.29375 L 1.01706 -1.46481 " pathEditMode="relative" rAng="19260000" ptsTypes="AAAAAAAAAAAAAAAAA">
                                      <p:cBhvr>
                                        <p:cTn id="78" dur="3000" fill="hold"/>
                                        <p:tgtEl>
                                          <p:spTgt spid="21"/>
                                        </p:tgtEl>
                                        <p:attrNameLst>
                                          <p:attrName>ppt_x</p:attrName>
                                          <p:attrName>ppt_y</p:attrName>
                                        </p:attrNameLst>
                                      </p:cBhvr>
                                      <p:rCtr x="52617" y="-69375"/>
                                    </p:animMotion>
                                  </p:childTnLst>
                                </p:cTn>
                              </p:par>
                              <p:par>
                                <p:cTn id="79" presetID="32" presetClass="emph" presetSubtype="0" fill="hold" nodeType="withEffect">
                                  <p:stCondLst>
                                    <p:cond delay="1500"/>
                                  </p:stCondLst>
                                  <p:childTnLst>
                                    <p:animRot by="120000">
                                      <p:cBhvr>
                                        <p:cTn id="80" dur="50" fill="hold">
                                          <p:stCondLst>
                                            <p:cond delay="0"/>
                                          </p:stCondLst>
                                        </p:cTn>
                                        <p:tgtEl>
                                          <p:spTgt spid="24"/>
                                        </p:tgtEl>
                                        <p:attrNameLst>
                                          <p:attrName>r</p:attrName>
                                        </p:attrNameLst>
                                      </p:cBhvr>
                                    </p:animRot>
                                    <p:animRot by="-240000">
                                      <p:cBhvr>
                                        <p:cTn id="81" dur="100" fill="hold">
                                          <p:stCondLst>
                                            <p:cond delay="100"/>
                                          </p:stCondLst>
                                        </p:cTn>
                                        <p:tgtEl>
                                          <p:spTgt spid="24"/>
                                        </p:tgtEl>
                                        <p:attrNameLst>
                                          <p:attrName>r</p:attrName>
                                        </p:attrNameLst>
                                      </p:cBhvr>
                                    </p:animRot>
                                    <p:animRot by="240000">
                                      <p:cBhvr>
                                        <p:cTn id="82" dur="100" fill="hold">
                                          <p:stCondLst>
                                            <p:cond delay="200"/>
                                          </p:stCondLst>
                                        </p:cTn>
                                        <p:tgtEl>
                                          <p:spTgt spid="24"/>
                                        </p:tgtEl>
                                        <p:attrNameLst>
                                          <p:attrName>r</p:attrName>
                                        </p:attrNameLst>
                                      </p:cBhvr>
                                    </p:animRot>
                                    <p:animRot by="-240000">
                                      <p:cBhvr>
                                        <p:cTn id="83" dur="100" fill="hold">
                                          <p:stCondLst>
                                            <p:cond delay="300"/>
                                          </p:stCondLst>
                                        </p:cTn>
                                        <p:tgtEl>
                                          <p:spTgt spid="24"/>
                                        </p:tgtEl>
                                        <p:attrNameLst>
                                          <p:attrName>r</p:attrName>
                                        </p:attrNameLst>
                                      </p:cBhvr>
                                    </p:animRot>
                                    <p:animRot by="120000">
                                      <p:cBhvr>
                                        <p:cTn id="84" dur="100" fill="hold">
                                          <p:stCondLst>
                                            <p:cond delay="400"/>
                                          </p:stCondLst>
                                        </p:cTn>
                                        <p:tgtEl>
                                          <p:spTgt spid="24"/>
                                        </p:tgtEl>
                                        <p:attrNameLst>
                                          <p:attrName>r</p:attrName>
                                        </p:attrNameLst>
                                      </p:cBhvr>
                                    </p:animRot>
                                  </p:childTnLst>
                                </p:cTn>
                              </p:par>
                              <p:par>
                                <p:cTn id="85" presetID="2" presetClass="entr" presetSubtype="4" fill="hold" nodeType="withEffect">
                                  <p:stCondLst>
                                    <p:cond delay="1500"/>
                                  </p:stCondLst>
                                  <p:childTnLst>
                                    <p:set>
                                      <p:cBhvr>
                                        <p:cTn id="86" dur="1" fill="hold">
                                          <p:stCondLst>
                                            <p:cond delay="0"/>
                                          </p:stCondLst>
                                        </p:cTn>
                                        <p:tgtEl>
                                          <p:spTgt spid="25"/>
                                        </p:tgtEl>
                                        <p:attrNameLst>
                                          <p:attrName>style.visibility</p:attrName>
                                        </p:attrNameLst>
                                      </p:cBhvr>
                                      <p:to>
                                        <p:strVal val="visible"/>
                                      </p:to>
                                    </p:set>
                                    <p:anim calcmode="lin" valueType="num">
                                      <p:cBhvr additive="base">
                                        <p:cTn id="87" dur="3000" fill="hold"/>
                                        <p:tgtEl>
                                          <p:spTgt spid="25"/>
                                        </p:tgtEl>
                                        <p:attrNameLst>
                                          <p:attrName>ppt_x</p:attrName>
                                        </p:attrNameLst>
                                      </p:cBhvr>
                                      <p:tavLst>
                                        <p:tav tm="0">
                                          <p:val>
                                            <p:strVal val="#ppt_x"/>
                                          </p:val>
                                        </p:tav>
                                        <p:tav tm="100000">
                                          <p:val>
                                            <p:strVal val="#ppt_x"/>
                                          </p:val>
                                        </p:tav>
                                      </p:tavLst>
                                    </p:anim>
                                    <p:anim calcmode="lin" valueType="num">
                                      <p:cBhvr additive="base">
                                        <p:cTn id="88" dur="3000" fill="hold"/>
                                        <p:tgtEl>
                                          <p:spTgt spid="25"/>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1500"/>
                                  </p:stCondLst>
                                  <p:childTnLst>
                                    <p:set>
                                      <p:cBhvr>
                                        <p:cTn id="90" dur="1" fill="hold">
                                          <p:stCondLst>
                                            <p:cond delay="0"/>
                                          </p:stCondLst>
                                        </p:cTn>
                                        <p:tgtEl>
                                          <p:spTgt spid="24"/>
                                        </p:tgtEl>
                                        <p:attrNameLst>
                                          <p:attrName>style.visibility</p:attrName>
                                        </p:attrNameLst>
                                      </p:cBhvr>
                                      <p:to>
                                        <p:strVal val="visible"/>
                                      </p:to>
                                    </p:set>
                                    <p:anim calcmode="lin" valueType="num">
                                      <p:cBhvr additive="base">
                                        <p:cTn id="91" dur="3000" fill="hold"/>
                                        <p:tgtEl>
                                          <p:spTgt spid="24"/>
                                        </p:tgtEl>
                                        <p:attrNameLst>
                                          <p:attrName>ppt_x</p:attrName>
                                        </p:attrNameLst>
                                      </p:cBhvr>
                                      <p:tavLst>
                                        <p:tav tm="0">
                                          <p:val>
                                            <p:strVal val="#ppt_x"/>
                                          </p:val>
                                        </p:tav>
                                        <p:tav tm="100000">
                                          <p:val>
                                            <p:strVal val="#ppt_x"/>
                                          </p:val>
                                        </p:tav>
                                      </p:tavLst>
                                    </p:anim>
                                    <p:anim calcmode="lin" valueType="num">
                                      <p:cBhvr additive="base">
                                        <p:cTn id="92" dur="3000" fill="hold"/>
                                        <p:tgtEl>
                                          <p:spTgt spid="24"/>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1500"/>
                                  </p:stCondLst>
                                  <p:childTnLst>
                                    <p:set>
                                      <p:cBhvr>
                                        <p:cTn id="94" dur="1" fill="hold">
                                          <p:stCondLst>
                                            <p:cond delay="0"/>
                                          </p:stCondLst>
                                        </p:cTn>
                                        <p:tgtEl>
                                          <p:spTgt spid="26"/>
                                        </p:tgtEl>
                                        <p:attrNameLst>
                                          <p:attrName>style.visibility</p:attrName>
                                        </p:attrNameLst>
                                      </p:cBhvr>
                                      <p:to>
                                        <p:strVal val="visible"/>
                                      </p:to>
                                    </p:set>
                                    <p:anim calcmode="lin" valueType="num">
                                      <p:cBhvr additive="base">
                                        <p:cTn id="95" dur="3000" fill="hold"/>
                                        <p:tgtEl>
                                          <p:spTgt spid="26"/>
                                        </p:tgtEl>
                                        <p:attrNameLst>
                                          <p:attrName>ppt_x</p:attrName>
                                        </p:attrNameLst>
                                      </p:cBhvr>
                                      <p:tavLst>
                                        <p:tav tm="0">
                                          <p:val>
                                            <p:strVal val="#ppt_x"/>
                                          </p:val>
                                        </p:tav>
                                        <p:tav tm="100000">
                                          <p:val>
                                            <p:strVal val="#ppt_x"/>
                                          </p:val>
                                        </p:tav>
                                      </p:tavLst>
                                    </p:anim>
                                    <p:anim calcmode="lin" valueType="num">
                                      <p:cBhvr additive="base">
                                        <p:cTn id="96" dur="3000" fill="hold"/>
                                        <p:tgtEl>
                                          <p:spTgt spid="26"/>
                                        </p:tgtEl>
                                        <p:attrNameLst>
                                          <p:attrName>ppt_y</p:attrName>
                                        </p:attrNameLst>
                                      </p:cBhvr>
                                      <p:tavLst>
                                        <p:tav tm="0">
                                          <p:val>
                                            <p:strVal val="1+#ppt_h/2"/>
                                          </p:val>
                                        </p:tav>
                                        <p:tav tm="100000">
                                          <p:val>
                                            <p:strVal val="#ppt_y"/>
                                          </p:val>
                                        </p:tav>
                                      </p:tavLst>
                                    </p:anim>
                                  </p:childTnLst>
                                </p:cTn>
                              </p:par>
                              <p:par>
                                <p:cTn id="97" presetID="35" presetClass="path" presetSubtype="0" accel="50000" decel="50000" fill="hold" nodeType="withEffect">
                                  <p:stCondLst>
                                    <p:cond delay="1500"/>
                                  </p:stCondLst>
                                  <p:childTnLst>
                                    <p:animMotion origin="layout" path="M 3.54167E-6 7.40741E-7 L -1.42904 -0.01366 " pathEditMode="relative" rAng="0" ptsTypes="AA">
                                      <p:cBhvr>
                                        <p:cTn id="98" dur="2000" fill="hold"/>
                                        <p:tgtEl>
                                          <p:spTgt spid="25"/>
                                        </p:tgtEl>
                                        <p:attrNameLst>
                                          <p:attrName>ppt_x</p:attrName>
                                          <p:attrName>ppt_y</p:attrName>
                                        </p:attrNameLst>
                                      </p:cBhvr>
                                      <p:rCtr x="-71458" y="-694"/>
                                    </p:animMotion>
                                  </p:childTnLst>
                                </p:cTn>
                              </p:par>
                              <p:par>
                                <p:cTn id="99" presetID="35" presetClass="path" presetSubtype="0" accel="50000" decel="50000" fill="hold" nodeType="withEffect">
                                  <p:stCondLst>
                                    <p:cond delay="1500"/>
                                  </p:stCondLst>
                                  <p:childTnLst>
                                    <p:animMotion origin="layout" path="M 3.54167E-6 7.40741E-7 L -1.49688 -0.01759 " pathEditMode="relative" rAng="0" ptsTypes="AA">
                                      <p:cBhvr>
                                        <p:cTn id="100" dur="2000" fill="hold"/>
                                        <p:tgtEl>
                                          <p:spTgt spid="24"/>
                                        </p:tgtEl>
                                        <p:attrNameLst>
                                          <p:attrName>ppt_x</p:attrName>
                                          <p:attrName>ppt_y</p:attrName>
                                        </p:attrNameLst>
                                      </p:cBhvr>
                                      <p:rCtr x="-74844" y="-8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p:bldP spid="49" grpId="0" animBg="1"/>
      <p:bldP spid="55" grpId="0" animBg="1"/>
      <p:bldP spid="57" grpId="0" animBg="1"/>
      <p:bldP spid="58" grpId="0" animBg="1"/>
      <p:bldP spid="5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a:gsLst>
            <a:gs pos="54000">
              <a:srgbClr val="AAB3D8"/>
            </a:gs>
            <a:gs pos="41000">
              <a:schemeClr val="accent6">
                <a:lumMod val="60000"/>
                <a:lumOff val="40000"/>
              </a:schemeClr>
            </a:gs>
            <a:gs pos="19000">
              <a:schemeClr val="accent6">
                <a:lumMod val="40000"/>
                <a:lumOff val="60000"/>
              </a:schemeClr>
            </a:gs>
            <a:gs pos="96000">
              <a:schemeClr val="accent2">
                <a:lumMod val="75000"/>
              </a:schemeClr>
            </a:gs>
            <a:gs pos="80000">
              <a:srgbClr val="5E85C6"/>
            </a:gs>
            <a:gs pos="69000">
              <a:schemeClr val="accent2">
                <a:lumMod val="60000"/>
                <a:lumOff val="40000"/>
              </a:schemeClr>
            </a:gs>
            <a:gs pos="0">
              <a:schemeClr val="accent5">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19" name="Picture 18" descr="A insect on a flower&#10;&#10;Description automatically generated">
            <a:extLst>
              <a:ext uri="{FF2B5EF4-FFF2-40B4-BE49-F238E27FC236}">
                <a16:creationId xmlns:a16="http://schemas.microsoft.com/office/drawing/2014/main" id="{F3D5C185-1274-4F49-A5F9-76AB4EF0487D}"/>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473275" y="6144126"/>
            <a:ext cx="3437449" cy="3402492"/>
          </a:xfrm>
          <a:prstGeom prst="rect">
            <a:avLst/>
          </a:prstGeom>
        </p:spPr>
      </p:pic>
      <p:pic>
        <p:nvPicPr>
          <p:cNvPr id="21" name="Picture 20" descr="A insect on the ground&#10;&#10;Description automatically generated">
            <a:extLst>
              <a:ext uri="{FF2B5EF4-FFF2-40B4-BE49-F238E27FC236}">
                <a16:creationId xmlns:a16="http://schemas.microsoft.com/office/drawing/2014/main" id="{551FF4D8-0D5B-49B8-939D-F5C33746C21A}"/>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58100" y="3937699"/>
            <a:ext cx="5331460" cy="6858000"/>
          </a:xfrm>
          <a:prstGeom prst="rect">
            <a:avLst/>
          </a:prstGeom>
        </p:spPr>
      </p:pic>
      <p:pic>
        <p:nvPicPr>
          <p:cNvPr id="24" name="Picture 23">
            <a:extLst>
              <a:ext uri="{FF2B5EF4-FFF2-40B4-BE49-F238E27FC236}">
                <a16:creationId xmlns:a16="http://schemas.microsoft.com/office/drawing/2014/main" id="{ED3B32B9-B60D-4EE3-B74E-E7ACAF8FC9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884622" y="550830"/>
            <a:ext cx="6200169" cy="4170025"/>
          </a:xfrm>
          <a:prstGeom prst="rect">
            <a:avLst/>
          </a:prstGeom>
        </p:spPr>
      </p:pic>
      <p:pic>
        <p:nvPicPr>
          <p:cNvPr id="25" name="Picture 24">
            <a:extLst>
              <a:ext uri="{FF2B5EF4-FFF2-40B4-BE49-F238E27FC236}">
                <a16:creationId xmlns:a16="http://schemas.microsoft.com/office/drawing/2014/main" id="{35AD4328-B110-4C76-A8C1-B2D06083B13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79490" y="2993978"/>
            <a:ext cx="6200169" cy="4170025"/>
          </a:xfrm>
          <a:prstGeom prst="rect">
            <a:avLst/>
          </a:prstGeom>
        </p:spPr>
      </p:pic>
      <p:pic>
        <p:nvPicPr>
          <p:cNvPr id="26" name="Picture 25">
            <a:extLst>
              <a:ext uri="{FF2B5EF4-FFF2-40B4-BE49-F238E27FC236}">
                <a16:creationId xmlns:a16="http://schemas.microsoft.com/office/drawing/2014/main" id="{9D922927-5C7E-4F35-AF07-E2C70CEC128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927535" y="-1629089"/>
            <a:ext cx="6200169" cy="4170025"/>
          </a:xfrm>
          <a:prstGeom prst="rect">
            <a:avLst/>
          </a:prstGeom>
        </p:spPr>
      </p:pic>
      <p:sp>
        <p:nvSpPr>
          <p:cNvPr id="2" name="Slide Number Placeholder 1">
            <a:extLst>
              <a:ext uri="{FF2B5EF4-FFF2-40B4-BE49-F238E27FC236}">
                <a16:creationId xmlns:a16="http://schemas.microsoft.com/office/drawing/2014/main" id="{07651C9E-1FA2-42F5-8267-103FE0BE44CE}"/>
              </a:ext>
            </a:extLst>
          </p:cNvPr>
          <p:cNvSpPr>
            <a:spLocks noGrp="1"/>
          </p:cNvSpPr>
          <p:nvPr>
            <p:ph type="sldNum" sz="quarter" idx="12"/>
          </p:nvPr>
        </p:nvSpPr>
        <p:spPr>
          <a:xfrm>
            <a:off x="11609038" y="6420067"/>
            <a:ext cx="551167" cy="377825"/>
          </a:xfrm>
        </p:spPr>
        <p:txBody>
          <a:bodyPr/>
          <a:lstStyle/>
          <a:p>
            <a:fld id="{C16E2650-BC37-4579-857D-5F97C7CBFAB1}" type="slidenum">
              <a:rPr lang="en-US" sz="1800" smtClean="0"/>
              <a:t>72</a:t>
            </a:fld>
            <a:endParaRPr lang="en-US" dirty="0"/>
          </a:p>
        </p:txBody>
      </p:sp>
      <p:graphicFrame>
        <p:nvGraphicFramePr>
          <p:cNvPr id="13" name="Table 12"/>
          <p:cNvGraphicFramePr>
            <a:graphicFrameLocks noGrp="1"/>
          </p:cNvGraphicFramePr>
          <p:nvPr>
            <p:extLst>
              <p:ext uri="{D42A27DB-BD31-4B8C-83A1-F6EECF244321}">
                <p14:modId xmlns:p14="http://schemas.microsoft.com/office/powerpoint/2010/main" val="726635768"/>
              </p:ext>
            </p:extLst>
          </p:nvPr>
        </p:nvGraphicFramePr>
        <p:xfrm>
          <a:off x="1070486" y="1403440"/>
          <a:ext cx="10061608" cy="581233"/>
        </p:xfrm>
        <a:graphic>
          <a:graphicData uri="http://schemas.openxmlformats.org/drawingml/2006/table">
            <a:tbl>
              <a:tblPr firstRow="1" bandRow="1">
                <a:tableStyleId>{5C22544A-7EE6-4342-B048-85BDC9FD1C3A}</a:tableStyleId>
              </a:tblPr>
              <a:tblGrid>
                <a:gridCol w="2515402">
                  <a:extLst>
                    <a:ext uri="{9D8B030D-6E8A-4147-A177-3AD203B41FA5}">
                      <a16:colId xmlns:a16="http://schemas.microsoft.com/office/drawing/2014/main" val="20000"/>
                    </a:ext>
                  </a:extLst>
                </a:gridCol>
                <a:gridCol w="2515402">
                  <a:extLst>
                    <a:ext uri="{9D8B030D-6E8A-4147-A177-3AD203B41FA5}">
                      <a16:colId xmlns:a16="http://schemas.microsoft.com/office/drawing/2014/main" val="20001"/>
                    </a:ext>
                  </a:extLst>
                </a:gridCol>
                <a:gridCol w="2515402">
                  <a:extLst>
                    <a:ext uri="{9D8B030D-6E8A-4147-A177-3AD203B41FA5}">
                      <a16:colId xmlns:a16="http://schemas.microsoft.com/office/drawing/2014/main" val="20002"/>
                    </a:ext>
                  </a:extLst>
                </a:gridCol>
                <a:gridCol w="2515402">
                  <a:extLst>
                    <a:ext uri="{9D8B030D-6E8A-4147-A177-3AD203B41FA5}">
                      <a16:colId xmlns:a16="http://schemas.microsoft.com/office/drawing/2014/main" val="20003"/>
                    </a:ext>
                  </a:extLst>
                </a:gridCol>
              </a:tblGrid>
              <a:tr h="581233">
                <a:tc>
                  <a:txBody>
                    <a:bodyPr/>
                    <a:lstStyle/>
                    <a:p>
                      <a:pPr algn="ctr"/>
                      <a:r>
                        <a:rPr lang="en-CA" sz="2400" dirty="0">
                          <a:solidFill>
                            <a:srgbClr val="3333FF"/>
                          </a:solidFill>
                        </a:rPr>
                        <a:t>Light Season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00FFFF"/>
                    </a:solidFill>
                  </a:tcPr>
                </a:tc>
                <a:tc>
                  <a:txBody>
                    <a:bodyPr/>
                    <a:lstStyle/>
                    <a:p>
                      <a:pPr algn="ctr"/>
                      <a:r>
                        <a:rPr lang="en-CA" sz="2400" dirty="0">
                          <a:solidFill>
                            <a:srgbClr val="3AF0AB"/>
                          </a:solidFill>
                        </a:rPr>
                        <a:t>Night </a:t>
                      </a:r>
                      <a:r>
                        <a:rPr lang="en-CA" sz="2400" baseline="0" dirty="0">
                          <a:solidFill>
                            <a:srgbClr val="3AF0AB"/>
                          </a:solidFill>
                        </a:rPr>
                        <a:t>Season #1</a:t>
                      </a:r>
                      <a:endParaRPr lang="en-CA" sz="2400" dirty="0">
                        <a:solidFill>
                          <a:srgbClr val="3AF0AB"/>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r>
                        <a:rPr lang="en-CA" sz="2400" dirty="0">
                          <a:solidFill>
                            <a:srgbClr val="3333FF"/>
                          </a:solidFill>
                        </a:rPr>
                        <a:t>Light Season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00FFFF"/>
                    </a:solidFill>
                  </a:tcPr>
                </a:tc>
                <a:tc>
                  <a:txBody>
                    <a:bodyPr/>
                    <a:lstStyle/>
                    <a:p>
                      <a:pPr algn="ctr"/>
                      <a:r>
                        <a:rPr lang="en-CA" sz="2400" dirty="0">
                          <a:solidFill>
                            <a:srgbClr val="3AF0AB"/>
                          </a:solidFill>
                        </a:rPr>
                        <a:t>Night Season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extLst>
                  <a:ext uri="{0D108BD9-81ED-4DB2-BD59-A6C34878D82A}">
                    <a16:rowId xmlns:a16="http://schemas.microsoft.com/office/drawing/2014/main" val="10000"/>
                  </a:ext>
                </a:extLst>
              </a:tr>
            </a:tbl>
          </a:graphicData>
        </a:graphic>
      </p:graphicFrame>
      <p:sp>
        <p:nvSpPr>
          <p:cNvPr id="14" name="Right Bracket 13"/>
          <p:cNvSpPr/>
          <p:nvPr/>
        </p:nvSpPr>
        <p:spPr>
          <a:xfrm rot="16200000">
            <a:off x="3521978" y="-1188300"/>
            <a:ext cx="140247" cy="5043232"/>
          </a:xfrm>
          <a:prstGeom prst="rightBracket">
            <a:avLst>
              <a:gd name="adj" fmla="val 252191"/>
            </a:avLst>
          </a:prstGeom>
          <a:solidFill>
            <a:schemeClr val="accent1">
              <a:lumMod val="60000"/>
              <a:lumOff val="40000"/>
            </a:schemeClr>
          </a:solidFill>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5" name="Right Bracket 14"/>
          <p:cNvSpPr/>
          <p:nvPr/>
        </p:nvSpPr>
        <p:spPr>
          <a:xfrm rot="16200000">
            <a:off x="8548034" y="-1186732"/>
            <a:ext cx="140247" cy="5043232"/>
          </a:xfrm>
          <a:prstGeom prst="rightBracket">
            <a:avLst>
              <a:gd name="adj" fmla="val 252191"/>
            </a:avLst>
          </a:prstGeom>
          <a:solidFill>
            <a:schemeClr val="accent6">
              <a:lumMod val="60000"/>
              <a:lumOff val="40000"/>
            </a:schemeClr>
          </a:solidFill>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16" name="Straight Connector 15"/>
          <p:cNvCxnSpPr/>
          <p:nvPr/>
        </p:nvCxnSpPr>
        <p:spPr>
          <a:xfrm flipV="1">
            <a:off x="1070485" y="791851"/>
            <a:ext cx="0" cy="1192822"/>
          </a:xfrm>
          <a:prstGeom prst="line">
            <a:avLst/>
          </a:prstGeom>
          <a:ln w="76200">
            <a:solidFill>
              <a:srgbClr val="D6009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6096000" y="783771"/>
            <a:ext cx="1" cy="1221326"/>
          </a:xfrm>
          <a:prstGeom prst="line">
            <a:avLst/>
          </a:prstGeom>
          <a:ln w="76200">
            <a:solidFill>
              <a:srgbClr val="D60093"/>
            </a:solidFill>
          </a:ln>
          <a:effectLst>
            <a:glow rad="762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1125922" y="791851"/>
            <a:ext cx="6172" cy="1192824"/>
          </a:xfrm>
          <a:prstGeom prst="line">
            <a:avLst/>
          </a:prstGeom>
          <a:ln w="76200">
            <a:solidFill>
              <a:srgbClr val="D6009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1151466" y="847823"/>
            <a:ext cx="4851050" cy="25558"/>
          </a:xfrm>
          <a:prstGeom prst="straightConnector1">
            <a:avLst/>
          </a:prstGeom>
          <a:ln w="76200">
            <a:solidFill>
              <a:srgbClr val="3AF0AB"/>
            </a:solidFill>
            <a:tailEnd type="triangle"/>
          </a:ln>
          <a:effectLst>
            <a:glow rad="101600">
              <a:srgbClr val="FF00FF">
                <a:alpha val="40000"/>
              </a:srgbClr>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208548" y="46320"/>
            <a:ext cx="7472412" cy="641023"/>
          </a:xfrm>
          <a:prstGeom prst="roundRect">
            <a:avLst>
              <a:gd name="adj" fmla="val 50000"/>
            </a:avLst>
          </a:prstGeom>
          <a:ln>
            <a:solidFill>
              <a:srgbClr val="66FF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3600" b="1" i="1" u="sng" dirty="0" err="1">
                <a:ln>
                  <a:solidFill>
                    <a:schemeClr val="accent5">
                      <a:lumMod val="50000"/>
                    </a:schemeClr>
                  </a:solidFill>
                </a:ln>
                <a:solidFill>
                  <a:srgbClr val="3333FF"/>
                </a:solidFill>
              </a:rPr>
              <a:t>Exo</a:t>
            </a:r>
            <a:r>
              <a:rPr lang="en-CA" sz="3600" b="1" i="1" u="sng" dirty="0">
                <a:ln>
                  <a:solidFill>
                    <a:schemeClr val="accent5">
                      <a:lumMod val="50000"/>
                    </a:schemeClr>
                  </a:solidFill>
                </a:ln>
                <a:solidFill>
                  <a:srgbClr val="3333FF"/>
                </a:solidFill>
              </a:rPr>
              <a:t> 10</a:t>
            </a:r>
            <a:r>
              <a:rPr lang="en-CA" sz="3600" b="1" i="1" dirty="0">
                <a:ln>
                  <a:solidFill>
                    <a:schemeClr val="accent5">
                      <a:lumMod val="50000"/>
                    </a:schemeClr>
                  </a:solidFill>
                </a:ln>
                <a:solidFill>
                  <a:srgbClr val="3333FF"/>
                </a:solidFill>
              </a:rPr>
              <a:t>  </a:t>
            </a:r>
            <a:r>
              <a:rPr lang="en-CA" sz="3600" b="1" u="sng" dirty="0">
                <a:ln>
                  <a:solidFill>
                    <a:schemeClr val="accent5">
                      <a:lumMod val="50000"/>
                    </a:schemeClr>
                  </a:solidFill>
                </a:ln>
                <a:solidFill>
                  <a:srgbClr val="00FFFF"/>
                </a:solidFill>
                <a:latin typeface="Comic Sans MS" panose="030F0702030302020204" pitchFamily="66" charset="0"/>
              </a:rPr>
              <a:t>Dawn to Dawn</a:t>
            </a:r>
            <a:r>
              <a:rPr lang="en-CA" sz="3600" b="1" dirty="0">
                <a:ln>
                  <a:solidFill>
                    <a:schemeClr val="accent5">
                      <a:lumMod val="50000"/>
                    </a:schemeClr>
                  </a:solidFill>
                </a:ln>
                <a:solidFill>
                  <a:srgbClr val="00FFFF"/>
                </a:solidFill>
                <a:latin typeface="Comic Sans MS" panose="030F0702030302020204" pitchFamily="66" charset="0"/>
              </a:rPr>
              <a:t> </a:t>
            </a:r>
            <a:r>
              <a:rPr lang="en-CA" sz="3600" b="1" dirty="0">
                <a:ln>
                  <a:solidFill>
                    <a:schemeClr val="accent5">
                      <a:lumMod val="50000"/>
                    </a:schemeClr>
                  </a:solidFill>
                </a:ln>
                <a:solidFill>
                  <a:schemeClr val="accent5">
                    <a:lumMod val="60000"/>
                    <a:lumOff val="40000"/>
                  </a:schemeClr>
                </a:solidFill>
              </a:rPr>
              <a:t>&amp;  </a:t>
            </a:r>
            <a:r>
              <a:rPr lang="en-CA" sz="3600" b="1" u="sng" dirty="0">
                <a:ln>
                  <a:solidFill>
                    <a:schemeClr val="accent5">
                      <a:lumMod val="50000"/>
                    </a:schemeClr>
                  </a:solidFill>
                </a:ln>
                <a:solidFill>
                  <a:srgbClr val="00B050"/>
                </a:solidFill>
              </a:rPr>
              <a:t>Locusts</a:t>
            </a:r>
            <a:r>
              <a:rPr lang="en-CA" sz="3600" b="1" dirty="0">
                <a:ln>
                  <a:solidFill>
                    <a:schemeClr val="accent5">
                      <a:lumMod val="50000"/>
                    </a:schemeClr>
                  </a:solidFill>
                </a:ln>
                <a:solidFill>
                  <a:srgbClr val="00B050"/>
                </a:solidFill>
              </a:rPr>
              <a:t>!</a:t>
            </a:r>
            <a:endParaRPr lang="en-CA" sz="3600" dirty="0">
              <a:solidFill>
                <a:srgbClr val="00B050"/>
              </a:solidFill>
            </a:endParaRPr>
          </a:p>
        </p:txBody>
      </p:sp>
      <p:sp>
        <p:nvSpPr>
          <p:cNvPr id="23" name="Rectangle 22">
            <a:extLst>
              <a:ext uri="{FF2B5EF4-FFF2-40B4-BE49-F238E27FC236}">
                <a16:creationId xmlns:a16="http://schemas.microsoft.com/office/drawing/2014/main" id="{7218E652-0E97-49AA-8E4C-45CAD779DD42}"/>
              </a:ext>
            </a:extLst>
          </p:cNvPr>
          <p:cNvSpPr/>
          <p:nvPr/>
        </p:nvSpPr>
        <p:spPr>
          <a:xfrm>
            <a:off x="157434" y="2456015"/>
            <a:ext cx="4798679" cy="3688112"/>
          </a:xfrm>
          <a:prstGeom prst="rect">
            <a:avLst/>
          </a:prstGeom>
          <a:noFill/>
          <a:ln w="254000">
            <a:solidFill>
              <a:srgbClr val="FFFF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t">
            <a:sp3d extrusionH="57150">
              <a:bevelT w="38100" h="38100"/>
            </a:sp3d>
          </a:bodyPr>
          <a:lstStyle/>
          <a:p>
            <a:pPr algn="ctr"/>
            <a:r>
              <a:rPr lang="en-US" sz="6000" dirty="0">
                <a:solidFill>
                  <a:srgbClr val="002060"/>
                </a:solidFill>
                <a:effectLst>
                  <a:glow rad="127000">
                    <a:srgbClr val="66FFFF"/>
                  </a:glow>
                </a:effectLst>
                <a:latin typeface="Arial Black" panose="020B0A04020102020204" pitchFamily="34" charset="0"/>
              </a:rPr>
              <a:t>Tomorrow</a:t>
            </a:r>
            <a:r>
              <a:rPr lang="en-US" sz="3200" dirty="0">
                <a:solidFill>
                  <a:srgbClr val="002060"/>
                </a:solidFill>
                <a:effectLst>
                  <a:glow rad="127000">
                    <a:srgbClr val="66FFFF"/>
                  </a:glow>
                </a:effectLst>
                <a:latin typeface="Arial Black" panose="020B0A04020102020204" pitchFamily="34" charset="0"/>
              </a:rPr>
              <a:t>,</a:t>
            </a:r>
            <a:endParaRPr lang="en-US" sz="6000" dirty="0">
              <a:solidFill>
                <a:srgbClr val="002060"/>
              </a:solidFill>
              <a:effectLst>
                <a:glow rad="127000">
                  <a:srgbClr val="66FFFF"/>
                </a:glow>
              </a:effectLst>
              <a:latin typeface="Arial Black" panose="020B0A04020102020204" pitchFamily="34" charset="0"/>
            </a:endParaRPr>
          </a:p>
          <a:p>
            <a:pPr algn="ctr"/>
            <a:r>
              <a:rPr lang="en-US" sz="2800" dirty="0">
                <a:solidFill>
                  <a:srgbClr val="002060"/>
                </a:solidFill>
                <a:effectLst>
                  <a:glow rad="127000">
                    <a:srgbClr val="66FFFF"/>
                  </a:glow>
                </a:effectLst>
              </a:rPr>
              <a:t>{</a:t>
            </a:r>
            <a:r>
              <a:rPr lang="en-US" sz="2800" dirty="0">
                <a:solidFill>
                  <a:srgbClr val="002060"/>
                </a:solidFill>
                <a:effectLst/>
              </a:rPr>
              <a:t>def. </a:t>
            </a:r>
            <a:r>
              <a:rPr lang="en-US" sz="2800" dirty="0">
                <a:solidFill>
                  <a:srgbClr val="002060"/>
                </a:solidFill>
                <a:effectLst>
                  <a:glow rad="127000">
                    <a:srgbClr val="66FFFF"/>
                  </a:glow>
                </a:effectLst>
              </a:rPr>
              <a:t>- the day which follows </a:t>
            </a:r>
            <a:br>
              <a:rPr lang="en-US" sz="2800" dirty="0">
                <a:solidFill>
                  <a:srgbClr val="002060"/>
                </a:solidFill>
                <a:effectLst>
                  <a:glow rad="127000">
                    <a:srgbClr val="66FFFF"/>
                  </a:glow>
                </a:effectLst>
              </a:rPr>
            </a:br>
            <a:r>
              <a:rPr lang="en-US" sz="2800" dirty="0">
                <a:solidFill>
                  <a:srgbClr val="002060"/>
                </a:solidFill>
                <a:effectLst>
                  <a:glow rad="127000">
                    <a:srgbClr val="66FFFF"/>
                  </a:glow>
                </a:effectLst>
              </a:rPr>
              <a:t>the present},</a:t>
            </a:r>
            <a:r>
              <a:rPr lang="en-US" sz="2800" dirty="0">
                <a:solidFill>
                  <a:srgbClr val="002060"/>
                </a:solidFill>
                <a:effectLst>
                  <a:glow rad="127000">
                    <a:srgbClr val="66FFFF"/>
                  </a:glow>
                </a:effectLst>
                <a:latin typeface="Arial Black" panose="020B0A04020102020204" pitchFamily="34" charset="0"/>
              </a:rPr>
              <a:t> </a:t>
            </a:r>
            <a:br>
              <a:rPr lang="en-US" sz="2800" dirty="0">
                <a:solidFill>
                  <a:srgbClr val="002060"/>
                </a:solidFill>
                <a:effectLst>
                  <a:glow rad="127000">
                    <a:srgbClr val="66FFFF"/>
                  </a:glow>
                </a:effectLst>
                <a:latin typeface="Arial Black" panose="020B0A04020102020204" pitchFamily="34" charset="0"/>
              </a:rPr>
            </a:br>
            <a:r>
              <a:rPr lang="en-US" sz="2800" dirty="0">
                <a:ln>
                  <a:solidFill>
                    <a:schemeClr val="bg1"/>
                  </a:solidFill>
                </a:ln>
                <a:solidFill>
                  <a:srgbClr val="FFFF00"/>
                </a:solidFill>
                <a:effectLst>
                  <a:glow rad="127000">
                    <a:srgbClr val="66FFFF"/>
                  </a:glow>
                </a:effectLst>
                <a:latin typeface="Arial Black" panose="020B0A04020102020204" pitchFamily="34" charset="0"/>
              </a:rPr>
              <a:t>THE LOCUSTS WILL ARRIVE!</a:t>
            </a:r>
          </a:p>
          <a:p>
            <a:pPr algn="ctr"/>
            <a:r>
              <a:rPr lang="en-US" sz="2800" dirty="0">
                <a:ln>
                  <a:solidFill>
                    <a:schemeClr val="bg1"/>
                  </a:solidFill>
                </a:ln>
                <a:solidFill>
                  <a:srgbClr val="FFFF00"/>
                </a:solidFill>
                <a:effectLst>
                  <a:glow rad="127000">
                    <a:srgbClr val="66FFFF"/>
                  </a:glow>
                </a:effectLst>
                <a:latin typeface="Arial Black" panose="020B0A04020102020204" pitchFamily="34" charset="0"/>
              </a:rPr>
              <a:t> </a:t>
            </a:r>
            <a:r>
              <a:rPr lang="en-US" sz="2800" dirty="0">
                <a:ln>
                  <a:solidFill>
                    <a:schemeClr val="bg1"/>
                  </a:solidFill>
                </a:ln>
                <a:solidFill>
                  <a:srgbClr val="FF0000"/>
                </a:solidFill>
                <a:effectLst>
                  <a:glow rad="127000">
                    <a:srgbClr val="66FFFF"/>
                  </a:glow>
                </a:effectLst>
                <a:latin typeface="Arial Black" panose="020B0A04020102020204" pitchFamily="34" charset="0"/>
              </a:rPr>
              <a:t>Declared by Mosheh!</a:t>
            </a:r>
            <a:br>
              <a:rPr lang="en-US" sz="2800" dirty="0">
                <a:ln>
                  <a:solidFill>
                    <a:schemeClr val="bg1"/>
                  </a:solidFill>
                </a:ln>
                <a:solidFill>
                  <a:srgbClr val="FF0000"/>
                </a:solidFill>
                <a:effectLst>
                  <a:glow rad="127000">
                    <a:srgbClr val="66FFFF"/>
                  </a:glow>
                </a:effectLst>
                <a:latin typeface="Arial Black" panose="020B0A04020102020204" pitchFamily="34" charset="0"/>
              </a:rPr>
            </a:br>
            <a:r>
              <a:rPr lang="en-US" sz="2800" dirty="0" err="1">
                <a:ln>
                  <a:solidFill>
                    <a:schemeClr val="bg1"/>
                  </a:solidFill>
                </a:ln>
                <a:solidFill>
                  <a:srgbClr val="FF0000"/>
                </a:solidFill>
                <a:effectLst>
                  <a:glow rad="127000">
                    <a:srgbClr val="66FFFF"/>
                  </a:glow>
                </a:effectLst>
                <a:latin typeface="Arial Black" panose="020B0A04020102020204" pitchFamily="34" charset="0"/>
              </a:rPr>
              <a:t>Exo</a:t>
            </a:r>
            <a:r>
              <a:rPr lang="en-US" sz="2800" dirty="0">
                <a:ln>
                  <a:solidFill>
                    <a:schemeClr val="bg1"/>
                  </a:solidFill>
                </a:ln>
                <a:solidFill>
                  <a:srgbClr val="FF0000"/>
                </a:solidFill>
                <a:effectLst>
                  <a:glow rad="127000">
                    <a:srgbClr val="66FFFF"/>
                  </a:glow>
                </a:effectLst>
                <a:latin typeface="Arial Black" panose="020B0A04020102020204" pitchFamily="34" charset="0"/>
              </a:rPr>
              <a:t> 10:4</a:t>
            </a:r>
            <a:r>
              <a:rPr lang="en-US" sz="2800" dirty="0">
                <a:ln>
                  <a:solidFill>
                    <a:schemeClr val="bg1"/>
                  </a:solidFill>
                </a:ln>
                <a:solidFill>
                  <a:srgbClr val="FF0000"/>
                </a:solidFill>
              </a:rPr>
              <a:t> </a:t>
            </a:r>
            <a:endParaRPr lang="en-US" sz="2800" b="1" dirty="0">
              <a:ln>
                <a:solidFill>
                  <a:schemeClr val="bg1"/>
                </a:solidFill>
              </a:ln>
              <a:solidFill>
                <a:srgbClr val="FF0000"/>
              </a:solidFill>
            </a:endParaRPr>
          </a:p>
        </p:txBody>
      </p:sp>
      <p:cxnSp>
        <p:nvCxnSpPr>
          <p:cNvPr id="35" name="Straight Arrow Connector 34"/>
          <p:cNvCxnSpPr/>
          <p:nvPr/>
        </p:nvCxnSpPr>
        <p:spPr>
          <a:xfrm>
            <a:off x="3865527" y="1140823"/>
            <a:ext cx="2187560" cy="0"/>
          </a:xfrm>
          <a:prstGeom prst="straightConnector1">
            <a:avLst/>
          </a:prstGeom>
          <a:ln w="76200">
            <a:solidFill>
              <a:srgbClr val="D60093"/>
            </a:solidFill>
            <a:tailEnd type="triangle"/>
          </a:ln>
          <a:effectLst>
            <a:glow rad="76200">
              <a:srgbClr val="FFFF00"/>
            </a:glow>
          </a:effectLst>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354CB8AD-9FC6-4BEE-85E1-654715F664B4}"/>
              </a:ext>
            </a:extLst>
          </p:cNvPr>
          <p:cNvSpPr/>
          <p:nvPr/>
        </p:nvSpPr>
        <p:spPr>
          <a:xfrm>
            <a:off x="5634662" y="3152775"/>
            <a:ext cx="5901915" cy="3352800"/>
          </a:xfrm>
          <a:prstGeom prst="rect">
            <a:avLst/>
          </a:prstGeom>
          <a:noFill/>
          <a:ln w="254000">
            <a:solidFill>
              <a:srgbClr val="FF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sz="2800" dirty="0">
                <a:solidFill>
                  <a:srgbClr val="002060"/>
                </a:solidFill>
                <a:effectLst>
                  <a:glow rad="127000">
                    <a:srgbClr val="FFFF00"/>
                  </a:glow>
                </a:effectLst>
                <a:latin typeface="Arial Black" panose="020B0A04020102020204" pitchFamily="34" charset="0"/>
              </a:rPr>
              <a:t>BOQER</a:t>
            </a:r>
            <a:r>
              <a:rPr lang="en-US" b="1" dirty="0">
                <a:solidFill>
                  <a:srgbClr val="002060"/>
                </a:solidFill>
                <a:effectLst>
                  <a:glow rad="127000">
                    <a:srgbClr val="FFFF00"/>
                  </a:glow>
                </a:effectLst>
                <a:latin typeface="Arial Black" panose="020B0A04020102020204" pitchFamily="34" charset="0"/>
              </a:rPr>
              <a:t>;</a:t>
            </a:r>
            <a:r>
              <a:rPr lang="en-US" sz="2800" b="1" dirty="0">
                <a:solidFill>
                  <a:srgbClr val="002060"/>
                </a:solidFill>
                <a:effectLst>
                  <a:glow rad="127000">
                    <a:srgbClr val="FFFF00"/>
                  </a:glow>
                </a:effectLst>
                <a:latin typeface="Arial Black" panose="020B0A04020102020204" pitchFamily="34" charset="0"/>
              </a:rPr>
              <a:t> </a:t>
            </a:r>
            <a:r>
              <a:rPr lang="en-US" sz="2800" b="1" dirty="0">
                <a:solidFill>
                  <a:srgbClr val="002060"/>
                </a:solidFill>
                <a:effectLst>
                  <a:glow rad="127000">
                    <a:srgbClr val="FFFF00"/>
                  </a:glow>
                </a:effectLst>
              </a:rPr>
              <a:t>THE </a:t>
            </a:r>
            <a:r>
              <a:rPr lang="en-US" sz="2800" b="1" dirty="0">
                <a:solidFill>
                  <a:srgbClr val="002060"/>
                </a:solidFill>
                <a:effectLst>
                  <a:glow rad="127000">
                    <a:srgbClr val="FFFF00"/>
                  </a:glow>
                </a:effectLst>
                <a:latin typeface="Arial Black" panose="020B0A04020102020204" pitchFamily="34" charset="0"/>
              </a:rPr>
              <a:t>LOCUSTS</a:t>
            </a:r>
            <a:r>
              <a:rPr lang="en-US" b="1" dirty="0">
                <a:solidFill>
                  <a:srgbClr val="002060"/>
                </a:solidFill>
                <a:effectLst>
                  <a:glow rad="127000">
                    <a:srgbClr val="FFFF00"/>
                  </a:glow>
                </a:effectLst>
                <a:latin typeface="Arial Black" panose="020B0A04020102020204" pitchFamily="34" charset="0"/>
              </a:rPr>
              <a:t>,</a:t>
            </a:r>
            <a:r>
              <a:rPr lang="en-US" sz="2800" b="1" dirty="0">
                <a:solidFill>
                  <a:srgbClr val="002060"/>
                </a:solidFill>
                <a:effectLst>
                  <a:glow rad="127000">
                    <a:srgbClr val="FFFF00"/>
                  </a:glow>
                </a:effectLst>
                <a:latin typeface="Arial Black" panose="020B0A04020102020204" pitchFamily="34" charset="0"/>
              </a:rPr>
              <a:t> </a:t>
            </a:r>
            <a:r>
              <a:rPr lang="en-US" sz="2800" b="1" dirty="0">
                <a:solidFill>
                  <a:srgbClr val="002060"/>
                </a:solidFill>
                <a:effectLst>
                  <a:glow rad="127000">
                    <a:srgbClr val="FFFF00"/>
                  </a:glow>
                </a:effectLst>
              </a:rPr>
              <a:t>having</a:t>
            </a:r>
            <a:r>
              <a:rPr lang="en-US" sz="2800" b="1" dirty="0">
                <a:solidFill>
                  <a:srgbClr val="002060"/>
                </a:solidFill>
                <a:effectLst>
                  <a:glow rad="127000">
                    <a:srgbClr val="FFFF00"/>
                  </a:glow>
                </a:effectLst>
                <a:latin typeface="Arial Black" panose="020B0A04020102020204" pitchFamily="34" charset="0"/>
              </a:rPr>
              <a:t> </a:t>
            </a:r>
            <a:r>
              <a:rPr lang="en-US" sz="2800" b="1" dirty="0">
                <a:solidFill>
                  <a:srgbClr val="002060"/>
                </a:solidFill>
                <a:effectLst>
                  <a:glow rad="127000">
                    <a:srgbClr val="FFFF00"/>
                  </a:glow>
                </a:effectLst>
              </a:rPr>
              <a:t>received their </a:t>
            </a:r>
            <a:r>
              <a:rPr lang="en-US" sz="2800" b="1" dirty="0">
                <a:solidFill>
                  <a:srgbClr val="002060"/>
                </a:solidFill>
                <a:effectLst>
                  <a:glow rad="127000">
                    <a:srgbClr val="FFFF00"/>
                  </a:glow>
                </a:effectLst>
                <a:latin typeface="Arial Black" panose="020B0A04020102020204" pitchFamily="34" charset="0"/>
              </a:rPr>
              <a:t>Appointed Time </a:t>
            </a:r>
            <a:r>
              <a:rPr lang="en-US" sz="2800" b="1" dirty="0">
                <a:solidFill>
                  <a:srgbClr val="002060"/>
                </a:solidFill>
                <a:effectLst>
                  <a:glow rad="127000">
                    <a:srgbClr val="FFFF00"/>
                  </a:glow>
                </a:effectLst>
              </a:rPr>
              <a:t>instructions from </a:t>
            </a:r>
            <a:r>
              <a:rPr lang="en-US" sz="2800" b="1" dirty="0">
                <a:solidFill>
                  <a:srgbClr val="9933FF"/>
                </a:solidFill>
                <a:effectLst>
                  <a:glow rad="127000">
                    <a:srgbClr val="FFFF00"/>
                  </a:glow>
                </a:effectLst>
                <a:latin typeface="Arial Black" panose="020B0A04020102020204" pitchFamily="34" charset="0"/>
              </a:rPr>
              <a:t>THE CREATOR</a:t>
            </a:r>
            <a:r>
              <a:rPr lang="en-US" b="1" dirty="0">
                <a:solidFill>
                  <a:srgbClr val="9933FF"/>
                </a:solidFill>
                <a:effectLst>
                  <a:glow rad="127000">
                    <a:srgbClr val="FFFF00"/>
                  </a:glow>
                </a:effectLst>
                <a:latin typeface="Arial Black" panose="020B0A04020102020204" pitchFamily="34" charset="0"/>
              </a:rPr>
              <a:t>,</a:t>
            </a:r>
            <a:r>
              <a:rPr lang="en-US" sz="2800" b="1" dirty="0">
                <a:solidFill>
                  <a:srgbClr val="002060"/>
                </a:solidFill>
                <a:effectLst>
                  <a:glow rad="127000">
                    <a:srgbClr val="FFFF00"/>
                  </a:glow>
                </a:effectLst>
              </a:rPr>
              <a:t> arrived with perfect punctuality in </a:t>
            </a:r>
            <a:br>
              <a:rPr lang="en-US" sz="2800" b="1" dirty="0">
                <a:solidFill>
                  <a:srgbClr val="002060"/>
                </a:solidFill>
                <a:effectLst>
                  <a:glow rad="127000">
                    <a:srgbClr val="FFFF00"/>
                  </a:glow>
                </a:effectLst>
              </a:rPr>
            </a:br>
            <a:r>
              <a:rPr lang="en-US" sz="2800" b="1" dirty="0">
                <a:solidFill>
                  <a:srgbClr val="002060"/>
                </a:solidFill>
                <a:effectLst>
                  <a:glow rad="127000">
                    <a:srgbClr val="FFFF00"/>
                  </a:glow>
                </a:effectLst>
              </a:rPr>
              <a:t>the morning</a:t>
            </a:r>
            <a:r>
              <a:rPr lang="en-US" sz="2000" b="1" dirty="0">
                <a:solidFill>
                  <a:srgbClr val="002060"/>
                </a:solidFill>
                <a:effectLst>
                  <a:glow rad="127000">
                    <a:srgbClr val="FFFF00"/>
                  </a:glow>
                </a:effectLst>
              </a:rPr>
              <a:t>,</a:t>
            </a:r>
            <a:r>
              <a:rPr lang="en-US" sz="2800" b="1" dirty="0">
                <a:solidFill>
                  <a:srgbClr val="002060"/>
                </a:solidFill>
                <a:effectLst>
                  <a:glow rad="127000">
                    <a:srgbClr val="FFFF00"/>
                  </a:glow>
                </a:effectLst>
              </a:rPr>
              <a:t> </a:t>
            </a:r>
            <a:r>
              <a:rPr lang="en-US" sz="2800" b="1" dirty="0">
                <a:solidFill>
                  <a:srgbClr val="002060"/>
                </a:solidFill>
                <a:effectLst/>
              </a:rPr>
              <a:t>(that is) </a:t>
            </a:r>
            <a:r>
              <a:rPr lang="en-US" sz="2800" b="1" dirty="0">
                <a:solidFill>
                  <a:srgbClr val="002060"/>
                </a:solidFill>
                <a:effectLst>
                  <a:glow rad="127000">
                    <a:srgbClr val="3AF0AB"/>
                  </a:glow>
                </a:effectLst>
              </a:rPr>
              <a:t>when the ox </a:t>
            </a:r>
            <a:br>
              <a:rPr lang="en-US" sz="2800" b="1" dirty="0">
                <a:solidFill>
                  <a:srgbClr val="002060"/>
                </a:solidFill>
                <a:effectLst>
                  <a:glow rad="127000">
                    <a:srgbClr val="3AF0AB"/>
                  </a:glow>
                </a:effectLst>
              </a:rPr>
            </a:br>
            <a:r>
              <a:rPr lang="en-US" sz="2800" b="1" dirty="0">
                <a:solidFill>
                  <a:srgbClr val="002060"/>
                </a:solidFill>
                <a:effectLst>
                  <a:glow rad="127000">
                    <a:srgbClr val="3AF0AB"/>
                  </a:glow>
                </a:effectLst>
              </a:rPr>
              <a:t>had reckoned time with the plow!</a:t>
            </a:r>
            <a:r>
              <a:rPr lang="en-US" sz="2800" b="1" dirty="0">
                <a:solidFill>
                  <a:srgbClr val="002060"/>
                </a:solidFill>
                <a:effectLst>
                  <a:glow rad="127000">
                    <a:srgbClr val="FFFF00"/>
                  </a:glow>
                </a:effectLst>
              </a:rPr>
              <a:t> </a:t>
            </a:r>
            <a:r>
              <a:rPr lang="en-US" sz="2800" b="1" dirty="0">
                <a:solidFill>
                  <a:srgbClr val="002060"/>
                </a:solidFill>
                <a:effectLst>
                  <a:glow rad="127000">
                    <a:srgbClr val="FFFF00"/>
                  </a:glow>
                </a:effectLst>
                <a:latin typeface="Arial Black" panose="020B0A04020102020204" pitchFamily="34" charset="0"/>
              </a:rPr>
              <a:t> </a:t>
            </a:r>
            <a:r>
              <a:rPr lang="en-US" sz="2800" b="1" dirty="0">
                <a:solidFill>
                  <a:srgbClr val="002060"/>
                </a:solidFill>
                <a:effectLst>
                  <a:glow rad="127000">
                    <a:srgbClr val="FFFF00"/>
                  </a:glow>
                </a:effectLst>
              </a:rPr>
              <a:t>    </a:t>
            </a:r>
            <a:br>
              <a:rPr lang="en-US" sz="2800" b="1" dirty="0">
                <a:solidFill>
                  <a:srgbClr val="002060"/>
                </a:solidFill>
                <a:effectLst>
                  <a:glow rad="127000">
                    <a:srgbClr val="FFFF00"/>
                  </a:glow>
                </a:effectLst>
              </a:rPr>
            </a:br>
            <a:r>
              <a:rPr lang="en-US" sz="2800" b="1" dirty="0">
                <a:solidFill>
                  <a:srgbClr val="002060"/>
                </a:solidFill>
                <a:effectLst>
                  <a:glow rad="88900">
                    <a:srgbClr val="FF00FF"/>
                  </a:glow>
                </a:effectLst>
              </a:rPr>
              <a:t>(Paleo Hebrew)  </a:t>
            </a:r>
            <a:r>
              <a:rPr lang="en-US" sz="2400" b="1" dirty="0" err="1">
                <a:ln>
                  <a:solidFill>
                    <a:schemeClr val="bg1"/>
                  </a:solidFill>
                </a:ln>
                <a:solidFill>
                  <a:srgbClr val="FF00FF"/>
                </a:solidFill>
              </a:rPr>
              <a:t>Exo</a:t>
            </a:r>
            <a:r>
              <a:rPr lang="en-US" sz="2400" b="1" dirty="0">
                <a:ln>
                  <a:solidFill>
                    <a:schemeClr val="bg1"/>
                  </a:solidFill>
                </a:ln>
                <a:solidFill>
                  <a:srgbClr val="FF00FF"/>
                </a:solidFill>
              </a:rPr>
              <a:t> 10:13  </a:t>
            </a:r>
          </a:p>
        </p:txBody>
      </p:sp>
      <p:sp>
        <p:nvSpPr>
          <p:cNvPr id="46" name="Notched Right Arrow 45"/>
          <p:cNvSpPr/>
          <p:nvPr/>
        </p:nvSpPr>
        <p:spPr>
          <a:xfrm rot="11905370">
            <a:off x="6087814" y="1989853"/>
            <a:ext cx="1961063" cy="484632"/>
          </a:xfrm>
          <a:prstGeom prst="notchedRightArrow">
            <a:avLst>
              <a:gd name="adj1" fmla="val 50000"/>
              <a:gd name="adj2" fmla="val 116272"/>
            </a:avLst>
          </a:prstGeom>
          <a:gradFill>
            <a:gsLst>
              <a:gs pos="37000">
                <a:srgbClr val="FFFF00"/>
              </a:gs>
              <a:gs pos="77000">
                <a:srgbClr val="00FFFF"/>
              </a:gs>
              <a:gs pos="61000">
                <a:srgbClr val="9933FF"/>
              </a:gs>
              <a:gs pos="4000">
                <a:srgbClr val="FF00FF"/>
              </a:gs>
            </a:gsLst>
            <a:lin ang="5400000" scaled="0"/>
          </a:gra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Rectangle 30">
            <a:extLst>
              <a:ext uri="{FF2B5EF4-FFF2-40B4-BE49-F238E27FC236}">
                <a16:creationId xmlns:a16="http://schemas.microsoft.com/office/drawing/2014/main" id="{354CB8AD-9FC6-4BEE-85E1-654715F664B4}"/>
              </a:ext>
            </a:extLst>
          </p:cNvPr>
          <p:cNvSpPr/>
          <p:nvPr/>
        </p:nvSpPr>
        <p:spPr>
          <a:xfrm>
            <a:off x="7552539" y="2077916"/>
            <a:ext cx="2410611" cy="756198"/>
          </a:xfrm>
          <a:prstGeom prst="rect">
            <a:avLst/>
          </a:prstGeom>
          <a:noFill/>
          <a:ln w="254000">
            <a:solidFill>
              <a:srgbClr val="39E756"/>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sz="4800" b="1" dirty="0">
                <a:ln>
                  <a:solidFill>
                    <a:schemeClr val="bg1"/>
                  </a:solidFill>
                </a:ln>
                <a:solidFill>
                  <a:srgbClr val="FF00FF"/>
                </a:solidFill>
              </a:rPr>
              <a:t>  </a:t>
            </a:r>
            <a:r>
              <a:rPr lang="en-US" sz="4800" b="1" dirty="0" err="1">
                <a:ln>
                  <a:solidFill>
                    <a:schemeClr val="bg1"/>
                  </a:solidFill>
                </a:ln>
                <a:solidFill>
                  <a:srgbClr val="FF00FF"/>
                </a:solidFill>
              </a:rPr>
              <a:t>Boqer</a:t>
            </a:r>
            <a:r>
              <a:rPr lang="en-US" sz="4800" b="1" dirty="0">
                <a:ln>
                  <a:solidFill>
                    <a:schemeClr val="bg1"/>
                  </a:solidFill>
                </a:ln>
                <a:solidFill>
                  <a:srgbClr val="FF00FF"/>
                </a:solidFill>
              </a:rPr>
              <a:t>!</a:t>
            </a:r>
          </a:p>
        </p:txBody>
      </p:sp>
      <p:cxnSp>
        <p:nvCxnSpPr>
          <p:cNvPr id="33" name="Straight Connector 32"/>
          <p:cNvCxnSpPr/>
          <p:nvPr/>
        </p:nvCxnSpPr>
        <p:spPr>
          <a:xfrm flipV="1">
            <a:off x="2890794" y="1140824"/>
            <a:ext cx="923560" cy="1526176"/>
          </a:xfrm>
          <a:prstGeom prst="line">
            <a:avLst/>
          </a:prstGeom>
          <a:ln w="76200">
            <a:solidFill>
              <a:srgbClr val="D60093"/>
            </a:solidFill>
            <a:headEnd type="oval" w="med" len="med"/>
            <a:tailEnd type="oval" w="med" len="med"/>
          </a:ln>
          <a:effectLst>
            <a:glow rad="76200">
              <a:srgbClr val="FFFF00"/>
            </a:glow>
          </a:effectLst>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06485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ircle(in)">
                                      <p:cBhvr>
                                        <p:cTn id="13" dur="1000"/>
                                        <p:tgtEl>
                                          <p:spTgt spid="23"/>
                                        </p:tgtEl>
                                      </p:cBhvr>
                                    </p:animEffect>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2" presetClass="entr" presetSubtype="4"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par>
                          <p:cTn id="23" fill="hold">
                            <p:stCondLst>
                              <p:cond delay="3000"/>
                            </p:stCondLst>
                            <p:childTnLst>
                              <p:par>
                                <p:cTn id="24" presetID="22" presetClass="entr" presetSubtype="8" fill="hold" nodeType="after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left)">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randombar(horizontal)">
                                      <p:cBhvr>
                                        <p:cTn id="31" dur="500"/>
                                        <p:tgtEl>
                                          <p:spTgt spid="31"/>
                                        </p:tgtEl>
                                      </p:cBhvr>
                                    </p:animEffect>
                                  </p:childTnLst>
                                </p:cTn>
                              </p:par>
                            </p:childTnLst>
                          </p:cTn>
                        </p:par>
                        <p:par>
                          <p:cTn id="32" fill="hold">
                            <p:stCondLst>
                              <p:cond delay="500"/>
                            </p:stCondLst>
                            <p:childTnLst>
                              <p:par>
                                <p:cTn id="33" presetID="22" presetClass="entr" presetSubtype="4" fill="hold" grpId="0" nodeType="after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wipe(down)">
                                      <p:cBhvr>
                                        <p:cTn id="35" dur="1000"/>
                                        <p:tgtEl>
                                          <p:spTgt spid="46"/>
                                        </p:tgtEl>
                                      </p:cBhvr>
                                    </p:animEffect>
                                  </p:childTnLst>
                                </p:cTn>
                              </p:par>
                            </p:childTnLst>
                          </p:cTn>
                        </p:par>
                        <p:par>
                          <p:cTn id="36" fill="hold">
                            <p:stCondLst>
                              <p:cond delay="1500"/>
                            </p:stCondLst>
                            <p:childTnLst>
                              <p:par>
                                <p:cTn id="37" presetID="14" presetClass="entr" presetSubtype="10" fill="hold" grpId="0" nodeType="after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randombar(horizontal)">
                                      <p:cBhvr>
                                        <p:cTn id="39" dur="500"/>
                                        <p:tgtEl>
                                          <p:spTgt spid="44"/>
                                        </p:tgtEl>
                                      </p:cBhvr>
                                    </p:animEffect>
                                  </p:childTnLst>
                                </p:cTn>
                              </p:par>
                            </p:childTnLst>
                          </p:cTn>
                        </p:par>
                        <p:par>
                          <p:cTn id="40" fill="hold">
                            <p:stCondLst>
                              <p:cond delay="2000"/>
                            </p:stCondLst>
                            <p:childTnLst>
                              <p:par>
                                <p:cTn id="41" presetID="38" presetClass="path" presetSubtype="0" repeatCount="2000" accel="50000" decel="50000" fill="hold" nodeType="afterEffect">
                                  <p:stCondLst>
                                    <p:cond delay="0"/>
                                  </p:stCondLst>
                                  <p:childTnLst>
                                    <p:animMotion origin="layout" path="M -0.00039 -0.00023 L -0.04401 -0.16898 L -0.14349 -0.16574 L -0.18737 -0.33449 L -0.29193 -0.3368 L -0.33112 -0.50023 L -0.43542 -0.50231 L -0.47409 -0.66528 L -0.57904 -0.66852 L -0.62305 -0.83704 L -0.72214 -0.83379 L -0.76589 -1.00231 L -0.86576 -0.99954 L -0.91003 -1.16852 L -1.01419 -1.1706 L -1.05339 -1.33403 L -1.15768 -1.33634 " pathEditMode="relative" rAng="12780000" ptsTypes="AAAAAAAAAAAAAAAAA">
                                      <p:cBhvr>
                                        <p:cTn id="42" dur="3000" fill="hold"/>
                                        <p:tgtEl>
                                          <p:spTgt spid="19"/>
                                        </p:tgtEl>
                                        <p:attrNameLst>
                                          <p:attrName>ppt_x</p:attrName>
                                          <p:attrName>ppt_y</p:attrName>
                                        </p:attrNameLst>
                                      </p:cBhvr>
                                      <p:rCtr x="-56341" y="-70949"/>
                                    </p:animMotion>
                                  </p:childTnLst>
                                </p:cTn>
                              </p:par>
                              <p:par>
                                <p:cTn id="43" presetID="1" presetClass="entr" presetSubtype="0" fill="hold" nodeType="withEffect">
                                  <p:stCondLst>
                                    <p:cond delay="500"/>
                                  </p:stCondLst>
                                  <p:childTnLst>
                                    <p:set>
                                      <p:cBhvr>
                                        <p:cTn id="44" dur="1" fill="hold">
                                          <p:stCondLst>
                                            <p:cond delay="0"/>
                                          </p:stCondLst>
                                        </p:cTn>
                                        <p:tgtEl>
                                          <p:spTgt spid="21"/>
                                        </p:tgtEl>
                                        <p:attrNameLst>
                                          <p:attrName>style.visibility</p:attrName>
                                        </p:attrNameLst>
                                      </p:cBhvr>
                                      <p:to>
                                        <p:strVal val="visible"/>
                                      </p:to>
                                    </p:set>
                                  </p:childTnLst>
                                </p:cTn>
                              </p:par>
                              <p:par>
                                <p:cTn id="45" presetID="38" presetClass="path" presetSubtype="0" repeatCount="2000" accel="50000" decel="50000" fill="hold" nodeType="withEffect">
                                  <p:stCondLst>
                                    <p:cond delay="0"/>
                                  </p:stCondLst>
                                  <p:childTnLst>
                                    <p:animMotion origin="layout" path="M -0.00013 -4.07407E-6 L 0.10013 -0.01736 L 0.12578 -0.18101 L 0.22604 -0.19814 L 0.25586 -0.36851 L 0.35248 -0.37986 L 0.38242 -0.55069 L 0.47865 -0.56134 L 0.50847 -0.73217 L 0.60873 -0.7493 L 0.63464 -0.91412 L 0.73477 -0.93032 L 0.76068 -1.09467 L 0.86055 -1.11157 L 0.89141 -1.28287 L 0.9875 -1.29375 L 1.01706 -1.46481 " pathEditMode="relative" rAng="19260000" ptsTypes="AAAAAAAAAAAAAAAAA">
                                      <p:cBhvr>
                                        <p:cTn id="46" dur="5000" fill="hold"/>
                                        <p:tgtEl>
                                          <p:spTgt spid="21"/>
                                        </p:tgtEl>
                                        <p:attrNameLst>
                                          <p:attrName>ppt_x</p:attrName>
                                          <p:attrName>ppt_y</p:attrName>
                                        </p:attrNameLst>
                                      </p:cBhvr>
                                      <p:rCtr x="52617" y="-69375"/>
                                    </p:animMotion>
                                  </p:childTnLst>
                                </p:cTn>
                              </p:par>
                              <p:par>
                                <p:cTn id="47" presetID="32" presetClass="emph" presetSubtype="0" fill="hold" nodeType="withEffect">
                                  <p:stCondLst>
                                    <p:cond delay="1500"/>
                                  </p:stCondLst>
                                  <p:childTnLst>
                                    <p:animRot by="120000">
                                      <p:cBhvr>
                                        <p:cTn id="48" dur="50" fill="hold">
                                          <p:stCondLst>
                                            <p:cond delay="0"/>
                                          </p:stCondLst>
                                        </p:cTn>
                                        <p:tgtEl>
                                          <p:spTgt spid="24"/>
                                        </p:tgtEl>
                                        <p:attrNameLst>
                                          <p:attrName>r</p:attrName>
                                        </p:attrNameLst>
                                      </p:cBhvr>
                                    </p:animRot>
                                    <p:animRot by="-240000">
                                      <p:cBhvr>
                                        <p:cTn id="49" dur="100" fill="hold">
                                          <p:stCondLst>
                                            <p:cond delay="100"/>
                                          </p:stCondLst>
                                        </p:cTn>
                                        <p:tgtEl>
                                          <p:spTgt spid="24"/>
                                        </p:tgtEl>
                                        <p:attrNameLst>
                                          <p:attrName>r</p:attrName>
                                        </p:attrNameLst>
                                      </p:cBhvr>
                                    </p:animRot>
                                    <p:animRot by="240000">
                                      <p:cBhvr>
                                        <p:cTn id="50" dur="100" fill="hold">
                                          <p:stCondLst>
                                            <p:cond delay="200"/>
                                          </p:stCondLst>
                                        </p:cTn>
                                        <p:tgtEl>
                                          <p:spTgt spid="24"/>
                                        </p:tgtEl>
                                        <p:attrNameLst>
                                          <p:attrName>r</p:attrName>
                                        </p:attrNameLst>
                                      </p:cBhvr>
                                    </p:animRot>
                                    <p:animRot by="-240000">
                                      <p:cBhvr>
                                        <p:cTn id="51" dur="100" fill="hold">
                                          <p:stCondLst>
                                            <p:cond delay="300"/>
                                          </p:stCondLst>
                                        </p:cTn>
                                        <p:tgtEl>
                                          <p:spTgt spid="24"/>
                                        </p:tgtEl>
                                        <p:attrNameLst>
                                          <p:attrName>r</p:attrName>
                                        </p:attrNameLst>
                                      </p:cBhvr>
                                    </p:animRot>
                                    <p:animRot by="120000">
                                      <p:cBhvr>
                                        <p:cTn id="52" dur="100" fill="hold">
                                          <p:stCondLst>
                                            <p:cond delay="400"/>
                                          </p:stCondLst>
                                        </p:cTn>
                                        <p:tgtEl>
                                          <p:spTgt spid="24"/>
                                        </p:tgtEl>
                                        <p:attrNameLst>
                                          <p:attrName>r</p:attrName>
                                        </p:attrNameLst>
                                      </p:cBhvr>
                                    </p:animRot>
                                  </p:childTnLst>
                                </p:cTn>
                              </p:par>
                              <p:par>
                                <p:cTn id="53" presetID="2" presetClass="entr" presetSubtype="4" fill="hold" nodeType="withEffect">
                                  <p:stCondLst>
                                    <p:cond delay="150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150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ppt_x"/>
                                          </p:val>
                                        </p:tav>
                                        <p:tav tm="100000">
                                          <p:val>
                                            <p:strVal val="#ppt_x"/>
                                          </p:val>
                                        </p:tav>
                                      </p:tavLst>
                                    </p:anim>
                                    <p:anim calcmode="lin" valueType="num">
                                      <p:cBhvr additive="base">
                                        <p:cTn id="60" dur="500" fill="hold"/>
                                        <p:tgtEl>
                                          <p:spTgt spid="24"/>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150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500" fill="hold"/>
                                        <p:tgtEl>
                                          <p:spTgt spid="26"/>
                                        </p:tgtEl>
                                        <p:attrNameLst>
                                          <p:attrName>ppt_x</p:attrName>
                                        </p:attrNameLst>
                                      </p:cBhvr>
                                      <p:tavLst>
                                        <p:tav tm="0">
                                          <p:val>
                                            <p:strVal val="#ppt_x"/>
                                          </p:val>
                                        </p:tav>
                                        <p:tav tm="100000">
                                          <p:val>
                                            <p:strVal val="#ppt_x"/>
                                          </p:val>
                                        </p:tav>
                                      </p:tavLst>
                                    </p:anim>
                                    <p:anim calcmode="lin" valueType="num">
                                      <p:cBhvr additive="base">
                                        <p:cTn id="64" dur="500" fill="hold"/>
                                        <p:tgtEl>
                                          <p:spTgt spid="26"/>
                                        </p:tgtEl>
                                        <p:attrNameLst>
                                          <p:attrName>ppt_y</p:attrName>
                                        </p:attrNameLst>
                                      </p:cBhvr>
                                      <p:tavLst>
                                        <p:tav tm="0">
                                          <p:val>
                                            <p:strVal val="1+#ppt_h/2"/>
                                          </p:val>
                                        </p:tav>
                                        <p:tav tm="100000">
                                          <p:val>
                                            <p:strVal val="#ppt_y"/>
                                          </p:val>
                                        </p:tav>
                                      </p:tavLst>
                                    </p:anim>
                                  </p:childTnLst>
                                </p:cTn>
                              </p:par>
                              <p:par>
                                <p:cTn id="65" presetID="35" presetClass="path" presetSubtype="0" repeatCount="2000" accel="50000" decel="50000" fill="hold" nodeType="withEffect">
                                  <p:stCondLst>
                                    <p:cond delay="1500"/>
                                  </p:stCondLst>
                                  <p:childTnLst>
                                    <p:animMotion origin="layout" path="M 3.54167E-6 7.40741E-7 L -1.42904 -0.01366 " pathEditMode="relative" rAng="0" ptsTypes="AA">
                                      <p:cBhvr>
                                        <p:cTn id="66" dur="2000" fill="hold"/>
                                        <p:tgtEl>
                                          <p:spTgt spid="25"/>
                                        </p:tgtEl>
                                        <p:attrNameLst>
                                          <p:attrName>ppt_x</p:attrName>
                                          <p:attrName>ppt_y</p:attrName>
                                        </p:attrNameLst>
                                      </p:cBhvr>
                                      <p:rCtr x="-71458" y="-694"/>
                                    </p:animMotion>
                                  </p:childTnLst>
                                </p:cTn>
                              </p:par>
                              <p:par>
                                <p:cTn id="67" presetID="35" presetClass="path" presetSubtype="0" repeatCount="2000" accel="50000" decel="50000" fill="hold" nodeType="withEffect">
                                  <p:stCondLst>
                                    <p:cond delay="1500"/>
                                  </p:stCondLst>
                                  <p:childTnLst>
                                    <p:animMotion origin="layout" path="M 3.54167E-6 7.40741E-7 L -1.49688 -0.01759 " pathEditMode="relative" rAng="0" ptsTypes="AA">
                                      <p:cBhvr>
                                        <p:cTn id="68" dur="3000" fill="hold"/>
                                        <p:tgtEl>
                                          <p:spTgt spid="24"/>
                                        </p:tgtEl>
                                        <p:attrNameLst>
                                          <p:attrName>ppt_x</p:attrName>
                                          <p:attrName>ppt_y</p:attrName>
                                        </p:attrNameLst>
                                      </p:cBhvr>
                                      <p:rCtr x="-74844" y="-880"/>
                                    </p:animMotion>
                                  </p:childTnLst>
                                </p:cTn>
                              </p:par>
                              <p:par>
                                <p:cTn id="69" presetID="35" presetClass="path" presetSubtype="0" repeatCount="2000" accel="50000" decel="50000" fill="hold" nodeType="withEffect">
                                  <p:stCondLst>
                                    <p:cond delay="1500"/>
                                  </p:stCondLst>
                                  <p:childTnLst>
                                    <p:animMotion origin="layout" path="M -2.08333E-6 4.81481E-6 L -1.46028 0.07453 " pathEditMode="relative" rAng="0" ptsTypes="AA">
                                      <p:cBhvr>
                                        <p:cTn id="70" dur="3000" fill="hold"/>
                                        <p:tgtEl>
                                          <p:spTgt spid="26"/>
                                        </p:tgtEl>
                                        <p:attrNameLst>
                                          <p:attrName>ppt_x</p:attrName>
                                          <p:attrName>ppt_y</p:attrName>
                                        </p:attrNameLst>
                                      </p:cBhvr>
                                      <p:rCtr x="-73021" y="37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4" grpId="0" animBg="1"/>
      <p:bldP spid="46" grpId="0" animBg="1"/>
      <p:bldP spid="3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9888F5-854C-4023-80CB-3BF537616DC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72"/>
          <a:stretch/>
        </p:blipFill>
        <p:spPr>
          <a:xfrm>
            <a:off x="-46301" y="-53130"/>
            <a:ext cx="12315463" cy="5299848"/>
          </a:xfrm>
          <a:prstGeom prst="rect">
            <a:avLst/>
          </a:prstGeom>
        </p:spPr>
      </p:pic>
      <p:grpSp>
        <p:nvGrpSpPr>
          <p:cNvPr id="3" name="Group 2"/>
          <p:cNvGrpSpPr/>
          <p:nvPr/>
        </p:nvGrpSpPr>
        <p:grpSpPr>
          <a:xfrm>
            <a:off x="8046676" y="526459"/>
            <a:ext cx="1829065" cy="10751140"/>
            <a:chOff x="5949758" y="2455034"/>
            <a:chExt cx="1021916" cy="6596249"/>
          </a:xfrm>
        </p:grpSpPr>
        <p:grpSp>
          <p:nvGrpSpPr>
            <p:cNvPr id="4" name="Group 3"/>
            <p:cNvGrpSpPr/>
            <p:nvPr/>
          </p:nvGrpSpPr>
          <p:grpSpPr>
            <a:xfrm>
              <a:off x="5949758" y="2455034"/>
              <a:ext cx="628636" cy="3520070"/>
              <a:chOff x="1938870" y="2353733"/>
              <a:chExt cx="220130" cy="1232625"/>
            </a:xfrm>
          </p:grpSpPr>
          <p:sp>
            <p:nvSpPr>
              <p:cNvPr id="6" name="Rectangle 5"/>
              <p:cNvSpPr/>
              <p:nvPr/>
            </p:nvSpPr>
            <p:spPr>
              <a:xfrm>
                <a:off x="2015067" y="2353733"/>
                <a:ext cx="143933" cy="1232624"/>
              </a:xfrm>
              <a:prstGeom prst="rect">
                <a:avLst/>
              </a:prstGeom>
              <a:solidFill>
                <a:schemeClr val="accent2"/>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a:ea typeface="+mn-ea"/>
                  <a:cs typeface="+mn-cs"/>
                </a:endParaRPr>
              </a:p>
            </p:txBody>
          </p:sp>
          <p:sp>
            <p:nvSpPr>
              <p:cNvPr id="7" name="Trapezoid 6"/>
              <p:cNvSpPr/>
              <p:nvPr/>
            </p:nvSpPr>
            <p:spPr>
              <a:xfrm rot="16200000">
                <a:off x="1360657" y="2931946"/>
                <a:ext cx="1232625" cy="76200"/>
              </a:xfrm>
              <a:prstGeom prst="trapezoid">
                <a:avLst>
                  <a:gd name="adj" fmla="val 150000"/>
                </a:avLst>
              </a:prstGeom>
              <a:solidFill>
                <a:schemeClr val="accent2">
                  <a:lumMod val="75000"/>
                </a:scheme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a:ea typeface="+mn-ea"/>
                  <a:cs typeface="+mn-cs"/>
                </a:endParaRPr>
              </a:p>
            </p:txBody>
          </p:sp>
        </p:grpSp>
        <p:sp>
          <p:nvSpPr>
            <p:cNvPr id="5" name="Rectangle 4"/>
            <p:cNvSpPr/>
            <p:nvPr/>
          </p:nvSpPr>
          <p:spPr>
            <a:xfrm>
              <a:off x="6560637" y="5951524"/>
              <a:ext cx="411037" cy="3099759"/>
            </a:xfrm>
            <a:prstGeom prst="rect">
              <a:avLst/>
            </a:prstGeom>
            <a:solidFill>
              <a:schemeClr val="accent2">
                <a:alpha val="0"/>
              </a:scheme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a:ea typeface="+mn-ea"/>
                <a:cs typeface="+mn-cs"/>
              </a:endParaRPr>
            </a:p>
          </p:txBody>
        </p:sp>
      </p:grpSp>
      <p:grpSp>
        <p:nvGrpSpPr>
          <p:cNvPr id="8" name="Group 7"/>
          <p:cNvGrpSpPr/>
          <p:nvPr/>
        </p:nvGrpSpPr>
        <p:grpSpPr>
          <a:xfrm>
            <a:off x="4269415" y="547024"/>
            <a:ext cx="1839968" cy="10730575"/>
            <a:chOff x="4495858" y="2474265"/>
            <a:chExt cx="1028008" cy="6583631"/>
          </a:xfrm>
        </p:grpSpPr>
        <p:grpSp>
          <p:nvGrpSpPr>
            <p:cNvPr id="9" name="Group 8"/>
            <p:cNvGrpSpPr/>
            <p:nvPr/>
          </p:nvGrpSpPr>
          <p:grpSpPr>
            <a:xfrm>
              <a:off x="4495858" y="2474265"/>
              <a:ext cx="628636" cy="3520070"/>
              <a:chOff x="1938870" y="2353733"/>
              <a:chExt cx="220130" cy="1232625"/>
            </a:xfrm>
          </p:grpSpPr>
          <p:sp>
            <p:nvSpPr>
              <p:cNvPr id="11" name="Rectangle 10"/>
              <p:cNvSpPr/>
              <p:nvPr/>
            </p:nvSpPr>
            <p:spPr>
              <a:xfrm>
                <a:off x="2015067" y="2353733"/>
                <a:ext cx="143933" cy="1232624"/>
              </a:xfrm>
              <a:prstGeom prst="rect">
                <a:avLst/>
              </a:prstGeom>
              <a:solidFill>
                <a:schemeClr val="accent4"/>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a:ea typeface="+mn-ea"/>
                  <a:cs typeface="+mn-cs"/>
                </a:endParaRPr>
              </a:p>
            </p:txBody>
          </p:sp>
          <p:sp>
            <p:nvSpPr>
              <p:cNvPr id="12" name="Trapezoid 11"/>
              <p:cNvSpPr/>
              <p:nvPr/>
            </p:nvSpPr>
            <p:spPr>
              <a:xfrm rot="16200000">
                <a:off x="1360657" y="2931946"/>
                <a:ext cx="1232625" cy="76200"/>
              </a:xfrm>
              <a:prstGeom prst="trapezoid">
                <a:avLst>
                  <a:gd name="adj" fmla="val 150000"/>
                </a:avLst>
              </a:prstGeom>
              <a:solidFill>
                <a:schemeClr val="accent4">
                  <a:lumMod val="75000"/>
                </a:scheme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a:ea typeface="+mn-ea"/>
                  <a:cs typeface="+mn-cs"/>
                </a:endParaRPr>
              </a:p>
            </p:txBody>
          </p:sp>
        </p:grpSp>
        <p:sp>
          <p:nvSpPr>
            <p:cNvPr id="10" name="Rectangle 9"/>
            <p:cNvSpPr/>
            <p:nvPr/>
          </p:nvSpPr>
          <p:spPr>
            <a:xfrm>
              <a:off x="5112829" y="5970756"/>
              <a:ext cx="411037" cy="3087140"/>
            </a:xfrm>
            <a:prstGeom prst="rect">
              <a:avLst/>
            </a:prstGeom>
            <a:solidFill>
              <a:schemeClr val="accent2">
                <a:alpha val="0"/>
              </a:scheme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a:ea typeface="+mn-ea"/>
                <a:cs typeface="+mn-cs"/>
              </a:endParaRPr>
            </a:p>
          </p:txBody>
        </p:sp>
      </p:grpSp>
      <p:grpSp>
        <p:nvGrpSpPr>
          <p:cNvPr id="13" name="Group 12"/>
          <p:cNvGrpSpPr/>
          <p:nvPr/>
        </p:nvGrpSpPr>
        <p:grpSpPr>
          <a:xfrm>
            <a:off x="313735" y="543953"/>
            <a:ext cx="1744887" cy="10733648"/>
            <a:chOff x="2956054" y="2508919"/>
            <a:chExt cx="974891" cy="6585516"/>
          </a:xfrm>
        </p:grpSpPr>
        <p:grpSp>
          <p:nvGrpSpPr>
            <p:cNvPr id="14" name="Group 13"/>
            <p:cNvGrpSpPr/>
            <p:nvPr/>
          </p:nvGrpSpPr>
          <p:grpSpPr>
            <a:xfrm>
              <a:off x="2956054" y="2508919"/>
              <a:ext cx="628636" cy="3520070"/>
              <a:chOff x="1938870" y="2353733"/>
              <a:chExt cx="220130" cy="1232625"/>
            </a:xfrm>
          </p:grpSpPr>
          <p:sp>
            <p:nvSpPr>
              <p:cNvPr id="16" name="Rectangle 15"/>
              <p:cNvSpPr/>
              <p:nvPr/>
            </p:nvSpPr>
            <p:spPr>
              <a:xfrm>
                <a:off x="2015067" y="2353733"/>
                <a:ext cx="143933" cy="123262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a:ea typeface="+mn-ea"/>
                  <a:cs typeface="+mn-cs"/>
                </a:endParaRPr>
              </a:p>
            </p:txBody>
          </p:sp>
          <p:sp>
            <p:nvSpPr>
              <p:cNvPr id="17" name="Trapezoid 16"/>
              <p:cNvSpPr/>
              <p:nvPr/>
            </p:nvSpPr>
            <p:spPr>
              <a:xfrm rot="16200000">
                <a:off x="1360657" y="2931946"/>
                <a:ext cx="1232625" cy="76200"/>
              </a:xfrm>
              <a:prstGeom prst="trapezoid">
                <a:avLst>
                  <a:gd name="adj" fmla="val 150000"/>
                </a:avLst>
              </a:prstGeom>
              <a:solidFill>
                <a:schemeClr val="accent1">
                  <a:lumMod val="75000"/>
                </a:scheme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a:ea typeface="+mn-ea"/>
                  <a:cs typeface="+mn-cs"/>
                </a:endParaRPr>
              </a:p>
            </p:txBody>
          </p:sp>
        </p:grpSp>
        <p:sp>
          <p:nvSpPr>
            <p:cNvPr id="15" name="Rectangle 14"/>
            <p:cNvSpPr/>
            <p:nvPr/>
          </p:nvSpPr>
          <p:spPr>
            <a:xfrm>
              <a:off x="3519908" y="6031536"/>
              <a:ext cx="411037" cy="3062899"/>
            </a:xfrm>
            <a:prstGeom prst="rect">
              <a:avLst/>
            </a:prstGeom>
            <a:solidFill>
              <a:schemeClr val="accent2">
                <a:alpha val="0"/>
              </a:scheme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a:ea typeface="+mn-ea"/>
                <a:cs typeface="+mn-cs"/>
              </a:endParaRPr>
            </a:p>
          </p:txBody>
        </p:sp>
      </p:grpSp>
      <p:sp>
        <p:nvSpPr>
          <p:cNvPr id="22" name="Rounded Rectangle 21"/>
          <p:cNvSpPr/>
          <p:nvPr/>
        </p:nvSpPr>
        <p:spPr>
          <a:xfrm>
            <a:off x="-678873" y="1371600"/>
            <a:ext cx="13535891" cy="1690255"/>
          </a:xfrm>
          <a:prstGeom prst="roundRect">
            <a:avLst>
              <a:gd name="adj" fmla="val 40470"/>
            </a:avLst>
          </a:prstGeom>
          <a:solidFill>
            <a:schemeClr val="tx1">
              <a:lumMod val="65000"/>
              <a:lumOff val="35000"/>
            </a:schemeClr>
          </a:solidFill>
          <a:ln>
            <a:solidFill>
              <a:schemeClr val="tx1">
                <a:lumMod val="65000"/>
                <a:lumOff val="35000"/>
              </a:schemeClr>
            </a:solidFill>
          </a:ln>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31550" cmpd="sng">
                  <a:gradFill>
                    <a:gsLst>
                      <a:gs pos="70000">
                        <a:srgbClr val="BFBFBF">
                          <a:shade val="50000"/>
                          <a:satMod val="190000"/>
                        </a:srgbClr>
                      </a:gs>
                      <a:gs pos="0">
                        <a:srgbClr val="BFBFBF">
                          <a:tint val="77000"/>
                          <a:satMod val="180000"/>
                        </a:srgbClr>
                      </a:gs>
                    </a:gsLst>
                    <a:lin ang="5400000"/>
                  </a:gradFill>
                  <a:prstDash val="solid"/>
                </a:ln>
                <a:solidFill>
                  <a:srgbClr val="BFBFBF">
                    <a:tint val="15000"/>
                    <a:satMod val="200000"/>
                  </a:srgbClr>
                </a:solidFill>
                <a:effectLst>
                  <a:outerShdw blurRad="50800" dist="40000" dir="5400000" algn="tl" rotWithShape="0">
                    <a:srgbClr val="000000">
                      <a:shade val="5000"/>
                      <a:satMod val="120000"/>
                      <a:alpha val="33000"/>
                    </a:srgbClr>
                  </a:outerShdw>
                </a:effectLst>
                <a:uLnTx/>
                <a:uFillTx/>
                <a:latin typeface="Roboto"/>
                <a:ea typeface="+mn-ea"/>
                <a:cs typeface="+mn-cs"/>
              </a:rPr>
              <a:t>Forward Progressive Movement</a:t>
            </a:r>
          </a:p>
        </p:txBody>
      </p:sp>
      <p:pic>
        <p:nvPicPr>
          <p:cNvPr id="19" name="Picture 18" descr="A insect on the ground&#10;&#10;Description automatically generated">
            <a:extLst>
              <a:ext uri="{FF2B5EF4-FFF2-40B4-BE49-F238E27FC236}">
                <a16:creationId xmlns:a16="http://schemas.microsoft.com/office/drawing/2014/main" id="{504CB6A4-1E6C-4A03-9ED4-58EB12BED7EB}"/>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71874" y="543953"/>
            <a:ext cx="3106491" cy="3995963"/>
          </a:xfrm>
          <a:prstGeom prst="rect">
            <a:avLst/>
          </a:prstGeom>
        </p:spPr>
      </p:pic>
      <p:sp>
        <p:nvSpPr>
          <p:cNvPr id="18" name="Slide Number Placeholder 17"/>
          <p:cNvSpPr>
            <a:spLocks noGrp="1"/>
          </p:cNvSpPr>
          <p:nvPr>
            <p:ph type="sldNum" sz="quarter" idx="12"/>
          </p:nvPr>
        </p:nvSpPr>
        <p:spPr>
          <a:xfrm>
            <a:off x="9326378" y="6510881"/>
            <a:ext cx="2743200" cy="246221"/>
          </a:xfrm>
        </p:spPr>
        <p:txBody>
          <a:bodyPr>
            <a:scene3d>
              <a:camera prst="orthographicFront"/>
              <a:lightRig rig="threePt" dir="t"/>
            </a:scene3d>
            <a:sp3d extrusionH="57150">
              <a:bevelT w="38100" h="38100" prst="angle"/>
            </a:sp3d>
          </a:bodyPr>
          <a:lstStyle/>
          <a:p>
            <a:fld id="{8E591227-F9EB-4B2B-9432-842143BA1678}" type="slidenum">
              <a:rPr lang="en-US" sz="1600" smtClean="0">
                <a:solidFill>
                  <a:schemeClr val="tx1"/>
                </a:solidFill>
              </a:rPr>
              <a:t>73</a:t>
            </a:fld>
            <a:endParaRPr lang="en-US" dirty="0">
              <a:solidFill>
                <a:schemeClr val="tx1"/>
              </a:solidFill>
            </a:endParaRPr>
          </a:p>
        </p:txBody>
      </p:sp>
    </p:spTree>
    <p:extLst>
      <p:ext uri="{BB962C8B-B14F-4D97-AF65-F5344CB8AC3E}">
        <p14:creationId xmlns:p14="http://schemas.microsoft.com/office/powerpoint/2010/main" val="40811136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grpId="0" nodeType="withEffect">
                                      <p:stCondLst>
                                        <p:cond delay="30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2500" fill="hold"/>
                                            <p:tgtEl>
                                              <p:spTgt spid="22"/>
                                            </p:tgtEl>
                                            <p:attrNameLst>
                                              <p:attrName>ppt_x</p:attrName>
                                            </p:attrNameLst>
                                          </p:cBhvr>
                                          <p:tavLst>
                                            <p:tav tm="0">
                                              <p:val>
                                                <p:strVal val="0-#ppt_w/2"/>
                                              </p:val>
                                            </p:tav>
                                            <p:tav tm="100000">
                                              <p:val>
                                                <p:strVal val="#ppt_x"/>
                                              </p:val>
                                            </p:tav>
                                          </p:tavLst>
                                        </p:anim>
                                        <p:anim calcmode="lin" valueType="num">
                                          <p:cBhvr additive="base">
                                            <p:cTn id="8" dur="2500" fill="hold"/>
                                            <p:tgtEl>
                                              <p:spTgt spid="22"/>
                                            </p:tgtEl>
                                            <p:attrNameLst>
                                              <p:attrName>ppt_y</p:attrName>
                                            </p:attrNameLst>
                                          </p:cBhvr>
                                          <p:tavLst>
                                            <p:tav tm="0">
                                              <p:val>
                                                <p:strVal val="#ppt_y"/>
                                              </p:val>
                                            </p:tav>
                                            <p:tav tm="100000">
                                              <p:val>
                                                <p:strVal val="#ppt_y"/>
                                              </p:val>
                                            </p:tav>
                                          </p:tavLst>
                                        </p:anim>
                                      </p:childTnLst>
                                    </p:cTn>
                                  </p:par>
                                  <p:par>
                                    <p:cTn id="9" presetID="8" presetClass="emph" presetSubtype="0" fill="hold" nodeType="withEffect" p14:presetBounceEnd="26000">
                                      <p:stCondLst>
                                        <p:cond delay="400"/>
                                      </p:stCondLst>
                                      <p:childTnLst>
                                        <p:animRot by="4800000" p14:bounceEnd="26000">
                                          <p:cBhvr>
                                            <p:cTn id="10" dur="1100" fill="hold"/>
                                            <p:tgtEl>
                                              <p:spTgt spid="13"/>
                                            </p:tgtEl>
                                            <p:attrNameLst>
                                              <p:attrName>r</p:attrName>
                                            </p:attrNameLst>
                                          </p:cBhvr>
                                        </p:animRot>
                                      </p:childTnLst>
                                    </p:cTn>
                                  </p:par>
                                  <p:par>
                                    <p:cTn id="11" presetID="8" presetClass="emph" presetSubtype="0" fill="hold" nodeType="withEffect" p14:presetBounceEnd="26000">
                                      <p:stCondLst>
                                        <p:cond delay="800"/>
                                      </p:stCondLst>
                                      <p:childTnLst>
                                        <p:animRot by="4800000" p14:bounceEnd="26000">
                                          <p:cBhvr>
                                            <p:cTn id="12" dur="1100" fill="hold"/>
                                            <p:tgtEl>
                                              <p:spTgt spid="8"/>
                                            </p:tgtEl>
                                            <p:attrNameLst>
                                              <p:attrName>r</p:attrName>
                                            </p:attrNameLst>
                                          </p:cBhvr>
                                        </p:animRot>
                                      </p:childTnLst>
                                    </p:cTn>
                                  </p:par>
                                  <p:par>
                                    <p:cTn id="13" presetID="8" presetClass="emph" presetSubtype="0" fill="hold" nodeType="withEffect" p14:presetBounceEnd="26000">
                                      <p:stCondLst>
                                        <p:cond delay="1200"/>
                                      </p:stCondLst>
                                      <p:childTnLst>
                                        <p:animRot by="4680000" p14:bounceEnd="26000">
                                          <p:cBhvr>
                                            <p:cTn id="14" dur="1100" fill="hold"/>
                                            <p:tgtEl>
                                              <p:spTgt spid="3"/>
                                            </p:tgtEl>
                                            <p:attrNameLst>
                                              <p:attrName>r</p:attrName>
                                            </p:attrNameLst>
                                          </p:cBhvr>
                                        </p:animRo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47" presetClass="path" presetSubtype="0" accel="50000" decel="50000" fill="hold" nodeType="withEffect">
                                      <p:stCondLst>
                                        <p:cond delay="0"/>
                                      </p:stCondLst>
                                      <p:childTnLst>
                                        <p:animMotion origin="layout" path="M -3.95833E-6 -0.37754 C 0.01172 -0.07338 0.05378 0.1456 0.09584 0.1456 C 0.13789 0.1456 0.1737 -0.07338 0.18529 -0.37754 C 0.20326 -0.07338 0.23907 0.1456 0.28086 0.1456 C 0.32305 0.1456 0.35886 -0.07338 0.37045 -0.37754 C 0.38842 -0.07338 0.42422 0.1456 0.46615 0.1456 C 0.50821 0.1456 0.55013 -0.07338 0.56185 -0.37754 C 0.5737 -0.07338 0.60951 0.1456 0.65769 0.1456 C 0.69349 0.1456 0.73555 -0.07338 0.74714 -0.37754 C 0.75899 -0.07338 0.80092 0.1456 0.84297 0.1456 C 0.8849 0.1456 0.92071 -0.07338 0.9323 -0.37754 C 0.95026 -0.07338 0.9862 0.1456 1.02826 0.1456 C 1.07032 0.1456 1.10599 -0.07338 1.12409 -0.37754 C 1.13568 -0.07338 1.17149 0.1456 1.21355 0.1456 C 1.25547 0.1456 1.29766 -0.07338 1.30938 -0.37754 C 1.32097 -0.07338 1.35664 0.1456 1.40495 0.1456 C 1.44701 0.1456 1.48295 -0.07338 1.49454 -0.37754 " pathEditMode="relative" rAng="0" ptsTypes="AAAAAAAAAAAAAAAAA">
                                          <p:cBhvr>
                                            <p:cTn id="18" dur="7500" fill="hold"/>
                                            <p:tgtEl>
                                              <p:spTgt spid="19"/>
                                            </p:tgtEl>
                                            <p:attrNameLst>
                                              <p:attrName>ppt_x</p:attrName>
                                              <p:attrName>ppt_y</p:attrName>
                                            </p:attrNameLst>
                                          </p:cBhvr>
                                          <p:rCtr x="74727" y="26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grpId="0" nodeType="withEffect">
                                      <p:stCondLst>
                                        <p:cond delay="30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2500" fill="hold"/>
                                            <p:tgtEl>
                                              <p:spTgt spid="22"/>
                                            </p:tgtEl>
                                            <p:attrNameLst>
                                              <p:attrName>ppt_x</p:attrName>
                                            </p:attrNameLst>
                                          </p:cBhvr>
                                          <p:tavLst>
                                            <p:tav tm="0">
                                              <p:val>
                                                <p:strVal val="0-#ppt_w/2"/>
                                              </p:val>
                                            </p:tav>
                                            <p:tav tm="100000">
                                              <p:val>
                                                <p:strVal val="#ppt_x"/>
                                              </p:val>
                                            </p:tav>
                                          </p:tavLst>
                                        </p:anim>
                                        <p:anim calcmode="lin" valueType="num">
                                          <p:cBhvr additive="base">
                                            <p:cTn id="8" dur="2500" fill="hold"/>
                                            <p:tgtEl>
                                              <p:spTgt spid="22"/>
                                            </p:tgtEl>
                                            <p:attrNameLst>
                                              <p:attrName>ppt_y</p:attrName>
                                            </p:attrNameLst>
                                          </p:cBhvr>
                                          <p:tavLst>
                                            <p:tav tm="0">
                                              <p:val>
                                                <p:strVal val="#ppt_y"/>
                                              </p:val>
                                            </p:tav>
                                            <p:tav tm="100000">
                                              <p:val>
                                                <p:strVal val="#ppt_y"/>
                                              </p:val>
                                            </p:tav>
                                          </p:tavLst>
                                        </p:anim>
                                      </p:childTnLst>
                                    </p:cTn>
                                  </p:par>
                                  <p:par>
                                    <p:cTn id="9" presetID="8" presetClass="emph" presetSubtype="0" fill="hold" nodeType="withEffect">
                                      <p:stCondLst>
                                        <p:cond delay="400"/>
                                      </p:stCondLst>
                                      <p:childTnLst>
                                        <p:animRot by="4800000">
                                          <p:cBhvr>
                                            <p:cTn id="10" dur="1100" fill="hold"/>
                                            <p:tgtEl>
                                              <p:spTgt spid="13"/>
                                            </p:tgtEl>
                                            <p:attrNameLst>
                                              <p:attrName>r</p:attrName>
                                            </p:attrNameLst>
                                          </p:cBhvr>
                                        </p:animRot>
                                      </p:childTnLst>
                                    </p:cTn>
                                  </p:par>
                                  <p:par>
                                    <p:cTn id="11" presetID="8" presetClass="emph" presetSubtype="0" fill="hold" nodeType="withEffect">
                                      <p:stCondLst>
                                        <p:cond delay="800"/>
                                      </p:stCondLst>
                                      <p:childTnLst>
                                        <p:animRot by="4800000">
                                          <p:cBhvr>
                                            <p:cTn id="12" dur="1100" fill="hold"/>
                                            <p:tgtEl>
                                              <p:spTgt spid="8"/>
                                            </p:tgtEl>
                                            <p:attrNameLst>
                                              <p:attrName>r</p:attrName>
                                            </p:attrNameLst>
                                          </p:cBhvr>
                                        </p:animRot>
                                      </p:childTnLst>
                                    </p:cTn>
                                  </p:par>
                                  <p:par>
                                    <p:cTn id="13" presetID="8" presetClass="emph" presetSubtype="0" fill="hold" nodeType="withEffect">
                                      <p:stCondLst>
                                        <p:cond delay="1200"/>
                                      </p:stCondLst>
                                      <p:childTnLst>
                                        <p:animRot by="4680000">
                                          <p:cBhvr>
                                            <p:cTn id="14" dur="1100" fill="hold"/>
                                            <p:tgtEl>
                                              <p:spTgt spid="3"/>
                                            </p:tgtEl>
                                            <p:attrNameLst>
                                              <p:attrName>r</p:attrName>
                                            </p:attrNameLst>
                                          </p:cBhvr>
                                        </p:animRo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47" presetClass="path" presetSubtype="0" accel="50000" decel="50000" fill="hold" nodeType="withEffect">
                                      <p:stCondLst>
                                        <p:cond delay="0"/>
                                      </p:stCondLst>
                                      <p:childTnLst>
                                        <p:animMotion origin="layout" path="M -3.95833E-6 -0.37754 C 0.01172 -0.07338 0.05378 0.1456 0.09584 0.1456 C 0.13789 0.1456 0.1737 -0.07338 0.18529 -0.37754 C 0.20326 -0.07338 0.23907 0.1456 0.28086 0.1456 C 0.32305 0.1456 0.35886 -0.07338 0.37045 -0.37754 C 0.38842 -0.07338 0.42422 0.1456 0.46615 0.1456 C 0.50821 0.1456 0.55013 -0.07338 0.56185 -0.37754 C 0.5737 -0.07338 0.60951 0.1456 0.65769 0.1456 C 0.69349 0.1456 0.73555 -0.07338 0.74714 -0.37754 C 0.75899 -0.07338 0.80092 0.1456 0.84297 0.1456 C 0.8849 0.1456 0.92071 -0.07338 0.9323 -0.37754 C 0.95026 -0.07338 0.9862 0.1456 1.02826 0.1456 C 1.07032 0.1456 1.10599 -0.07338 1.12409 -0.37754 C 1.13568 -0.07338 1.17149 0.1456 1.21355 0.1456 C 1.25547 0.1456 1.29766 -0.07338 1.30938 -0.37754 C 1.32097 -0.07338 1.35664 0.1456 1.40495 0.1456 C 1.44701 0.1456 1.48295 -0.07338 1.49454 -0.37754 " pathEditMode="relative" rAng="0" ptsTypes="AAAAAAAAAAAAAAAAA">
                                          <p:cBhvr>
                                            <p:cTn id="18" dur="7500" fill="hold"/>
                                            <p:tgtEl>
                                              <p:spTgt spid="19"/>
                                            </p:tgtEl>
                                            <p:attrNameLst>
                                              <p:attrName>ppt_x</p:attrName>
                                              <p:attrName>ppt_y</p:attrName>
                                            </p:attrNameLst>
                                          </p:cBhvr>
                                          <p:rCtr x="74727" y="26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p:cNvSpPr>
            <a:spLocks noChangeArrowheads="1"/>
          </p:cNvSpPr>
          <p:nvPr/>
        </p:nvSpPr>
        <p:spPr bwMode="auto">
          <a:xfrm rot="5400000">
            <a:off x="3081869" y="2565463"/>
            <a:ext cx="1225551" cy="7389284"/>
          </a:xfrm>
          <a:custGeom>
            <a:avLst/>
            <a:gdLst>
              <a:gd name="T0" fmla="*/ 1425 w 2557"/>
              <a:gd name="T1" fmla="*/ 15397 h 15398"/>
              <a:gd name="T2" fmla="*/ 1425 w 2557"/>
              <a:gd name="T3" fmla="*/ 15397 h 15398"/>
              <a:gd name="T4" fmla="*/ 1425 w 2557"/>
              <a:gd name="T5" fmla="*/ 2705 h 15398"/>
              <a:gd name="T6" fmla="*/ 1662 w 2557"/>
              <a:gd name="T7" fmla="*/ 2942 h 15398"/>
              <a:gd name="T8" fmla="*/ 2407 w 2557"/>
              <a:gd name="T9" fmla="*/ 2942 h 15398"/>
              <a:gd name="T10" fmla="*/ 2556 w 2557"/>
              <a:gd name="T11" fmla="*/ 2556 h 15398"/>
              <a:gd name="T12" fmla="*/ 2407 w 2557"/>
              <a:gd name="T13" fmla="*/ 2200 h 15398"/>
              <a:gd name="T14" fmla="*/ 356 w 2557"/>
              <a:gd name="T15" fmla="*/ 148 h 15398"/>
              <a:gd name="T16" fmla="*/ 0 w 2557"/>
              <a:gd name="T17" fmla="*/ 0 h 15398"/>
              <a:gd name="T18" fmla="*/ 0 w 2557"/>
              <a:gd name="T19" fmla="*/ 15397 h 15398"/>
              <a:gd name="T20" fmla="*/ 1425 w 2557"/>
              <a:gd name="T21" fmla="*/ 15397 h 15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57" h="15398">
                <a:moveTo>
                  <a:pt x="1425" y="15397"/>
                </a:moveTo>
                <a:lnTo>
                  <a:pt x="1425" y="15397"/>
                </a:lnTo>
                <a:cubicBezTo>
                  <a:pt x="1425" y="2705"/>
                  <a:pt x="1425" y="2705"/>
                  <a:pt x="1425" y="2705"/>
                </a:cubicBezTo>
                <a:cubicBezTo>
                  <a:pt x="1662" y="2942"/>
                  <a:pt x="1662" y="2942"/>
                  <a:pt x="1662" y="2942"/>
                </a:cubicBezTo>
                <a:cubicBezTo>
                  <a:pt x="1873" y="3120"/>
                  <a:pt x="2197" y="3120"/>
                  <a:pt x="2407" y="2942"/>
                </a:cubicBezTo>
                <a:cubicBezTo>
                  <a:pt x="2496" y="2823"/>
                  <a:pt x="2556" y="2705"/>
                  <a:pt x="2556" y="2556"/>
                </a:cubicBezTo>
                <a:cubicBezTo>
                  <a:pt x="2556" y="2437"/>
                  <a:pt x="2496" y="2319"/>
                  <a:pt x="2407" y="2200"/>
                </a:cubicBezTo>
                <a:cubicBezTo>
                  <a:pt x="356" y="148"/>
                  <a:pt x="356" y="148"/>
                  <a:pt x="356" y="148"/>
                </a:cubicBezTo>
                <a:cubicBezTo>
                  <a:pt x="267" y="59"/>
                  <a:pt x="118" y="0"/>
                  <a:pt x="0" y="0"/>
                </a:cubicBezTo>
                <a:cubicBezTo>
                  <a:pt x="0" y="15397"/>
                  <a:pt x="0" y="15397"/>
                  <a:pt x="0" y="15397"/>
                </a:cubicBezTo>
                <a:lnTo>
                  <a:pt x="1425" y="15397"/>
                </a:lnTo>
              </a:path>
            </a:pathLst>
          </a:custGeom>
          <a:solidFill>
            <a:schemeClr val="bg2">
              <a:lumMod val="75000"/>
            </a:schemeClr>
          </a:solidFill>
          <a:ln>
            <a:noFill/>
          </a:ln>
          <a:effectLst/>
          <a:scene3d>
            <a:camera prst="orthographicFront"/>
            <a:lightRig rig="threePt" dir="t"/>
          </a:scene3d>
          <a:sp3d>
            <a:bevelT w="152400" h="50800" prst="softRound"/>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3d extrusionH="57150">
              <a:bevelT w="38100" h="38100"/>
            </a:sp3d>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Freeform 4"/>
          <p:cNvSpPr>
            <a:spLocks noChangeArrowheads="1"/>
          </p:cNvSpPr>
          <p:nvPr/>
        </p:nvSpPr>
        <p:spPr bwMode="auto">
          <a:xfrm rot="5400000">
            <a:off x="3068109" y="1334621"/>
            <a:ext cx="1253067" cy="7389284"/>
          </a:xfrm>
          <a:custGeom>
            <a:avLst/>
            <a:gdLst>
              <a:gd name="T0" fmla="*/ 208 w 2617"/>
              <a:gd name="T1" fmla="*/ 2200 h 15398"/>
              <a:gd name="T2" fmla="*/ 208 w 2617"/>
              <a:gd name="T3" fmla="*/ 2200 h 15398"/>
              <a:gd name="T4" fmla="*/ 208 w 2617"/>
              <a:gd name="T5" fmla="*/ 2942 h 15398"/>
              <a:gd name="T6" fmla="*/ 920 w 2617"/>
              <a:gd name="T7" fmla="*/ 2942 h 15398"/>
              <a:gd name="T8" fmla="*/ 1158 w 2617"/>
              <a:gd name="T9" fmla="*/ 2705 h 15398"/>
              <a:gd name="T10" fmla="*/ 1158 w 2617"/>
              <a:gd name="T11" fmla="*/ 15397 h 15398"/>
              <a:gd name="T12" fmla="*/ 2616 w 2617"/>
              <a:gd name="T13" fmla="*/ 15397 h 15398"/>
              <a:gd name="T14" fmla="*/ 2616 w 2617"/>
              <a:gd name="T15" fmla="*/ 0 h 15398"/>
              <a:gd name="T16" fmla="*/ 2230 w 2617"/>
              <a:gd name="T17" fmla="*/ 148 h 15398"/>
              <a:gd name="T18" fmla="*/ 208 w 2617"/>
              <a:gd name="T19" fmla="*/ 2200 h 15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7" h="15398">
                <a:moveTo>
                  <a:pt x="208" y="2200"/>
                </a:moveTo>
                <a:lnTo>
                  <a:pt x="208" y="2200"/>
                </a:lnTo>
                <a:cubicBezTo>
                  <a:pt x="0" y="2408"/>
                  <a:pt x="0" y="2734"/>
                  <a:pt x="208" y="2942"/>
                </a:cubicBezTo>
                <a:cubicBezTo>
                  <a:pt x="386" y="3120"/>
                  <a:pt x="712" y="3120"/>
                  <a:pt x="920" y="2942"/>
                </a:cubicBezTo>
                <a:cubicBezTo>
                  <a:pt x="1158" y="2705"/>
                  <a:pt x="1158" y="2705"/>
                  <a:pt x="1158" y="2705"/>
                </a:cubicBezTo>
                <a:cubicBezTo>
                  <a:pt x="1158" y="15397"/>
                  <a:pt x="1158" y="15397"/>
                  <a:pt x="1158" y="15397"/>
                </a:cubicBezTo>
                <a:cubicBezTo>
                  <a:pt x="2616" y="15397"/>
                  <a:pt x="2616" y="15397"/>
                  <a:pt x="2616" y="15397"/>
                </a:cubicBezTo>
                <a:cubicBezTo>
                  <a:pt x="2616" y="0"/>
                  <a:pt x="2616" y="0"/>
                  <a:pt x="2616" y="0"/>
                </a:cubicBezTo>
                <a:cubicBezTo>
                  <a:pt x="2467" y="0"/>
                  <a:pt x="2348" y="59"/>
                  <a:pt x="2230" y="148"/>
                </a:cubicBezTo>
                <a:lnTo>
                  <a:pt x="208" y="2200"/>
                </a:lnTo>
              </a:path>
            </a:pathLst>
          </a:custGeom>
          <a:solidFill>
            <a:schemeClr val="bg2"/>
          </a:solidFill>
          <a:ln>
            <a:noFill/>
          </a:ln>
          <a:effectLst/>
          <a:scene3d>
            <a:camera prst="orthographicFront"/>
            <a:lightRig rig="threePt" dir="t"/>
          </a:scene3d>
          <a:sp3d>
            <a:bevelT w="152400" h="50800" prst="softRound"/>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3d extrusionH="57150">
              <a:bevelT w="38100" h="38100"/>
            </a:sp3d>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Freeform 5"/>
          <p:cNvSpPr>
            <a:spLocks noChangeArrowheads="1"/>
          </p:cNvSpPr>
          <p:nvPr/>
        </p:nvSpPr>
        <p:spPr bwMode="auto">
          <a:xfrm rot="5400000">
            <a:off x="2334685" y="4546663"/>
            <a:ext cx="1225551" cy="5890684"/>
          </a:xfrm>
          <a:custGeom>
            <a:avLst/>
            <a:gdLst>
              <a:gd name="T0" fmla="*/ 1455 w 2557"/>
              <a:gd name="T1" fmla="*/ 12277 h 12278"/>
              <a:gd name="T2" fmla="*/ 1455 w 2557"/>
              <a:gd name="T3" fmla="*/ 12277 h 12278"/>
              <a:gd name="T4" fmla="*/ 1455 w 2557"/>
              <a:gd name="T5" fmla="*/ 2705 h 12278"/>
              <a:gd name="T6" fmla="*/ 1695 w 2557"/>
              <a:gd name="T7" fmla="*/ 2916 h 12278"/>
              <a:gd name="T8" fmla="*/ 2408 w 2557"/>
              <a:gd name="T9" fmla="*/ 2916 h 12278"/>
              <a:gd name="T10" fmla="*/ 2556 w 2557"/>
              <a:gd name="T11" fmla="*/ 2557 h 12278"/>
              <a:gd name="T12" fmla="*/ 2408 w 2557"/>
              <a:gd name="T13" fmla="*/ 2200 h 12278"/>
              <a:gd name="T14" fmla="*/ 386 w 2557"/>
              <a:gd name="T15" fmla="*/ 151 h 12278"/>
              <a:gd name="T16" fmla="*/ 0 w 2557"/>
              <a:gd name="T17" fmla="*/ 0 h 12278"/>
              <a:gd name="T18" fmla="*/ 0 w 2557"/>
              <a:gd name="T19" fmla="*/ 12277 h 12278"/>
              <a:gd name="T20" fmla="*/ 1455 w 2557"/>
              <a:gd name="T21" fmla="*/ 12277 h 1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57" h="12278">
                <a:moveTo>
                  <a:pt x="1455" y="12277"/>
                </a:moveTo>
                <a:lnTo>
                  <a:pt x="1455" y="12277"/>
                </a:lnTo>
                <a:cubicBezTo>
                  <a:pt x="1455" y="2705"/>
                  <a:pt x="1455" y="2705"/>
                  <a:pt x="1455" y="2705"/>
                </a:cubicBezTo>
                <a:cubicBezTo>
                  <a:pt x="1695" y="2916"/>
                  <a:pt x="1695" y="2916"/>
                  <a:pt x="1695" y="2916"/>
                </a:cubicBezTo>
                <a:cubicBezTo>
                  <a:pt x="1900" y="3123"/>
                  <a:pt x="2230" y="3123"/>
                  <a:pt x="2408" y="2916"/>
                </a:cubicBezTo>
                <a:cubicBezTo>
                  <a:pt x="2526" y="2824"/>
                  <a:pt x="2556" y="2705"/>
                  <a:pt x="2556" y="2557"/>
                </a:cubicBezTo>
                <a:cubicBezTo>
                  <a:pt x="2556" y="2438"/>
                  <a:pt x="2526" y="2289"/>
                  <a:pt x="2408" y="2200"/>
                </a:cubicBezTo>
                <a:cubicBezTo>
                  <a:pt x="386" y="151"/>
                  <a:pt x="386" y="151"/>
                  <a:pt x="386" y="151"/>
                </a:cubicBezTo>
                <a:cubicBezTo>
                  <a:pt x="267" y="60"/>
                  <a:pt x="148" y="0"/>
                  <a:pt x="0" y="0"/>
                </a:cubicBezTo>
                <a:cubicBezTo>
                  <a:pt x="0" y="12277"/>
                  <a:pt x="0" y="12277"/>
                  <a:pt x="0" y="12277"/>
                </a:cubicBezTo>
                <a:lnTo>
                  <a:pt x="1455" y="12277"/>
                </a:lnTo>
              </a:path>
            </a:pathLst>
          </a:custGeom>
          <a:solidFill>
            <a:schemeClr val="accent6">
              <a:lumMod val="60000"/>
              <a:lumOff val="40000"/>
            </a:schemeClr>
          </a:solidFill>
          <a:ln>
            <a:noFill/>
          </a:ln>
          <a:effectLst/>
          <a:scene3d>
            <a:camera prst="orthographicFront"/>
            <a:lightRig rig="threePt" dir="t"/>
          </a:scene3d>
          <a:sp3d>
            <a:bevelT w="152400" h="50800" prst="softRound"/>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3d extrusionH="57150">
              <a:bevelT w="38100" h="38100"/>
            </a:sp3d>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Freeform 6"/>
          <p:cNvSpPr>
            <a:spLocks noChangeArrowheads="1"/>
          </p:cNvSpPr>
          <p:nvPr/>
        </p:nvSpPr>
        <p:spPr bwMode="auto">
          <a:xfrm rot="5400000">
            <a:off x="2320925" y="3309471"/>
            <a:ext cx="1253067" cy="5890684"/>
          </a:xfrm>
          <a:custGeom>
            <a:avLst/>
            <a:gdLst>
              <a:gd name="T0" fmla="*/ 208 w 2617"/>
              <a:gd name="T1" fmla="*/ 2200 h 12278"/>
              <a:gd name="T2" fmla="*/ 208 w 2617"/>
              <a:gd name="T3" fmla="*/ 2200 h 12278"/>
              <a:gd name="T4" fmla="*/ 208 w 2617"/>
              <a:gd name="T5" fmla="*/ 2916 h 12278"/>
              <a:gd name="T6" fmla="*/ 950 w 2617"/>
              <a:gd name="T7" fmla="*/ 2916 h 12278"/>
              <a:gd name="T8" fmla="*/ 1188 w 2617"/>
              <a:gd name="T9" fmla="*/ 2705 h 12278"/>
              <a:gd name="T10" fmla="*/ 1188 w 2617"/>
              <a:gd name="T11" fmla="*/ 12277 h 12278"/>
              <a:gd name="T12" fmla="*/ 2616 w 2617"/>
              <a:gd name="T13" fmla="*/ 12277 h 12278"/>
              <a:gd name="T14" fmla="*/ 2616 w 2617"/>
              <a:gd name="T15" fmla="*/ 0 h 12278"/>
              <a:gd name="T16" fmla="*/ 2257 w 2617"/>
              <a:gd name="T17" fmla="*/ 151 h 12278"/>
              <a:gd name="T18" fmla="*/ 208 w 2617"/>
              <a:gd name="T19" fmla="*/ 2200 h 1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7" h="12278">
                <a:moveTo>
                  <a:pt x="208" y="2200"/>
                </a:moveTo>
                <a:lnTo>
                  <a:pt x="208" y="2200"/>
                </a:lnTo>
                <a:cubicBezTo>
                  <a:pt x="0" y="2408"/>
                  <a:pt x="0" y="2735"/>
                  <a:pt x="208" y="2916"/>
                </a:cubicBezTo>
                <a:cubicBezTo>
                  <a:pt x="416" y="3123"/>
                  <a:pt x="742" y="3123"/>
                  <a:pt x="950" y="2916"/>
                </a:cubicBezTo>
                <a:cubicBezTo>
                  <a:pt x="1188" y="2705"/>
                  <a:pt x="1188" y="2705"/>
                  <a:pt x="1188" y="2705"/>
                </a:cubicBezTo>
                <a:cubicBezTo>
                  <a:pt x="1188" y="12277"/>
                  <a:pt x="1188" y="12277"/>
                  <a:pt x="1188" y="12277"/>
                </a:cubicBezTo>
                <a:cubicBezTo>
                  <a:pt x="2616" y="12277"/>
                  <a:pt x="2616" y="12277"/>
                  <a:pt x="2616" y="12277"/>
                </a:cubicBezTo>
                <a:cubicBezTo>
                  <a:pt x="2616" y="0"/>
                  <a:pt x="2616" y="0"/>
                  <a:pt x="2616" y="0"/>
                </a:cubicBezTo>
                <a:cubicBezTo>
                  <a:pt x="2497" y="0"/>
                  <a:pt x="2349" y="60"/>
                  <a:pt x="2257" y="151"/>
                </a:cubicBezTo>
                <a:lnTo>
                  <a:pt x="208" y="2200"/>
                </a:lnTo>
              </a:path>
            </a:pathLst>
          </a:custGeom>
          <a:solidFill>
            <a:schemeClr val="accent6"/>
          </a:solidFill>
          <a:ln>
            <a:noFill/>
          </a:ln>
          <a:effectLst/>
          <a:scene3d>
            <a:camera prst="orthographicFront"/>
            <a:lightRig rig="threePt" dir="t"/>
          </a:scene3d>
          <a:sp3d>
            <a:bevelT w="152400" h="50800" prst="softRound"/>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3d extrusionH="57150">
              <a:bevelT w="38100" h="38100"/>
            </a:sp3d>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Freeform 7"/>
          <p:cNvSpPr>
            <a:spLocks noChangeArrowheads="1"/>
          </p:cNvSpPr>
          <p:nvPr/>
        </p:nvSpPr>
        <p:spPr bwMode="auto">
          <a:xfrm rot="5400000">
            <a:off x="1471085" y="2946463"/>
            <a:ext cx="1225551" cy="4163484"/>
          </a:xfrm>
          <a:custGeom>
            <a:avLst/>
            <a:gdLst>
              <a:gd name="T0" fmla="*/ 1425 w 2557"/>
              <a:gd name="T1" fmla="*/ 8678 h 8679"/>
              <a:gd name="T2" fmla="*/ 1425 w 2557"/>
              <a:gd name="T3" fmla="*/ 8678 h 8679"/>
              <a:gd name="T4" fmla="*/ 1425 w 2557"/>
              <a:gd name="T5" fmla="*/ 2675 h 8679"/>
              <a:gd name="T6" fmla="*/ 1662 w 2557"/>
              <a:gd name="T7" fmla="*/ 2912 h 8679"/>
              <a:gd name="T8" fmla="*/ 2407 w 2557"/>
              <a:gd name="T9" fmla="*/ 2912 h 8679"/>
              <a:gd name="T10" fmla="*/ 2556 w 2557"/>
              <a:gd name="T11" fmla="*/ 2556 h 8679"/>
              <a:gd name="T12" fmla="*/ 2407 w 2557"/>
              <a:gd name="T13" fmla="*/ 2199 h 8679"/>
              <a:gd name="T14" fmla="*/ 356 w 2557"/>
              <a:gd name="T15" fmla="*/ 148 h 8679"/>
              <a:gd name="T16" fmla="*/ 0 w 2557"/>
              <a:gd name="T17" fmla="*/ 0 h 8679"/>
              <a:gd name="T18" fmla="*/ 0 w 2557"/>
              <a:gd name="T19" fmla="*/ 8678 h 8679"/>
              <a:gd name="T20" fmla="*/ 1425 w 2557"/>
              <a:gd name="T21" fmla="*/ 8678 h 8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57" h="8679">
                <a:moveTo>
                  <a:pt x="1425" y="8678"/>
                </a:moveTo>
                <a:lnTo>
                  <a:pt x="1425" y="8678"/>
                </a:lnTo>
                <a:cubicBezTo>
                  <a:pt x="1425" y="2675"/>
                  <a:pt x="1425" y="2675"/>
                  <a:pt x="1425" y="2675"/>
                </a:cubicBezTo>
                <a:cubicBezTo>
                  <a:pt x="1662" y="2912"/>
                  <a:pt x="1662" y="2912"/>
                  <a:pt x="1662" y="2912"/>
                </a:cubicBezTo>
                <a:cubicBezTo>
                  <a:pt x="1873" y="3120"/>
                  <a:pt x="2200" y="3120"/>
                  <a:pt x="2407" y="2912"/>
                </a:cubicBezTo>
                <a:cubicBezTo>
                  <a:pt x="2496" y="2823"/>
                  <a:pt x="2556" y="2704"/>
                  <a:pt x="2556" y="2556"/>
                </a:cubicBezTo>
                <a:cubicBezTo>
                  <a:pt x="2556" y="2437"/>
                  <a:pt x="2496" y="2289"/>
                  <a:pt x="2407" y="2199"/>
                </a:cubicBezTo>
                <a:cubicBezTo>
                  <a:pt x="356" y="148"/>
                  <a:pt x="356" y="148"/>
                  <a:pt x="356" y="148"/>
                </a:cubicBezTo>
                <a:cubicBezTo>
                  <a:pt x="237" y="59"/>
                  <a:pt x="118" y="0"/>
                  <a:pt x="0" y="0"/>
                </a:cubicBezTo>
                <a:cubicBezTo>
                  <a:pt x="0" y="8678"/>
                  <a:pt x="0" y="8678"/>
                  <a:pt x="0" y="8678"/>
                </a:cubicBezTo>
                <a:lnTo>
                  <a:pt x="1425" y="8678"/>
                </a:lnTo>
              </a:path>
            </a:pathLst>
          </a:custGeom>
          <a:solidFill>
            <a:schemeClr val="accent3"/>
          </a:solidFill>
          <a:ln>
            <a:noFill/>
          </a:ln>
          <a:effectLst/>
          <a:scene3d>
            <a:camera prst="orthographicFront"/>
            <a:lightRig rig="threePt" dir="t"/>
          </a:scene3d>
          <a:sp3d>
            <a:bevelT w="152400" h="50800" prst="softRound"/>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3d extrusionH="57150">
              <a:bevelT w="38100" h="38100"/>
            </a:sp3d>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Freeform 8"/>
          <p:cNvSpPr>
            <a:spLocks noChangeArrowheads="1"/>
          </p:cNvSpPr>
          <p:nvPr/>
        </p:nvSpPr>
        <p:spPr bwMode="auto">
          <a:xfrm rot="5400000">
            <a:off x="1457325" y="1711387"/>
            <a:ext cx="1253067" cy="4163484"/>
          </a:xfrm>
          <a:custGeom>
            <a:avLst/>
            <a:gdLst>
              <a:gd name="T0" fmla="*/ 178 w 2617"/>
              <a:gd name="T1" fmla="*/ 2199 h 8679"/>
              <a:gd name="T2" fmla="*/ 178 w 2617"/>
              <a:gd name="T3" fmla="*/ 2199 h 8679"/>
              <a:gd name="T4" fmla="*/ 178 w 2617"/>
              <a:gd name="T5" fmla="*/ 2912 h 8679"/>
              <a:gd name="T6" fmla="*/ 920 w 2617"/>
              <a:gd name="T7" fmla="*/ 2912 h 8679"/>
              <a:gd name="T8" fmla="*/ 1158 w 2617"/>
              <a:gd name="T9" fmla="*/ 2675 h 8679"/>
              <a:gd name="T10" fmla="*/ 1158 w 2617"/>
              <a:gd name="T11" fmla="*/ 8678 h 8679"/>
              <a:gd name="T12" fmla="*/ 2616 w 2617"/>
              <a:gd name="T13" fmla="*/ 8678 h 8679"/>
              <a:gd name="T14" fmla="*/ 2616 w 2617"/>
              <a:gd name="T15" fmla="*/ 0 h 8679"/>
              <a:gd name="T16" fmla="*/ 2230 w 2617"/>
              <a:gd name="T17" fmla="*/ 148 h 8679"/>
              <a:gd name="T18" fmla="*/ 178 w 2617"/>
              <a:gd name="T19" fmla="*/ 2199 h 8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7" h="8679">
                <a:moveTo>
                  <a:pt x="178" y="2199"/>
                </a:moveTo>
                <a:lnTo>
                  <a:pt x="178" y="2199"/>
                </a:lnTo>
                <a:cubicBezTo>
                  <a:pt x="0" y="2407"/>
                  <a:pt x="0" y="2734"/>
                  <a:pt x="178" y="2912"/>
                </a:cubicBezTo>
                <a:cubicBezTo>
                  <a:pt x="386" y="3120"/>
                  <a:pt x="712" y="3120"/>
                  <a:pt x="920" y="2912"/>
                </a:cubicBezTo>
                <a:cubicBezTo>
                  <a:pt x="1158" y="2675"/>
                  <a:pt x="1158" y="2675"/>
                  <a:pt x="1158" y="2675"/>
                </a:cubicBezTo>
                <a:cubicBezTo>
                  <a:pt x="1158" y="8678"/>
                  <a:pt x="1158" y="8678"/>
                  <a:pt x="1158" y="8678"/>
                </a:cubicBezTo>
                <a:cubicBezTo>
                  <a:pt x="2616" y="8678"/>
                  <a:pt x="2616" y="8678"/>
                  <a:pt x="2616" y="8678"/>
                </a:cubicBezTo>
                <a:cubicBezTo>
                  <a:pt x="2616" y="0"/>
                  <a:pt x="2616" y="0"/>
                  <a:pt x="2616" y="0"/>
                </a:cubicBezTo>
                <a:cubicBezTo>
                  <a:pt x="2467" y="0"/>
                  <a:pt x="2348" y="59"/>
                  <a:pt x="2230" y="148"/>
                </a:cubicBezTo>
                <a:lnTo>
                  <a:pt x="178" y="2199"/>
                </a:lnTo>
              </a:path>
            </a:pathLst>
          </a:custGeom>
          <a:solidFill>
            <a:schemeClr val="accent3">
              <a:lumMod val="75000"/>
            </a:schemeClr>
          </a:solidFill>
          <a:ln>
            <a:noFill/>
          </a:ln>
          <a:effectLst/>
          <a:scene3d>
            <a:camera prst="orthographicFront"/>
            <a:lightRig rig="threePt" dir="t"/>
          </a:scene3d>
          <a:sp3d>
            <a:bevelT w="152400" h="50800" prst="softRound"/>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3d extrusionH="57150">
              <a:bevelT w="38100" h="38100"/>
            </a:sp3d>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Freeform 9"/>
          <p:cNvSpPr>
            <a:spLocks noChangeArrowheads="1"/>
          </p:cNvSpPr>
          <p:nvPr/>
        </p:nvSpPr>
        <p:spPr bwMode="auto">
          <a:xfrm rot="5400000">
            <a:off x="1072093" y="2105087"/>
            <a:ext cx="1225551" cy="3365500"/>
          </a:xfrm>
          <a:custGeom>
            <a:avLst/>
            <a:gdLst>
              <a:gd name="T0" fmla="*/ 1454 w 2557"/>
              <a:gd name="T1" fmla="*/ 7016 h 7017"/>
              <a:gd name="T2" fmla="*/ 1454 w 2557"/>
              <a:gd name="T3" fmla="*/ 7016 h 7017"/>
              <a:gd name="T4" fmla="*/ 1454 w 2557"/>
              <a:gd name="T5" fmla="*/ 2675 h 7017"/>
              <a:gd name="T6" fmla="*/ 1695 w 2557"/>
              <a:gd name="T7" fmla="*/ 2913 h 7017"/>
              <a:gd name="T8" fmla="*/ 2407 w 2557"/>
              <a:gd name="T9" fmla="*/ 2913 h 7017"/>
              <a:gd name="T10" fmla="*/ 2556 w 2557"/>
              <a:gd name="T11" fmla="*/ 2557 h 7017"/>
              <a:gd name="T12" fmla="*/ 2407 w 2557"/>
              <a:gd name="T13" fmla="*/ 2200 h 7017"/>
              <a:gd name="T14" fmla="*/ 386 w 2557"/>
              <a:gd name="T15" fmla="*/ 149 h 7017"/>
              <a:gd name="T16" fmla="*/ 0 w 2557"/>
              <a:gd name="T17" fmla="*/ 0 h 7017"/>
              <a:gd name="T18" fmla="*/ 0 w 2557"/>
              <a:gd name="T19" fmla="*/ 7016 h 7017"/>
              <a:gd name="T20" fmla="*/ 1454 w 2557"/>
              <a:gd name="T21" fmla="*/ 7016 h 7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57" h="7017">
                <a:moveTo>
                  <a:pt x="1454" y="7016"/>
                </a:moveTo>
                <a:lnTo>
                  <a:pt x="1454" y="7016"/>
                </a:lnTo>
                <a:cubicBezTo>
                  <a:pt x="1454" y="2675"/>
                  <a:pt x="1454" y="2675"/>
                  <a:pt x="1454" y="2675"/>
                </a:cubicBezTo>
                <a:cubicBezTo>
                  <a:pt x="1695" y="2913"/>
                  <a:pt x="1695" y="2913"/>
                  <a:pt x="1695" y="2913"/>
                </a:cubicBezTo>
                <a:cubicBezTo>
                  <a:pt x="1900" y="3123"/>
                  <a:pt x="2229" y="3123"/>
                  <a:pt x="2407" y="2913"/>
                </a:cubicBezTo>
                <a:cubicBezTo>
                  <a:pt x="2526" y="2824"/>
                  <a:pt x="2556" y="2675"/>
                  <a:pt x="2556" y="2557"/>
                </a:cubicBezTo>
                <a:cubicBezTo>
                  <a:pt x="2556" y="2438"/>
                  <a:pt x="2526" y="2289"/>
                  <a:pt x="2407" y="2200"/>
                </a:cubicBezTo>
                <a:cubicBezTo>
                  <a:pt x="386" y="149"/>
                  <a:pt x="386" y="149"/>
                  <a:pt x="386" y="149"/>
                </a:cubicBezTo>
                <a:cubicBezTo>
                  <a:pt x="267" y="60"/>
                  <a:pt x="148" y="0"/>
                  <a:pt x="0" y="0"/>
                </a:cubicBezTo>
                <a:cubicBezTo>
                  <a:pt x="0" y="7016"/>
                  <a:pt x="0" y="7016"/>
                  <a:pt x="0" y="7016"/>
                </a:cubicBezTo>
                <a:lnTo>
                  <a:pt x="1454" y="7016"/>
                </a:lnTo>
              </a:path>
            </a:pathLst>
          </a:custGeom>
          <a:solidFill>
            <a:schemeClr val="accent4"/>
          </a:solidFill>
          <a:ln>
            <a:noFill/>
          </a:ln>
          <a:effectLst/>
          <a:scene3d>
            <a:camera prst="orthographicFront"/>
            <a:lightRig rig="threePt" dir="t"/>
          </a:scene3d>
          <a:sp3d>
            <a:bevelT w="152400" h="50800" prst="softRound"/>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3d extrusionH="57150">
              <a:bevelT w="38100" h="38100"/>
            </a:sp3d>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Freeform 10"/>
          <p:cNvSpPr>
            <a:spLocks noChangeArrowheads="1"/>
          </p:cNvSpPr>
          <p:nvPr/>
        </p:nvSpPr>
        <p:spPr bwMode="auto">
          <a:xfrm rot="5400000">
            <a:off x="1058335" y="874246"/>
            <a:ext cx="1253067" cy="3365500"/>
          </a:xfrm>
          <a:custGeom>
            <a:avLst/>
            <a:gdLst>
              <a:gd name="T0" fmla="*/ 208 w 2617"/>
              <a:gd name="T1" fmla="*/ 2200 h 7017"/>
              <a:gd name="T2" fmla="*/ 208 w 2617"/>
              <a:gd name="T3" fmla="*/ 2200 h 7017"/>
              <a:gd name="T4" fmla="*/ 208 w 2617"/>
              <a:gd name="T5" fmla="*/ 2913 h 7017"/>
              <a:gd name="T6" fmla="*/ 950 w 2617"/>
              <a:gd name="T7" fmla="*/ 2913 h 7017"/>
              <a:gd name="T8" fmla="*/ 1188 w 2617"/>
              <a:gd name="T9" fmla="*/ 2675 h 7017"/>
              <a:gd name="T10" fmla="*/ 1188 w 2617"/>
              <a:gd name="T11" fmla="*/ 7016 h 7017"/>
              <a:gd name="T12" fmla="*/ 2616 w 2617"/>
              <a:gd name="T13" fmla="*/ 7016 h 7017"/>
              <a:gd name="T14" fmla="*/ 2616 w 2617"/>
              <a:gd name="T15" fmla="*/ 0 h 7017"/>
              <a:gd name="T16" fmla="*/ 2257 w 2617"/>
              <a:gd name="T17" fmla="*/ 149 h 7017"/>
              <a:gd name="T18" fmla="*/ 208 w 2617"/>
              <a:gd name="T19" fmla="*/ 2200 h 7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7" h="7017">
                <a:moveTo>
                  <a:pt x="208" y="2200"/>
                </a:moveTo>
                <a:lnTo>
                  <a:pt x="208" y="2200"/>
                </a:lnTo>
                <a:cubicBezTo>
                  <a:pt x="0" y="2408"/>
                  <a:pt x="0" y="2705"/>
                  <a:pt x="208" y="2913"/>
                </a:cubicBezTo>
                <a:cubicBezTo>
                  <a:pt x="416" y="3123"/>
                  <a:pt x="742" y="3123"/>
                  <a:pt x="950" y="2913"/>
                </a:cubicBezTo>
                <a:cubicBezTo>
                  <a:pt x="1188" y="2675"/>
                  <a:pt x="1188" y="2675"/>
                  <a:pt x="1188" y="2675"/>
                </a:cubicBezTo>
                <a:cubicBezTo>
                  <a:pt x="1188" y="7016"/>
                  <a:pt x="1188" y="7016"/>
                  <a:pt x="1188" y="7016"/>
                </a:cubicBezTo>
                <a:cubicBezTo>
                  <a:pt x="2616" y="7016"/>
                  <a:pt x="2616" y="7016"/>
                  <a:pt x="2616" y="7016"/>
                </a:cubicBezTo>
                <a:cubicBezTo>
                  <a:pt x="2616" y="0"/>
                  <a:pt x="2616" y="0"/>
                  <a:pt x="2616" y="0"/>
                </a:cubicBezTo>
                <a:cubicBezTo>
                  <a:pt x="2497" y="0"/>
                  <a:pt x="2348" y="60"/>
                  <a:pt x="2257" y="149"/>
                </a:cubicBezTo>
                <a:lnTo>
                  <a:pt x="208" y="2200"/>
                </a:lnTo>
              </a:path>
            </a:pathLst>
          </a:custGeom>
          <a:solidFill>
            <a:schemeClr val="accent1"/>
          </a:solidFill>
          <a:ln>
            <a:noFill/>
          </a:ln>
          <a:effectLst/>
          <a:scene3d>
            <a:camera prst="orthographicFront"/>
            <a:lightRig rig="threePt" dir="t"/>
          </a:scene3d>
          <a:sp3d>
            <a:bevelT w="152400" h="50800" prst="softRound"/>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3d extrusionH="57150">
              <a:bevelT w="38100" h="38100"/>
            </a:sp3d>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3" name="Group 2"/>
          <p:cNvGrpSpPr/>
          <p:nvPr/>
        </p:nvGrpSpPr>
        <p:grpSpPr>
          <a:xfrm>
            <a:off x="4033970" y="2438462"/>
            <a:ext cx="4211580" cy="3111340"/>
            <a:chOff x="2958415" y="1895704"/>
            <a:chExt cx="3158685" cy="2333506"/>
          </a:xfrm>
        </p:grpSpPr>
        <p:sp>
          <p:nvSpPr>
            <p:cNvPr id="5" name="TextBox 4"/>
            <p:cNvSpPr txBox="1"/>
            <p:nvPr/>
          </p:nvSpPr>
          <p:spPr>
            <a:xfrm>
              <a:off x="3195146" y="1895704"/>
              <a:ext cx="2840842" cy="938719"/>
            </a:xfrm>
            <a:prstGeom prst="rect">
              <a:avLst/>
            </a:prstGeom>
            <a:noFill/>
            <a:scene3d>
              <a:camera prst="orthographicFront"/>
              <a:lightRig rig="threePt" dir="t"/>
            </a:scene3d>
            <a:sp3d>
              <a:bevelT w="152400" h="50800" prst="softRound"/>
            </a:sp3d>
          </p:spPr>
          <p:txBody>
            <a:bodyPr wrap="square" rtlCol="0" anchor="ctr" anchorCtr="0">
              <a:normAutofit fontScale="92500"/>
              <a:sp3d extrusionH="57150">
                <a:bevelT w="38100" h="38100"/>
              </a:sp3d>
            </a:bodyPr>
            <a:lstStyle/>
            <a:p>
              <a:pPr marL="0" marR="0" lvl="0" indent="0" algn="l" defTabSz="950952" rtl="0" eaLnBrk="1" fontAlgn="auto" latinLnBrk="0" hangingPunct="1">
                <a:lnSpc>
                  <a:spcPct val="100000"/>
                </a:lnSpc>
                <a:spcBef>
                  <a:spcPts val="0"/>
                </a:spcBef>
                <a:spcAft>
                  <a:spcPts val="0"/>
                </a:spcAft>
                <a:buClrTx/>
                <a:buSzTx/>
                <a:buFontTx/>
                <a:buNone/>
                <a:tabLst/>
                <a:defRPr/>
              </a:pPr>
              <a:r>
                <a:rPr kumimoji="0" lang="en-US" sz="7333" b="1" i="0" u="none" strike="noStrike" kern="1200" cap="none" spc="0" normalizeH="0" baseline="0" noProof="0" dirty="0">
                  <a:ln>
                    <a:noFill/>
                  </a:ln>
                  <a:solidFill>
                    <a:srgbClr val="FF0000"/>
                  </a:solidFill>
                  <a:effectLst/>
                  <a:uLnTx/>
                  <a:uFillTx/>
                  <a:latin typeface="Calibri" panose="020F0502020204030204"/>
                  <a:ea typeface="+mn-ea"/>
                  <a:cs typeface="+mn-cs"/>
                </a:rPr>
                <a:t>You Must</a:t>
              </a:r>
            </a:p>
          </p:txBody>
        </p:sp>
        <p:sp>
          <p:nvSpPr>
            <p:cNvPr id="2" name="TextBox 1"/>
            <p:cNvSpPr txBox="1"/>
            <p:nvPr/>
          </p:nvSpPr>
          <p:spPr>
            <a:xfrm>
              <a:off x="2958415" y="2444106"/>
              <a:ext cx="3158685" cy="1785104"/>
            </a:xfrm>
            <a:prstGeom prst="rect">
              <a:avLst/>
            </a:prstGeom>
            <a:noFill/>
            <a:scene3d>
              <a:camera prst="orthographicFront"/>
              <a:lightRig rig="threePt" dir="t"/>
            </a:scene3d>
            <a:sp3d>
              <a:bevelT w="152400" h="50800" prst="softRound"/>
            </a:sp3d>
          </p:spPr>
          <p:txBody>
            <a:bodyPr wrap="square" rtlCol="0" anchor="ctr" anchorCtr="0">
              <a:normAutofit/>
              <a:sp3d extrusionH="57150">
                <a:bevelT w="38100" h="38100"/>
              </a:sp3d>
            </a:bodyPr>
            <a:lstStyle/>
            <a:p>
              <a:pPr marL="0" marR="0" lvl="0" indent="0" algn="ctr" defTabSz="950952" rtl="0" eaLnBrk="1" fontAlgn="auto" latinLnBrk="0" hangingPunct="1">
                <a:lnSpc>
                  <a:spcPct val="100000"/>
                </a:lnSpc>
                <a:spcBef>
                  <a:spcPts val="0"/>
                </a:spcBef>
                <a:spcAft>
                  <a:spcPts val="0"/>
                </a:spcAft>
                <a:buClrTx/>
                <a:buSzTx/>
                <a:buFontTx/>
                <a:buNone/>
                <a:tabLst/>
                <a:defRPr/>
              </a:pPr>
              <a:r>
                <a:rPr kumimoji="0" lang="en-US" sz="7333" b="1" i="0" u="none" strike="noStrike" kern="1200" cap="none" spc="0" normalizeH="0" baseline="0" noProof="0" dirty="0">
                  <a:ln>
                    <a:noFill/>
                  </a:ln>
                  <a:solidFill>
                    <a:srgbClr val="FF0000"/>
                  </a:solidFill>
                  <a:effectLst/>
                  <a:uLnTx/>
                  <a:uFillTx/>
                  <a:latin typeface="Calibri" panose="020F0502020204030204"/>
                  <a:ea typeface="+mn-ea"/>
                  <a:cs typeface="+mn-cs"/>
                </a:rPr>
                <a:t>CHOOSE</a:t>
              </a:r>
              <a:endParaRPr kumimoji="0" lang="en-US" sz="7333" b="1" i="0" u="sng"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7333"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5" name="Freeform 3"/>
          <p:cNvSpPr>
            <a:spLocks noChangeArrowheads="1"/>
          </p:cNvSpPr>
          <p:nvPr/>
        </p:nvSpPr>
        <p:spPr bwMode="auto">
          <a:xfrm rot="16200000">
            <a:off x="7884583" y="-3018307"/>
            <a:ext cx="1225551" cy="7389284"/>
          </a:xfrm>
          <a:custGeom>
            <a:avLst/>
            <a:gdLst>
              <a:gd name="T0" fmla="*/ 1425 w 2557"/>
              <a:gd name="T1" fmla="*/ 15397 h 15398"/>
              <a:gd name="T2" fmla="*/ 1425 w 2557"/>
              <a:gd name="T3" fmla="*/ 15397 h 15398"/>
              <a:gd name="T4" fmla="*/ 1425 w 2557"/>
              <a:gd name="T5" fmla="*/ 2705 h 15398"/>
              <a:gd name="T6" fmla="*/ 1662 w 2557"/>
              <a:gd name="T7" fmla="*/ 2942 h 15398"/>
              <a:gd name="T8" fmla="*/ 2407 w 2557"/>
              <a:gd name="T9" fmla="*/ 2942 h 15398"/>
              <a:gd name="T10" fmla="*/ 2556 w 2557"/>
              <a:gd name="T11" fmla="*/ 2556 h 15398"/>
              <a:gd name="T12" fmla="*/ 2407 w 2557"/>
              <a:gd name="T13" fmla="*/ 2200 h 15398"/>
              <a:gd name="T14" fmla="*/ 356 w 2557"/>
              <a:gd name="T15" fmla="*/ 148 h 15398"/>
              <a:gd name="T16" fmla="*/ 0 w 2557"/>
              <a:gd name="T17" fmla="*/ 0 h 15398"/>
              <a:gd name="T18" fmla="*/ 0 w 2557"/>
              <a:gd name="T19" fmla="*/ 15397 h 15398"/>
              <a:gd name="T20" fmla="*/ 1425 w 2557"/>
              <a:gd name="T21" fmla="*/ 15397 h 15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57" h="15398">
                <a:moveTo>
                  <a:pt x="1425" y="15397"/>
                </a:moveTo>
                <a:lnTo>
                  <a:pt x="1425" y="15397"/>
                </a:lnTo>
                <a:cubicBezTo>
                  <a:pt x="1425" y="2705"/>
                  <a:pt x="1425" y="2705"/>
                  <a:pt x="1425" y="2705"/>
                </a:cubicBezTo>
                <a:cubicBezTo>
                  <a:pt x="1662" y="2942"/>
                  <a:pt x="1662" y="2942"/>
                  <a:pt x="1662" y="2942"/>
                </a:cubicBezTo>
                <a:cubicBezTo>
                  <a:pt x="1873" y="3120"/>
                  <a:pt x="2197" y="3120"/>
                  <a:pt x="2407" y="2942"/>
                </a:cubicBezTo>
                <a:cubicBezTo>
                  <a:pt x="2496" y="2823"/>
                  <a:pt x="2556" y="2705"/>
                  <a:pt x="2556" y="2556"/>
                </a:cubicBezTo>
                <a:cubicBezTo>
                  <a:pt x="2556" y="2437"/>
                  <a:pt x="2496" y="2319"/>
                  <a:pt x="2407" y="2200"/>
                </a:cubicBezTo>
                <a:cubicBezTo>
                  <a:pt x="356" y="148"/>
                  <a:pt x="356" y="148"/>
                  <a:pt x="356" y="148"/>
                </a:cubicBezTo>
                <a:cubicBezTo>
                  <a:pt x="267" y="59"/>
                  <a:pt x="118" y="0"/>
                  <a:pt x="0" y="0"/>
                </a:cubicBezTo>
                <a:cubicBezTo>
                  <a:pt x="0" y="15397"/>
                  <a:pt x="0" y="15397"/>
                  <a:pt x="0" y="15397"/>
                </a:cubicBezTo>
                <a:lnTo>
                  <a:pt x="1425" y="15397"/>
                </a:lnTo>
              </a:path>
            </a:pathLst>
          </a:custGeom>
          <a:solidFill>
            <a:schemeClr val="bg2">
              <a:lumMod val="75000"/>
            </a:schemeClr>
          </a:solidFill>
          <a:ln>
            <a:noFill/>
          </a:ln>
          <a:effectLst/>
          <a:scene3d>
            <a:camera prst="orthographicFront"/>
            <a:lightRig rig="threePt" dir="t"/>
          </a:scene3d>
          <a:sp3d>
            <a:bevelT w="152400" h="50800" prst="softRound"/>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3d extrusionH="57150">
              <a:bevelT w="38100" h="38100"/>
            </a:sp3d>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 name="Freeform 4"/>
          <p:cNvSpPr>
            <a:spLocks noChangeArrowheads="1"/>
          </p:cNvSpPr>
          <p:nvPr/>
        </p:nvSpPr>
        <p:spPr bwMode="auto">
          <a:xfrm rot="16200000">
            <a:off x="7870824" y="-1787465"/>
            <a:ext cx="1253067" cy="7389284"/>
          </a:xfrm>
          <a:custGeom>
            <a:avLst/>
            <a:gdLst>
              <a:gd name="T0" fmla="*/ 208 w 2617"/>
              <a:gd name="T1" fmla="*/ 2200 h 15398"/>
              <a:gd name="T2" fmla="*/ 208 w 2617"/>
              <a:gd name="T3" fmla="*/ 2200 h 15398"/>
              <a:gd name="T4" fmla="*/ 208 w 2617"/>
              <a:gd name="T5" fmla="*/ 2942 h 15398"/>
              <a:gd name="T6" fmla="*/ 920 w 2617"/>
              <a:gd name="T7" fmla="*/ 2942 h 15398"/>
              <a:gd name="T8" fmla="*/ 1158 w 2617"/>
              <a:gd name="T9" fmla="*/ 2705 h 15398"/>
              <a:gd name="T10" fmla="*/ 1158 w 2617"/>
              <a:gd name="T11" fmla="*/ 15397 h 15398"/>
              <a:gd name="T12" fmla="*/ 2616 w 2617"/>
              <a:gd name="T13" fmla="*/ 15397 h 15398"/>
              <a:gd name="T14" fmla="*/ 2616 w 2617"/>
              <a:gd name="T15" fmla="*/ 0 h 15398"/>
              <a:gd name="T16" fmla="*/ 2230 w 2617"/>
              <a:gd name="T17" fmla="*/ 148 h 15398"/>
              <a:gd name="T18" fmla="*/ 208 w 2617"/>
              <a:gd name="T19" fmla="*/ 2200 h 15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7" h="15398">
                <a:moveTo>
                  <a:pt x="208" y="2200"/>
                </a:moveTo>
                <a:lnTo>
                  <a:pt x="208" y="2200"/>
                </a:lnTo>
                <a:cubicBezTo>
                  <a:pt x="0" y="2408"/>
                  <a:pt x="0" y="2734"/>
                  <a:pt x="208" y="2942"/>
                </a:cubicBezTo>
                <a:cubicBezTo>
                  <a:pt x="386" y="3120"/>
                  <a:pt x="712" y="3120"/>
                  <a:pt x="920" y="2942"/>
                </a:cubicBezTo>
                <a:cubicBezTo>
                  <a:pt x="1158" y="2705"/>
                  <a:pt x="1158" y="2705"/>
                  <a:pt x="1158" y="2705"/>
                </a:cubicBezTo>
                <a:cubicBezTo>
                  <a:pt x="1158" y="15397"/>
                  <a:pt x="1158" y="15397"/>
                  <a:pt x="1158" y="15397"/>
                </a:cubicBezTo>
                <a:cubicBezTo>
                  <a:pt x="2616" y="15397"/>
                  <a:pt x="2616" y="15397"/>
                  <a:pt x="2616" y="15397"/>
                </a:cubicBezTo>
                <a:cubicBezTo>
                  <a:pt x="2616" y="0"/>
                  <a:pt x="2616" y="0"/>
                  <a:pt x="2616" y="0"/>
                </a:cubicBezTo>
                <a:cubicBezTo>
                  <a:pt x="2467" y="0"/>
                  <a:pt x="2348" y="59"/>
                  <a:pt x="2230" y="148"/>
                </a:cubicBezTo>
                <a:lnTo>
                  <a:pt x="208" y="2200"/>
                </a:lnTo>
              </a:path>
            </a:pathLst>
          </a:custGeom>
          <a:solidFill>
            <a:schemeClr val="bg2"/>
          </a:solidFill>
          <a:ln>
            <a:noFill/>
          </a:ln>
          <a:effectLst/>
          <a:scene3d>
            <a:camera prst="orthographicFront"/>
            <a:lightRig rig="threePt" dir="t"/>
          </a:scene3d>
          <a:sp3d>
            <a:bevelT w="152400" h="50800" prst="softRound"/>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3d extrusionH="57150">
              <a:bevelT w="38100" h="38100"/>
            </a:sp3d>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018F97A3-8F95-47A4-BFAB-971234D25A24}"/>
              </a:ext>
            </a:extLst>
          </p:cNvPr>
          <p:cNvGrpSpPr/>
          <p:nvPr/>
        </p:nvGrpSpPr>
        <p:grpSpPr>
          <a:xfrm>
            <a:off x="6299198" y="-1168341"/>
            <a:ext cx="5890685" cy="2476501"/>
            <a:chOff x="4724398" y="-876256"/>
            <a:chExt cx="4418014" cy="1857376"/>
          </a:xfrm>
        </p:grpSpPr>
        <p:sp>
          <p:nvSpPr>
            <p:cNvPr id="27" name="Freeform 5"/>
            <p:cNvSpPr>
              <a:spLocks noChangeArrowheads="1"/>
            </p:cNvSpPr>
            <p:nvPr/>
          </p:nvSpPr>
          <p:spPr bwMode="auto">
            <a:xfrm rot="16200000">
              <a:off x="6473824" y="-2625681"/>
              <a:ext cx="919163" cy="4418013"/>
            </a:xfrm>
            <a:custGeom>
              <a:avLst/>
              <a:gdLst>
                <a:gd name="T0" fmla="*/ 1455 w 2557"/>
                <a:gd name="T1" fmla="*/ 12277 h 12278"/>
                <a:gd name="T2" fmla="*/ 1455 w 2557"/>
                <a:gd name="T3" fmla="*/ 12277 h 12278"/>
                <a:gd name="T4" fmla="*/ 1455 w 2557"/>
                <a:gd name="T5" fmla="*/ 2705 h 12278"/>
                <a:gd name="T6" fmla="*/ 1695 w 2557"/>
                <a:gd name="T7" fmla="*/ 2916 h 12278"/>
                <a:gd name="T8" fmla="*/ 2408 w 2557"/>
                <a:gd name="T9" fmla="*/ 2916 h 12278"/>
                <a:gd name="T10" fmla="*/ 2556 w 2557"/>
                <a:gd name="T11" fmla="*/ 2557 h 12278"/>
                <a:gd name="T12" fmla="*/ 2408 w 2557"/>
                <a:gd name="T13" fmla="*/ 2200 h 12278"/>
                <a:gd name="T14" fmla="*/ 386 w 2557"/>
                <a:gd name="T15" fmla="*/ 151 h 12278"/>
                <a:gd name="T16" fmla="*/ 0 w 2557"/>
                <a:gd name="T17" fmla="*/ 0 h 12278"/>
                <a:gd name="T18" fmla="*/ 0 w 2557"/>
                <a:gd name="T19" fmla="*/ 12277 h 12278"/>
                <a:gd name="T20" fmla="*/ 1455 w 2557"/>
                <a:gd name="T21" fmla="*/ 12277 h 1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57" h="12278">
                  <a:moveTo>
                    <a:pt x="1455" y="12277"/>
                  </a:moveTo>
                  <a:lnTo>
                    <a:pt x="1455" y="12277"/>
                  </a:lnTo>
                  <a:cubicBezTo>
                    <a:pt x="1455" y="2705"/>
                    <a:pt x="1455" y="2705"/>
                    <a:pt x="1455" y="2705"/>
                  </a:cubicBezTo>
                  <a:cubicBezTo>
                    <a:pt x="1695" y="2916"/>
                    <a:pt x="1695" y="2916"/>
                    <a:pt x="1695" y="2916"/>
                  </a:cubicBezTo>
                  <a:cubicBezTo>
                    <a:pt x="1900" y="3123"/>
                    <a:pt x="2230" y="3123"/>
                    <a:pt x="2408" y="2916"/>
                  </a:cubicBezTo>
                  <a:cubicBezTo>
                    <a:pt x="2526" y="2824"/>
                    <a:pt x="2556" y="2705"/>
                    <a:pt x="2556" y="2557"/>
                  </a:cubicBezTo>
                  <a:cubicBezTo>
                    <a:pt x="2556" y="2438"/>
                    <a:pt x="2526" y="2289"/>
                    <a:pt x="2408" y="2200"/>
                  </a:cubicBezTo>
                  <a:cubicBezTo>
                    <a:pt x="386" y="151"/>
                    <a:pt x="386" y="151"/>
                    <a:pt x="386" y="151"/>
                  </a:cubicBezTo>
                  <a:cubicBezTo>
                    <a:pt x="267" y="60"/>
                    <a:pt x="148" y="0"/>
                    <a:pt x="0" y="0"/>
                  </a:cubicBezTo>
                  <a:cubicBezTo>
                    <a:pt x="0" y="12277"/>
                    <a:pt x="0" y="12277"/>
                    <a:pt x="0" y="12277"/>
                  </a:cubicBezTo>
                  <a:lnTo>
                    <a:pt x="1455" y="12277"/>
                  </a:lnTo>
                </a:path>
              </a:pathLst>
            </a:custGeom>
            <a:solidFill>
              <a:schemeClr val="accent6">
                <a:lumMod val="60000"/>
                <a:lumOff val="40000"/>
              </a:schemeClr>
            </a:solidFill>
            <a:ln>
              <a:noFill/>
            </a:ln>
            <a:effectLst/>
            <a:scene3d>
              <a:camera prst="orthographicFront"/>
              <a:lightRig rig="threePt" dir="t"/>
            </a:scene3d>
            <a:sp3d>
              <a:bevelT w="152400" h="50800" prst="softRound"/>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3d extrusionH="57150">
                <a:bevelT w="38100" h="38100"/>
              </a:sp3d>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8" name="Freeform 6"/>
            <p:cNvSpPr>
              <a:spLocks noChangeArrowheads="1"/>
            </p:cNvSpPr>
            <p:nvPr/>
          </p:nvSpPr>
          <p:spPr bwMode="auto">
            <a:xfrm rot="16200000">
              <a:off x="6463505" y="-1697787"/>
              <a:ext cx="939800" cy="4418013"/>
            </a:xfrm>
            <a:custGeom>
              <a:avLst/>
              <a:gdLst>
                <a:gd name="T0" fmla="*/ 208 w 2617"/>
                <a:gd name="T1" fmla="*/ 2200 h 12278"/>
                <a:gd name="T2" fmla="*/ 208 w 2617"/>
                <a:gd name="T3" fmla="*/ 2200 h 12278"/>
                <a:gd name="T4" fmla="*/ 208 w 2617"/>
                <a:gd name="T5" fmla="*/ 2916 h 12278"/>
                <a:gd name="T6" fmla="*/ 950 w 2617"/>
                <a:gd name="T7" fmla="*/ 2916 h 12278"/>
                <a:gd name="T8" fmla="*/ 1188 w 2617"/>
                <a:gd name="T9" fmla="*/ 2705 h 12278"/>
                <a:gd name="T10" fmla="*/ 1188 w 2617"/>
                <a:gd name="T11" fmla="*/ 12277 h 12278"/>
                <a:gd name="T12" fmla="*/ 2616 w 2617"/>
                <a:gd name="T13" fmla="*/ 12277 h 12278"/>
                <a:gd name="T14" fmla="*/ 2616 w 2617"/>
                <a:gd name="T15" fmla="*/ 0 h 12278"/>
                <a:gd name="T16" fmla="*/ 2257 w 2617"/>
                <a:gd name="T17" fmla="*/ 151 h 12278"/>
                <a:gd name="T18" fmla="*/ 208 w 2617"/>
                <a:gd name="T19" fmla="*/ 2200 h 1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7" h="12278">
                  <a:moveTo>
                    <a:pt x="208" y="2200"/>
                  </a:moveTo>
                  <a:lnTo>
                    <a:pt x="208" y="2200"/>
                  </a:lnTo>
                  <a:cubicBezTo>
                    <a:pt x="0" y="2408"/>
                    <a:pt x="0" y="2735"/>
                    <a:pt x="208" y="2916"/>
                  </a:cubicBezTo>
                  <a:cubicBezTo>
                    <a:pt x="416" y="3123"/>
                    <a:pt x="742" y="3123"/>
                    <a:pt x="950" y="2916"/>
                  </a:cubicBezTo>
                  <a:cubicBezTo>
                    <a:pt x="1188" y="2705"/>
                    <a:pt x="1188" y="2705"/>
                    <a:pt x="1188" y="2705"/>
                  </a:cubicBezTo>
                  <a:cubicBezTo>
                    <a:pt x="1188" y="12277"/>
                    <a:pt x="1188" y="12277"/>
                    <a:pt x="1188" y="12277"/>
                  </a:cubicBezTo>
                  <a:cubicBezTo>
                    <a:pt x="2616" y="12277"/>
                    <a:pt x="2616" y="12277"/>
                    <a:pt x="2616" y="12277"/>
                  </a:cubicBezTo>
                  <a:cubicBezTo>
                    <a:pt x="2616" y="0"/>
                    <a:pt x="2616" y="0"/>
                    <a:pt x="2616" y="0"/>
                  </a:cubicBezTo>
                  <a:cubicBezTo>
                    <a:pt x="2497" y="0"/>
                    <a:pt x="2349" y="60"/>
                    <a:pt x="2257" y="151"/>
                  </a:cubicBezTo>
                  <a:lnTo>
                    <a:pt x="208" y="2200"/>
                  </a:lnTo>
                </a:path>
              </a:pathLst>
            </a:custGeom>
            <a:solidFill>
              <a:schemeClr val="accent6"/>
            </a:solidFill>
            <a:ln>
              <a:noFill/>
            </a:ln>
            <a:effectLst/>
            <a:scene3d>
              <a:camera prst="orthographicFront"/>
              <a:lightRig rig="threePt" dir="t"/>
            </a:scene3d>
            <a:sp3d>
              <a:bevelT w="152400" h="50800" prst="softRound"/>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3d extrusionH="57150">
                <a:bevelT w="38100" h="38100"/>
              </a:sp3d>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29" name="Freeform 7"/>
          <p:cNvSpPr>
            <a:spLocks noChangeArrowheads="1"/>
          </p:cNvSpPr>
          <p:nvPr/>
        </p:nvSpPr>
        <p:spPr bwMode="auto">
          <a:xfrm rot="16200000">
            <a:off x="9495366" y="-173506"/>
            <a:ext cx="1225551" cy="4163484"/>
          </a:xfrm>
          <a:custGeom>
            <a:avLst/>
            <a:gdLst>
              <a:gd name="T0" fmla="*/ 1425 w 2557"/>
              <a:gd name="T1" fmla="*/ 8678 h 8679"/>
              <a:gd name="T2" fmla="*/ 1425 w 2557"/>
              <a:gd name="T3" fmla="*/ 8678 h 8679"/>
              <a:gd name="T4" fmla="*/ 1425 w 2557"/>
              <a:gd name="T5" fmla="*/ 2675 h 8679"/>
              <a:gd name="T6" fmla="*/ 1662 w 2557"/>
              <a:gd name="T7" fmla="*/ 2912 h 8679"/>
              <a:gd name="T8" fmla="*/ 2407 w 2557"/>
              <a:gd name="T9" fmla="*/ 2912 h 8679"/>
              <a:gd name="T10" fmla="*/ 2556 w 2557"/>
              <a:gd name="T11" fmla="*/ 2556 h 8679"/>
              <a:gd name="T12" fmla="*/ 2407 w 2557"/>
              <a:gd name="T13" fmla="*/ 2199 h 8679"/>
              <a:gd name="T14" fmla="*/ 356 w 2557"/>
              <a:gd name="T15" fmla="*/ 148 h 8679"/>
              <a:gd name="T16" fmla="*/ 0 w 2557"/>
              <a:gd name="T17" fmla="*/ 0 h 8679"/>
              <a:gd name="T18" fmla="*/ 0 w 2557"/>
              <a:gd name="T19" fmla="*/ 8678 h 8679"/>
              <a:gd name="T20" fmla="*/ 1425 w 2557"/>
              <a:gd name="T21" fmla="*/ 8678 h 8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57" h="8679">
                <a:moveTo>
                  <a:pt x="1425" y="8678"/>
                </a:moveTo>
                <a:lnTo>
                  <a:pt x="1425" y="8678"/>
                </a:lnTo>
                <a:cubicBezTo>
                  <a:pt x="1425" y="2675"/>
                  <a:pt x="1425" y="2675"/>
                  <a:pt x="1425" y="2675"/>
                </a:cubicBezTo>
                <a:cubicBezTo>
                  <a:pt x="1662" y="2912"/>
                  <a:pt x="1662" y="2912"/>
                  <a:pt x="1662" y="2912"/>
                </a:cubicBezTo>
                <a:cubicBezTo>
                  <a:pt x="1873" y="3120"/>
                  <a:pt x="2200" y="3120"/>
                  <a:pt x="2407" y="2912"/>
                </a:cubicBezTo>
                <a:cubicBezTo>
                  <a:pt x="2496" y="2823"/>
                  <a:pt x="2556" y="2704"/>
                  <a:pt x="2556" y="2556"/>
                </a:cubicBezTo>
                <a:cubicBezTo>
                  <a:pt x="2556" y="2437"/>
                  <a:pt x="2496" y="2289"/>
                  <a:pt x="2407" y="2199"/>
                </a:cubicBezTo>
                <a:cubicBezTo>
                  <a:pt x="356" y="148"/>
                  <a:pt x="356" y="148"/>
                  <a:pt x="356" y="148"/>
                </a:cubicBezTo>
                <a:cubicBezTo>
                  <a:pt x="237" y="59"/>
                  <a:pt x="118" y="0"/>
                  <a:pt x="0" y="0"/>
                </a:cubicBezTo>
                <a:cubicBezTo>
                  <a:pt x="0" y="8678"/>
                  <a:pt x="0" y="8678"/>
                  <a:pt x="0" y="8678"/>
                </a:cubicBezTo>
                <a:lnTo>
                  <a:pt x="1425" y="8678"/>
                </a:lnTo>
              </a:path>
            </a:pathLst>
          </a:custGeom>
          <a:solidFill>
            <a:schemeClr val="accent3"/>
          </a:solidFill>
          <a:ln>
            <a:noFill/>
          </a:ln>
          <a:effectLst/>
          <a:scene3d>
            <a:camera prst="orthographicFront"/>
            <a:lightRig rig="threePt" dir="t"/>
          </a:scene3d>
          <a:sp3d>
            <a:bevelT w="152400" h="50800" prst="softRound"/>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3d extrusionH="57150">
              <a:bevelT w="38100" h="38100"/>
            </a:sp3d>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0" name="Freeform 8"/>
          <p:cNvSpPr>
            <a:spLocks noChangeArrowheads="1"/>
          </p:cNvSpPr>
          <p:nvPr/>
        </p:nvSpPr>
        <p:spPr bwMode="auto">
          <a:xfrm rot="16200000">
            <a:off x="9481608" y="1061569"/>
            <a:ext cx="1253067" cy="4163484"/>
          </a:xfrm>
          <a:custGeom>
            <a:avLst/>
            <a:gdLst>
              <a:gd name="T0" fmla="*/ 178 w 2617"/>
              <a:gd name="T1" fmla="*/ 2199 h 8679"/>
              <a:gd name="T2" fmla="*/ 178 w 2617"/>
              <a:gd name="T3" fmla="*/ 2199 h 8679"/>
              <a:gd name="T4" fmla="*/ 178 w 2617"/>
              <a:gd name="T5" fmla="*/ 2912 h 8679"/>
              <a:gd name="T6" fmla="*/ 920 w 2617"/>
              <a:gd name="T7" fmla="*/ 2912 h 8679"/>
              <a:gd name="T8" fmla="*/ 1158 w 2617"/>
              <a:gd name="T9" fmla="*/ 2675 h 8679"/>
              <a:gd name="T10" fmla="*/ 1158 w 2617"/>
              <a:gd name="T11" fmla="*/ 8678 h 8679"/>
              <a:gd name="T12" fmla="*/ 2616 w 2617"/>
              <a:gd name="T13" fmla="*/ 8678 h 8679"/>
              <a:gd name="T14" fmla="*/ 2616 w 2617"/>
              <a:gd name="T15" fmla="*/ 0 h 8679"/>
              <a:gd name="T16" fmla="*/ 2230 w 2617"/>
              <a:gd name="T17" fmla="*/ 148 h 8679"/>
              <a:gd name="T18" fmla="*/ 178 w 2617"/>
              <a:gd name="T19" fmla="*/ 2199 h 8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7" h="8679">
                <a:moveTo>
                  <a:pt x="178" y="2199"/>
                </a:moveTo>
                <a:lnTo>
                  <a:pt x="178" y="2199"/>
                </a:lnTo>
                <a:cubicBezTo>
                  <a:pt x="0" y="2407"/>
                  <a:pt x="0" y="2734"/>
                  <a:pt x="178" y="2912"/>
                </a:cubicBezTo>
                <a:cubicBezTo>
                  <a:pt x="386" y="3120"/>
                  <a:pt x="712" y="3120"/>
                  <a:pt x="920" y="2912"/>
                </a:cubicBezTo>
                <a:cubicBezTo>
                  <a:pt x="1158" y="2675"/>
                  <a:pt x="1158" y="2675"/>
                  <a:pt x="1158" y="2675"/>
                </a:cubicBezTo>
                <a:cubicBezTo>
                  <a:pt x="1158" y="8678"/>
                  <a:pt x="1158" y="8678"/>
                  <a:pt x="1158" y="8678"/>
                </a:cubicBezTo>
                <a:cubicBezTo>
                  <a:pt x="2616" y="8678"/>
                  <a:pt x="2616" y="8678"/>
                  <a:pt x="2616" y="8678"/>
                </a:cubicBezTo>
                <a:cubicBezTo>
                  <a:pt x="2616" y="0"/>
                  <a:pt x="2616" y="0"/>
                  <a:pt x="2616" y="0"/>
                </a:cubicBezTo>
                <a:cubicBezTo>
                  <a:pt x="2467" y="0"/>
                  <a:pt x="2348" y="59"/>
                  <a:pt x="2230" y="148"/>
                </a:cubicBezTo>
                <a:lnTo>
                  <a:pt x="178" y="2199"/>
                </a:lnTo>
              </a:path>
            </a:pathLst>
          </a:custGeom>
          <a:solidFill>
            <a:schemeClr val="accent3">
              <a:lumMod val="75000"/>
            </a:schemeClr>
          </a:solidFill>
          <a:ln>
            <a:noFill/>
          </a:ln>
          <a:effectLst/>
          <a:scene3d>
            <a:camera prst="orthographicFront"/>
            <a:lightRig rig="threePt" dir="t"/>
          </a:scene3d>
          <a:sp3d>
            <a:bevelT w="152400" h="50800" prst="softRound"/>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3d extrusionH="57150">
              <a:bevelT w="38100" h="38100"/>
            </a:sp3d>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1" name="Freeform 9"/>
          <p:cNvSpPr>
            <a:spLocks noChangeArrowheads="1"/>
          </p:cNvSpPr>
          <p:nvPr/>
        </p:nvSpPr>
        <p:spPr bwMode="auto">
          <a:xfrm rot="16200000">
            <a:off x="9894358" y="1465851"/>
            <a:ext cx="1225551" cy="3365500"/>
          </a:xfrm>
          <a:custGeom>
            <a:avLst/>
            <a:gdLst>
              <a:gd name="T0" fmla="*/ 1454 w 2557"/>
              <a:gd name="T1" fmla="*/ 7016 h 7017"/>
              <a:gd name="T2" fmla="*/ 1454 w 2557"/>
              <a:gd name="T3" fmla="*/ 7016 h 7017"/>
              <a:gd name="T4" fmla="*/ 1454 w 2557"/>
              <a:gd name="T5" fmla="*/ 2675 h 7017"/>
              <a:gd name="T6" fmla="*/ 1695 w 2557"/>
              <a:gd name="T7" fmla="*/ 2913 h 7017"/>
              <a:gd name="T8" fmla="*/ 2407 w 2557"/>
              <a:gd name="T9" fmla="*/ 2913 h 7017"/>
              <a:gd name="T10" fmla="*/ 2556 w 2557"/>
              <a:gd name="T11" fmla="*/ 2557 h 7017"/>
              <a:gd name="T12" fmla="*/ 2407 w 2557"/>
              <a:gd name="T13" fmla="*/ 2200 h 7017"/>
              <a:gd name="T14" fmla="*/ 386 w 2557"/>
              <a:gd name="T15" fmla="*/ 149 h 7017"/>
              <a:gd name="T16" fmla="*/ 0 w 2557"/>
              <a:gd name="T17" fmla="*/ 0 h 7017"/>
              <a:gd name="T18" fmla="*/ 0 w 2557"/>
              <a:gd name="T19" fmla="*/ 7016 h 7017"/>
              <a:gd name="T20" fmla="*/ 1454 w 2557"/>
              <a:gd name="T21" fmla="*/ 7016 h 7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57" h="7017">
                <a:moveTo>
                  <a:pt x="1454" y="7016"/>
                </a:moveTo>
                <a:lnTo>
                  <a:pt x="1454" y="7016"/>
                </a:lnTo>
                <a:cubicBezTo>
                  <a:pt x="1454" y="2675"/>
                  <a:pt x="1454" y="2675"/>
                  <a:pt x="1454" y="2675"/>
                </a:cubicBezTo>
                <a:cubicBezTo>
                  <a:pt x="1695" y="2913"/>
                  <a:pt x="1695" y="2913"/>
                  <a:pt x="1695" y="2913"/>
                </a:cubicBezTo>
                <a:cubicBezTo>
                  <a:pt x="1900" y="3123"/>
                  <a:pt x="2229" y="3123"/>
                  <a:pt x="2407" y="2913"/>
                </a:cubicBezTo>
                <a:cubicBezTo>
                  <a:pt x="2526" y="2824"/>
                  <a:pt x="2556" y="2675"/>
                  <a:pt x="2556" y="2557"/>
                </a:cubicBezTo>
                <a:cubicBezTo>
                  <a:pt x="2556" y="2438"/>
                  <a:pt x="2526" y="2289"/>
                  <a:pt x="2407" y="2200"/>
                </a:cubicBezTo>
                <a:cubicBezTo>
                  <a:pt x="386" y="149"/>
                  <a:pt x="386" y="149"/>
                  <a:pt x="386" y="149"/>
                </a:cubicBezTo>
                <a:cubicBezTo>
                  <a:pt x="267" y="60"/>
                  <a:pt x="148" y="0"/>
                  <a:pt x="0" y="0"/>
                </a:cubicBezTo>
                <a:cubicBezTo>
                  <a:pt x="0" y="7016"/>
                  <a:pt x="0" y="7016"/>
                  <a:pt x="0" y="7016"/>
                </a:cubicBezTo>
                <a:lnTo>
                  <a:pt x="1454" y="7016"/>
                </a:lnTo>
              </a:path>
            </a:pathLst>
          </a:custGeom>
          <a:solidFill>
            <a:schemeClr val="accent4"/>
          </a:solidFill>
          <a:ln>
            <a:noFill/>
          </a:ln>
          <a:effectLst/>
          <a:scene3d>
            <a:camera prst="orthographicFront"/>
            <a:lightRig rig="threePt" dir="t"/>
          </a:scene3d>
          <a:sp3d>
            <a:bevelT w="152400" h="50800" prst="softRound"/>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3d extrusionH="57150">
              <a:bevelT w="38100" h="38100"/>
            </a:sp3d>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2" name="Freeform 10"/>
          <p:cNvSpPr>
            <a:spLocks noChangeArrowheads="1"/>
          </p:cNvSpPr>
          <p:nvPr/>
        </p:nvSpPr>
        <p:spPr bwMode="auto">
          <a:xfrm rot="16200000">
            <a:off x="9880599" y="2696694"/>
            <a:ext cx="1253067" cy="3365500"/>
          </a:xfrm>
          <a:custGeom>
            <a:avLst/>
            <a:gdLst>
              <a:gd name="T0" fmla="*/ 208 w 2617"/>
              <a:gd name="T1" fmla="*/ 2200 h 7017"/>
              <a:gd name="T2" fmla="*/ 208 w 2617"/>
              <a:gd name="T3" fmla="*/ 2200 h 7017"/>
              <a:gd name="T4" fmla="*/ 208 w 2617"/>
              <a:gd name="T5" fmla="*/ 2913 h 7017"/>
              <a:gd name="T6" fmla="*/ 950 w 2617"/>
              <a:gd name="T7" fmla="*/ 2913 h 7017"/>
              <a:gd name="T8" fmla="*/ 1188 w 2617"/>
              <a:gd name="T9" fmla="*/ 2675 h 7017"/>
              <a:gd name="T10" fmla="*/ 1188 w 2617"/>
              <a:gd name="T11" fmla="*/ 7016 h 7017"/>
              <a:gd name="T12" fmla="*/ 2616 w 2617"/>
              <a:gd name="T13" fmla="*/ 7016 h 7017"/>
              <a:gd name="T14" fmla="*/ 2616 w 2617"/>
              <a:gd name="T15" fmla="*/ 0 h 7017"/>
              <a:gd name="T16" fmla="*/ 2257 w 2617"/>
              <a:gd name="T17" fmla="*/ 149 h 7017"/>
              <a:gd name="T18" fmla="*/ 208 w 2617"/>
              <a:gd name="T19" fmla="*/ 2200 h 7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7" h="7017">
                <a:moveTo>
                  <a:pt x="208" y="2200"/>
                </a:moveTo>
                <a:lnTo>
                  <a:pt x="208" y="2200"/>
                </a:lnTo>
                <a:cubicBezTo>
                  <a:pt x="0" y="2408"/>
                  <a:pt x="0" y="2705"/>
                  <a:pt x="208" y="2913"/>
                </a:cubicBezTo>
                <a:cubicBezTo>
                  <a:pt x="416" y="3123"/>
                  <a:pt x="742" y="3123"/>
                  <a:pt x="950" y="2913"/>
                </a:cubicBezTo>
                <a:cubicBezTo>
                  <a:pt x="1188" y="2675"/>
                  <a:pt x="1188" y="2675"/>
                  <a:pt x="1188" y="2675"/>
                </a:cubicBezTo>
                <a:cubicBezTo>
                  <a:pt x="1188" y="7016"/>
                  <a:pt x="1188" y="7016"/>
                  <a:pt x="1188" y="7016"/>
                </a:cubicBezTo>
                <a:cubicBezTo>
                  <a:pt x="2616" y="7016"/>
                  <a:pt x="2616" y="7016"/>
                  <a:pt x="2616" y="7016"/>
                </a:cubicBezTo>
                <a:cubicBezTo>
                  <a:pt x="2616" y="0"/>
                  <a:pt x="2616" y="0"/>
                  <a:pt x="2616" y="0"/>
                </a:cubicBezTo>
                <a:cubicBezTo>
                  <a:pt x="2497" y="0"/>
                  <a:pt x="2348" y="60"/>
                  <a:pt x="2257" y="149"/>
                </a:cubicBezTo>
                <a:lnTo>
                  <a:pt x="208" y="2200"/>
                </a:lnTo>
              </a:path>
            </a:pathLst>
          </a:custGeom>
          <a:solidFill>
            <a:schemeClr val="accent1"/>
          </a:solidFill>
          <a:ln>
            <a:noFill/>
          </a:ln>
          <a:effectLst/>
          <a:scene3d>
            <a:camera prst="orthographicFront"/>
            <a:lightRig rig="threePt" dir="t"/>
          </a:scene3d>
          <a:sp3d>
            <a:bevelT w="152400" h="50800" prst="softRound"/>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3d extrusionH="57150">
              <a:bevelT w="38100" h="38100"/>
            </a:sp3d>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7C40106A-274D-4085-AFD3-B11051C0216F}"/>
              </a:ext>
            </a:extLst>
          </p:cNvPr>
          <p:cNvSpPr txBox="1"/>
          <p:nvPr/>
        </p:nvSpPr>
        <p:spPr>
          <a:xfrm>
            <a:off x="132572" y="5010934"/>
            <a:ext cx="6726158" cy="1251625"/>
          </a:xfrm>
          <a:prstGeom prst="rect">
            <a:avLst/>
          </a:prstGeom>
          <a:noFill/>
          <a:scene3d>
            <a:camera prst="orthographicFront"/>
            <a:lightRig rig="threePt" dir="t"/>
          </a:scene3d>
          <a:sp3d>
            <a:bevelT w="152400" h="50800" prst="softRound"/>
          </a:sp3d>
        </p:spPr>
        <p:txBody>
          <a:bodyPr wrap="square" rtlCol="0" anchor="ctr" anchorCtr="0">
            <a:normAutofit/>
            <a:sp3d extrusionH="57150">
              <a:bevelT w="38100" h="38100"/>
            </a:sp3d>
          </a:bodyPr>
          <a:lstStyle/>
          <a:p>
            <a:pPr marL="0" marR="0" lvl="0" indent="0" algn="l" defTabSz="950952"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FFFF"/>
                </a:solidFill>
                <a:effectLst/>
                <a:uLnTx/>
                <a:uFillTx/>
                <a:latin typeface="Calibri" panose="020F0502020204030204"/>
                <a:ea typeface="+mn-ea"/>
                <a:cs typeface="+mn-cs"/>
              </a:rPr>
              <a:t>Word of TRUTH</a:t>
            </a:r>
          </a:p>
        </p:txBody>
      </p:sp>
      <p:sp>
        <p:nvSpPr>
          <p:cNvPr id="40" name="TextBox 39">
            <a:extLst>
              <a:ext uri="{FF2B5EF4-FFF2-40B4-BE49-F238E27FC236}">
                <a16:creationId xmlns:a16="http://schemas.microsoft.com/office/drawing/2014/main" id="{FF98A803-B361-406E-A902-94BC7BC815D7}"/>
              </a:ext>
            </a:extLst>
          </p:cNvPr>
          <p:cNvSpPr txBox="1"/>
          <p:nvPr/>
        </p:nvSpPr>
        <p:spPr>
          <a:xfrm>
            <a:off x="5181600" y="648480"/>
            <a:ext cx="7010400" cy="1251625"/>
          </a:xfrm>
          <a:prstGeom prst="rect">
            <a:avLst/>
          </a:prstGeom>
          <a:noFill/>
          <a:scene3d>
            <a:camera prst="orthographicFront"/>
            <a:lightRig rig="threePt" dir="t"/>
          </a:scene3d>
          <a:sp3d>
            <a:bevelT w="152400" h="50800" prst="softRound"/>
          </a:sp3d>
        </p:spPr>
        <p:txBody>
          <a:bodyPr wrap="square" rtlCol="0" anchor="ctr" anchorCtr="0">
            <a:normAutofit/>
            <a:sp3d extrusionH="57150">
              <a:bevelT w="38100" h="38100"/>
            </a:sp3d>
          </a:bodyPr>
          <a:lstStyle/>
          <a:p>
            <a:pPr marL="0" marR="0" lvl="0" indent="0" algn="l" defTabSz="950952"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FFFF"/>
                </a:solidFill>
                <a:effectLst/>
                <a:uLnTx/>
                <a:uFillTx/>
                <a:latin typeface="Calibri" panose="020F0502020204030204"/>
                <a:ea typeface="+mn-ea"/>
                <a:cs typeface="+mn-cs"/>
              </a:rPr>
              <a:t>Traditions of Men</a:t>
            </a:r>
          </a:p>
        </p:txBody>
      </p:sp>
      <p:sp>
        <p:nvSpPr>
          <p:cNvPr id="42" name="TextBox 41">
            <a:extLst>
              <a:ext uri="{FF2B5EF4-FFF2-40B4-BE49-F238E27FC236}">
                <a16:creationId xmlns:a16="http://schemas.microsoft.com/office/drawing/2014/main" id="{9073D26D-126E-4586-9480-007F72A1F2DF}"/>
              </a:ext>
            </a:extLst>
          </p:cNvPr>
          <p:cNvSpPr txBox="1"/>
          <p:nvPr/>
        </p:nvSpPr>
        <p:spPr>
          <a:xfrm>
            <a:off x="5067300" y="1840086"/>
            <a:ext cx="7010400" cy="1251625"/>
          </a:xfrm>
          <a:prstGeom prst="rect">
            <a:avLst/>
          </a:prstGeom>
          <a:noFill/>
          <a:scene3d>
            <a:camera prst="orthographicFront"/>
            <a:lightRig rig="threePt" dir="t"/>
          </a:scene3d>
          <a:sp3d>
            <a:bevelT w="152400" h="50800" prst="softRound"/>
          </a:sp3d>
        </p:spPr>
        <p:txBody>
          <a:bodyPr wrap="square" rtlCol="0" anchor="ctr" anchorCtr="0">
            <a:normAutofit/>
            <a:sp3d extrusionH="57150">
              <a:bevelT w="38100" h="38100"/>
            </a:sp3d>
          </a:bodyPr>
          <a:lstStyle/>
          <a:p>
            <a:pPr marL="0" marR="0" lvl="0" indent="0" algn="r" defTabSz="950952"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Calibri" panose="020F0502020204030204"/>
                <a:ea typeface="+mn-ea"/>
                <a:cs typeface="+mn-cs"/>
              </a:rPr>
              <a:t>Sunset Theory</a:t>
            </a:r>
          </a:p>
        </p:txBody>
      </p:sp>
      <p:sp>
        <p:nvSpPr>
          <p:cNvPr id="43" name="TextBox 42">
            <a:extLst>
              <a:ext uri="{FF2B5EF4-FFF2-40B4-BE49-F238E27FC236}">
                <a16:creationId xmlns:a16="http://schemas.microsoft.com/office/drawing/2014/main" id="{67D08F86-AD28-4DA3-8B0F-3E72D6FFA05E}"/>
              </a:ext>
            </a:extLst>
          </p:cNvPr>
          <p:cNvSpPr txBox="1"/>
          <p:nvPr/>
        </p:nvSpPr>
        <p:spPr>
          <a:xfrm>
            <a:off x="133350" y="3816413"/>
            <a:ext cx="7010400" cy="1251625"/>
          </a:xfrm>
          <a:prstGeom prst="rect">
            <a:avLst/>
          </a:prstGeom>
          <a:noFill/>
          <a:scene3d>
            <a:camera prst="orthographicFront"/>
            <a:lightRig rig="threePt" dir="t"/>
          </a:scene3d>
          <a:sp3d>
            <a:bevelT w="152400" h="50800" prst="softRound"/>
          </a:sp3d>
        </p:spPr>
        <p:txBody>
          <a:bodyPr wrap="square" rtlCol="0" anchor="ctr" anchorCtr="0">
            <a:normAutofit/>
            <a:sp3d extrusionH="57150">
              <a:bevelT w="38100" h="38100"/>
            </a:sp3d>
          </a:bodyPr>
          <a:lstStyle/>
          <a:p>
            <a:pPr marL="0" marR="0" lvl="0" indent="0" algn="l" defTabSz="950952"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Calibri" panose="020F0502020204030204"/>
                <a:ea typeface="+mn-ea"/>
                <a:cs typeface="+mn-cs"/>
              </a:rPr>
              <a:t>Dawn Format</a:t>
            </a:r>
          </a:p>
        </p:txBody>
      </p:sp>
      <p:sp>
        <p:nvSpPr>
          <p:cNvPr id="44" name="TextBox 43">
            <a:extLst>
              <a:ext uri="{FF2B5EF4-FFF2-40B4-BE49-F238E27FC236}">
                <a16:creationId xmlns:a16="http://schemas.microsoft.com/office/drawing/2014/main" id="{06B84C65-5EE3-4FE9-8DE4-757438D11EAB}"/>
              </a:ext>
            </a:extLst>
          </p:cNvPr>
          <p:cNvSpPr txBox="1"/>
          <p:nvPr/>
        </p:nvSpPr>
        <p:spPr>
          <a:xfrm>
            <a:off x="95250" y="2535213"/>
            <a:ext cx="7010400" cy="1251625"/>
          </a:xfrm>
          <a:prstGeom prst="rect">
            <a:avLst/>
          </a:prstGeom>
          <a:noFill/>
          <a:scene3d>
            <a:camera prst="orthographicFront"/>
            <a:lightRig rig="threePt" dir="t"/>
          </a:scene3d>
          <a:sp3d>
            <a:bevelT w="152400" h="50800" prst="softRound"/>
          </a:sp3d>
        </p:spPr>
        <p:txBody>
          <a:bodyPr wrap="square" rtlCol="0" anchor="ctr" anchorCtr="0">
            <a:normAutofit/>
            <a:sp3d extrusionH="57150">
              <a:bevelT w="38100" h="38100"/>
            </a:sp3d>
          </a:bodyPr>
          <a:lstStyle/>
          <a:p>
            <a:pPr marL="0" marR="0" lvl="0" indent="0" algn="l" defTabSz="950952"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glow rad="177800">
                    <a:schemeClr val="accent2">
                      <a:lumMod val="75000"/>
                      <a:alpha val="87000"/>
                    </a:schemeClr>
                  </a:glow>
                </a:effectLst>
                <a:uLnTx/>
                <a:uFillTx/>
                <a:latin typeface="Calibri" panose="020F0502020204030204"/>
                <a:ea typeface="+mn-ea"/>
                <a:cs typeface="+mn-cs"/>
              </a:rPr>
              <a:t>Order</a:t>
            </a:r>
          </a:p>
        </p:txBody>
      </p:sp>
      <p:sp>
        <p:nvSpPr>
          <p:cNvPr id="45" name="TextBox 44">
            <a:extLst>
              <a:ext uri="{FF2B5EF4-FFF2-40B4-BE49-F238E27FC236}">
                <a16:creationId xmlns:a16="http://schemas.microsoft.com/office/drawing/2014/main" id="{3CFCBB45-2EEF-4BF9-8178-591025E420BA}"/>
              </a:ext>
            </a:extLst>
          </p:cNvPr>
          <p:cNvSpPr txBox="1"/>
          <p:nvPr/>
        </p:nvSpPr>
        <p:spPr>
          <a:xfrm>
            <a:off x="5048250" y="3130613"/>
            <a:ext cx="7010400" cy="1251625"/>
          </a:xfrm>
          <a:prstGeom prst="rect">
            <a:avLst/>
          </a:prstGeom>
          <a:noFill/>
          <a:scene3d>
            <a:camera prst="orthographicFront"/>
            <a:lightRig rig="threePt" dir="t"/>
          </a:scene3d>
          <a:sp3d>
            <a:bevelT w="152400" h="50800" prst="softRound"/>
          </a:sp3d>
        </p:spPr>
        <p:txBody>
          <a:bodyPr wrap="square" rtlCol="0" anchor="ctr" anchorCtr="0">
            <a:normAutofit/>
            <a:sp3d extrusionH="57150">
              <a:bevelT w="38100" h="38100"/>
            </a:sp3d>
          </a:bodyPr>
          <a:lstStyle/>
          <a:p>
            <a:pPr marL="0" marR="0" lvl="0" indent="0" algn="r" defTabSz="95095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203200">
                    <a:srgbClr val="FF0000"/>
                  </a:glow>
                </a:effectLst>
                <a:uLnTx/>
                <a:uFillTx/>
                <a:latin typeface="Calibri" panose="020F0502020204030204"/>
                <a:ea typeface="+mn-ea"/>
                <a:cs typeface="+mn-cs"/>
              </a:rPr>
              <a:t>Order NOT possible</a:t>
            </a:r>
          </a:p>
        </p:txBody>
      </p:sp>
      <p:sp>
        <p:nvSpPr>
          <p:cNvPr id="46" name="TextBox 45">
            <a:extLst>
              <a:ext uri="{FF2B5EF4-FFF2-40B4-BE49-F238E27FC236}">
                <a16:creationId xmlns:a16="http://schemas.microsoft.com/office/drawing/2014/main" id="{9464CF49-7137-4A9B-90F4-1A158C7F872C}"/>
              </a:ext>
            </a:extLst>
          </p:cNvPr>
          <p:cNvSpPr txBox="1"/>
          <p:nvPr/>
        </p:nvSpPr>
        <p:spPr>
          <a:xfrm>
            <a:off x="133350" y="5988113"/>
            <a:ext cx="7010400" cy="1251625"/>
          </a:xfrm>
          <a:prstGeom prst="rect">
            <a:avLst/>
          </a:prstGeom>
          <a:noFill/>
          <a:scene3d>
            <a:camera prst="orthographicFront"/>
            <a:lightRig rig="threePt" dir="t"/>
          </a:scene3d>
          <a:sp3d>
            <a:bevelT w="152400" h="50800" prst="softRound"/>
          </a:sp3d>
        </p:spPr>
        <p:txBody>
          <a:bodyPr wrap="square" rtlCol="0" anchor="ctr" anchorCtr="0">
            <a:normAutofit/>
            <a:sp3d extrusionH="57150">
              <a:bevelT w="38100" h="38100"/>
            </a:sp3d>
          </a:bodyPr>
          <a:lstStyle/>
          <a:p>
            <a:pPr marL="0" marR="0" lvl="0" indent="0" algn="l" defTabSz="95095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90500">
                    <a:srgbClr val="002060"/>
                  </a:glow>
                </a:effectLst>
                <a:uLnTx/>
                <a:uFillTx/>
                <a:latin typeface="Calibri" panose="020F0502020204030204"/>
                <a:ea typeface="+mn-ea"/>
                <a:cs typeface="+mn-cs"/>
              </a:rPr>
              <a:t>Forward Progressive Movement</a:t>
            </a:r>
          </a:p>
        </p:txBody>
      </p:sp>
      <p:sp>
        <p:nvSpPr>
          <p:cNvPr id="47" name="TextBox 46">
            <a:extLst>
              <a:ext uri="{FF2B5EF4-FFF2-40B4-BE49-F238E27FC236}">
                <a16:creationId xmlns:a16="http://schemas.microsoft.com/office/drawing/2014/main" id="{674B4260-C535-4F84-8A54-CD817C5A86F6}"/>
              </a:ext>
            </a:extLst>
          </p:cNvPr>
          <p:cNvSpPr txBox="1"/>
          <p:nvPr/>
        </p:nvSpPr>
        <p:spPr>
          <a:xfrm>
            <a:off x="5067300" y="-222187"/>
            <a:ext cx="7010400" cy="1251625"/>
          </a:xfrm>
          <a:prstGeom prst="rect">
            <a:avLst/>
          </a:prstGeom>
          <a:noFill/>
          <a:scene3d>
            <a:camera prst="orthographicFront"/>
            <a:lightRig rig="threePt" dir="t"/>
          </a:scene3d>
          <a:sp3d>
            <a:bevelT w="152400" h="50800" prst="softRound"/>
          </a:sp3d>
        </p:spPr>
        <p:txBody>
          <a:bodyPr wrap="square" rtlCol="0" anchor="ctr" anchorCtr="0">
            <a:normAutofit/>
            <a:sp3d extrusionH="57150">
              <a:bevelT w="38100" h="38100"/>
            </a:sp3d>
          </a:bodyPr>
          <a:lstStyle/>
          <a:p>
            <a:pPr marL="0" marR="0" lvl="0" indent="0" algn="r" defTabSz="95095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90500">
                    <a:srgbClr val="C00000"/>
                  </a:glow>
                </a:effectLst>
                <a:uLnTx/>
                <a:uFillTx/>
                <a:latin typeface="Calibri" panose="020F0502020204030204"/>
                <a:ea typeface="+mn-ea"/>
                <a:cs typeface="+mn-cs"/>
              </a:rPr>
              <a:t>Backwards Movement</a:t>
            </a:r>
          </a:p>
        </p:txBody>
      </p:sp>
      <p:sp>
        <p:nvSpPr>
          <p:cNvPr id="4" name="Slide Number Placeholder 3"/>
          <p:cNvSpPr>
            <a:spLocks noGrp="1"/>
          </p:cNvSpPr>
          <p:nvPr>
            <p:ph type="sldNum" sz="quarter" idx="12"/>
          </p:nvPr>
        </p:nvSpPr>
        <p:spPr/>
        <p:txBody>
          <a:bodyPr/>
          <a:lstStyle/>
          <a:p>
            <a:fld id="{E8B849D6-A2AF-EB40-A7CE-F623886AC525}" type="slidenum">
              <a:rPr lang="en-US" smtClean="0"/>
              <a:t>74</a:t>
            </a:fld>
            <a:endParaRPr lang="en-US" dirty="0"/>
          </a:p>
        </p:txBody>
      </p:sp>
      <p:sp>
        <p:nvSpPr>
          <p:cNvPr id="34" name="Slide Number Placeholder 2"/>
          <p:cNvSpPr txBox="1">
            <a:spLocks/>
          </p:cNvSpPr>
          <p:nvPr/>
        </p:nvSpPr>
        <p:spPr>
          <a:xfrm>
            <a:off x="9330481" y="6500914"/>
            <a:ext cx="2743200"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8BB047D-A6CD-43AB-96F0-683C726B586B}" type="slidenum">
              <a:rPr lang="en-US" sz="1400" b="1" smtClean="0">
                <a:solidFill>
                  <a:schemeClr val="bg1"/>
                </a:solidFill>
              </a:rPr>
              <a:pPr algn="r"/>
              <a:t>74</a:t>
            </a:fld>
            <a:endParaRPr lang="en-US" b="1" dirty="0">
              <a:solidFill>
                <a:schemeClr val="bg1"/>
              </a:solidFill>
            </a:endParaRPr>
          </a:p>
        </p:txBody>
      </p:sp>
    </p:spTree>
    <p:extLst>
      <p:ext uri="{BB962C8B-B14F-4D97-AF65-F5344CB8AC3E}">
        <p14:creationId xmlns:p14="http://schemas.microsoft.com/office/powerpoint/2010/main" val="29856017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5714" decel="51429" fill="hold" grpId="0" nodeType="withEffect">
                                  <p:stCondLst>
                                    <p:cond delay="1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50" fill="hold"/>
                                        <p:tgtEl>
                                          <p:spTgt spid="14"/>
                                        </p:tgtEl>
                                        <p:attrNameLst>
                                          <p:attrName>ppt_x</p:attrName>
                                        </p:attrNameLst>
                                      </p:cBhvr>
                                      <p:tavLst>
                                        <p:tav tm="0">
                                          <p:val>
                                            <p:strVal val="0-#ppt_w/2"/>
                                          </p:val>
                                        </p:tav>
                                        <p:tav tm="100000">
                                          <p:val>
                                            <p:strVal val="#ppt_x"/>
                                          </p:val>
                                        </p:tav>
                                      </p:tavLst>
                                    </p:anim>
                                    <p:anim calcmode="lin" valueType="num">
                                      <p:cBhvr additive="base">
                                        <p:cTn id="8" dur="25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accel="45714" decel="51429" fill="hold" grpId="0" nodeType="withEffect">
                                  <p:stCondLst>
                                    <p:cond delay="10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250" fill="hold"/>
                                        <p:tgtEl>
                                          <p:spTgt spid="32"/>
                                        </p:tgtEl>
                                        <p:attrNameLst>
                                          <p:attrName>ppt_x</p:attrName>
                                        </p:attrNameLst>
                                      </p:cBhvr>
                                      <p:tavLst>
                                        <p:tav tm="0">
                                          <p:val>
                                            <p:strVal val="1+#ppt_w/2"/>
                                          </p:val>
                                        </p:tav>
                                        <p:tav tm="100000">
                                          <p:val>
                                            <p:strVal val="#ppt_x"/>
                                          </p:val>
                                        </p:tav>
                                      </p:tavLst>
                                    </p:anim>
                                    <p:anim calcmode="lin" valueType="num">
                                      <p:cBhvr additive="base">
                                        <p:cTn id="12" dur="25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8" accel="45714" decel="51429" fill="hold" grpId="0" nodeType="withEffect">
                                  <p:stCondLst>
                                    <p:cond delay="4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250" fill="hold"/>
                                        <p:tgtEl>
                                          <p:spTgt spid="11"/>
                                        </p:tgtEl>
                                        <p:attrNameLst>
                                          <p:attrName>ppt_x</p:attrName>
                                        </p:attrNameLst>
                                      </p:cBhvr>
                                      <p:tavLst>
                                        <p:tav tm="0">
                                          <p:val>
                                            <p:strVal val="0-#ppt_w/2"/>
                                          </p:val>
                                        </p:tav>
                                        <p:tav tm="100000">
                                          <p:val>
                                            <p:strVal val="#ppt_x"/>
                                          </p:val>
                                        </p:tav>
                                      </p:tavLst>
                                    </p:anim>
                                    <p:anim calcmode="lin" valueType="num">
                                      <p:cBhvr additive="base">
                                        <p:cTn id="16" dur="25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2" accel="45714" decel="51429" fill="hold" grpId="0" nodeType="withEffect">
                                  <p:stCondLst>
                                    <p:cond delay="40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250" fill="hold"/>
                                        <p:tgtEl>
                                          <p:spTgt spid="29"/>
                                        </p:tgtEl>
                                        <p:attrNameLst>
                                          <p:attrName>ppt_x</p:attrName>
                                        </p:attrNameLst>
                                      </p:cBhvr>
                                      <p:tavLst>
                                        <p:tav tm="0">
                                          <p:val>
                                            <p:strVal val="1+#ppt_w/2"/>
                                          </p:val>
                                        </p:tav>
                                        <p:tav tm="100000">
                                          <p:val>
                                            <p:strVal val="#ppt_x"/>
                                          </p:val>
                                        </p:tav>
                                      </p:tavLst>
                                    </p:anim>
                                    <p:anim calcmode="lin" valueType="num">
                                      <p:cBhvr additive="base">
                                        <p:cTn id="20" dur="250" fill="hold"/>
                                        <p:tgtEl>
                                          <p:spTgt spid="29"/>
                                        </p:tgtEl>
                                        <p:attrNameLst>
                                          <p:attrName>ppt_y</p:attrName>
                                        </p:attrNameLst>
                                      </p:cBhvr>
                                      <p:tavLst>
                                        <p:tav tm="0">
                                          <p:val>
                                            <p:strVal val="#ppt_y"/>
                                          </p:val>
                                        </p:tav>
                                        <p:tav tm="100000">
                                          <p:val>
                                            <p:strVal val="#ppt_y"/>
                                          </p:val>
                                        </p:tav>
                                      </p:tavLst>
                                    </p:anim>
                                  </p:childTnLst>
                                </p:cTn>
                              </p:par>
                              <p:par>
                                <p:cTn id="21" presetID="2" presetClass="entr" presetSubtype="8" accel="45714" decel="51429" fill="hold" grpId="0" nodeType="withEffect">
                                  <p:stCondLst>
                                    <p:cond delay="7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250" fill="hold"/>
                                        <p:tgtEl>
                                          <p:spTgt spid="8"/>
                                        </p:tgtEl>
                                        <p:attrNameLst>
                                          <p:attrName>ppt_x</p:attrName>
                                        </p:attrNameLst>
                                      </p:cBhvr>
                                      <p:tavLst>
                                        <p:tav tm="0">
                                          <p:val>
                                            <p:strVal val="0-#ppt_w/2"/>
                                          </p:val>
                                        </p:tav>
                                        <p:tav tm="100000">
                                          <p:val>
                                            <p:strVal val="#ppt_x"/>
                                          </p:val>
                                        </p:tav>
                                      </p:tavLst>
                                    </p:anim>
                                    <p:anim calcmode="lin" valueType="num">
                                      <p:cBhvr additive="base">
                                        <p:cTn id="24" dur="25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2" accel="45714" decel="51429" fill="hold" grpId="0" nodeType="withEffect">
                                  <p:stCondLst>
                                    <p:cond delay="70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250" fill="hold"/>
                                        <p:tgtEl>
                                          <p:spTgt spid="26"/>
                                        </p:tgtEl>
                                        <p:attrNameLst>
                                          <p:attrName>ppt_x</p:attrName>
                                        </p:attrNameLst>
                                      </p:cBhvr>
                                      <p:tavLst>
                                        <p:tav tm="0">
                                          <p:val>
                                            <p:strVal val="1+#ppt_w/2"/>
                                          </p:val>
                                        </p:tav>
                                        <p:tav tm="100000">
                                          <p:val>
                                            <p:strVal val="#ppt_x"/>
                                          </p:val>
                                        </p:tav>
                                      </p:tavLst>
                                    </p:anim>
                                    <p:anim calcmode="lin" valueType="num">
                                      <p:cBhvr additive="base">
                                        <p:cTn id="28" dur="250" fill="hold"/>
                                        <p:tgtEl>
                                          <p:spTgt spid="26"/>
                                        </p:tgtEl>
                                        <p:attrNameLst>
                                          <p:attrName>ppt_y</p:attrName>
                                        </p:attrNameLst>
                                      </p:cBhvr>
                                      <p:tavLst>
                                        <p:tav tm="0">
                                          <p:val>
                                            <p:strVal val="#ppt_y"/>
                                          </p:val>
                                        </p:tav>
                                        <p:tav tm="100000">
                                          <p:val>
                                            <p:strVal val="#ppt_y"/>
                                          </p:val>
                                        </p:tav>
                                      </p:tavLst>
                                    </p:anim>
                                  </p:childTnLst>
                                </p:cTn>
                              </p:par>
                              <p:par>
                                <p:cTn id="29" presetID="2" presetClass="entr" presetSubtype="8" accel="45714" decel="51429" fill="hold" grpId="0" nodeType="withEffect">
                                  <p:stCondLst>
                                    <p:cond delay="11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250" fill="hold"/>
                                        <p:tgtEl>
                                          <p:spTgt spid="12"/>
                                        </p:tgtEl>
                                        <p:attrNameLst>
                                          <p:attrName>ppt_x</p:attrName>
                                        </p:attrNameLst>
                                      </p:cBhvr>
                                      <p:tavLst>
                                        <p:tav tm="0">
                                          <p:val>
                                            <p:strVal val="0-#ppt_w/2"/>
                                          </p:val>
                                        </p:tav>
                                        <p:tav tm="100000">
                                          <p:val>
                                            <p:strVal val="#ppt_x"/>
                                          </p:val>
                                        </p:tav>
                                      </p:tavLst>
                                    </p:anim>
                                    <p:anim calcmode="lin" valueType="num">
                                      <p:cBhvr additive="base">
                                        <p:cTn id="32" dur="250" fill="hold"/>
                                        <p:tgtEl>
                                          <p:spTgt spid="12"/>
                                        </p:tgtEl>
                                        <p:attrNameLst>
                                          <p:attrName>ppt_y</p:attrName>
                                        </p:attrNameLst>
                                      </p:cBhvr>
                                      <p:tavLst>
                                        <p:tav tm="0">
                                          <p:val>
                                            <p:strVal val="#ppt_y"/>
                                          </p:val>
                                        </p:tav>
                                        <p:tav tm="100000">
                                          <p:val>
                                            <p:strVal val="#ppt_y"/>
                                          </p:val>
                                        </p:tav>
                                      </p:tavLst>
                                    </p:anim>
                                  </p:childTnLst>
                                </p:cTn>
                              </p:par>
                              <p:par>
                                <p:cTn id="33" presetID="2" presetClass="entr" presetSubtype="2" accel="45714" decel="51429" fill="hold" grpId="0" nodeType="withEffect">
                                  <p:stCondLst>
                                    <p:cond delay="110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250" fill="hold"/>
                                        <p:tgtEl>
                                          <p:spTgt spid="30"/>
                                        </p:tgtEl>
                                        <p:attrNameLst>
                                          <p:attrName>ppt_x</p:attrName>
                                        </p:attrNameLst>
                                      </p:cBhvr>
                                      <p:tavLst>
                                        <p:tav tm="0">
                                          <p:val>
                                            <p:strVal val="1+#ppt_w/2"/>
                                          </p:val>
                                        </p:tav>
                                        <p:tav tm="100000">
                                          <p:val>
                                            <p:strVal val="#ppt_x"/>
                                          </p:val>
                                        </p:tav>
                                      </p:tavLst>
                                    </p:anim>
                                    <p:anim calcmode="lin" valueType="num">
                                      <p:cBhvr additive="base">
                                        <p:cTn id="36" dur="250" fill="hold"/>
                                        <p:tgtEl>
                                          <p:spTgt spid="30"/>
                                        </p:tgtEl>
                                        <p:attrNameLst>
                                          <p:attrName>ppt_y</p:attrName>
                                        </p:attrNameLst>
                                      </p:cBhvr>
                                      <p:tavLst>
                                        <p:tav tm="0">
                                          <p:val>
                                            <p:strVal val="#ppt_y"/>
                                          </p:val>
                                        </p:tav>
                                        <p:tav tm="100000">
                                          <p:val>
                                            <p:strVal val="#ppt_y"/>
                                          </p:val>
                                        </p:tav>
                                      </p:tavLst>
                                    </p:anim>
                                  </p:childTnLst>
                                </p:cTn>
                              </p:par>
                              <p:par>
                                <p:cTn id="37" presetID="2" presetClass="entr" presetSubtype="8" accel="45714" decel="51429" fill="hold" grpId="0" nodeType="withEffect">
                                  <p:stCondLst>
                                    <p:cond delay="150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250" fill="hold"/>
                                        <p:tgtEl>
                                          <p:spTgt spid="10"/>
                                        </p:tgtEl>
                                        <p:attrNameLst>
                                          <p:attrName>ppt_x</p:attrName>
                                        </p:attrNameLst>
                                      </p:cBhvr>
                                      <p:tavLst>
                                        <p:tav tm="0">
                                          <p:val>
                                            <p:strVal val="0-#ppt_w/2"/>
                                          </p:val>
                                        </p:tav>
                                        <p:tav tm="100000">
                                          <p:val>
                                            <p:strVal val="#ppt_x"/>
                                          </p:val>
                                        </p:tav>
                                      </p:tavLst>
                                    </p:anim>
                                    <p:anim calcmode="lin" valueType="num">
                                      <p:cBhvr additive="base">
                                        <p:cTn id="40" dur="250" fill="hold"/>
                                        <p:tgtEl>
                                          <p:spTgt spid="10"/>
                                        </p:tgtEl>
                                        <p:attrNameLst>
                                          <p:attrName>ppt_y</p:attrName>
                                        </p:attrNameLst>
                                      </p:cBhvr>
                                      <p:tavLst>
                                        <p:tav tm="0">
                                          <p:val>
                                            <p:strVal val="#ppt_y"/>
                                          </p:val>
                                        </p:tav>
                                        <p:tav tm="100000">
                                          <p:val>
                                            <p:strVal val="#ppt_y"/>
                                          </p:val>
                                        </p:tav>
                                      </p:tavLst>
                                    </p:anim>
                                  </p:childTnLst>
                                </p:cTn>
                              </p:par>
                              <p:par>
                                <p:cTn id="41" presetID="2" presetClass="entr" presetSubtype="2" accel="45714" decel="51429" fill="hold" nodeType="withEffect">
                                  <p:stCondLst>
                                    <p:cond delay="150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250" fill="hold"/>
                                        <p:tgtEl>
                                          <p:spTgt spid="15"/>
                                        </p:tgtEl>
                                        <p:attrNameLst>
                                          <p:attrName>ppt_x</p:attrName>
                                        </p:attrNameLst>
                                      </p:cBhvr>
                                      <p:tavLst>
                                        <p:tav tm="0">
                                          <p:val>
                                            <p:strVal val="1+#ppt_w/2"/>
                                          </p:val>
                                        </p:tav>
                                        <p:tav tm="100000">
                                          <p:val>
                                            <p:strVal val="#ppt_x"/>
                                          </p:val>
                                        </p:tav>
                                      </p:tavLst>
                                    </p:anim>
                                    <p:anim calcmode="lin" valueType="num">
                                      <p:cBhvr additive="base">
                                        <p:cTn id="44" dur="250" fill="hold"/>
                                        <p:tgtEl>
                                          <p:spTgt spid="15"/>
                                        </p:tgtEl>
                                        <p:attrNameLst>
                                          <p:attrName>ppt_y</p:attrName>
                                        </p:attrNameLst>
                                      </p:cBhvr>
                                      <p:tavLst>
                                        <p:tav tm="0">
                                          <p:val>
                                            <p:strVal val="#ppt_y"/>
                                          </p:val>
                                        </p:tav>
                                        <p:tav tm="100000">
                                          <p:val>
                                            <p:strVal val="#ppt_y"/>
                                          </p:val>
                                        </p:tav>
                                      </p:tavLst>
                                    </p:anim>
                                  </p:childTnLst>
                                </p:cTn>
                              </p:par>
                              <p:par>
                                <p:cTn id="45" presetID="2" presetClass="entr" presetSubtype="8" accel="45714" decel="51429" fill="hold" grpId="0" nodeType="withEffect">
                                  <p:stCondLst>
                                    <p:cond delay="180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250" fill="hold"/>
                                        <p:tgtEl>
                                          <p:spTgt spid="13"/>
                                        </p:tgtEl>
                                        <p:attrNameLst>
                                          <p:attrName>ppt_x</p:attrName>
                                        </p:attrNameLst>
                                      </p:cBhvr>
                                      <p:tavLst>
                                        <p:tav tm="0">
                                          <p:val>
                                            <p:strVal val="0-#ppt_w/2"/>
                                          </p:val>
                                        </p:tav>
                                        <p:tav tm="100000">
                                          <p:val>
                                            <p:strVal val="#ppt_x"/>
                                          </p:val>
                                        </p:tav>
                                      </p:tavLst>
                                    </p:anim>
                                    <p:anim calcmode="lin" valueType="num">
                                      <p:cBhvr additive="base">
                                        <p:cTn id="48" dur="250" fill="hold"/>
                                        <p:tgtEl>
                                          <p:spTgt spid="13"/>
                                        </p:tgtEl>
                                        <p:attrNameLst>
                                          <p:attrName>ppt_y</p:attrName>
                                        </p:attrNameLst>
                                      </p:cBhvr>
                                      <p:tavLst>
                                        <p:tav tm="0">
                                          <p:val>
                                            <p:strVal val="#ppt_y"/>
                                          </p:val>
                                        </p:tav>
                                        <p:tav tm="100000">
                                          <p:val>
                                            <p:strVal val="#ppt_y"/>
                                          </p:val>
                                        </p:tav>
                                      </p:tavLst>
                                    </p:anim>
                                  </p:childTnLst>
                                </p:cTn>
                              </p:par>
                              <p:par>
                                <p:cTn id="49" presetID="2" presetClass="entr" presetSubtype="2" accel="45714" decel="51429" fill="hold" grpId="0" nodeType="withEffect">
                                  <p:stCondLst>
                                    <p:cond delay="180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250" fill="hold"/>
                                        <p:tgtEl>
                                          <p:spTgt spid="31"/>
                                        </p:tgtEl>
                                        <p:attrNameLst>
                                          <p:attrName>ppt_x</p:attrName>
                                        </p:attrNameLst>
                                      </p:cBhvr>
                                      <p:tavLst>
                                        <p:tav tm="0">
                                          <p:val>
                                            <p:strVal val="1+#ppt_w/2"/>
                                          </p:val>
                                        </p:tav>
                                        <p:tav tm="100000">
                                          <p:val>
                                            <p:strVal val="#ppt_x"/>
                                          </p:val>
                                        </p:tav>
                                      </p:tavLst>
                                    </p:anim>
                                    <p:anim calcmode="lin" valueType="num">
                                      <p:cBhvr additive="base">
                                        <p:cTn id="52" dur="250" fill="hold"/>
                                        <p:tgtEl>
                                          <p:spTgt spid="31"/>
                                        </p:tgtEl>
                                        <p:attrNameLst>
                                          <p:attrName>ppt_y</p:attrName>
                                        </p:attrNameLst>
                                      </p:cBhvr>
                                      <p:tavLst>
                                        <p:tav tm="0">
                                          <p:val>
                                            <p:strVal val="#ppt_y"/>
                                          </p:val>
                                        </p:tav>
                                        <p:tav tm="100000">
                                          <p:val>
                                            <p:strVal val="#ppt_y"/>
                                          </p:val>
                                        </p:tav>
                                      </p:tavLst>
                                    </p:anim>
                                  </p:childTnLst>
                                </p:cTn>
                              </p:par>
                              <p:par>
                                <p:cTn id="53" presetID="2" presetClass="entr" presetSubtype="8" accel="45714" decel="51429" fill="hold" grpId="0" nodeType="withEffect">
                                  <p:stCondLst>
                                    <p:cond delay="220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250" fill="hold"/>
                                        <p:tgtEl>
                                          <p:spTgt spid="7"/>
                                        </p:tgtEl>
                                        <p:attrNameLst>
                                          <p:attrName>ppt_x</p:attrName>
                                        </p:attrNameLst>
                                      </p:cBhvr>
                                      <p:tavLst>
                                        <p:tav tm="0">
                                          <p:val>
                                            <p:strVal val="0-#ppt_w/2"/>
                                          </p:val>
                                        </p:tav>
                                        <p:tav tm="100000">
                                          <p:val>
                                            <p:strVal val="#ppt_x"/>
                                          </p:val>
                                        </p:tav>
                                      </p:tavLst>
                                    </p:anim>
                                    <p:anim calcmode="lin" valueType="num">
                                      <p:cBhvr additive="base">
                                        <p:cTn id="56" dur="250" fill="hold"/>
                                        <p:tgtEl>
                                          <p:spTgt spid="7"/>
                                        </p:tgtEl>
                                        <p:attrNameLst>
                                          <p:attrName>ppt_y</p:attrName>
                                        </p:attrNameLst>
                                      </p:cBhvr>
                                      <p:tavLst>
                                        <p:tav tm="0">
                                          <p:val>
                                            <p:strVal val="#ppt_y"/>
                                          </p:val>
                                        </p:tav>
                                        <p:tav tm="100000">
                                          <p:val>
                                            <p:strVal val="#ppt_y"/>
                                          </p:val>
                                        </p:tav>
                                      </p:tavLst>
                                    </p:anim>
                                  </p:childTnLst>
                                </p:cTn>
                              </p:par>
                              <p:par>
                                <p:cTn id="57" presetID="2" presetClass="entr" presetSubtype="2" accel="45714" decel="51429" fill="hold" grpId="0" nodeType="withEffect">
                                  <p:stCondLst>
                                    <p:cond delay="220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250" fill="hold"/>
                                        <p:tgtEl>
                                          <p:spTgt spid="25"/>
                                        </p:tgtEl>
                                        <p:attrNameLst>
                                          <p:attrName>ppt_x</p:attrName>
                                        </p:attrNameLst>
                                      </p:cBhvr>
                                      <p:tavLst>
                                        <p:tav tm="0">
                                          <p:val>
                                            <p:strVal val="1+#ppt_w/2"/>
                                          </p:val>
                                        </p:tav>
                                        <p:tav tm="100000">
                                          <p:val>
                                            <p:strVal val="#ppt_x"/>
                                          </p:val>
                                        </p:tav>
                                      </p:tavLst>
                                    </p:anim>
                                    <p:anim calcmode="lin" valueType="num">
                                      <p:cBhvr additive="base">
                                        <p:cTn id="60" dur="250" fill="hold"/>
                                        <p:tgtEl>
                                          <p:spTgt spid="25"/>
                                        </p:tgtEl>
                                        <p:attrNameLst>
                                          <p:attrName>ppt_y</p:attrName>
                                        </p:attrNameLst>
                                      </p:cBhvr>
                                      <p:tavLst>
                                        <p:tav tm="0">
                                          <p:val>
                                            <p:strVal val="#ppt_y"/>
                                          </p:val>
                                        </p:tav>
                                        <p:tav tm="100000">
                                          <p:val>
                                            <p:strVal val="#ppt_y"/>
                                          </p:val>
                                        </p:tav>
                                      </p:tavLst>
                                    </p:anim>
                                  </p:childTnLst>
                                </p:cTn>
                              </p:par>
                            </p:childTnLst>
                          </p:cTn>
                        </p:par>
                        <p:par>
                          <p:cTn id="61" fill="hold">
                            <p:stCondLst>
                              <p:cond delay="2450"/>
                            </p:stCondLst>
                            <p:childTnLst>
                              <p:par>
                                <p:cTn id="62" presetID="50" presetClass="entr" presetSubtype="0" decel="100000" fill="hold" nodeType="afterEffect">
                                  <p:stCondLst>
                                    <p:cond delay="0"/>
                                  </p:stCondLst>
                                  <p:childTnLst>
                                    <p:set>
                                      <p:cBhvr>
                                        <p:cTn id="63" dur="1" fill="hold">
                                          <p:stCondLst>
                                            <p:cond delay="0"/>
                                          </p:stCondLst>
                                        </p:cTn>
                                        <p:tgtEl>
                                          <p:spTgt spid="3"/>
                                        </p:tgtEl>
                                        <p:attrNameLst>
                                          <p:attrName>style.visibility</p:attrName>
                                        </p:attrNameLst>
                                      </p:cBhvr>
                                      <p:to>
                                        <p:strVal val="visible"/>
                                      </p:to>
                                    </p:set>
                                    <p:anim calcmode="lin" valueType="num">
                                      <p:cBhvr>
                                        <p:cTn id="64" dur="750" fill="hold"/>
                                        <p:tgtEl>
                                          <p:spTgt spid="3"/>
                                        </p:tgtEl>
                                        <p:attrNameLst>
                                          <p:attrName>ppt_w</p:attrName>
                                        </p:attrNameLst>
                                      </p:cBhvr>
                                      <p:tavLst>
                                        <p:tav tm="0">
                                          <p:val>
                                            <p:strVal val="#ppt_w+.3"/>
                                          </p:val>
                                        </p:tav>
                                        <p:tav tm="100000">
                                          <p:val>
                                            <p:strVal val="#ppt_w"/>
                                          </p:val>
                                        </p:tav>
                                      </p:tavLst>
                                    </p:anim>
                                    <p:anim calcmode="lin" valueType="num">
                                      <p:cBhvr>
                                        <p:cTn id="65" dur="750" fill="hold"/>
                                        <p:tgtEl>
                                          <p:spTgt spid="3"/>
                                        </p:tgtEl>
                                        <p:attrNameLst>
                                          <p:attrName>ppt_h</p:attrName>
                                        </p:attrNameLst>
                                      </p:cBhvr>
                                      <p:tavLst>
                                        <p:tav tm="0">
                                          <p:val>
                                            <p:strVal val="#ppt_h"/>
                                          </p:val>
                                        </p:tav>
                                        <p:tav tm="100000">
                                          <p:val>
                                            <p:strVal val="#ppt_h"/>
                                          </p:val>
                                        </p:tav>
                                      </p:tavLst>
                                    </p:anim>
                                    <p:animEffect transition="in" filter="fade">
                                      <p:cBhvr>
                                        <p:cTn id="66" dur="750"/>
                                        <p:tgtEl>
                                          <p:spTgt spid="3"/>
                                        </p:tgtEl>
                                      </p:cBhvr>
                                    </p:animEffect>
                                  </p:childTnLst>
                                </p:cTn>
                              </p:par>
                            </p:childTnLst>
                          </p:cTn>
                        </p:par>
                        <p:par>
                          <p:cTn id="67" fill="hold">
                            <p:stCondLst>
                              <p:cond delay="3200"/>
                            </p:stCondLst>
                            <p:childTnLst>
                              <p:par>
                                <p:cTn id="68" presetID="2" presetClass="entr" presetSubtype="8" fill="hold" grpId="0" nodeType="afterEffect">
                                  <p:stCondLst>
                                    <p:cond delay="0"/>
                                  </p:stCondLst>
                                  <p:childTnLst>
                                    <p:set>
                                      <p:cBhvr>
                                        <p:cTn id="69" dur="1" fill="hold">
                                          <p:stCondLst>
                                            <p:cond delay="0"/>
                                          </p:stCondLst>
                                        </p:cTn>
                                        <p:tgtEl>
                                          <p:spTgt spid="39"/>
                                        </p:tgtEl>
                                        <p:attrNameLst>
                                          <p:attrName>style.visibility</p:attrName>
                                        </p:attrNameLst>
                                      </p:cBhvr>
                                      <p:to>
                                        <p:strVal val="visible"/>
                                      </p:to>
                                    </p:set>
                                    <p:anim calcmode="lin" valueType="num">
                                      <p:cBhvr additive="base">
                                        <p:cTn id="70" dur="250" fill="hold"/>
                                        <p:tgtEl>
                                          <p:spTgt spid="39"/>
                                        </p:tgtEl>
                                        <p:attrNameLst>
                                          <p:attrName>ppt_x</p:attrName>
                                        </p:attrNameLst>
                                      </p:cBhvr>
                                      <p:tavLst>
                                        <p:tav tm="0">
                                          <p:val>
                                            <p:strVal val="0-#ppt_w/2"/>
                                          </p:val>
                                        </p:tav>
                                        <p:tav tm="100000">
                                          <p:val>
                                            <p:strVal val="#ppt_x"/>
                                          </p:val>
                                        </p:tav>
                                      </p:tavLst>
                                    </p:anim>
                                    <p:anim calcmode="lin" valueType="num">
                                      <p:cBhvr additive="base">
                                        <p:cTn id="71" dur="250" fill="hold"/>
                                        <p:tgtEl>
                                          <p:spTgt spid="39"/>
                                        </p:tgtEl>
                                        <p:attrNameLst>
                                          <p:attrName>ppt_y</p:attrName>
                                        </p:attrNameLst>
                                      </p:cBhvr>
                                      <p:tavLst>
                                        <p:tav tm="0">
                                          <p:val>
                                            <p:strVal val="#ppt_y"/>
                                          </p:val>
                                        </p:tav>
                                        <p:tav tm="100000">
                                          <p:val>
                                            <p:strVal val="#ppt_y"/>
                                          </p:val>
                                        </p:tav>
                                      </p:tavLst>
                                    </p:anim>
                                  </p:childTnLst>
                                </p:cTn>
                              </p:par>
                            </p:childTnLst>
                          </p:cTn>
                        </p:par>
                        <p:par>
                          <p:cTn id="72" fill="hold">
                            <p:stCondLst>
                              <p:cond delay="3450"/>
                            </p:stCondLst>
                            <p:childTnLst>
                              <p:par>
                                <p:cTn id="73" presetID="2" presetClass="entr" presetSubtype="2" fill="hold" grpId="0" nodeType="afterEffect">
                                  <p:stCondLst>
                                    <p:cond delay="0"/>
                                  </p:stCondLst>
                                  <p:childTnLst>
                                    <p:set>
                                      <p:cBhvr>
                                        <p:cTn id="74" dur="1" fill="hold">
                                          <p:stCondLst>
                                            <p:cond delay="0"/>
                                          </p:stCondLst>
                                        </p:cTn>
                                        <p:tgtEl>
                                          <p:spTgt spid="40"/>
                                        </p:tgtEl>
                                        <p:attrNameLst>
                                          <p:attrName>style.visibility</p:attrName>
                                        </p:attrNameLst>
                                      </p:cBhvr>
                                      <p:to>
                                        <p:strVal val="visible"/>
                                      </p:to>
                                    </p:set>
                                    <p:anim calcmode="lin" valueType="num">
                                      <p:cBhvr additive="base">
                                        <p:cTn id="75" dur="250" fill="hold"/>
                                        <p:tgtEl>
                                          <p:spTgt spid="40"/>
                                        </p:tgtEl>
                                        <p:attrNameLst>
                                          <p:attrName>ppt_x</p:attrName>
                                        </p:attrNameLst>
                                      </p:cBhvr>
                                      <p:tavLst>
                                        <p:tav tm="0">
                                          <p:val>
                                            <p:strVal val="1+#ppt_w/2"/>
                                          </p:val>
                                        </p:tav>
                                        <p:tav tm="100000">
                                          <p:val>
                                            <p:strVal val="#ppt_x"/>
                                          </p:val>
                                        </p:tav>
                                      </p:tavLst>
                                    </p:anim>
                                    <p:anim calcmode="lin" valueType="num">
                                      <p:cBhvr additive="base">
                                        <p:cTn id="76" dur="250" fill="hold"/>
                                        <p:tgtEl>
                                          <p:spTgt spid="40"/>
                                        </p:tgtEl>
                                        <p:attrNameLst>
                                          <p:attrName>ppt_y</p:attrName>
                                        </p:attrNameLst>
                                      </p:cBhvr>
                                      <p:tavLst>
                                        <p:tav tm="0">
                                          <p:val>
                                            <p:strVal val="#ppt_y"/>
                                          </p:val>
                                        </p:tav>
                                        <p:tav tm="100000">
                                          <p:val>
                                            <p:strVal val="#ppt_y"/>
                                          </p:val>
                                        </p:tav>
                                      </p:tavLst>
                                    </p:anim>
                                  </p:childTnLst>
                                </p:cTn>
                              </p:par>
                            </p:childTnLst>
                          </p:cTn>
                        </p:par>
                        <p:par>
                          <p:cTn id="77" fill="hold">
                            <p:stCondLst>
                              <p:cond delay="3700"/>
                            </p:stCondLst>
                            <p:childTnLst>
                              <p:par>
                                <p:cTn id="78" presetID="2" presetClass="entr" presetSubtype="2" fill="hold" grpId="0" nodeType="afterEffect">
                                  <p:stCondLst>
                                    <p:cond delay="0"/>
                                  </p:stCondLst>
                                  <p:childTnLst>
                                    <p:set>
                                      <p:cBhvr>
                                        <p:cTn id="79" dur="1" fill="hold">
                                          <p:stCondLst>
                                            <p:cond delay="0"/>
                                          </p:stCondLst>
                                        </p:cTn>
                                        <p:tgtEl>
                                          <p:spTgt spid="42"/>
                                        </p:tgtEl>
                                        <p:attrNameLst>
                                          <p:attrName>style.visibility</p:attrName>
                                        </p:attrNameLst>
                                      </p:cBhvr>
                                      <p:to>
                                        <p:strVal val="visible"/>
                                      </p:to>
                                    </p:set>
                                    <p:anim calcmode="lin" valueType="num">
                                      <p:cBhvr additive="base">
                                        <p:cTn id="80" dur="250" fill="hold"/>
                                        <p:tgtEl>
                                          <p:spTgt spid="42"/>
                                        </p:tgtEl>
                                        <p:attrNameLst>
                                          <p:attrName>ppt_x</p:attrName>
                                        </p:attrNameLst>
                                      </p:cBhvr>
                                      <p:tavLst>
                                        <p:tav tm="0">
                                          <p:val>
                                            <p:strVal val="1+#ppt_w/2"/>
                                          </p:val>
                                        </p:tav>
                                        <p:tav tm="100000">
                                          <p:val>
                                            <p:strVal val="#ppt_x"/>
                                          </p:val>
                                        </p:tav>
                                      </p:tavLst>
                                    </p:anim>
                                    <p:anim calcmode="lin" valueType="num">
                                      <p:cBhvr additive="base">
                                        <p:cTn id="81" dur="250" fill="hold"/>
                                        <p:tgtEl>
                                          <p:spTgt spid="42"/>
                                        </p:tgtEl>
                                        <p:attrNameLst>
                                          <p:attrName>ppt_y</p:attrName>
                                        </p:attrNameLst>
                                      </p:cBhvr>
                                      <p:tavLst>
                                        <p:tav tm="0">
                                          <p:val>
                                            <p:strVal val="#ppt_y"/>
                                          </p:val>
                                        </p:tav>
                                        <p:tav tm="100000">
                                          <p:val>
                                            <p:strVal val="#ppt_y"/>
                                          </p:val>
                                        </p:tav>
                                      </p:tavLst>
                                    </p:anim>
                                  </p:childTnLst>
                                </p:cTn>
                              </p:par>
                            </p:childTnLst>
                          </p:cTn>
                        </p:par>
                        <p:par>
                          <p:cTn id="82" fill="hold">
                            <p:stCondLst>
                              <p:cond delay="3950"/>
                            </p:stCondLst>
                            <p:childTnLst>
                              <p:par>
                                <p:cTn id="83" presetID="2" presetClass="entr" presetSubtype="2" fill="hold" grpId="0" nodeType="afterEffect">
                                  <p:stCondLst>
                                    <p:cond delay="0"/>
                                  </p:stCondLst>
                                  <p:childTnLst>
                                    <p:set>
                                      <p:cBhvr>
                                        <p:cTn id="84" dur="1" fill="hold">
                                          <p:stCondLst>
                                            <p:cond delay="0"/>
                                          </p:stCondLst>
                                        </p:cTn>
                                        <p:tgtEl>
                                          <p:spTgt spid="43"/>
                                        </p:tgtEl>
                                        <p:attrNameLst>
                                          <p:attrName>style.visibility</p:attrName>
                                        </p:attrNameLst>
                                      </p:cBhvr>
                                      <p:to>
                                        <p:strVal val="visible"/>
                                      </p:to>
                                    </p:set>
                                    <p:anim calcmode="lin" valueType="num">
                                      <p:cBhvr additive="base">
                                        <p:cTn id="85" dur="250" fill="hold"/>
                                        <p:tgtEl>
                                          <p:spTgt spid="43"/>
                                        </p:tgtEl>
                                        <p:attrNameLst>
                                          <p:attrName>ppt_x</p:attrName>
                                        </p:attrNameLst>
                                      </p:cBhvr>
                                      <p:tavLst>
                                        <p:tav tm="0">
                                          <p:val>
                                            <p:strVal val="1+#ppt_w/2"/>
                                          </p:val>
                                        </p:tav>
                                        <p:tav tm="100000">
                                          <p:val>
                                            <p:strVal val="#ppt_x"/>
                                          </p:val>
                                        </p:tav>
                                      </p:tavLst>
                                    </p:anim>
                                    <p:anim calcmode="lin" valueType="num">
                                      <p:cBhvr additive="base">
                                        <p:cTn id="86" dur="250" fill="hold"/>
                                        <p:tgtEl>
                                          <p:spTgt spid="43"/>
                                        </p:tgtEl>
                                        <p:attrNameLst>
                                          <p:attrName>ppt_y</p:attrName>
                                        </p:attrNameLst>
                                      </p:cBhvr>
                                      <p:tavLst>
                                        <p:tav tm="0">
                                          <p:val>
                                            <p:strVal val="#ppt_y"/>
                                          </p:val>
                                        </p:tav>
                                        <p:tav tm="100000">
                                          <p:val>
                                            <p:strVal val="#ppt_y"/>
                                          </p:val>
                                        </p:tav>
                                      </p:tavLst>
                                    </p:anim>
                                  </p:childTnLst>
                                </p:cTn>
                              </p:par>
                            </p:childTnLst>
                          </p:cTn>
                        </p:par>
                        <p:par>
                          <p:cTn id="87" fill="hold">
                            <p:stCondLst>
                              <p:cond delay="4200"/>
                            </p:stCondLst>
                            <p:childTnLst>
                              <p:par>
                                <p:cTn id="88" presetID="2" presetClass="entr" presetSubtype="8" fill="hold" grpId="0" nodeType="afterEffect">
                                  <p:stCondLst>
                                    <p:cond delay="0"/>
                                  </p:stCondLst>
                                  <p:childTnLst>
                                    <p:set>
                                      <p:cBhvr>
                                        <p:cTn id="89" dur="1" fill="hold">
                                          <p:stCondLst>
                                            <p:cond delay="0"/>
                                          </p:stCondLst>
                                        </p:cTn>
                                        <p:tgtEl>
                                          <p:spTgt spid="44"/>
                                        </p:tgtEl>
                                        <p:attrNameLst>
                                          <p:attrName>style.visibility</p:attrName>
                                        </p:attrNameLst>
                                      </p:cBhvr>
                                      <p:to>
                                        <p:strVal val="visible"/>
                                      </p:to>
                                    </p:set>
                                    <p:anim calcmode="lin" valueType="num">
                                      <p:cBhvr additive="base">
                                        <p:cTn id="90" dur="250" fill="hold"/>
                                        <p:tgtEl>
                                          <p:spTgt spid="44"/>
                                        </p:tgtEl>
                                        <p:attrNameLst>
                                          <p:attrName>ppt_x</p:attrName>
                                        </p:attrNameLst>
                                      </p:cBhvr>
                                      <p:tavLst>
                                        <p:tav tm="0">
                                          <p:val>
                                            <p:strVal val="0-#ppt_w/2"/>
                                          </p:val>
                                        </p:tav>
                                        <p:tav tm="100000">
                                          <p:val>
                                            <p:strVal val="#ppt_x"/>
                                          </p:val>
                                        </p:tav>
                                      </p:tavLst>
                                    </p:anim>
                                    <p:anim calcmode="lin" valueType="num">
                                      <p:cBhvr additive="base">
                                        <p:cTn id="91" dur="250" fill="hold"/>
                                        <p:tgtEl>
                                          <p:spTgt spid="44"/>
                                        </p:tgtEl>
                                        <p:attrNameLst>
                                          <p:attrName>ppt_y</p:attrName>
                                        </p:attrNameLst>
                                      </p:cBhvr>
                                      <p:tavLst>
                                        <p:tav tm="0">
                                          <p:val>
                                            <p:strVal val="#ppt_y"/>
                                          </p:val>
                                        </p:tav>
                                        <p:tav tm="100000">
                                          <p:val>
                                            <p:strVal val="#ppt_y"/>
                                          </p:val>
                                        </p:tav>
                                      </p:tavLst>
                                    </p:anim>
                                  </p:childTnLst>
                                </p:cTn>
                              </p:par>
                            </p:childTnLst>
                          </p:cTn>
                        </p:par>
                        <p:par>
                          <p:cTn id="92" fill="hold">
                            <p:stCondLst>
                              <p:cond delay="4450"/>
                            </p:stCondLst>
                            <p:childTnLst>
                              <p:par>
                                <p:cTn id="93" presetID="2" presetClass="entr" presetSubtype="2" fill="hold" grpId="0" nodeType="afterEffect">
                                  <p:stCondLst>
                                    <p:cond delay="0"/>
                                  </p:stCondLst>
                                  <p:childTnLst>
                                    <p:set>
                                      <p:cBhvr>
                                        <p:cTn id="94" dur="1" fill="hold">
                                          <p:stCondLst>
                                            <p:cond delay="0"/>
                                          </p:stCondLst>
                                        </p:cTn>
                                        <p:tgtEl>
                                          <p:spTgt spid="45"/>
                                        </p:tgtEl>
                                        <p:attrNameLst>
                                          <p:attrName>style.visibility</p:attrName>
                                        </p:attrNameLst>
                                      </p:cBhvr>
                                      <p:to>
                                        <p:strVal val="visible"/>
                                      </p:to>
                                    </p:set>
                                    <p:anim calcmode="lin" valueType="num">
                                      <p:cBhvr additive="base">
                                        <p:cTn id="95" dur="250" fill="hold"/>
                                        <p:tgtEl>
                                          <p:spTgt spid="45"/>
                                        </p:tgtEl>
                                        <p:attrNameLst>
                                          <p:attrName>ppt_x</p:attrName>
                                        </p:attrNameLst>
                                      </p:cBhvr>
                                      <p:tavLst>
                                        <p:tav tm="0">
                                          <p:val>
                                            <p:strVal val="1+#ppt_w/2"/>
                                          </p:val>
                                        </p:tav>
                                        <p:tav tm="100000">
                                          <p:val>
                                            <p:strVal val="#ppt_x"/>
                                          </p:val>
                                        </p:tav>
                                      </p:tavLst>
                                    </p:anim>
                                    <p:anim calcmode="lin" valueType="num">
                                      <p:cBhvr additive="base">
                                        <p:cTn id="96" dur="250" fill="hold"/>
                                        <p:tgtEl>
                                          <p:spTgt spid="45"/>
                                        </p:tgtEl>
                                        <p:attrNameLst>
                                          <p:attrName>ppt_y</p:attrName>
                                        </p:attrNameLst>
                                      </p:cBhvr>
                                      <p:tavLst>
                                        <p:tav tm="0">
                                          <p:val>
                                            <p:strVal val="#ppt_y"/>
                                          </p:val>
                                        </p:tav>
                                        <p:tav tm="100000">
                                          <p:val>
                                            <p:strVal val="#ppt_y"/>
                                          </p:val>
                                        </p:tav>
                                      </p:tavLst>
                                    </p:anim>
                                  </p:childTnLst>
                                </p:cTn>
                              </p:par>
                            </p:childTnLst>
                          </p:cTn>
                        </p:par>
                        <p:par>
                          <p:cTn id="97" fill="hold">
                            <p:stCondLst>
                              <p:cond delay="4700"/>
                            </p:stCondLst>
                            <p:childTnLst>
                              <p:par>
                                <p:cTn id="98" presetID="2" presetClass="entr" presetSubtype="8" fill="hold" grpId="0" nodeType="afterEffect">
                                  <p:stCondLst>
                                    <p:cond delay="0"/>
                                  </p:stCondLst>
                                  <p:childTnLst>
                                    <p:set>
                                      <p:cBhvr>
                                        <p:cTn id="99" dur="1" fill="hold">
                                          <p:stCondLst>
                                            <p:cond delay="0"/>
                                          </p:stCondLst>
                                        </p:cTn>
                                        <p:tgtEl>
                                          <p:spTgt spid="46"/>
                                        </p:tgtEl>
                                        <p:attrNameLst>
                                          <p:attrName>style.visibility</p:attrName>
                                        </p:attrNameLst>
                                      </p:cBhvr>
                                      <p:to>
                                        <p:strVal val="visible"/>
                                      </p:to>
                                    </p:set>
                                    <p:anim calcmode="lin" valueType="num">
                                      <p:cBhvr additive="base">
                                        <p:cTn id="100" dur="250" fill="hold"/>
                                        <p:tgtEl>
                                          <p:spTgt spid="46"/>
                                        </p:tgtEl>
                                        <p:attrNameLst>
                                          <p:attrName>ppt_x</p:attrName>
                                        </p:attrNameLst>
                                      </p:cBhvr>
                                      <p:tavLst>
                                        <p:tav tm="0">
                                          <p:val>
                                            <p:strVal val="0-#ppt_w/2"/>
                                          </p:val>
                                        </p:tav>
                                        <p:tav tm="100000">
                                          <p:val>
                                            <p:strVal val="#ppt_x"/>
                                          </p:val>
                                        </p:tav>
                                      </p:tavLst>
                                    </p:anim>
                                    <p:anim calcmode="lin" valueType="num">
                                      <p:cBhvr additive="base">
                                        <p:cTn id="101" dur="250" fill="hold"/>
                                        <p:tgtEl>
                                          <p:spTgt spid="46"/>
                                        </p:tgtEl>
                                        <p:attrNameLst>
                                          <p:attrName>ppt_y</p:attrName>
                                        </p:attrNameLst>
                                      </p:cBhvr>
                                      <p:tavLst>
                                        <p:tav tm="0">
                                          <p:val>
                                            <p:strVal val="#ppt_y"/>
                                          </p:val>
                                        </p:tav>
                                        <p:tav tm="100000">
                                          <p:val>
                                            <p:strVal val="#ppt_y"/>
                                          </p:val>
                                        </p:tav>
                                      </p:tavLst>
                                    </p:anim>
                                  </p:childTnLst>
                                </p:cTn>
                              </p:par>
                            </p:childTnLst>
                          </p:cTn>
                        </p:par>
                        <p:par>
                          <p:cTn id="102" fill="hold">
                            <p:stCondLst>
                              <p:cond delay="4950"/>
                            </p:stCondLst>
                            <p:childTnLst>
                              <p:par>
                                <p:cTn id="103" presetID="2" presetClass="entr" presetSubtype="2" fill="hold" grpId="0" nodeType="afterEffect">
                                  <p:stCondLst>
                                    <p:cond delay="0"/>
                                  </p:stCondLst>
                                  <p:childTnLst>
                                    <p:set>
                                      <p:cBhvr>
                                        <p:cTn id="104" dur="1" fill="hold">
                                          <p:stCondLst>
                                            <p:cond delay="0"/>
                                          </p:stCondLst>
                                        </p:cTn>
                                        <p:tgtEl>
                                          <p:spTgt spid="47"/>
                                        </p:tgtEl>
                                        <p:attrNameLst>
                                          <p:attrName>style.visibility</p:attrName>
                                        </p:attrNameLst>
                                      </p:cBhvr>
                                      <p:to>
                                        <p:strVal val="visible"/>
                                      </p:to>
                                    </p:set>
                                    <p:anim calcmode="lin" valueType="num">
                                      <p:cBhvr additive="base">
                                        <p:cTn id="105" dur="250" fill="hold"/>
                                        <p:tgtEl>
                                          <p:spTgt spid="47"/>
                                        </p:tgtEl>
                                        <p:attrNameLst>
                                          <p:attrName>ppt_x</p:attrName>
                                        </p:attrNameLst>
                                      </p:cBhvr>
                                      <p:tavLst>
                                        <p:tav tm="0">
                                          <p:val>
                                            <p:strVal val="1+#ppt_w/2"/>
                                          </p:val>
                                        </p:tav>
                                        <p:tav tm="100000">
                                          <p:val>
                                            <p:strVal val="#ppt_x"/>
                                          </p:val>
                                        </p:tav>
                                      </p:tavLst>
                                    </p:anim>
                                    <p:anim calcmode="lin" valueType="num">
                                      <p:cBhvr additive="base">
                                        <p:cTn id="106" dur="25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3" grpId="0" animBg="1"/>
      <p:bldP spid="14" grpId="0" animBg="1"/>
      <p:bldP spid="25" grpId="0" animBg="1"/>
      <p:bldP spid="26" grpId="0" animBg="1"/>
      <p:bldP spid="29" grpId="0" animBg="1"/>
      <p:bldP spid="30" grpId="0" animBg="1"/>
      <p:bldP spid="31" grpId="0" animBg="1"/>
      <p:bldP spid="32" grpId="0" animBg="1"/>
      <p:bldP spid="39" grpId="0"/>
      <p:bldP spid="40" grpId="0"/>
      <p:bldP spid="42" grpId="0"/>
      <p:bldP spid="43" grpId="0"/>
      <p:bldP spid="44" grpId="0"/>
      <p:bldP spid="45" grpId="0"/>
      <p:bldP spid="46" grpId="0"/>
      <p:bldP spid="47"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860745" y="2801598"/>
            <a:ext cx="3857755" cy="3900653"/>
            <a:chOff x="1599531" y="2542233"/>
            <a:chExt cx="4481566" cy="4481565"/>
          </a:xfrm>
        </p:grpSpPr>
        <p:sp>
          <p:nvSpPr>
            <p:cNvPr id="3" name="Oval 2"/>
            <p:cNvSpPr/>
            <p:nvPr/>
          </p:nvSpPr>
          <p:spPr>
            <a:xfrm>
              <a:off x="1793847" y="2723109"/>
              <a:ext cx="4004049" cy="4049486"/>
            </a:xfrm>
            <a:prstGeom prst="ellipse">
              <a:avLst/>
            </a:prstGeom>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2700000" scaled="1"/>
              <a:tileRect/>
            </a:gradFill>
            <a:effectLst>
              <a:glow rad="355600">
                <a:srgbClr val="7030A0">
                  <a:alpha val="6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50" name="Picture 6" descr="C:\Users\Rae\Desktop\Daisy CCC website\YCC final-Starry-Logo-2 key ring sm.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99531" y="2542233"/>
              <a:ext cx="4481566" cy="448156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Slide Number Placeholder 1">
            <a:extLst>
              <a:ext uri="{FF2B5EF4-FFF2-40B4-BE49-F238E27FC236}">
                <a16:creationId xmlns:a16="http://schemas.microsoft.com/office/drawing/2014/main" id="{E78BC041-412E-494F-BFE4-36841900CCA4}"/>
              </a:ext>
            </a:extLst>
          </p:cNvPr>
          <p:cNvSpPr>
            <a:spLocks noGrp="1"/>
          </p:cNvSpPr>
          <p:nvPr>
            <p:ph type="sldNum" sz="quarter" idx="12"/>
          </p:nvPr>
        </p:nvSpPr>
        <p:spPr>
          <a:xfrm>
            <a:off x="9327037" y="6492875"/>
            <a:ext cx="2743200" cy="365125"/>
          </a:xfrm>
        </p:spPr>
        <p:txBody>
          <a:bodyPr/>
          <a:lstStyle/>
          <a:p>
            <a:fld id="{685DEEB0-0D57-4C46-9A3A-CA2E40FA33D3}" type="slidenum">
              <a:rPr lang="en-US" smtClean="0">
                <a:solidFill>
                  <a:srgbClr val="002060"/>
                </a:solidFill>
              </a:rPr>
              <a:t>75</a:t>
            </a:fld>
            <a:endParaRPr lang="en-US" dirty="0">
              <a:solidFill>
                <a:srgbClr val="002060"/>
              </a:solidFill>
            </a:endParaRPr>
          </a:p>
        </p:txBody>
      </p:sp>
      <p:sp>
        <p:nvSpPr>
          <p:cNvPr id="5" name="Rectangle 4">
            <a:extLst>
              <a:ext uri="{FF2B5EF4-FFF2-40B4-BE49-F238E27FC236}">
                <a16:creationId xmlns:a16="http://schemas.microsoft.com/office/drawing/2014/main" id="{27A04BF5-8A2C-4DA7-8C8A-01AB377EDF00}"/>
              </a:ext>
            </a:extLst>
          </p:cNvPr>
          <p:cNvSpPr/>
          <p:nvPr/>
        </p:nvSpPr>
        <p:spPr>
          <a:xfrm>
            <a:off x="335666" y="136525"/>
            <a:ext cx="5984748" cy="2893100"/>
          </a:xfrm>
          <a:prstGeom prst="rect">
            <a:avLst/>
          </a:prstGeom>
        </p:spPr>
        <p:txBody>
          <a:bodyPr wrap="square">
            <a:spAutoFit/>
            <a:scene3d>
              <a:camera prst="orthographicFront"/>
              <a:lightRig rig="threePt" dir="t"/>
            </a:scene3d>
            <a:sp3d extrusionH="57150">
              <a:bevelT w="38100" h="38100"/>
            </a:sp3d>
          </a:bodyPr>
          <a:lstStyle/>
          <a:p>
            <a:pPr lvl="0"/>
            <a:r>
              <a:rPr lang="en-US" sz="2400" dirty="0">
                <a:solidFill>
                  <a:srgbClr val="002060"/>
                </a:solidFill>
                <a:ea typeface="Calibri" panose="020F0502020204030204" pitchFamily="34" charset="0"/>
                <a:cs typeface="Calibri" panose="020F0502020204030204" pitchFamily="34" charset="0"/>
              </a:rPr>
              <a:t>Let us remember the very strong counsel given in </a:t>
            </a:r>
            <a:r>
              <a:rPr lang="en-US" sz="2400" b="1" dirty="0">
                <a:solidFill>
                  <a:srgbClr val="0070C0"/>
                </a:solidFill>
                <a:ea typeface="Calibri" panose="020F0502020204030204" pitchFamily="34" charset="0"/>
                <a:cs typeface="Calibri" panose="020F0502020204030204" pitchFamily="34" charset="0"/>
              </a:rPr>
              <a:t>Jer 33:20, 21, 25, 26:</a:t>
            </a:r>
            <a:br>
              <a:rPr lang="en-US" sz="2400" b="1" dirty="0">
                <a:solidFill>
                  <a:srgbClr val="0070C0"/>
                </a:solidFill>
                <a:ea typeface="Calibri" panose="020F0502020204030204" pitchFamily="34" charset="0"/>
                <a:cs typeface="Calibri" panose="020F0502020204030204" pitchFamily="34" charset="0"/>
              </a:rPr>
            </a:br>
            <a:r>
              <a:rPr lang="en-US" sz="1400" dirty="0">
                <a:solidFill>
                  <a:srgbClr val="002060"/>
                </a:solidFill>
                <a:ea typeface="Calibri" panose="020F0502020204030204" pitchFamily="34" charset="0"/>
                <a:cs typeface="Calibri" panose="020F0502020204030204" pitchFamily="34" charset="0"/>
              </a:rPr>
              <a:t> </a:t>
            </a:r>
          </a:p>
          <a:p>
            <a:pPr lvl="0"/>
            <a:r>
              <a:rPr lang="en-US" sz="2400" b="1" dirty="0">
                <a:solidFill>
                  <a:srgbClr val="002060"/>
                </a:solidFill>
                <a:ea typeface="Calibri" panose="020F0502020204030204" pitchFamily="34" charset="0"/>
                <a:cs typeface="Calibri" panose="020F0502020204030204" pitchFamily="34" charset="0"/>
              </a:rPr>
              <a:t>20</a:t>
            </a:r>
            <a:r>
              <a:rPr lang="en-US" sz="2400" dirty="0">
                <a:solidFill>
                  <a:srgbClr val="002060"/>
                </a:solidFill>
                <a:ea typeface="Calibri" panose="020F0502020204030204" pitchFamily="34" charset="0"/>
                <a:cs typeface="Calibri" panose="020F0502020204030204" pitchFamily="34" charset="0"/>
              </a:rPr>
              <a:t>  Thus says </a:t>
            </a:r>
            <a:r>
              <a:rPr lang="en-US" sz="2400" b="1" dirty="0">
                <a:solidFill>
                  <a:srgbClr val="3333FF"/>
                </a:solidFill>
                <a:ea typeface="Calibri" panose="020F0502020204030204" pitchFamily="34" charset="0"/>
                <a:cs typeface="Calibri" panose="020F0502020204030204" pitchFamily="34" charset="0"/>
              </a:rPr>
              <a:t>YAHUAH</a:t>
            </a:r>
            <a:r>
              <a:rPr lang="en-US" sz="2400" dirty="0">
                <a:solidFill>
                  <a:srgbClr val="002060"/>
                </a:solidFill>
                <a:ea typeface="Calibri" panose="020F0502020204030204" pitchFamily="34" charset="0"/>
                <a:cs typeface="Calibri" panose="020F0502020204030204" pitchFamily="34" charset="0"/>
              </a:rPr>
              <a:t>; </a:t>
            </a:r>
            <a:r>
              <a:rPr lang="en-US" sz="2400" b="1" dirty="0">
                <a:solidFill>
                  <a:srgbClr val="0070C0"/>
                </a:solidFill>
                <a:ea typeface="Calibri" panose="020F0502020204030204" pitchFamily="34" charset="0"/>
                <a:cs typeface="Calibri" panose="020F0502020204030204" pitchFamily="34" charset="0"/>
              </a:rPr>
              <a:t>If ye can </a:t>
            </a:r>
            <a:br>
              <a:rPr lang="en-US" sz="2400" b="1" dirty="0">
                <a:solidFill>
                  <a:srgbClr val="0070C0"/>
                </a:solidFill>
                <a:ea typeface="Calibri" panose="020F0502020204030204" pitchFamily="34" charset="0"/>
                <a:cs typeface="Calibri" panose="020F0502020204030204" pitchFamily="34" charset="0"/>
              </a:rPr>
            </a:br>
            <a:r>
              <a:rPr lang="en-US" sz="2400" b="1" dirty="0">
                <a:solidFill>
                  <a:srgbClr val="0070C0"/>
                </a:solidFill>
                <a:ea typeface="Calibri" panose="020F0502020204030204" pitchFamily="34" charset="0"/>
                <a:cs typeface="Calibri" panose="020F0502020204030204" pitchFamily="34" charset="0"/>
              </a:rPr>
              <a:t>break my covenant of the day, and </a:t>
            </a:r>
            <a:br>
              <a:rPr lang="en-US" sz="2400" b="1" dirty="0">
                <a:solidFill>
                  <a:srgbClr val="0070C0"/>
                </a:solidFill>
                <a:ea typeface="Calibri" panose="020F0502020204030204" pitchFamily="34" charset="0"/>
                <a:cs typeface="Calibri" panose="020F0502020204030204" pitchFamily="34" charset="0"/>
              </a:rPr>
            </a:br>
            <a:r>
              <a:rPr lang="en-US" sz="2400" b="1" dirty="0">
                <a:solidFill>
                  <a:srgbClr val="0070C0"/>
                </a:solidFill>
                <a:ea typeface="Calibri" panose="020F0502020204030204" pitchFamily="34" charset="0"/>
                <a:cs typeface="Calibri" panose="020F0502020204030204" pitchFamily="34" charset="0"/>
              </a:rPr>
              <a:t>my covenant of the night, and that </a:t>
            </a:r>
            <a:br>
              <a:rPr lang="en-US" sz="2400" b="1" dirty="0">
                <a:solidFill>
                  <a:srgbClr val="0070C0"/>
                </a:solidFill>
                <a:ea typeface="Calibri" panose="020F0502020204030204" pitchFamily="34" charset="0"/>
                <a:cs typeface="Calibri" panose="020F0502020204030204" pitchFamily="34" charset="0"/>
              </a:rPr>
            </a:br>
            <a:r>
              <a:rPr lang="en-US" sz="2400" b="1" dirty="0">
                <a:solidFill>
                  <a:srgbClr val="0070C0"/>
                </a:solidFill>
                <a:ea typeface="Calibri" panose="020F0502020204030204" pitchFamily="34" charset="0"/>
                <a:cs typeface="Calibri" panose="020F0502020204030204" pitchFamily="34" charset="0"/>
              </a:rPr>
              <a:t>there should not be day and night in their season</a:t>
            </a:r>
            <a:r>
              <a:rPr lang="en-US" sz="2400" dirty="0">
                <a:solidFill>
                  <a:srgbClr val="0070C0"/>
                </a:solidFill>
                <a:ea typeface="Calibri" panose="020F0502020204030204" pitchFamily="34" charset="0"/>
                <a:cs typeface="Calibri" panose="020F0502020204030204" pitchFamily="34" charset="0"/>
              </a:rPr>
              <a:t>; </a:t>
            </a:r>
          </a:p>
        </p:txBody>
      </p:sp>
      <p:sp>
        <p:nvSpPr>
          <p:cNvPr id="7" name="Rectangle 6">
            <a:extLst>
              <a:ext uri="{FF2B5EF4-FFF2-40B4-BE49-F238E27FC236}">
                <a16:creationId xmlns:a16="http://schemas.microsoft.com/office/drawing/2014/main" id="{9BE36921-CDAE-4A47-9449-5E645C2A542A}"/>
              </a:ext>
            </a:extLst>
          </p:cNvPr>
          <p:cNvSpPr/>
          <p:nvPr/>
        </p:nvSpPr>
        <p:spPr>
          <a:xfrm>
            <a:off x="6617368" y="451409"/>
            <a:ext cx="5221706" cy="6001643"/>
          </a:xfrm>
          <a:prstGeom prst="rect">
            <a:avLst/>
          </a:prstGeom>
        </p:spPr>
        <p:txBody>
          <a:bodyPr wrap="square">
            <a:spAutoFit/>
            <a:scene3d>
              <a:camera prst="orthographicFront"/>
              <a:lightRig rig="threePt" dir="t"/>
            </a:scene3d>
            <a:sp3d extrusionH="57150">
              <a:bevelT w="38100" h="38100"/>
            </a:sp3d>
          </a:bodyPr>
          <a:lstStyle/>
          <a:p>
            <a:r>
              <a:rPr lang="en-US" sz="2400" b="1" dirty="0">
                <a:solidFill>
                  <a:srgbClr val="002060"/>
                </a:solidFill>
                <a:ea typeface="Calibri" panose="020F0502020204030204" pitchFamily="34" charset="0"/>
                <a:cs typeface="Calibri" panose="020F0502020204030204" pitchFamily="34" charset="0"/>
              </a:rPr>
              <a:t>21 </a:t>
            </a:r>
            <a:r>
              <a:rPr lang="en-US" sz="2400" dirty="0">
                <a:solidFill>
                  <a:srgbClr val="002060"/>
                </a:solidFill>
                <a:ea typeface="Calibri" panose="020F0502020204030204" pitchFamily="34" charset="0"/>
                <a:cs typeface="Calibri" panose="020F0502020204030204" pitchFamily="34" charset="0"/>
              </a:rPr>
              <a:t>Then may also my covenant be broken with David my servant, that he should not have a son to reign upon his throne; and with the Leviyiym the priests, my ministers. </a:t>
            </a:r>
            <a:br>
              <a:rPr lang="en-US" sz="2400" dirty="0">
                <a:solidFill>
                  <a:srgbClr val="002060"/>
                </a:solidFill>
                <a:ea typeface="Calibri" panose="020F0502020204030204" pitchFamily="34" charset="0"/>
                <a:cs typeface="Calibri" panose="020F0502020204030204" pitchFamily="34" charset="0"/>
              </a:rPr>
            </a:br>
            <a:r>
              <a:rPr lang="en-US" sz="2400" b="1" dirty="0">
                <a:solidFill>
                  <a:srgbClr val="002060"/>
                </a:solidFill>
              </a:rPr>
              <a:t>25  </a:t>
            </a:r>
            <a:r>
              <a:rPr lang="en-US" sz="2400" dirty="0">
                <a:solidFill>
                  <a:srgbClr val="002060"/>
                </a:solidFill>
              </a:rPr>
              <a:t>Thus says </a:t>
            </a:r>
            <a:r>
              <a:rPr lang="en-US" sz="2400" b="1" dirty="0">
                <a:solidFill>
                  <a:srgbClr val="3333FF"/>
                </a:solidFill>
              </a:rPr>
              <a:t>YAHUAH</a:t>
            </a:r>
            <a:r>
              <a:rPr lang="en-US" sz="2400" dirty="0">
                <a:solidFill>
                  <a:srgbClr val="002060"/>
                </a:solidFill>
              </a:rPr>
              <a:t>; </a:t>
            </a:r>
            <a:r>
              <a:rPr lang="en-US" sz="2400" b="1" dirty="0">
                <a:solidFill>
                  <a:srgbClr val="0070C0"/>
                </a:solidFill>
              </a:rPr>
              <a:t>If my covenant </a:t>
            </a:r>
            <a:r>
              <a:rPr lang="en-US" sz="2400" b="1" i="1" dirty="0">
                <a:solidFill>
                  <a:srgbClr val="0070C0"/>
                </a:solidFill>
              </a:rPr>
              <a:t>be</a:t>
            </a:r>
            <a:r>
              <a:rPr lang="en-US" sz="2400" b="1" dirty="0">
                <a:solidFill>
                  <a:srgbClr val="0070C0"/>
                </a:solidFill>
              </a:rPr>
              <a:t> not with day and night</a:t>
            </a:r>
            <a:r>
              <a:rPr lang="en-US" sz="2400" dirty="0">
                <a:solidFill>
                  <a:srgbClr val="0070C0"/>
                </a:solidFill>
              </a:rPr>
              <a:t>, </a:t>
            </a:r>
            <a:r>
              <a:rPr lang="en-US" sz="2400" i="1" dirty="0">
                <a:solidFill>
                  <a:srgbClr val="002060"/>
                </a:solidFill>
              </a:rPr>
              <a:t>and if</a:t>
            </a:r>
            <a:r>
              <a:rPr lang="en-US" sz="2400" dirty="0">
                <a:solidFill>
                  <a:srgbClr val="002060"/>
                </a:solidFill>
              </a:rPr>
              <a:t> I have not appointed </a:t>
            </a:r>
            <a:br>
              <a:rPr lang="en-US" sz="2400" dirty="0">
                <a:solidFill>
                  <a:srgbClr val="002060"/>
                </a:solidFill>
              </a:rPr>
            </a:br>
            <a:r>
              <a:rPr lang="en-US" sz="2400" dirty="0">
                <a:solidFill>
                  <a:srgbClr val="002060"/>
                </a:solidFill>
              </a:rPr>
              <a:t>the ordinances of heaven and earth; </a:t>
            </a:r>
            <a:br>
              <a:rPr lang="en-US" sz="2400" dirty="0">
                <a:solidFill>
                  <a:srgbClr val="002060"/>
                </a:solidFill>
              </a:rPr>
            </a:br>
            <a:r>
              <a:rPr lang="en-US" sz="2400" b="1" dirty="0">
                <a:solidFill>
                  <a:srgbClr val="002060"/>
                </a:solidFill>
              </a:rPr>
              <a:t>26  </a:t>
            </a:r>
            <a:r>
              <a:rPr lang="en-US" sz="2400" dirty="0">
                <a:solidFill>
                  <a:srgbClr val="002060"/>
                </a:solidFill>
              </a:rPr>
              <a:t>Then will I cast away the seed of Ya`aqov, and David my servant, </a:t>
            </a:r>
            <a:r>
              <a:rPr lang="en-US" sz="2400" i="1" dirty="0">
                <a:solidFill>
                  <a:srgbClr val="002060"/>
                </a:solidFill>
              </a:rPr>
              <a:t>so</a:t>
            </a:r>
            <a:r>
              <a:rPr lang="en-US" sz="2400" dirty="0">
                <a:solidFill>
                  <a:srgbClr val="002060"/>
                </a:solidFill>
              </a:rPr>
              <a:t> that I will not take </a:t>
            </a:r>
            <a:r>
              <a:rPr lang="en-US" sz="2400" i="1" dirty="0">
                <a:solidFill>
                  <a:srgbClr val="002060"/>
                </a:solidFill>
              </a:rPr>
              <a:t>any</a:t>
            </a:r>
            <a:r>
              <a:rPr lang="en-US" sz="2400" dirty="0">
                <a:solidFill>
                  <a:srgbClr val="002060"/>
                </a:solidFill>
              </a:rPr>
              <a:t> of his seed </a:t>
            </a:r>
            <a:r>
              <a:rPr lang="en-US" sz="2400" i="1" dirty="0">
                <a:solidFill>
                  <a:srgbClr val="002060"/>
                </a:solidFill>
              </a:rPr>
              <a:t>to be</a:t>
            </a:r>
            <a:r>
              <a:rPr lang="en-US" sz="2400" dirty="0">
                <a:solidFill>
                  <a:srgbClr val="002060"/>
                </a:solidFill>
              </a:rPr>
              <a:t> rulers over the seed of Avraham, Yitschaq, and Ya`aqov: for I will cause their captivity to return, </a:t>
            </a:r>
            <a:br>
              <a:rPr lang="en-US" sz="2400" dirty="0">
                <a:solidFill>
                  <a:srgbClr val="002060"/>
                </a:solidFill>
              </a:rPr>
            </a:br>
            <a:r>
              <a:rPr lang="en-US" sz="2400" dirty="0">
                <a:solidFill>
                  <a:srgbClr val="002060"/>
                </a:solidFill>
              </a:rPr>
              <a:t>and have mercy on them.</a:t>
            </a:r>
          </a:p>
        </p:txBody>
      </p:sp>
    </p:spTree>
    <p:extLst>
      <p:ext uri="{BB962C8B-B14F-4D97-AF65-F5344CB8AC3E}">
        <p14:creationId xmlns:p14="http://schemas.microsoft.com/office/powerpoint/2010/main" val="19870163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250"/>
                                        <p:tgtEl>
                                          <p:spTgt spid="7"/>
                                        </p:tgtEl>
                                      </p:cBhvr>
                                    </p:animEffect>
                                    <p:anim calcmode="lin" valueType="num">
                                      <p:cBhvr>
                                        <p:cTn id="8" dur="1250" fill="hold"/>
                                        <p:tgtEl>
                                          <p:spTgt spid="7"/>
                                        </p:tgtEl>
                                        <p:attrNameLst>
                                          <p:attrName>ppt_x</p:attrName>
                                        </p:attrNameLst>
                                      </p:cBhvr>
                                      <p:tavLst>
                                        <p:tav tm="0">
                                          <p:val>
                                            <p:strVal val="#ppt_x"/>
                                          </p:val>
                                        </p:tav>
                                        <p:tav tm="100000">
                                          <p:val>
                                            <p:strVal val="#ppt_x"/>
                                          </p:val>
                                        </p:tav>
                                      </p:tavLst>
                                    </p:anim>
                                    <p:anim calcmode="lin" valueType="num">
                                      <p:cBhvr>
                                        <p:cTn id="9" dur="12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louds in the sky&#10;&#10;Description automatically generated">
            <a:extLst>
              <a:ext uri="{FF2B5EF4-FFF2-40B4-BE49-F238E27FC236}">
                <a16:creationId xmlns:a16="http://schemas.microsoft.com/office/drawing/2014/main" id="{4D8491D4-C609-46B6-970B-FE5E8E7E6BE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5486380" cy="6857990"/>
          </a:xfrm>
          <a:prstGeom prst="rect">
            <a:avLst/>
          </a:prstGeom>
          <a:scene3d>
            <a:camera prst="orthographicFront"/>
            <a:lightRig rig="threePt" dir="t"/>
          </a:scene3d>
          <a:sp3d>
            <a:bevelT/>
          </a:sp3d>
        </p:spPr>
      </p:pic>
      <p:sp>
        <p:nvSpPr>
          <p:cNvPr id="4" name="Rectangle 3">
            <a:extLst>
              <a:ext uri="{FF2B5EF4-FFF2-40B4-BE49-F238E27FC236}">
                <a16:creationId xmlns:a16="http://schemas.microsoft.com/office/drawing/2014/main" id="{F58D6487-206D-4B1A-B9E8-1FE75CA51765}"/>
              </a:ext>
            </a:extLst>
          </p:cNvPr>
          <p:cNvSpPr/>
          <p:nvPr/>
        </p:nvSpPr>
        <p:spPr>
          <a:xfrm>
            <a:off x="5826175" y="291765"/>
            <a:ext cx="6305550" cy="6740307"/>
          </a:xfrm>
          <a:prstGeom prst="rect">
            <a:avLst/>
          </a:prstGeom>
        </p:spPr>
        <p:txBody>
          <a:bodyPr wrap="square">
            <a:spAutoFit/>
            <a:scene3d>
              <a:camera prst="orthographicFront"/>
              <a:lightRig rig="threePt" dir="t"/>
            </a:scene3d>
            <a:sp3d extrusionH="57150">
              <a:bevelT w="38100" h="38100"/>
            </a:sp3d>
          </a:bodyPr>
          <a:lstStyle/>
          <a:p>
            <a:pPr marR="0" lvl="0">
              <a:spcBef>
                <a:spcPts val="0"/>
              </a:spcBef>
              <a:spcAft>
                <a:spcPts val="0"/>
              </a:spcAft>
            </a:pPr>
            <a:r>
              <a:rPr lang="en-US" sz="2700" b="1" u="sng" dirty="0">
                <a:solidFill>
                  <a:srgbClr val="0070C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Season</a:t>
            </a:r>
            <a:r>
              <a:rPr lang="en-US" sz="2700" b="1" dirty="0">
                <a:solidFill>
                  <a:srgbClr val="0070C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 </a:t>
            </a:r>
            <a:r>
              <a:rPr lang="en-US" sz="2700" b="1" u="sng" dirty="0">
                <a:solidFill>
                  <a:srgbClr val="0070C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H6256</a:t>
            </a:r>
            <a:r>
              <a:rPr lang="en-US" sz="2700" b="1" dirty="0">
                <a:solidFill>
                  <a:srgbClr val="0070C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27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&lt;`eth&gt;; from </a:t>
            </a:r>
            <a:r>
              <a:rPr lang="en-US" sz="2700" b="1" u="sng"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H5703</a:t>
            </a:r>
            <a:r>
              <a:rPr lang="en-US" sz="27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2700" b="1" u="sng"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time</a:t>
            </a:r>
            <a:r>
              <a:rPr lang="en-US" sz="27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2700" b="1" dirty="0">
                <a:effectLst>
                  <a:glow rad="127000">
                    <a:srgbClr val="00FF99"/>
                  </a:glow>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especially now</a:t>
            </a:r>
            <a:r>
              <a:rPr lang="en-US" sz="27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when, etc.:  </a:t>
            </a:r>
            <a:br>
              <a:rPr lang="en-US" sz="27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r>
              <a:rPr lang="en-US" sz="27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KJV -  after, [al-] ways, certain, continually, evening, long, (due) season, so [long] as, [even-, evening, noon-] tide, ([meal-]), what) time, when.</a:t>
            </a:r>
          </a:p>
          <a:p>
            <a:pPr marL="457200" marR="0" lvl="0" indent="-457200">
              <a:spcBef>
                <a:spcPts val="0"/>
              </a:spcBef>
              <a:spcAft>
                <a:spcPts val="0"/>
              </a:spcAft>
              <a:buFont typeface="Arial" panose="020B0604020202020204" pitchFamily="34" charset="0"/>
              <a:buChar char="•"/>
            </a:pPr>
            <a:r>
              <a:rPr lang="en-US" sz="2700" b="1" i="1" dirty="0">
                <a:solidFill>
                  <a:srgbClr val="0070C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Bottom Line:</a:t>
            </a:r>
            <a:r>
              <a:rPr lang="en-US" sz="2700" b="1" dirty="0">
                <a:solidFill>
                  <a:srgbClr val="0070C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27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If we break the Father’s covenant of </a:t>
            </a:r>
            <a:r>
              <a:rPr lang="en-US" sz="2700" b="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day</a:t>
            </a:r>
            <a:r>
              <a:rPr lang="en-US" sz="27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27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and</a:t>
            </a:r>
            <a:r>
              <a:rPr lang="en-US" sz="27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2700" b="1" dirty="0">
                <a:solidFill>
                  <a:srgbClr val="0070C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night,</a:t>
            </a:r>
            <a:r>
              <a:rPr lang="en-US" sz="27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He will break His covenant with us.</a:t>
            </a:r>
          </a:p>
          <a:p>
            <a:pPr marL="457200" marR="0" lvl="0" indent="-457200">
              <a:spcBef>
                <a:spcPts val="0"/>
              </a:spcBef>
              <a:spcAft>
                <a:spcPts val="0"/>
              </a:spcAft>
              <a:buFont typeface="Arial" panose="020B0604020202020204" pitchFamily="34" charset="0"/>
              <a:buChar char="•"/>
            </a:pPr>
            <a:r>
              <a:rPr lang="en-US" sz="27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Where do you stand with </a:t>
            </a:r>
            <a:r>
              <a:rPr lang="en-US" sz="2700" b="1" dirty="0">
                <a:solidFill>
                  <a:srgbClr val="3333FF"/>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Yahusha</a:t>
            </a:r>
            <a:r>
              <a:rPr lang="en-US" sz="27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2700" b="1" dirty="0">
                <a:solidFill>
                  <a:srgbClr val="3333FF"/>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Ha Mashiach </a:t>
            </a:r>
            <a:r>
              <a:rPr lang="en-US" sz="27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and His Covenant?</a:t>
            </a:r>
          </a:p>
          <a:p>
            <a:pPr marL="457200" marR="0" lvl="0" indent="-457200">
              <a:spcBef>
                <a:spcPts val="0"/>
              </a:spcBef>
              <a:spcAft>
                <a:spcPts val="0"/>
              </a:spcAft>
              <a:buFont typeface="Arial" panose="020B0604020202020204" pitchFamily="34" charset="0"/>
              <a:buChar char="•"/>
            </a:pPr>
            <a:r>
              <a:rPr lang="en-US" sz="2700" b="1" dirty="0">
                <a:solidFill>
                  <a:srgbClr val="0070C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How is your faith today? </a:t>
            </a:r>
          </a:p>
          <a:p>
            <a:pPr marR="0" lvl="0">
              <a:spcBef>
                <a:spcPts val="0"/>
              </a:spcBef>
              <a:spcAft>
                <a:spcPts val="0"/>
              </a:spcAft>
            </a:pPr>
            <a:r>
              <a:rPr lang="en-US" sz="27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…On a Rock or Quicksand?</a:t>
            </a:r>
          </a:p>
          <a:p>
            <a:pPr marR="0" lvl="0">
              <a:spcBef>
                <a:spcPts val="0"/>
              </a:spcBef>
              <a:spcAft>
                <a:spcPts val="0"/>
              </a:spcAft>
            </a:pPr>
            <a:endParaRPr lang="en-US" sz="27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F4889C8E-0BEF-458C-BBB7-5D2DCE485CDF}"/>
              </a:ext>
            </a:extLst>
          </p:cNvPr>
          <p:cNvSpPr>
            <a:spLocks noGrp="1"/>
          </p:cNvSpPr>
          <p:nvPr>
            <p:ph type="sldNum" sz="quarter" idx="12"/>
          </p:nvPr>
        </p:nvSpPr>
        <p:spPr>
          <a:xfrm>
            <a:off x="9388525" y="6492828"/>
            <a:ext cx="2743200" cy="365125"/>
          </a:xfrm>
        </p:spPr>
        <p:txBody>
          <a:bodyPr/>
          <a:lstStyle/>
          <a:p>
            <a:fld id="{685DEEB0-0D57-4C46-9A3A-CA2E40FA33D3}" type="slidenum">
              <a:rPr lang="en-US" sz="1800" smtClean="0">
                <a:solidFill>
                  <a:schemeClr val="bg1"/>
                </a:solidFill>
              </a:rPr>
              <a:t>76</a:t>
            </a:fld>
            <a:endParaRPr lang="en-US" dirty="0">
              <a:solidFill>
                <a:schemeClr val="bg1"/>
              </a:solidFill>
            </a:endParaRPr>
          </a:p>
        </p:txBody>
      </p:sp>
      <p:sp>
        <p:nvSpPr>
          <p:cNvPr id="6" name="Slide Number Placeholder 2"/>
          <p:cNvSpPr txBox="1">
            <a:spLocks/>
          </p:cNvSpPr>
          <p:nvPr/>
        </p:nvSpPr>
        <p:spPr>
          <a:xfrm>
            <a:off x="9330481" y="6500914"/>
            <a:ext cx="2743200"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8BB047D-A6CD-43AB-96F0-683C726B586B}" type="slidenum">
              <a:rPr lang="en-US" sz="1400" b="1" smtClean="0"/>
              <a:pPr algn="r"/>
              <a:t>76</a:t>
            </a:fld>
            <a:endParaRPr lang="en-US" b="1" dirty="0"/>
          </a:p>
        </p:txBody>
      </p:sp>
      <p:sp>
        <p:nvSpPr>
          <p:cNvPr id="5" name="Rectangle 4"/>
          <p:cNvSpPr/>
          <p:nvPr/>
        </p:nvSpPr>
        <p:spPr>
          <a:xfrm>
            <a:off x="1309964" y="5702276"/>
            <a:ext cx="2866490"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Edwardian Script ITC" pitchFamily="66" charset="0"/>
              </a:rPr>
              <a:t>The End</a:t>
            </a:r>
          </a:p>
        </p:txBody>
      </p:sp>
    </p:spTree>
    <p:extLst>
      <p:ext uri="{BB962C8B-B14F-4D97-AF65-F5344CB8AC3E}">
        <p14:creationId xmlns:p14="http://schemas.microsoft.com/office/powerpoint/2010/main" val="291433906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2" presetClass="entr" presetSubtype="0" fill="hold" nodeType="after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1000"/>
                                        <p:tgtEl>
                                          <p:spTgt spid="4">
                                            <p:txEl>
                                              <p:pRg st="4" end="4"/>
                                            </p:txEl>
                                          </p:spTgt>
                                        </p:tgtEl>
                                      </p:cBhvr>
                                    </p:animEffect>
                                    <p:anim calcmode="lin" valueType="num">
                                      <p:cBhvr>
                                        <p:cTn id="2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42" presetClass="entr" presetSubtype="0"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8916360" y="1292205"/>
            <a:ext cx="2466181" cy="4509589"/>
            <a:chOff x="5350669" y="3153569"/>
            <a:chExt cx="333375" cy="609600"/>
          </a:xfrm>
          <a:effectLst>
            <a:outerShdw blurRad="571500" dist="50800" dir="5400000" algn="ctr" rotWithShape="0">
              <a:srgbClr val="000000">
                <a:alpha val="43137"/>
              </a:srgbClr>
            </a:outerShdw>
          </a:effectLst>
        </p:grpSpPr>
        <p:sp>
          <p:nvSpPr>
            <p:cNvPr id="8" name="Freeform 5"/>
            <p:cNvSpPr>
              <a:spLocks noEditPoints="1"/>
            </p:cNvSpPr>
            <p:nvPr/>
          </p:nvSpPr>
          <p:spPr bwMode="auto">
            <a:xfrm>
              <a:off x="5350669" y="3153569"/>
              <a:ext cx="333375" cy="609600"/>
            </a:xfrm>
            <a:custGeom>
              <a:avLst/>
              <a:gdLst>
                <a:gd name="T0" fmla="*/ 92 w 102"/>
                <a:gd name="T1" fmla="*/ 186 h 186"/>
                <a:gd name="T2" fmla="*/ 11 w 102"/>
                <a:gd name="T3" fmla="*/ 186 h 186"/>
                <a:gd name="T4" fmla="*/ 0 w 102"/>
                <a:gd name="T5" fmla="*/ 175 h 186"/>
                <a:gd name="T6" fmla="*/ 0 w 102"/>
                <a:gd name="T7" fmla="*/ 11 h 186"/>
                <a:gd name="T8" fmla="*/ 11 w 102"/>
                <a:gd name="T9" fmla="*/ 0 h 186"/>
                <a:gd name="T10" fmla="*/ 92 w 102"/>
                <a:gd name="T11" fmla="*/ 0 h 186"/>
                <a:gd name="T12" fmla="*/ 102 w 102"/>
                <a:gd name="T13" fmla="*/ 11 h 186"/>
                <a:gd name="T14" fmla="*/ 102 w 102"/>
                <a:gd name="T15" fmla="*/ 175 h 186"/>
                <a:gd name="T16" fmla="*/ 92 w 102"/>
                <a:gd name="T17" fmla="*/ 186 h 186"/>
                <a:gd name="T18" fmla="*/ 92 w 102"/>
                <a:gd name="T19" fmla="*/ 186 h 186"/>
                <a:gd name="T20" fmla="*/ 92 w 102"/>
                <a:gd name="T21"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186">
                  <a:moveTo>
                    <a:pt x="92" y="186"/>
                  </a:moveTo>
                  <a:cubicBezTo>
                    <a:pt x="11" y="186"/>
                    <a:pt x="11" y="186"/>
                    <a:pt x="11" y="186"/>
                  </a:cubicBezTo>
                  <a:cubicBezTo>
                    <a:pt x="5" y="186"/>
                    <a:pt x="0" y="181"/>
                    <a:pt x="0" y="175"/>
                  </a:cubicBezTo>
                  <a:cubicBezTo>
                    <a:pt x="0" y="11"/>
                    <a:pt x="0" y="11"/>
                    <a:pt x="0" y="11"/>
                  </a:cubicBezTo>
                  <a:cubicBezTo>
                    <a:pt x="0" y="5"/>
                    <a:pt x="5" y="0"/>
                    <a:pt x="11" y="0"/>
                  </a:cubicBezTo>
                  <a:cubicBezTo>
                    <a:pt x="92" y="0"/>
                    <a:pt x="92" y="0"/>
                    <a:pt x="92" y="0"/>
                  </a:cubicBezTo>
                  <a:cubicBezTo>
                    <a:pt x="98" y="0"/>
                    <a:pt x="102" y="5"/>
                    <a:pt x="102" y="11"/>
                  </a:cubicBezTo>
                  <a:cubicBezTo>
                    <a:pt x="102" y="175"/>
                    <a:pt x="102" y="175"/>
                    <a:pt x="102" y="175"/>
                  </a:cubicBezTo>
                  <a:cubicBezTo>
                    <a:pt x="102" y="181"/>
                    <a:pt x="98" y="186"/>
                    <a:pt x="92" y="186"/>
                  </a:cubicBezTo>
                  <a:close/>
                  <a:moveTo>
                    <a:pt x="92" y="186"/>
                  </a:moveTo>
                  <a:cubicBezTo>
                    <a:pt x="92" y="186"/>
                    <a:pt x="92" y="186"/>
                    <a:pt x="92" y="186"/>
                  </a:cubicBezTo>
                </a:path>
              </a:pathLst>
            </a:custGeom>
            <a:solidFill>
              <a:schemeClr val="tx1"/>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9" name="Rectangle 6"/>
            <p:cNvSpPr>
              <a:spLocks noChangeArrowheads="1"/>
            </p:cNvSpPr>
            <p:nvPr/>
          </p:nvSpPr>
          <p:spPr bwMode="auto">
            <a:xfrm>
              <a:off x="5350669" y="3184743"/>
              <a:ext cx="333375" cy="511559"/>
            </a:xfrm>
            <a:prstGeom prst="rect">
              <a:avLst/>
            </a:prstGeom>
            <a:solidFill>
              <a:schemeClr val="accent1">
                <a:lumMod val="40000"/>
                <a:lumOff val="60000"/>
              </a:schemeClr>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10" name="Freeform 7"/>
            <p:cNvSpPr>
              <a:spLocks noEditPoints="1"/>
            </p:cNvSpPr>
            <p:nvPr/>
          </p:nvSpPr>
          <p:spPr bwMode="auto">
            <a:xfrm>
              <a:off x="5492489" y="3706478"/>
              <a:ext cx="47708" cy="46515"/>
            </a:xfrm>
            <a:custGeom>
              <a:avLst/>
              <a:gdLst>
                <a:gd name="T0" fmla="*/ 19 w 19"/>
                <a:gd name="T1" fmla="*/ 9 h 19"/>
                <a:gd name="T2" fmla="*/ 9 w 19"/>
                <a:gd name="T3" fmla="*/ 19 h 19"/>
                <a:gd name="T4" fmla="*/ 0 w 19"/>
                <a:gd name="T5" fmla="*/ 9 h 19"/>
                <a:gd name="T6" fmla="*/ 9 w 19"/>
                <a:gd name="T7" fmla="*/ 0 h 19"/>
                <a:gd name="T8" fmla="*/ 19 w 19"/>
                <a:gd name="T9" fmla="*/ 9 h 19"/>
                <a:gd name="T10" fmla="*/ 19 w 19"/>
                <a:gd name="T11" fmla="*/ 9 h 19"/>
                <a:gd name="T12" fmla="*/ 19 w 19"/>
                <a:gd name="T13" fmla="*/ 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9" y="9"/>
                  </a:moveTo>
                  <a:cubicBezTo>
                    <a:pt x="19" y="15"/>
                    <a:pt x="15" y="19"/>
                    <a:pt x="9" y="19"/>
                  </a:cubicBezTo>
                  <a:cubicBezTo>
                    <a:pt x="4" y="19"/>
                    <a:pt x="0" y="15"/>
                    <a:pt x="0" y="9"/>
                  </a:cubicBezTo>
                  <a:cubicBezTo>
                    <a:pt x="0" y="4"/>
                    <a:pt x="4" y="0"/>
                    <a:pt x="9" y="0"/>
                  </a:cubicBezTo>
                  <a:cubicBezTo>
                    <a:pt x="15" y="0"/>
                    <a:pt x="19" y="4"/>
                    <a:pt x="19" y="9"/>
                  </a:cubicBezTo>
                  <a:close/>
                  <a:moveTo>
                    <a:pt x="19" y="9"/>
                  </a:moveTo>
                  <a:cubicBezTo>
                    <a:pt x="19" y="9"/>
                    <a:pt x="19" y="9"/>
                    <a:pt x="19" y="9"/>
                  </a:cubicBezTo>
                </a:path>
              </a:pathLst>
            </a:custGeom>
            <a:solidFill>
              <a:srgbClr val="323A45"/>
            </a:solidFill>
            <a:ln w="9525">
              <a:solidFill>
                <a:schemeClr val="accent2"/>
              </a:solidFill>
              <a:round/>
              <a:headEnd/>
              <a:tailEnd/>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11" name="Freeform 8"/>
            <p:cNvSpPr>
              <a:spLocks noEditPoints="1"/>
            </p:cNvSpPr>
            <p:nvPr/>
          </p:nvSpPr>
          <p:spPr bwMode="auto">
            <a:xfrm>
              <a:off x="5480039" y="3162884"/>
              <a:ext cx="31770" cy="12544"/>
            </a:xfrm>
            <a:custGeom>
              <a:avLst/>
              <a:gdLst>
                <a:gd name="T0" fmla="*/ 16 w 19"/>
                <a:gd name="T1" fmla="*/ 7 h 7"/>
                <a:gd name="T2" fmla="*/ 3 w 19"/>
                <a:gd name="T3" fmla="*/ 7 h 7"/>
                <a:gd name="T4" fmla="*/ 0 w 19"/>
                <a:gd name="T5" fmla="*/ 4 h 7"/>
                <a:gd name="T6" fmla="*/ 3 w 19"/>
                <a:gd name="T7" fmla="*/ 0 h 7"/>
                <a:gd name="T8" fmla="*/ 16 w 19"/>
                <a:gd name="T9" fmla="*/ 0 h 7"/>
                <a:gd name="T10" fmla="*/ 19 w 19"/>
                <a:gd name="T11" fmla="*/ 4 h 7"/>
                <a:gd name="T12" fmla="*/ 16 w 19"/>
                <a:gd name="T13" fmla="*/ 7 h 7"/>
                <a:gd name="T14" fmla="*/ 16 w 19"/>
                <a:gd name="T15" fmla="*/ 7 h 7"/>
                <a:gd name="T16" fmla="*/ 16 w 19"/>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7">
                  <a:moveTo>
                    <a:pt x="16" y="7"/>
                  </a:moveTo>
                  <a:cubicBezTo>
                    <a:pt x="3" y="7"/>
                    <a:pt x="3" y="7"/>
                    <a:pt x="3" y="7"/>
                  </a:cubicBezTo>
                  <a:cubicBezTo>
                    <a:pt x="2" y="7"/>
                    <a:pt x="0" y="5"/>
                    <a:pt x="0" y="4"/>
                  </a:cubicBezTo>
                  <a:cubicBezTo>
                    <a:pt x="0" y="2"/>
                    <a:pt x="2" y="0"/>
                    <a:pt x="3" y="0"/>
                  </a:cubicBezTo>
                  <a:cubicBezTo>
                    <a:pt x="16" y="0"/>
                    <a:pt x="16" y="0"/>
                    <a:pt x="16" y="0"/>
                  </a:cubicBezTo>
                  <a:cubicBezTo>
                    <a:pt x="18" y="0"/>
                    <a:pt x="19" y="2"/>
                    <a:pt x="19" y="4"/>
                  </a:cubicBezTo>
                  <a:cubicBezTo>
                    <a:pt x="19" y="5"/>
                    <a:pt x="18" y="7"/>
                    <a:pt x="16" y="7"/>
                  </a:cubicBezTo>
                  <a:close/>
                  <a:moveTo>
                    <a:pt x="16" y="7"/>
                  </a:moveTo>
                  <a:cubicBezTo>
                    <a:pt x="16" y="7"/>
                    <a:pt x="16" y="7"/>
                    <a:pt x="16" y="7"/>
                  </a:cubicBezTo>
                </a:path>
              </a:pathLst>
            </a:custGeom>
            <a:solidFill>
              <a:srgbClr val="323A45"/>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12" name="Freeform 9"/>
            <p:cNvSpPr>
              <a:spLocks noEditPoints="1"/>
            </p:cNvSpPr>
            <p:nvPr/>
          </p:nvSpPr>
          <p:spPr bwMode="auto">
            <a:xfrm>
              <a:off x="5546923" y="3162884"/>
              <a:ext cx="15478" cy="12544"/>
            </a:xfrm>
            <a:custGeom>
              <a:avLst/>
              <a:gdLst>
                <a:gd name="T0" fmla="*/ 6 w 9"/>
                <a:gd name="T1" fmla="*/ 7 h 7"/>
                <a:gd name="T2" fmla="*/ 3 w 9"/>
                <a:gd name="T3" fmla="*/ 7 h 7"/>
                <a:gd name="T4" fmla="*/ 0 w 9"/>
                <a:gd name="T5" fmla="*/ 4 h 7"/>
                <a:gd name="T6" fmla="*/ 3 w 9"/>
                <a:gd name="T7" fmla="*/ 0 h 7"/>
                <a:gd name="T8" fmla="*/ 6 w 9"/>
                <a:gd name="T9" fmla="*/ 0 h 7"/>
                <a:gd name="T10" fmla="*/ 9 w 9"/>
                <a:gd name="T11" fmla="*/ 4 h 7"/>
                <a:gd name="T12" fmla="*/ 6 w 9"/>
                <a:gd name="T13" fmla="*/ 7 h 7"/>
                <a:gd name="T14" fmla="*/ 6 w 9"/>
                <a:gd name="T15" fmla="*/ 7 h 7"/>
                <a:gd name="T16" fmla="*/ 6 w 9"/>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
                  <a:moveTo>
                    <a:pt x="6" y="7"/>
                  </a:moveTo>
                  <a:cubicBezTo>
                    <a:pt x="3" y="7"/>
                    <a:pt x="3" y="7"/>
                    <a:pt x="3" y="7"/>
                  </a:cubicBezTo>
                  <a:cubicBezTo>
                    <a:pt x="1" y="7"/>
                    <a:pt x="0" y="5"/>
                    <a:pt x="0" y="4"/>
                  </a:cubicBezTo>
                  <a:cubicBezTo>
                    <a:pt x="0" y="2"/>
                    <a:pt x="1" y="0"/>
                    <a:pt x="3" y="0"/>
                  </a:cubicBezTo>
                  <a:cubicBezTo>
                    <a:pt x="6" y="0"/>
                    <a:pt x="6" y="0"/>
                    <a:pt x="6" y="0"/>
                  </a:cubicBezTo>
                  <a:cubicBezTo>
                    <a:pt x="8" y="0"/>
                    <a:pt x="9" y="2"/>
                    <a:pt x="9" y="4"/>
                  </a:cubicBezTo>
                  <a:cubicBezTo>
                    <a:pt x="9" y="5"/>
                    <a:pt x="8" y="7"/>
                    <a:pt x="6" y="7"/>
                  </a:cubicBezTo>
                  <a:close/>
                  <a:moveTo>
                    <a:pt x="6" y="7"/>
                  </a:moveTo>
                  <a:cubicBezTo>
                    <a:pt x="6" y="7"/>
                    <a:pt x="6" y="7"/>
                    <a:pt x="6" y="7"/>
                  </a:cubicBezTo>
                </a:path>
              </a:pathLst>
            </a:custGeom>
            <a:solidFill>
              <a:srgbClr val="323A45"/>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grpSp>
      <p:pic>
        <p:nvPicPr>
          <p:cNvPr id="48" name="Picture 47">
            <a:extLst>
              <a:ext uri="{FF2B5EF4-FFF2-40B4-BE49-F238E27FC236}">
                <a16:creationId xmlns:a16="http://schemas.microsoft.com/office/drawing/2014/main" id="{A8412191-20F7-4D10-A095-652413EFFB0D}"/>
              </a:ext>
            </a:extLst>
          </p:cNvPr>
          <p:cNvPicPr>
            <a:picLocks noChangeAspect="1"/>
          </p:cNvPicPr>
          <p:nvPr/>
        </p:nvPicPr>
        <p:blipFill>
          <a:blip r:embed="rId2" cstate="email">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tretch>
            <a:fillRect/>
          </a:stretch>
        </p:blipFill>
        <p:spPr>
          <a:xfrm>
            <a:off x="9272403" y="1822779"/>
            <a:ext cx="1779350" cy="1779350"/>
          </a:xfrm>
          <a:prstGeom prst="rect">
            <a:avLst/>
          </a:prstGeom>
        </p:spPr>
      </p:pic>
      <p:sp>
        <p:nvSpPr>
          <p:cNvPr id="17" name="Rectangle 16">
            <a:extLst>
              <a:ext uri="{FF2B5EF4-FFF2-40B4-BE49-F238E27FC236}">
                <a16:creationId xmlns:a16="http://schemas.microsoft.com/office/drawing/2014/main" id="{AEDBB4BE-D183-42FE-B172-CB4DB2F44274}"/>
              </a:ext>
            </a:extLst>
          </p:cNvPr>
          <p:cNvSpPr/>
          <p:nvPr/>
        </p:nvSpPr>
        <p:spPr>
          <a:xfrm>
            <a:off x="2954215" y="2477312"/>
            <a:ext cx="5966375" cy="738664"/>
          </a:xfrm>
          <a:prstGeom prst="rect">
            <a:avLst/>
          </a:prstGeom>
        </p:spPr>
        <p:txBody>
          <a:bodyPr wrap="square">
            <a:spAutoFit/>
          </a:bodyPr>
          <a:lstStyle/>
          <a:p>
            <a:pPr algn="ctr"/>
            <a:r>
              <a:rPr lang="en-US" sz="2400" b="1" dirty="0">
                <a:ln>
                  <a:solidFill>
                    <a:srgbClr val="002060"/>
                  </a:solidFill>
                </a:ln>
                <a:solidFill>
                  <a:schemeClr val="bg1"/>
                </a:solidFill>
                <a:effectLst>
                  <a:glow rad="127000">
                    <a:schemeClr val="accent2">
                      <a:lumMod val="20000"/>
                      <a:lumOff val="80000"/>
                    </a:schemeClr>
                  </a:glow>
                </a:effectLst>
                <a:latin typeface="Calibri" pitchFamily="34" charset="0"/>
                <a:cs typeface="Calibri" pitchFamily="34" charset="0"/>
                <a:hlinkClick r:id="rId4"/>
              </a:rPr>
              <a:t>www.facebook.com/covenantcalendarclub</a:t>
            </a:r>
            <a:r>
              <a:rPr lang="en-US" sz="2400" b="1" dirty="0">
                <a:ln>
                  <a:solidFill>
                    <a:srgbClr val="002060"/>
                  </a:solidFill>
                </a:ln>
                <a:solidFill>
                  <a:schemeClr val="bg1"/>
                </a:solidFill>
                <a:effectLst>
                  <a:glow rad="127000">
                    <a:schemeClr val="accent2">
                      <a:lumMod val="20000"/>
                      <a:lumOff val="80000"/>
                    </a:schemeClr>
                  </a:glow>
                </a:effectLst>
                <a:latin typeface="Calibri" pitchFamily="34" charset="0"/>
                <a:cs typeface="Calibri" pitchFamily="34" charset="0"/>
              </a:rPr>
              <a:t> </a:t>
            </a:r>
          </a:p>
          <a:p>
            <a:pPr algn="ctr"/>
            <a:endParaRPr lang="en-US" b="1" dirty="0">
              <a:solidFill>
                <a:schemeClr val="bg1"/>
              </a:solidFill>
            </a:endParaRPr>
          </a:p>
        </p:txBody>
      </p:sp>
      <p:sp>
        <p:nvSpPr>
          <p:cNvPr id="18" name="Rectangle 17">
            <a:extLst>
              <a:ext uri="{FF2B5EF4-FFF2-40B4-BE49-F238E27FC236}">
                <a16:creationId xmlns:a16="http://schemas.microsoft.com/office/drawing/2014/main" id="{1DC63E14-F77B-4AA8-A787-DBE0FDE189F1}"/>
              </a:ext>
            </a:extLst>
          </p:cNvPr>
          <p:cNvSpPr/>
          <p:nvPr/>
        </p:nvSpPr>
        <p:spPr>
          <a:xfrm>
            <a:off x="1947338" y="3614773"/>
            <a:ext cx="6973252" cy="461665"/>
          </a:xfrm>
          <a:prstGeom prst="rect">
            <a:avLst/>
          </a:prstGeom>
        </p:spPr>
        <p:txBody>
          <a:bodyPr wrap="square">
            <a:spAutoFit/>
          </a:bodyPr>
          <a:lstStyle/>
          <a:p>
            <a:pPr algn="ctr"/>
            <a:r>
              <a:rPr lang="en-US" sz="2400" b="1" dirty="0">
                <a:ln>
                  <a:solidFill>
                    <a:srgbClr val="002060"/>
                  </a:solidFill>
                </a:ln>
                <a:solidFill>
                  <a:schemeClr val="bg1"/>
                </a:solidFill>
                <a:effectLst>
                  <a:glow rad="127000">
                    <a:schemeClr val="accent2">
                      <a:lumMod val="20000"/>
                      <a:lumOff val="80000"/>
                    </a:schemeClr>
                  </a:glow>
                </a:effectLst>
                <a:latin typeface="Calibri" pitchFamily="34" charset="0"/>
                <a:cs typeface="Calibri" pitchFamily="34" charset="0"/>
                <a:hlinkClick r:id="rId5"/>
              </a:rPr>
              <a:t>www.facebook.com/groups/CovenantCalendarClub </a:t>
            </a:r>
            <a:endParaRPr lang="en-US" sz="2400" b="1" dirty="0">
              <a:ln>
                <a:solidFill>
                  <a:srgbClr val="002060"/>
                </a:solidFill>
              </a:ln>
              <a:solidFill>
                <a:schemeClr val="bg1"/>
              </a:solidFill>
              <a:effectLst>
                <a:glow rad="127000">
                  <a:schemeClr val="accent2">
                    <a:lumMod val="20000"/>
                    <a:lumOff val="80000"/>
                  </a:schemeClr>
                </a:glow>
              </a:effectLst>
              <a:latin typeface="Calibri" pitchFamily="34" charset="0"/>
              <a:cs typeface="Calibri" pitchFamily="34" charset="0"/>
            </a:endParaRPr>
          </a:p>
        </p:txBody>
      </p:sp>
      <p:sp>
        <p:nvSpPr>
          <p:cNvPr id="46" name="Rectangle 45">
            <a:extLst>
              <a:ext uri="{FF2B5EF4-FFF2-40B4-BE49-F238E27FC236}">
                <a16:creationId xmlns:a16="http://schemas.microsoft.com/office/drawing/2014/main" id="{BA02B8E2-15F6-459D-A798-2272F406DC0E}"/>
              </a:ext>
            </a:extLst>
          </p:cNvPr>
          <p:cNvSpPr/>
          <p:nvPr/>
        </p:nvSpPr>
        <p:spPr>
          <a:xfrm>
            <a:off x="2622620" y="4715599"/>
            <a:ext cx="6289950" cy="461665"/>
          </a:xfrm>
          <a:prstGeom prst="rect">
            <a:avLst/>
          </a:prstGeom>
        </p:spPr>
        <p:txBody>
          <a:bodyPr wrap="square">
            <a:spAutoFit/>
          </a:bodyPr>
          <a:lstStyle/>
          <a:p>
            <a:pPr algn="ctr"/>
            <a:r>
              <a:rPr lang="en-US" sz="2400" b="1" dirty="0">
                <a:ln>
                  <a:solidFill>
                    <a:srgbClr val="002060"/>
                  </a:solidFill>
                </a:ln>
                <a:solidFill>
                  <a:schemeClr val="bg1"/>
                </a:solidFill>
                <a:effectLst>
                  <a:glow rad="127000">
                    <a:schemeClr val="accent2">
                      <a:lumMod val="20000"/>
                      <a:lumOff val="80000"/>
                    </a:schemeClr>
                  </a:glow>
                </a:effectLst>
                <a:latin typeface="Calibri" pitchFamily="34" charset="0"/>
                <a:cs typeface="Calibri" pitchFamily="34" charset="0"/>
                <a:hlinkClick r:id="rId6"/>
              </a:rPr>
              <a:t>www.youtube.com/c/CovenantCalendarClub</a:t>
            </a:r>
            <a:r>
              <a:rPr lang="en-US" sz="2400" b="1" dirty="0">
                <a:ln>
                  <a:solidFill>
                    <a:srgbClr val="002060"/>
                  </a:solidFill>
                </a:ln>
                <a:solidFill>
                  <a:schemeClr val="bg1"/>
                </a:solidFill>
                <a:effectLst>
                  <a:glow rad="127000">
                    <a:schemeClr val="accent2">
                      <a:lumMod val="20000"/>
                      <a:lumOff val="80000"/>
                    </a:schemeClr>
                  </a:glow>
                </a:effectLst>
                <a:latin typeface="Calibri" pitchFamily="34" charset="0"/>
                <a:cs typeface="Calibri" pitchFamily="34" charset="0"/>
              </a:rPr>
              <a:t>     </a:t>
            </a:r>
            <a:r>
              <a:rPr lang="en-US" sz="2400" b="1" dirty="0">
                <a:ln>
                  <a:solidFill>
                    <a:srgbClr val="002060"/>
                  </a:solidFill>
                </a:ln>
                <a:solidFill>
                  <a:schemeClr val="bg1"/>
                </a:solidFill>
                <a:latin typeface="Calibri" pitchFamily="34" charset="0"/>
                <a:cs typeface="Calibri" pitchFamily="34" charset="0"/>
              </a:rPr>
              <a:t>   </a:t>
            </a:r>
            <a:r>
              <a:rPr lang="en-US" b="1" dirty="0">
                <a:solidFill>
                  <a:schemeClr val="bg1"/>
                </a:solidFill>
              </a:rPr>
              <a:t> </a:t>
            </a:r>
            <a:r>
              <a:rPr lang="en-US" dirty="0">
                <a:solidFill>
                  <a:schemeClr val="bg1"/>
                </a:solidFill>
              </a:rPr>
              <a:t>         </a:t>
            </a:r>
          </a:p>
        </p:txBody>
      </p:sp>
      <p:grpSp>
        <p:nvGrpSpPr>
          <p:cNvPr id="43" name="Group 42">
            <a:extLst>
              <a:ext uri="{FF2B5EF4-FFF2-40B4-BE49-F238E27FC236}">
                <a16:creationId xmlns:a16="http://schemas.microsoft.com/office/drawing/2014/main" id="{3F1D3CBE-E149-4650-B45A-20436041A7A7}"/>
              </a:ext>
            </a:extLst>
          </p:cNvPr>
          <p:cNvGrpSpPr/>
          <p:nvPr/>
        </p:nvGrpSpPr>
        <p:grpSpPr>
          <a:xfrm flipH="1">
            <a:off x="2883877" y="4080689"/>
            <a:ext cx="6036713" cy="674283"/>
            <a:chOff x="0" y="317500"/>
            <a:chExt cx="5508970" cy="897470"/>
          </a:xfrm>
          <a:solidFill>
            <a:schemeClr val="bg1"/>
          </a:solidFill>
        </p:grpSpPr>
        <p:sp>
          <p:nvSpPr>
            <p:cNvPr id="44" name="Freeform 26">
              <a:extLst>
                <a:ext uri="{FF2B5EF4-FFF2-40B4-BE49-F238E27FC236}">
                  <a16:creationId xmlns:a16="http://schemas.microsoft.com/office/drawing/2014/main" id="{1F2F511C-14CE-4DCA-86F2-6A7F7D346C05}"/>
                </a:ext>
              </a:extLst>
            </p:cNvPr>
            <p:cNvSpPr/>
            <p:nvPr/>
          </p:nvSpPr>
          <p:spPr>
            <a:xfrm flipH="1">
              <a:off x="0" y="317500"/>
              <a:ext cx="5508970" cy="897470"/>
            </a:xfrm>
            <a:custGeom>
              <a:avLst/>
              <a:gdLst>
                <a:gd name="connsiteX0" fmla="*/ 0 w 5508970"/>
                <a:gd name="connsiteY0" fmla="*/ 0 h 897470"/>
                <a:gd name="connsiteX1" fmla="*/ 3339651 w 5508970"/>
                <a:gd name="connsiteY1" fmla="*/ 0 h 897470"/>
                <a:gd name="connsiteX2" fmla="*/ 4666535 w 5508970"/>
                <a:gd name="connsiteY2" fmla="*/ 0 h 897470"/>
                <a:gd name="connsiteX3" fmla="*/ 5508970 w 5508970"/>
                <a:gd name="connsiteY3" fmla="*/ 0 h 897470"/>
                <a:gd name="connsiteX4" fmla="*/ 5508970 w 5508970"/>
                <a:gd name="connsiteY4" fmla="*/ 897470 h 897470"/>
                <a:gd name="connsiteX5" fmla="*/ 4666535 w 5508970"/>
                <a:gd name="connsiteY5" fmla="*/ 897470 h 897470"/>
                <a:gd name="connsiteX6" fmla="*/ 3339651 w 5508970"/>
                <a:gd name="connsiteY6" fmla="*/ 897470 h 897470"/>
                <a:gd name="connsiteX7" fmla="*/ 0 w 5508970"/>
                <a:gd name="connsiteY7" fmla="*/ 897470 h 897470"/>
                <a:gd name="connsiteX8" fmla="*/ 448735 w 5508970"/>
                <a:gd name="connsiteY8" fmla="*/ 448735 h 89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8970" h="897470">
                  <a:moveTo>
                    <a:pt x="0" y="0"/>
                  </a:moveTo>
                  <a:lnTo>
                    <a:pt x="3339651" y="0"/>
                  </a:lnTo>
                  <a:lnTo>
                    <a:pt x="4666535" y="0"/>
                  </a:lnTo>
                  <a:lnTo>
                    <a:pt x="5508970" y="0"/>
                  </a:lnTo>
                  <a:lnTo>
                    <a:pt x="5508970" y="897470"/>
                  </a:lnTo>
                  <a:lnTo>
                    <a:pt x="4666535" y="897470"/>
                  </a:lnTo>
                  <a:lnTo>
                    <a:pt x="3339651" y="897470"/>
                  </a:lnTo>
                  <a:lnTo>
                    <a:pt x="0" y="897470"/>
                  </a:lnTo>
                  <a:lnTo>
                    <a:pt x="448735" y="448735"/>
                  </a:lnTo>
                  <a:close/>
                </a:path>
              </a:pathLst>
            </a:custGeom>
            <a:solidFill>
              <a:srgbClr val="BAB87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45" name="Rectangle 44">
              <a:extLst>
                <a:ext uri="{FF2B5EF4-FFF2-40B4-BE49-F238E27FC236}">
                  <a16:creationId xmlns:a16="http://schemas.microsoft.com/office/drawing/2014/main" id="{D274351E-E755-422C-BB58-6F1ABE5757EE}"/>
                </a:ext>
              </a:extLst>
            </p:cNvPr>
            <p:cNvSpPr/>
            <p:nvPr/>
          </p:nvSpPr>
          <p:spPr>
            <a:xfrm>
              <a:off x="331658" y="317500"/>
              <a:ext cx="4361708" cy="860266"/>
            </a:xfrm>
            <a:prstGeom prst="rect">
              <a:avLst/>
            </a:prstGeom>
            <a:solidFill>
              <a:srgbClr val="C00000"/>
            </a:solidFill>
            <a:scene3d>
              <a:camera prst="orthographicFront"/>
              <a:lightRig rig="threePt" dir="t"/>
            </a:scene3d>
            <a:sp3d>
              <a:bevelT/>
            </a:sp3d>
          </p:spPr>
          <p:txBody>
            <a:bodyPr wrap="square">
              <a:spAutoFit/>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chemeClr val="bg1"/>
                  </a:solidFill>
                  <a:latin typeface="Franklin Gothic Book" panose="020B0503020102020204"/>
                </a:rPr>
                <a:t>YouTube Channel</a:t>
              </a:r>
              <a:endParaRPr kumimoji="0" lang="en-US" sz="3600" b="1" i="0" u="none" strike="noStrike" kern="1200" cap="none" spc="0" normalizeH="0" baseline="0" noProof="0" dirty="0">
                <a:ln>
                  <a:noFill/>
                </a:ln>
                <a:solidFill>
                  <a:schemeClr val="bg1"/>
                </a:solidFill>
                <a:effectLst/>
                <a:uLnTx/>
                <a:uFillTx/>
                <a:latin typeface="Franklin Gothic Book" panose="020B0503020102020204"/>
              </a:endParaRPr>
            </a:p>
          </p:txBody>
        </p:sp>
      </p:grpSp>
      <p:grpSp>
        <p:nvGrpSpPr>
          <p:cNvPr id="34" name="Group 33">
            <a:extLst>
              <a:ext uri="{FF2B5EF4-FFF2-40B4-BE49-F238E27FC236}">
                <a16:creationId xmlns:a16="http://schemas.microsoft.com/office/drawing/2014/main" id="{6CA87EA4-C653-436A-B70F-77FD67F07F03}"/>
              </a:ext>
            </a:extLst>
          </p:cNvPr>
          <p:cNvGrpSpPr/>
          <p:nvPr/>
        </p:nvGrpSpPr>
        <p:grpSpPr>
          <a:xfrm flipH="1">
            <a:off x="3024554" y="1842813"/>
            <a:ext cx="5888017" cy="674283"/>
            <a:chOff x="0" y="317500"/>
            <a:chExt cx="5508970" cy="897470"/>
          </a:xfrm>
          <a:solidFill>
            <a:schemeClr val="bg1"/>
          </a:solidFill>
        </p:grpSpPr>
        <p:sp>
          <p:nvSpPr>
            <p:cNvPr id="41" name="Freeform 26">
              <a:extLst>
                <a:ext uri="{FF2B5EF4-FFF2-40B4-BE49-F238E27FC236}">
                  <a16:creationId xmlns:a16="http://schemas.microsoft.com/office/drawing/2014/main" id="{5240ED00-E518-4AA8-8575-036525A65BAB}"/>
                </a:ext>
              </a:extLst>
            </p:cNvPr>
            <p:cNvSpPr/>
            <p:nvPr/>
          </p:nvSpPr>
          <p:spPr>
            <a:xfrm flipH="1">
              <a:off x="0" y="317500"/>
              <a:ext cx="5508970" cy="897470"/>
            </a:xfrm>
            <a:custGeom>
              <a:avLst/>
              <a:gdLst>
                <a:gd name="connsiteX0" fmla="*/ 0 w 5508970"/>
                <a:gd name="connsiteY0" fmla="*/ 0 h 897470"/>
                <a:gd name="connsiteX1" fmla="*/ 3339651 w 5508970"/>
                <a:gd name="connsiteY1" fmla="*/ 0 h 897470"/>
                <a:gd name="connsiteX2" fmla="*/ 4666535 w 5508970"/>
                <a:gd name="connsiteY2" fmla="*/ 0 h 897470"/>
                <a:gd name="connsiteX3" fmla="*/ 5508970 w 5508970"/>
                <a:gd name="connsiteY3" fmla="*/ 0 h 897470"/>
                <a:gd name="connsiteX4" fmla="*/ 5508970 w 5508970"/>
                <a:gd name="connsiteY4" fmla="*/ 897470 h 897470"/>
                <a:gd name="connsiteX5" fmla="*/ 4666535 w 5508970"/>
                <a:gd name="connsiteY5" fmla="*/ 897470 h 897470"/>
                <a:gd name="connsiteX6" fmla="*/ 3339651 w 5508970"/>
                <a:gd name="connsiteY6" fmla="*/ 897470 h 897470"/>
                <a:gd name="connsiteX7" fmla="*/ 0 w 5508970"/>
                <a:gd name="connsiteY7" fmla="*/ 897470 h 897470"/>
                <a:gd name="connsiteX8" fmla="*/ 448735 w 5508970"/>
                <a:gd name="connsiteY8" fmla="*/ 448735 h 89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8970" h="897470">
                  <a:moveTo>
                    <a:pt x="0" y="0"/>
                  </a:moveTo>
                  <a:lnTo>
                    <a:pt x="3339651" y="0"/>
                  </a:lnTo>
                  <a:lnTo>
                    <a:pt x="4666535" y="0"/>
                  </a:lnTo>
                  <a:lnTo>
                    <a:pt x="5508970" y="0"/>
                  </a:lnTo>
                  <a:lnTo>
                    <a:pt x="5508970" y="897470"/>
                  </a:lnTo>
                  <a:lnTo>
                    <a:pt x="4666535" y="897470"/>
                  </a:lnTo>
                  <a:lnTo>
                    <a:pt x="3339651" y="897470"/>
                  </a:lnTo>
                  <a:lnTo>
                    <a:pt x="0" y="897470"/>
                  </a:lnTo>
                  <a:lnTo>
                    <a:pt x="448735" y="448735"/>
                  </a:lnTo>
                  <a:close/>
                </a:path>
              </a:pathLst>
            </a:custGeom>
            <a:solidFill>
              <a:schemeClr val="accent1">
                <a:lumMod val="20000"/>
                <a:lumOff val="8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42" name="Rectangle 41">
              <a:extLst>
                <a:ext uri="{FF2B5EF4-FFF2-40B4-BE49-F238E27FC236}">
                  <a16:creationId xmlns:a16="http://schemas.microsoft.com/office/drawing/2014/main" id="{58913A6E-E2C9-456D-86C9-3328BC64F694}"/>
                </a:ext>
              </a:extLst>
            </p:cNvPr>
            <p:cNvSpPr/>
            <p:nvPr/>
          </p:nvSpPr>
          <p:spPr>
            <a:xfrm>
              <a:off x="331658" y="317500"/>
              <a:ext cx="4361708" cy="860266"/>
            </a:xfrm>
            <a:prstGeom prst="rect">
              <a:avLst/>
            </a:prstGeom>
            <a:solidFill>
              <a:schemeClr val="tx2"/>
            </a:solidFill>
            <a:scene3d>
              <a:camera prst="orthographicFront"/>
              <a:lightRig rig="threePt" dir="t"/>
            </a:scene3d>
            <a:sp3d>
              <a:bevelT/>
            </a:sp3d>
          </p:spPr>
          <p:txBody>
            <a:bodyPr wrap="square">
              <a:spAutoFit/>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Franklin Gothic Book" panose="020B0503020102020204"/>
                  <a:ea typeface="+mn-ea"/>
                  <a:cs typeface="+mn-cs"/>
                </a:rPr>
                <a:t>Facebook Page</a:t>
              </a:r>
            </a:p>
          </p:txBody>
        </p:sp>
      </p:grpSp>
      <p:grpSp>
        <p:nvGrpSpPr>
          <p:cNvPr id="26" name="Group 25"/>
          <p:cNvGrpSpPr/>
          <p:nvPr/>
        </p:nvGrpSpPr>
        <p:grpSpPr>
          <a:xfrm flipH="1">
            <a:off x="2180492" y="2951416"/>
            <a:ext cx="6734912" cy="674283"/>
            <a:chOff x="0" y="317500"/>
            <a:chExt cx="5508970" cy="897470"/>
          </a:xfrm>
          <a:solidFill>
            <a:schemeClr val="bg1"/>
          </a:solidFill>
        </p:grpSpPr>
        <p:sp>
          <p:nvSpPr>
            <p:cNvPr id="27" name="Freeform 26"/>
            <p:cNvSpPr/>
            <p:nvPr/>
          </p:nvSpPr>
          <p:spPr>
            <a:xfrm flipH="1">
              <a:off x="0" y="317500"/>
              <a:ext cx="5508970" cy="897470"/>
            </a:xfrm>
            <a:custGeom>
              <a:avLst/>
              <a:gdLst>
                <a:gd name="connsiteX0" fmla="*/ 0 w 5508970"/>
                <a:gd name="connsiteY0" fmla="*/ 0 h 897470"/>
                <a:gd name="connsiteX1" fmla="*/ 3339651 w 5508970"/>
                <a:gd name="connsiteY1" fmla="*/ 0 h 897470"/>
                <a:gd name="connsiteX2" fmla="*/ 4666535 w 5508970"/>
                <a:gd name="connsiteY2" fmla="*/ 0 h 897470"/>
                <a:gd name="connsiteX3" fmla="*/ 5508970 w 5508970"/>
                <a:gd name="connsiteY3" fmla="*/ 0 h 897470"/>
                <a:gd name="connsiteX4" fmla="*/ 5508970 w 5508970"/>
                <a:gd name="connsiteY4" fmla="*/ 897470 h 897470"/>
                <a:gd name="connsiteX5" fmla="*/ 4666535 w 5508970"/>
                <a:gd name="connsiteY5" fmla="*/ 897470 h 897470"/>
                <a:gd name="connsiteX6" fmla="*/ 3339651 w 5508970"/>
                <a:gd name="connsiteY6" fmla="*/ 897470 h 897470"/>
                <a:gd name="connsiteX7" fmla="*/ 0 w 5508970"/>
                <a:gd name="connsiteY7" fmla="*/ 897470 h 897470"/>
                <a:gd name="connsiteX8" fmla="*/ 448735 w 5508970"/>
                <a:gd name="connsiteY8" fmla="*/ 448735 h 89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8970" h="897470">
                  <a:moveTo>
                    <a:pt x="0" y="0"/>
                  </a:moveTo>
                  <a:lnTo>
                    <a:pt x="3339651" y="0"/>
                  </a:lnTo>
                  <a:lnTo>
                    <a:pt x="4666535" y="0"/>
                  </a:lnTo>
                  <a:lnTo>
                    <a:pt x="5508970" y="0"/>
                  </a:lnTo>
                  <a:lnTo>
                    <a:pt x="5508970" y="897470"/>
                  </a:lnTo>
                  <a:lnTo>
                    <a:pt x="4666535" y="897470"/>
                  </a:lnTo>
                  <a:lnTo>
                    <a:pt x="3339651" y="897470"/>
                  </a:lnTo>
                  <a:lnTo>
                    <a:pt x="0" y="897470"/>
                  </a:lnTo>
                  <a:lnTo>
                    <a:pt x="448735" y="448735"/>
                  </a:lnTo>
                  <a:close/>
                </a:path>
              </a:pathLst>
            </a:custGeom>
            <a:solidFill>
              <a:schemeClr val="accent2">
                <a:lumMod val="20000"/>
                <a:lumOff val="8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28" name="Rectangle 27"/>
            <p:cNvSpPr/>
            <p:nvPr/>
          </p:nvSpPr>
          <p:spPr>
            <a:xfrm>
              <a:off x="331658" y="317500"/>
              <a:ext cx="4361708" cy="860266"/>
            </a:xfrm>
            <a:prstGeom prst="rect">
              <a:avLst/>
            </a:prstGeom>
            <a:solidFill>
              <a:schemeClr val="tx2"/>
            </a:solidFill>
            <a:scene3d>
              <a:camera prst="orthographicFront"/>
              <a:lightRig rig="threePt" dir="t"/>
            </a:scene3d>
            <a:sp3d>
              <a:bevelT/>
            </a:sp3d>
          </p:spPr>
          <p:txBody>
            <a:bodyPr wrap="square">
              <a:spAutoFit/>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Franklin Gothic Book" panose="020B0503020102020204"/>
                  <a:ea typeface="+mn-ea"/>
                  <a:cs typeface="+mn-cs"/>
                </a:rPr>
                <a:t>Facebook Group</a:t>
              </a:r>
            </a:p>
          </p:txBody>
        </p:sp>
      </p:grpSp>
      <p:grpSp>
        <p:nvGrpSpPr>
          <p:cNvPr id="25" name="Group 24"/>
          <p:cNvGrpSpPr/>
          <p:nvPr/>
        </p:nvGrpSpPr>
        <p:grpSpPr>
          <a:xfrm>
            <a:off x="0" y="429094"/>
            <a:ext cx="5508970" cy="674283"/>
            <a:chOff x="0" y="317500"/>
            <a:chExt cx="5508970" cy="897470"/>
          </a:xfrm>
          <a:solidFill>
            <a:schemeClr val="bg1"/>
          </a:solidFill>
        </p:grpSpPr>
        <p:sp>
          <p:nvSpPr>
            <p:cNvPr id="23" name="Freeform 22"/>
            <p:cNvSpPr/>
            <p:nvPr/>
          </p:nvSpPr>
          <p:spPr>
            <a:xfrm flipH="1">
              <a:off x="0" y="317500"/>
              <a:ext cx="5508970" cy="897470"/>
            </a:xfrm>
            <a:custGeom>
              <a:avLst/>
              <a:gdLst>
                <a:gd name="connsiteX0" fmla="*/ 0 w 5508970"/>
                <a:gd name="connsiteY0" fmla="*/ 0 h 897470"/>
                <a:gd name="connsiteX1" fmla="*/ 3339651 w 5508970"/>
                <a:gd name="connsiteY1" fmla="*/ 0 h 897470"/>
                <a:gd name="connsiteX2" fmla="*/ 4666535 w 5508970"/>
                <a:gd name="connsiteY2" fmla="*/ 0 h 897470"/>
                <a:gd name="connsiteX3" fmla="*/ 5508970 w 5508970"/>
                <a:gd name="connsiteY3" fmla="*/ 0 h 897470"/>
                <a:gd name="connsiteX4" fmla="*/ 5508970 w 5508970"/>
                <a:gd name="connsiteY4" fmla="*/ 897470 h 897470"/>
                <a:gd name="connsiteX5" fmla="*/ 4666535 w 5508970"/>
                <a:gd name="connsiteY5" fmla="*/ 897470 h 897470"/>
                <a:gd name="connsiteX6" fmla="*/ 3339651 w 5508970"/>
                <a:gd name="connsiteY6" fmla="*/ 897470 h 897470"/>
                <a:gd name="connsiteX7" fmla="*/ 0 w 5508970"/>
                <a:gd name="connsiteY7" fmla="*/ 897470 h 897470"/>
                <a:gd name="connsiteX8" fmla="*/ 448735 w 5508970"/>
                <a:gd name="connsiteY8" fmla="*/ 448735 h 89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8970" h="897470">
                  <a:moveTo>
                    <a:pt x="0" y="0"/>
                  </a:moveTo>
                  <a:lnTo>
                    <a:pt x="3339651" y="0"/>
                  </a:lnTo>
                  <a:lnTo>
                    <a:pt x="4666535" y="0"/>
                  </a:lnTo>
                  <a:lnTo>
                    <a:pt x="5508970" y="0"/>
                  </a:lnTo>
                  <a:lnTo>
                    <a:pt x="5508970" y="897470"/>
                  </a:lnTo>
                  <a:lnTo>
                    <a:pt x="4666535" y="897470"/>
                  </a:lnTo>
                  <a:lnTo>
                    <a:pt x="3339651" y="897470"/>
                  </a:lnTo>
                  <a:lnTo>
                    <a:pt x="0" y="897470"/>
                  </a:lnTo>
                  <a:lnTo>
                    <a:pt x="448735" y="448735"/>
                  </a:lnTo>
                  <a:close/>
                </a:path>
              </a:pathLst>
            </a:custGeom>
            <a:gradFill flip="none" rotWithShape="1">
              <a:gsLst>
                <a:gs pos="0">
                  <a:srgbClr val="FF3399"/>
                </a:gs>
                <a:gs pos="25000">
                  <a:srgbClr val="FF6633"/>
                </a:gs>
                <a:gs pos="50000">
                  <a:srgbClr val="FFFF00"/>
                </a:gs>
                <a:gs pos="75000">
                  <a:srgbClr val="01A78F"/>
                </a:gs>
                <a:gs pos="100000">
                  <a:srgbClr val="3366FF"/>
                </a:gs>
              </a:gsLst>
              <a:lin ang="54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24" name="Rectangle 23"/>
            <p:cNvSpPr/>
            <p:nvPr/>
          </p:nvSpPr>
          <p:spPr>
            <a:xfrm>
              <a:off x="283611" y="369385"/>
              <a:ext cx="4539406" cy="778335"/>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scene3d>
              <a:camera prst="orthographicFront"/>
              <a:lightRig rig="threePt" dir="t"/>
            </a:scene3d>
            <a:sp3d>
              <a:bevelT/>
            </a:sp3d>
          </p:spPr>
          <p:txBody>
            <a:bodyPr wrap="square">
              <a:spAutoFit/>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Franklin Gothic Book" panose="020B0503020102020204"/>
                  <a:ea typeface="+mn-ea"/>
                  <a:cs typeface="+mn-cs"/>
                </a:rPr>
                <a:t>Covenant Calendar Club</a:t>
              </a:r>
            </a:p>
          </p:txBody>
        </p:sp>
      </p:grpSp>
      <p:grpSp>
        <p:nvGrpSpPr>
          <p:cNvPr id="2" name="Group 1">
            <a:extLst>
              <a:ext uri="{FF2B5EF4-FFF2-40B4-BE49-F238E27FC236}">
                <a16:creationId xmlns:a16="http://schemas.microsoft.com/office/drawing/2014/main" id="{E398A0AB-E6C5-45F7-A8BA-86DC7361BB24}"/>
              </a:ext>
            </a:extLst>
          </p:cNvPr>
          <p:cNvGrpSpPr/>
          <p:nvPr/>
        </p:nvGrpSpPr>
        <p:grpSpPr>
          <a:xfrm>
            <a:off x="664638" y="2116926"/>
            <a:ext cx="1282700" cy="1282700"/>
            <a:chOff x="664638" y="2116926"/>
            <a:chExt cx="1282700" cy="1282700"/>
          </a:xfrm>
        </p:grpSpPr>
        <p:sp>
          <p:nvSpPr>
            <p:cNvPr id="14" name="Rounded Rectangle 13"/>
            <p:cNvSpPr/>
            <p:nvPr/>
          </p:nvSpPr>
          <p:spPr>
            <a:xfrm>
              <a:off x="664638" y="2116926"/>
              <a:ext cx="1282700" cy="1282700"/>
            </a:xfrm>
            <a:prstGeom prst="roundRect">
              <a:avLst>
                <a:gd name="adj" fmla="val 26568"/>
              </a:avLst>
            </a:prstGeom>
            <a:ln>
              <a:noFill/>
            </a:ln>
            <a:effectLst>
              <a:outerShdw blurRad="444500" dist="241300" dir="3300000" algn="ctr" rotWithShape="0">
                <a:schemeClr val="tx1">
                  <a:alpha val="64000"/>
                </a:scheme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pic>
          <p:nvPicPr>
            <p:cNvPr id="5" name="Picture 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92873" y="2356062"/>
              <a:ext cx="841321" cy="841321"/>
            </a:xfrm>
            <a:prstGeom prst="rect">
              <a:avLst/>
            </a:prstGeom>
            <a:scene3d>
              <a:camera prst="orthographicFront"/>
              <a:lightRig rig="threePt" dir="t"/>
            </a:scene3d>
            <a:sp3d>
              <a:bevelT/>
            </a:sp3d>
          </p:spPr>
        </p:pic>
      </p:grpSp>
      <p:grpSp>
        <p:nvGrpSpPr>
          <p:cNvPr id="35" name="Group 34"/>
          <p:cNvGrpSpPr/>
          <p:nvPr/>
        </p:nvGrpSpPr>
        <p:grpSpPr>
          <a:xfrm>
            <a:off x="9659638" y="3304143"/>
            <a:ext cx="1684319" cy="3797301"/>
            <a:chOff x="2658788" y="2636382"/>
            <a:chExt cx="2000798" cy="4510805"/>
          </a:xfrm>
          <a:effectLst>
            <a:outerShdw blurRad="749300" dist="279400" dir="14580000" algn="ctr" rotWithShape="0">
              <a:srgbClr val="000000">
                <a:alpha val="20000"/>
              </a:srgbClr>
            </a:outerShdw>
          </a:effectLst>
        </p:grpSpPr>
        <p:sp>
          <p:nvSpPr>
            <p:cNvPr id="36" name="Freeform 748"/>
            <p:cNvSpPr>
              <a:spLocks/>
            </p:cNvSpPr>
            <p:nvPr/>
          </p:nvSpPr>
          <p:spPr bwMode="auto">
            <a:xfrm rot="10800000" flipH="1">
              <a:off x="2658788" y="2636382"/>
              <a:ext cx="1956350" cy="2831755"/>
            </a:xfrm>
            <a:custGeom>
              <a:avLst/>
              <a:gdLst>
                <a:gd name="T0" fmla="*/ 158 w 392"/>
                <a:gd name="T1" fmla="*/ 110 h 527"/>
                <a:gd name="T2" fmla="*/ 159 w 392"/>
                <a:gd name="T3" fmla="*/ 104 h 527"/>
                <a:gd name="T4" fmla="*/ 166 w 392"/>
                <a:gd name="T5" fmla="*/ 92 h 527"/>
                <a:gd name="T6" fmla="*/ 178 w 392"/>
                <a:gd name="T7" fmla="*/ 86 h 527"/>
                <a:gd name="T8" fmla="*/ 195 w 392"/>
                <a:gd name="T9" fmla="*/ 0 h 527"/>
                <a:gd name="T10" fmla="*/ 361 w 392"/>
                <a:gd name="T11" fmla="*/ 91 h 527"/>
                <a:gd name="T12" fmla="*/ 377 w 392"/>
                <a:gd name="T13" fmla="*/ 101 h 527"/>
                <a:gd name="T14" fmla="*/ 389 w 392"/>
                <a:gd name="T15" fmla="*/ 116 h 527"/>
                <a:gd name="T16" fmla="*/ 392 w 392"/>
                <a:gd name="T17" fmla="*/ 129 h 527"/>
                <a:gd name="T18" fmla="*/ 391 w 392"/>
                <a:gd name="T19" fmla="*/ 337 h 527"/>
                <a:gd name="T20" fmla="*/ 381 w 392"/>
                <a:gd name="T21" fmla="*/ 353 h 527"/>
                <a:gd name="T22" fmla="*/ 364 w 392"/>
                <a:gd name="T23" fmla="*/ 362 h 527"/>
                <a:gd name="T24" fmla="*/ 350 w 392"/>
                <a:gd name="T25" fmla="*/ 362 h 527"/>
                <a:gd name="T26" fmla="*/ 334 w 392"/>
                <a:gd name="T27" fmla="*/ 354 h 527"/>
                <a:gd name="T28" fmla="*/ 325 w 392"/>
                <a:gd name="T29" fmla="*/ 339 h 527"/>
                <a:gd name="T30" fmla="*/ 324 w 392"/>
                <a:gd name="T31" fmla="*/ 330 h 527"/>
                <a:gd name="T32" fmla="*/ 322 w 392"/>
                <a:gd name="T33" fmla="*/ 332 h 527"/>
                <a:gd name="T34" fmla="*/ 319 w 392"/>
                <a:gd name="T35" fmla="*/ 344 h 527"/>
                <a:gd name="T36" fmla="*/ 306 w 392"/>
                <a:gd name="T37" fmla="*/ 358 h 527"/>
                <a:gd name="T38" fmla="*/ 289 w 392"/>
                <a:gd name="T39" fmla="*/ 363 h 527"/>
                <a:gd name="T40" fmla="*/ 276 w 392"/>
                <a:gd name="T41" fmla="*/ 360 h 527"/>
                <a:gd name="T42" fmla="*/ 261 w 392"/>
                <a:gd name="T43" fmla="*/ 349 h 527"/>
                <a:gd name="T44" fmla="*/ 256 w 392"/>
                <a:gd name="T45" fmla="*/ 332 h 527"/>
                <a:gd name="T46" fmla="*/ 254 w 392"/>
                <a:gd name="T47" fmla="*/ 330 h 527"/>
                <a:gd name="T48" fmla="*/ 254 w 392"/>
                <a:gd name="T49" fmla="*/ 332 h 527"/>
                <a:gd name="T50" fmla="*/ 249 w 392"/>
                <a:gd name="T51" fmla="*/ 349 h 527"/>
                <a:gd name="T52" fmla="*/ 235 w 392"/>
                <a:gd name="T53" fmla="*/ 360 h 527"/>
                <a:gd name="T54" fmla="*/ 223 w 392"/>
                <a:gd name="T55" fmla="*/ 363 h 527"/>
                <a:gd name="T56" fmla="*/ 208 w 392"/>
                <a:gd name="T57" fmla="*/ 360 h 527"/>
                <a:gd name="T58" fmla="*/ 197 w 392"/>
                <a:gd name="T59" fmla="*/ 352 h 527"/>
                <a:gd name="T60" fmla="*/ 195 w 392"/>
                <a:gd name="T61" fmla="*/ 504 h 527"/>
                <a:gd name="T62" fmla="*/ 191 w 392"/>
                <a:gd name="T63" fmla="*/ 513 h 527"/>
                <a:gd name="T64" fmla="*/ 179 w 392"/>
                <a:gd name="T65" fmla="*/ 523 h 527"/>
                <a:gd name="T66" fmla="*/ 162 w 392"/>
                <a:gd name="T67" fmla="*/ 527 h 527"/>
                <a:gd name="T68" fmla="*/ 150 w 392"/>
                <a:gd name="T69" fmla="*/ 527 h 527"/>
                <a:gd name="T70" fmla="*/ 134 w 392"/>
                <a:gd name="T71" fmla="*/ 520 h 527"/>
                <a:gd name="T72" fmla="*/ 125 w 392"/>
                <a:gd name="T73" fmla="*/ 509 h 527"/>
                <a:gd name="T74" fmla="*/ 59 w 392"/>
                <a:gd name="T75" fmla="*/ 345 h 527"/>
                <a:gd name="T76" fmla="*/ 51 w 392"/>
                <a:gd name="T77" fmla="*/ 354 h 527"/>
                <a:gd name="T78" fmla="*/ 32 w 392"/>
                <a:gd name="T79" fmla="*/ 358 h 527"/>
                <a:gd name="T80" fmla="*/ 14 w 392"/>
                <a:gd name="T81" fmla="*/ 353 h 527"/>
                <a:gd name="T82" fmla="*/ 5 w 392"/>
                <a:gd name="T83" fmla="*/ 344 h 527"/>
                <a:gd name="T84" fmla="*/ 0 w 392"/>
                <a:gd name="T85" fmla="*/ 328 h 527"/>
                <a:gd name="T86" fmla="*/ 6 w 392"/>
                <a:gd name="T87" fmla="*/ 311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2" h="527">
                  <a:moveTo>
                    <a:pt x="6" y="311"/>
                  </a:moveTo>
                  <a:lnTo>
                    <a:pt x="31" y="279"/>
                  </a:lnTo>
                  <a:lnTo>
                    <a:pt x="158" y="110"/>
                  </a:lnTo>
                  <a:lnTo>
                    <a:pt x="158" y="108"/>
                  </a:lnTo>
                  <a:lnTo>
                    <a:pt x="158" y="108"/>
                  </a:lnTo>
                  <a:lnTo>
                    <a:pt x="159" y="104"/>
                  </a:lnTo>
                  <a:lnTo>
                    <a:pt x="160" y="100"/>
                  </a:lnTo>
                  <a:lnTo>
                    <a:pt x="163" y="96"/>
                  </a:lnTo>
                  <a:lnTo>
                    <a:pt x="166" y="92"/>
                  </a:lnTo>
                  <a:lnTo>
                    <a:pt x="169" y="89"/>
                  </a:lnTo>
                  <a:lnTo>
                    <a:pt x="174" y="87"/>
                  </a:lnTo>
                  <a:lnTo>
                    <a:pt x="178" y="86"/>
                  </a:lnTo>
                  <a:lnTo>
                    <a:pt x="182" y="85"/>
                  </a:lnTo>
                  <a:lnTo>
                    <a:pt x="195" y="85"/>
                  </a:lnTo>
                  <a:lnTo>
                    <a:pt x="195" y="0"/>
                  </a:lnTo>
                  <a:lnTo>
                    <a:pt x="361" y="0"/>
                  </a:lnTo>
                  <a:lnTo>
                    <a:pt x="361" y="91"/>
                  </a:lnTo>
                  <a:lnTo>
                    <a:pt x="361" y="91"/>
                  </a:lnTo>
                  <a:lnTo>
                    <a:pt x="367" y="93"/>
                  </a:lnTo>
                  <a:lnTo>
                    <a:pt x="371" y="97"/>
                  </a:lnTo>
                  <a:lnTo>
                    <a:pt x="377" y="101"/>
                  </a:lnTo>
                  <a:lnTo>
                    <a:pt x="382" y="105"/>
                  </a:lnTo>
                  <a:lnTo>
                    <a:pt x="386" y="110"/>
                  </a:lnTo>
                  <a:lnTo>
                    <a:pt x="389" y="116"/>
                  </a:lnTo>
                  <a:lnTo>
                    <a:pt x="391" y="122"/>
                  </a:lnTo>
                  <a:lnTo>
                    <a:pt x="392" y="129"/>
                  </a:lnTo>
                  <a:lnTo>
                    <a:pt x="392" y="129"/>
                  </a:lnTo>
                  <a:lnTo>
                    <a:pt x="392" y="331"/>
                  </a:lnTo>
                  <a:lnTo>
                    <a:pt x="392" y="331"/>
                  </a:lnTo>
                  <a:lnTo>
                    <a:pt x="391" y="337"/>
                  </a:lnTo>
                  <a:lnTo>
                    <a:pt x="389" y="343"/>
                  </a:lnTo>
                  <a:lnTo>
                    <a:pt x="386" y="348"/>
                  </a:lnTo>
                  <a:lnTo>
                    <a:pt x="381" y="353"/>
                  </a:lnTo>
                  <a:lnTo>
                    <a:pt x="376" y="357"/>
                  </a:lnTo>
                  <a:lnTo>
                    <a:pt x="370" y="360"/>
                  </a:lnTo>
                  <a:lnTo>
                    <a:pt x="364" y="362"/>
                  </a:lnTo>
                  <a:lnTo>
                    <a:pt x="357" y="363"/>
                  </a:lnTo>
                  <a:lnTo>
                    <a:pt x="357" y="363"/>
                  </a:lnTo>
                  <a:lnTo>
                    <a:pt x="350" y="362"/>
                  </a:lnTo>
                  <a:lnTo>
                    <a:pt x="344" y="360"/>
                  </a:lnTo>
                  <a:lnTo>
                    <a:pt x="338" y="358"/>
                  </a:lnTo>
                  <a:lnTo>
                    <a:pt x="334" y="354"/>
                  </a:lnTo>
                  <a:lnTo>
                    <a:pt x="330" y="349"/>
                  </a:lnTo>
                  <a:lnTo>
                    <a:pt x="326" y="344"/>
                  </a:lnTo>
                  <a:lnTo>
                    <a:pt x="325" y="339"/>
                  </a:lnTo>
                  <a:lnTo>
                    <a:pt x="324" y="332"/>
                  </a:lnTo>
                  <a:lnTo>
                    <a:pt x="324" y="332"/>
                  </a:lnTo>
                  <a:lnTo>
                    <a:pt x="324" y="330"/>
                  </a:lnTo>
                  <a:lnTo>
                    <a:pt x="322" y="330"/>
                  </a:lnTo>
                  <a:lnTo>
                    <a:pt x="322" y="330"/>
                  </a:lnTo>
                  <a:lnTo>
                    <a:pt x="322" y="332"/>
                  </a:lnTo>
                  <a:lnTo>
                    <a:pt x="322" y="332"/>
                  </a:lnTo>
                  <a:lnTo>
                    <a:pt x="321" y="339"/>
                  </a:lnTo>
                  <a:lnTo>
                    <a:pt x="319" y="344"/>
                  </a:lnTo>
                  <a:lnTo>
                    <a:pt x="316" y="349"/>
                  </a:lnTo>
                  <a:lnTo>
                    <a:pt x="312" y="354"/>
                  </a:lnTo>
                  <a:lnTo>
                    <a:pt x="306" y="358"/>
                  </a:lnTo>
                  <a:lnTo>
                    <a:pt x="301" y="360"/>
                  </a:lnTo>
                  <a:lnTo>
                    <a:pt x="296" y="362"/>
                  </a:lnTo>
                  <a:lnTo>
                    <a:pt x="289" y="363"/>
                  </a:lnTo>
                  <a:lnTo>
                    <a:pt x="289" y="363"/>
                  </a:lnTo>
                  <a:lnTo>
                    <a:pt x="282" y="362"/>
                  </a:lnTo>
                  <a:lnTo>
                    <a:pt x="276" y="360"/>
                  </a:lnTo>
                  <a:lnTo>
                    <a:pt x="270" y="357"/>
                  </a:lnTo>
                  <a:lnTo>
                    <a:pt x="265" y="354"/>
                  </a:lnTo>
                  <a:lnTo>
                    <a:pt x="261" y="349"/>
                  </a:lnTo>
                  <a:lnTo>
                    <a:pt x="258" y="344"/>
                  </a:lnTo>
                  <a:lnTo>
                    <a:pt x="256" y="338"/>
                  </a:lnTo>
                  <a:lnTo>
                    <a:pt x="256" y="332"/>
                  </a:lnTo>
                  <a:lnTo>
                    <a:pt x="256" y="332"/>
                  </a:lnTo>
                  <a:lnTo>
                    <a:pt x="256" y="330"/>
                  </a:lnTo>
                  <a:lnTo>
                    <a:pt x="254" y="330"/>
                  </a:lnTo>
                  <a:lnTo>
                    <a:pt x="254" y="330"/>
                  </a:lnTo>
                  <a:lnTo>
                    <a:pt x="254" y="332"/>
                  </a:lnTo>
                  <a:lnTo>
                    <a:pt x="254" y="332"/>
                  </a:lnTo>
                  <a:lnTo>
                    <a:pt x="254" y="339"/>
                  </a:lnTo>
                  <a:lnTo>
                    <a:pt x="252" y="344"/>
                  </a:lnTo>
                  <a:lnTo>
                    <a:pt x="249" y="349"/>
                  </a:lnTo>
                  <a:lnTo>
                    <a:pt x="245" y="354"/>
                  </a:lnTo>
                  <a:lnTo>
                    <a:pt x="241" y="358"/>
                  </a:lnTo>
                  <a:lnTo>
                    <a:pt x="235" y="360"/>
                  </a:lnTo>
                  <a:lnTo>
                    <a:pt x="230" y="362"/>
                  </a:lnTo>
                  <a:lnTo>
                    <a:pt x="223" y="363"/>
                  </a:lnTo>
                  <a:lnTo>
                    <a:pt x="223" y="363"/>
                  </a:lnTo>
                  <a:lnTo>
                    <a:pt x="218" y="362"/>
                  </a:lnTo>
                  <a:lnTo>
                    <a:pt x="213" y="361"/>
                  </a:lnTo>
                  <a:lnTo>
                    <a:pt x="208" y="360"/>
                  </a:lnTo>
                  <a:lnTo>
                    <a:pt x="203" y="358"/>
                  </a:lnTo>
                  <a:lnTo>
                    <a:pt x="200" y="355"/>
                  </a:lnTo>
                  <a:lnTo>
                    <a:pt x="197" y="352"/>
                  </a:lnTo>
                  <a:lnTo>
                    <a:pt x="196" y="349"/>
                  </a:lnTo>
                  <a:lnTo>
                    <a:pt x="195" y="345"/>
                  </a:lnTo>
                  <a:lnTo>
                    <a:pt x="195" y="504"/>
                  </a:lnTo>
                  <a:lnTo>
                    <a:pt x="195" y="504"/>
                  </a:lnTo>
                  <a:lnTo>
                    <a:pt x="193" y="509"/>
                  </a:lnTo>
                  <a:lnTo>
                    <a:pt x="191" y="513"/>
                  </a:lnTo>
                  <a:lnTo>
                    <a:pt x="188" y="517"/>
                  </a:lnTo>
                  <a:lnTo>
                    <a:pt x="184" y="520"/>
                  </a:lnTo>
                  <a:lnTo>
                    <a:pt x="179" y="523"/>
                  </a:lnTo>
                  <a:lnTo>
                    <a:pt x="174" y="525"/>
                  </a:lnTo>
                  <a:lnTo>
                    <a:pt x="167" y="527"/>
                  </a:lnTo>
                  <a:lnTo>
                    <a:pt x="162" y="527"/>
                  </a:lnTo>
                  <a:lnTo>
                    <a:pt x="155" y="527"/>
                  </a:lnTo>
                  <a:lnTo>
                    <a:pt x="155" y="527"/>
                  </a:lnTo>
                  <a:lnTo>
                    <a:pt x="150" y="527"/>
                  </a:lnTo>
                  <a:lnTo>
                    <a:pt x="144" y="525"/>
                  </a:lnTo>
                  <a:lnTo>
                    <a:pt x="139" y="523"/>
                  </a:lnTo>
                  <a:lnTo>
                    <a:pt x="134" y="520"/>
                  </a:lnTo>
                  <a:lnTo>
                    <a:pt x="130" y="517"/>
                  </a:lnTo>
                  <a:lnTo>
                    <a:pt x="128" y="513"/>
                  </a:lnTo>
                  <a:lnTo>
                    <a:pt x="125" y="509"/>
                  </a:lnTo>
                  <a:lnTo>
                    <a:pt x="124" y="504"/>
                  </a:lnTo>
                  <a:lnTo>
                    <a:pt x="124" y="260"/>
                  </a:lnTo>
                  <a:lnTo>
                    <a:pt x="59" y="345"/>
                  </a:lnTo>
                  <a:lnTo>
                    <a:pt x="59" y="345"/>
                  </a:lnTo>
                  <a:lnTo>
                    <a:pt x="55" y="350"/>
                  </a:lnTo>
                  <a:lnTo>
                    <a:pt x="51" y="354"/>
                  </a:lnTo>
                  <a:lnTo>
                    <a:pt x="45" y="356"/>
                  </a:lnTo>
                  <a:lnTo>
                    <a:pt x="39" y="358"/>
                  </a:lnTo>
                  <a:lnTo>
                    <a:pt x="32" y="358"/>
                  </a:lnTo>
                  <a:lnTo>
                    <a:pt x="27" y="358"/>
                  </a:lnTo>
                  <a:lnTo>
                    <a:pt x="20" y="356"/>
                  </a:lnTo>
                  <a:lnTo>
                    <a:pt x="14" y="353"/>
                  </a:lnTo>
                  <a:lnTo>
                    <a:pt x="14" y="353"/>
                  </a:lnTo>
                  <a:lnTo>
                    <a:pt x="9" y="349"/>
                  </a:lnTo>
                  <a:lnTo>
                    <a:pt x="5" y="344"/>
                  </a:lnTo>
                  <a:lnTo>
                    <a:pt x="2" y="339"/>
                  </a:lnTo>
                  <a:lnTo>
                    <a:pt x="0" y="333"/>
                  </a:lnTo>
                  <a:lnTo>
                    <a:pt x="0" y="328"/>
                  </a:lnTo>
                  <a:lnTo>
                    <a:pt x="1" y="322"/>
                  </a:lnTo>
                  <a:lnTo>
                    <a:pt x="2" y="316"/>
                  </a:lnTo>
                  <a:lnTo>
                    <a:pt x="6" y="311"/>
                  </a:lnTo>
                  <a:lnTo>
                    <a:pt x="6" y="311"/>
                  </a:lnTo>
                  <a:close/>
                </a:path>
              </a:pathLst>
            </a:custGeom>
            <a:solidFill>
              <a:schemeClr val="accent5">
                <a:lumMod val="40000"/>
                <a:lumOff val="60000"/>
              </a:schemeClr>
            </a:solidFill>
            <a:ln>
              <a:noFill/>
            </a:ln>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37" name="Freeform 749"/>
            <p:cNvSpPr>
              <a:spLocks/>
            </p:cNvSpPr>
            <p:nvPr/>
          </p:nvSpPr>
          <p:spPr bwMode="auto">
            <a:xfrm rot="10800000" flipH="1">
              <a:off x="2670724" y="3619989"/>
              <a:ext cx="311223" cy="264308"/>
            </a:xfrm>
            <a:custGeom>
              <a:avLst/>
              <a:gdLst>
                <a:gd name="T0" fmla="*/ 59 w 59"/>
                <a:gd name="T1" fmla="*/ 24 h 51"/>
                <a:gd name="T2" fmla="*/ 59 w 59"/>
                <a:gd name="T3" fmla="*/ 24 h 51"/>
                <a:gd name="T4" fmla="*/ 52 w 59"/>
                <a:gd name="T5" fmla="*/ 35 h 51"/>
                <a:gd name="T6" fmla="*/ 45 w 59"/>
                <a:gd name="T7" fmla="*/ 41 h 51"/>
                <a:gd name="T8" fmla="*/ 39 w 59"/>
                <a:gd name="T9" fmla="*/ 47 h 51"/>
                <a:gd name="T10" fmla="*/ 35 w 59"/>
                <a:gd name="T11" fmla="*/ 49 h 51"/>
                <a:gd name="T12" fmla="*/ 31 w 59"/>
                <a:gd name="T13" fmla="*/ 50 h 51"/>
                <a:gd name="T14" fmla="*/ 27 w 59"/>
                <a:gd name="T15" fmla="*/ 51 h 51"/>
                <a:gd name="T16" fmla="*/ 22 w 59"/>
                <a:gd name="T17" fmla="*/ 51 h 51"/>
                <a:gd name="T18" fmla="*/ 17 w 59"/>
                <a:gd name="T19" fmla="*/ 50 h 51"/>
                <a:gd name="T20" fmla="*/ 11 w 59"/>
                <a:gd name="T21" fmla="*/ 48 h 51"/>
                <a:gd name="T22" fmla="*/ 6 w 59"/>
                <a:gd name="T23" fmla="*/ 44 h 51"/>
                <a:gd name="T24" fmla="*/ 0 w 59"/>
                <a:gd name="T25" fmla="*/ 40 h 51"/>
                <a:gd name="T26" fmla="*/ 0 w 59"/>
                <a:gd name="T27" fmla="*/ 40 h 51"/>
                <a:gd name="T28" fmla="*/ 0 w 59"/>
                <a:gd name="T29" fmla="*/ 38 h 51"/>
                <a:gd name="T30" fmla="*/ 0 w 59"/>
                <a:gd name="T31" fmla="*/ 36 h 51"/>
                <a:gd name="T32" fmla="*/ 2 w 59"/>
                <a:gd name="T33" fmla="*/ 30 h 51"/>
                <a:gd name="T34" fmla="*/ 6 w 59"/>
                <a:gd name="T35" fmla="*/ 24 h 51"/>
                <a:gd name="T36" fmla="*/ 11 w 59"/>
                <a:gd name="T37" fmla="*/ 17 h 51"/>
                <a:gd name="T38" fmla="*/ 20 w 59"/>
                <a:gd name="T39" fmla="*/ 5 h 51"/>
                <a:gd name="T40" fmla="*/ 24 w 59"/>
                <a:gd name="T41" fmla="*/ 0 h 51"/>
                <a:gd name="T42" fmla="*/ 59 w 59"/>
                <a:gd name="T43" fmla="*/ 2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 h="51">
                  <a:moveTo>
                    <a:pt x="59" y="24"/>
                  </a:moveTo>
                  <a:lnTo>
                    <a:pt x="59" y="24"/>
                  </a:lnTo>
                  <a:lnTo>
                    <a:pt x="52" y="35"/>
                  </a:lnTo>
                  <a:lnTo>
                    <a:pt x="45" y="41"/>
                  </a:lnTo>
                  <a:lnTo>
                    <a:pt x="39" y="47"/>
                  </a:lnTo>
                  <a:lnTo>
                    <a:pt x="35" y="49"/>
                  </a:lnTo>
                  <a:lnTo>
                    <a:pt x="31" y="50"/>
                  </a:lnTo>
                  <a:lnTo>
                    <a:pt x="27" y="51"/>
                  </a:lnTo>
                  <a:lnTo>
                    <a:pt x="22" y="51"/>
                  </a:lnTo>
                  <a:lnTo>
                    <a:pt x="17" y="50"/>
                  </a:lnTo>
                  <a:lnTo>
                    <a:pt x="11" y="48"/>
                  </a:lnTo>
                  <a:lnTo>
                    <a:pt x="6" y="44"/>
                  </a:lnTo>
                  <a:lnTo>
                    <a:pt x="0" y="40"/>
                  </a:lnTo>
                  <a:lnTo>
                    <a:pt x="0" y="40"/>
                  </a:lnTo>
                  <a:lnTo>
                    <a:pt x="0" y="38"/>
                  </a:lnTo>
                  <a:lnTo>
                    <a:pt x="0" y="36"/>
                  </a:lnTo>
                  <a:lnTo>
                    <a:pt x="2" y="30"/>
                  </a:lnTo>
                  <a:lnTo>
                    <a:pt x="6" y="24"/>
                  </a:lnTo>
                  <a:lnTo>
                    <a:pt x="11" y="17"/>
                  </a:lnTo>
                  <a:lnTo>
                    <a:pt x="20" y="5"/>
                  </a:lnTo>
                  <a:lnTo>
                    <a:pt x="24" y="0"/>
                  </a:lnTo>
                  <a:lnTo>
                    <a:pt x="59" y="24"/>
                  </a:lnTo>
                  <a:close/>
                </a:path>
              </a:pathLst>
            </a:custGeom>
            <a:solidFill>
              <a:schemeClr val="bg2">
                <a:lumMod val="90000"/>
              </a:schemeClr>
            </a:solidFill>
            <a:ln>
              <a:noFill/>
            </a:ln>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38" name="Rectangle 750"/>
            <p:cNvSpPr>
              <a:spLocks noChangeArrowheads="1"/>
            </p:cNvSpPr>
            <p:nvPr/>
          </p:nvSpPr>
          <p:spPr bwMode="auto">
            <a:xfrm rot="10800000" flipH="1">
              <a:off x="3548038" y="5317087"/>
              <a:ext cx="1022624" cy="377566"/>
            </a:xfrm>
            <a:prstGeom prst="rect">
              <a:avLst/>
            </a:prstGeom>
            <a:solidFill>
              <a:schemeClr val="accent3">
                <a:lumMod val="60000"/>
                <a:lumOff val="40000"/>
              </a:schemeClr>
            </a:solidFill>
            <a:ln>
              <a:noFill/>
            </a:ln>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39" name="Rectangle 751"/>
            <p:cNvSpPr>
              <a:spLocks noChangeArrowheads="1"/>
            </p:cNvSpPr>
            <p:nvPr/>
          </p:nvSpPr>
          <p:spPr bwMode="auto">
            <a:xfrm rot="10800000" flipH="1">
              <a:off x="3503562" y="5619135"/>
              <a:ext cx="1156024" cy="1528052"/>
            </a:xfrm>
            <a:prstGeom prst="rect">
              <a:avLst/>
            </a:prstGeom>
            <a:solidFill>
              <a:schemeClr val="accent3"/>
            </a:solidFill>
            <a:ln>
              <a:noFill/>
            </a:ln>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40" name="Freeform 753"/>
            <p:cNvSpPr>
              <a:spLocks/>
            </p:cNvSpPr>
            <p:nvPr/>
          </p:nvSpPr>
          <p:spPr bwMode="auto">
            <a:xfrm rot="10800000" flipH="1">
              <a:off x="3325712" y="2636382"/>
              <a:ext cx="266774" cy="264308"/>
            </a:xfrm>
            <a:custGeom>
              <a:avLst/>
              <a:gdLst>
                <a:gd name="T0" fmla="*/ 53 w 53"/>
                <a:gd name="T1" fmla="*/ 0 h 44"/>
                <a:gd name="T2" fmla="*/ 53 w 53"/>
                <a:gd name="T3" fmla="*/ 20 h 44"/>
                <a:gd name="T4" fmla="*/ 53 w 53"/>
                <a:gd name="T5" fmla="*/ 20 h 44"/>
                <a:gd name="T6" fmla="*/ 53 w 53"/>
                <a:gd name="T7" fmla="*/ 25 h 44"/>
                <a:gd name="T8" fmla="*/ 51 w 53"/>
                <a:gd name="T9" fmla="*/ 29 h 44"/>
                <a:gd name="T10" fmla="*/ 48 w 53"/>
                <a:gd name="T11" fmla="*/ 33 h 44"/>
                <a:gd name="T12" fmla="*/ 45 w 53"/>
                <a:gd name="T13" fmla="*/ 37 h 44"/>
                <a:gd name="T14" fmla="*/ 42 w 53"/>
                <a:gd name="T15" fmla="*/ 40 h 44"/>
                <a:gd name="T16" fmla="*/ 37 w 53"/>
                <a:gd name="T17" fmla="*/ 42 h 44"/>
                <a:gd name="T18" fmla="*/ 33 w 53"/>
                <a:gd name="T19" fmla="*/ 44 h 44"/>
                <a:gd name="T20" fmla="*/ 29 w 53"/>
                <a:gd name="T21" fmla="*/ 44 h 44"/>
                <a:gd name="T22" fmla="*/ 23 w 53"/>
                <a:gd name="T23" fmla="*/ 44 h 44"/>
                <a:gd name="T24" fmla="*/ 23 w 53"/>
                <a:gd name="T25" fmla="*/ 44 h 44"/>
                <a:gd name="T26" fmla="*/ 19 w 53"/>
                <a:gd name="T27" fmla="*/ 44 h 44"/>
                <a:gd name="T28" fmla="*/ 14 w 53"/>
                <a:gd name="T29" fmla="*/ 42 h 44"/>
                <a:gd name="T30" fmla="*/ 10 w 53"/>
                <a:gd name="T31" fmla="*/ 40 h 44"/>
                <a:gd name="T32" fmla="*/ 7 w 53"/>
                <a:gd name="T33" fmla="*/ 37 h 44"/>
                <a:gd name="T34" fmla="*/ 4 w 53"/>
                <a:gd name="T35" fmla="*/ 33 h 44"/>
                <a:gd name="T36" fmla="*/ 2 w 53"/>
                <a:gd name="T37" fmla="*/ 29 h 44"/>
                <a:gd name="T38" fmla="*/ 0 w 53"/>
                <a:gd name="T39" fmla="*/ 25 h 44"/>
                <a:gd name="T40" fmla="*/ 0 w 53"/>
                <a:gd name="T41" fmla="*/ 20 h 44"/>
                <a:gd name="T42" fmla="*/ 0 w 53"/>
                <a:gd name="T43" fmla="*/ 0 h 44"/>
                <a:gd name="T44" fmla="*/ 53 w 53"/>
                <a:gd name="T45"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44">
                  <a:moveTo>
                    <a:pt x="53" y="0"/>
                  </a:moveTo>
                  <a:lnTo>
                    <a:pt x="53" y="20"/>
                  </a:lnTo>
                  <a:lnTo>
                    <a:pt x="53" y="20"/>
                  </a:lnTo>
                  <a:lnTo>
                    <a:pt x="53" y="25"/>
                  </a:lnTo>
                  <a:lnTo>
                    <a:pt x="51" y="29"/>
                  </a:lnTo>
                  <a:lnTo>
                    <a:pt x="48" y="33"/>
                  </a:lnTo>
                  <a:lnTo>
                    <a:pt x="45" y="37"/>
                  </a:lnTo>
                  <a:lnTo>
                    <a:pt x="42" y="40"/>
                  </a:lnTo>
                  <a:lnTo>
                    <a:pt x="37" y="42"/>
                  </a:lnTo>
                  <a:lnTo>
                    <a:pt x="33" y="44"/>
                  </a:lnTo>
                  <a:lnTo>
                    <a:pt x="29" y="44"/>
                  </a:lnTo>
                  <a:lnTo>
                    <a:pt x="23" y="44"/>
                  </a:lnTo>
                  <a:lnTo>
                    <a:pt x="23" y="44"/>
                  </a:lnTo>
                  <a:lnTo>
                    <a:pt x="19" y="44"/>
                  </a:lnTo>
                  <a:lnTo>
                    <a:pt x="14" y="42"/>
                  </a:lnTo>
                  <a:lnTo>
                    <a:pt x="10" y="40"/>
                  </a:lnTo>
                  <a:lnTo>
                    <a:pt x="7" y="37"/>
                  </a:lnTo>
                  <a:lnTo>
                    <a:pt x="4" y="33"/>
                  </a:lnTo>
                  <a:lnTo>
                    <a:pt x="2" y="29"/>
                  </a:lnTo>
                  <a:lnTo>
                    <a:pt x="0" y="25"/>
                  </a:lnTo>
                  <a:lnTo>
                    <a:pt x="0" y="20"/>
                  </a:lnTo>
                  <a:lnTo>
                    <a:pt x="0" y="0"/>
                  </a:lnTo>
                  <a:lnTo>
                    <a:pt x="53" y="0"/>
                  </a:lnTo>
                  <a:close/>
                </a:path>
              </a:pathLst>
            </a:custGeom>
            <a:solidFill>
              <a:schemeClr val="bg2">
                <a:lumMod val="90000"/>
              </a:schemeClr>
            </a:solidFill>
            <a:ln>
              <a:noFill/>
            </a:ln>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grpSp>
      <p:grpSp>
        <p:nvGrpSpPr>
          <p:cNvPr id="3" name="Group 2">
            <a:extLst>
              <a:ext uri="{FF2B5EF4-FFF2-40B4-BE49-F238E27FC236}">
                <a16:creationId xmlns:a16="http://schemas.microsoft.com/office/drawing/2014/main" id="{674CFCD4-43DE-407A-905B-0D323FCF8F22}"/>
              </a:ext>
            </a:extLst>
          </p:cNvPr>
          <p:cNvGrpSpPr/>
          <p:nvPr/>
        </p:nvGrpSpPr>
        <p:grpSpPr>
          <a:xfrm>
            <a:off x="664638" y="3771825"/>
            <a:ext cx="1282700" cy="1282700"/>
            <a:chOff x="653052" y="3808821"/>
            <a:chExt cx="1282700" cy="1282700"/>
          </a:xfrm>
        </p:grpSpPr>
        <p:sp>
          <p:nvSpPr>
            <p:cNvPr id="47" name="Rounded Rectangle 13">
              <a:extLst>
                <a:ext uri="{FF2B5EF4-FFF2-40B4-BE49-F238E27FC236}">
                  <a16:creationId xmlns:a16="http://schemas.microsoft.com/office/drawing/2014/main" id="{8ADE680E-3D23-4D65-B1A9-49A6C37D1E97}"/>
                </a:ext>
              </a:extLst>
            </p:cNvPr>
            <p:cNvSpPr/>
            <p:nvPr/>
          </p:nvSpPr>
          <p:spPr>
            <a:xfrm>
              <a:off x="653052" y="3808821"/>
              <a:ext cx="1282700" cy="1282700"/>
            </a:xfrm>
            <a:prstGeom prst="roundRect">
              <a:avLst>
                <a:gd name="adj" fmla="val 26568"/>
              </a:avLst>
            </a:prstGeom>
            <a:solidFill>
              <a:srgbClr val="C00000"/>
            </a:solidFill>
            <a:ln>
              <a:noFill/>
            </a:ln>
            <a:effectLst>
              <a:outerShdw blurRad="444500" dist="241300" dir="3300000" algn="ctr" rotWithShape="0">
                <a:schemeClr val="tx1">
                  <a:alpha val="64000"/>
                </a:scheme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pic>
          <p:nvPicPr>
            <p:cNvPr id="31" name="Picture 30">
              <a:extLst>
                <a:ext uri="{FF2B5EF4-FFF2-40B4-BE49-F238E27FC236}">
                  <a16:creationId xmlns:a16="http://schemas.microsoft.com/office/drawing/2014/main" id="{CA14F8F6-9118-4D7A-A305-7D1273F4598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6795" y="3995801"/>
              <a:ext cx="936895" cy="936895"/>
            </a:xfrm>
            <a:prstGeom prst="rect">
              <a:avLst/>
            </a:prstGeom>
            <a:scene3d>
              <a:camera prst="orthographicFront"/>
              <a:lightRig rig="threePt" dir="t"/>
            </a:scene3d>
            <a:sp3d>
              <a:bevelT/>
            </a:sp3d>
          </p:spPr>
        </p:pic>
      </p:grpSp>
      <p:sp>
        <p:nvSpPr>
          <p:cNvPr id="4" name="Slide Number Placeholder 3">
            <a:extLst>
              <a:ext uri="{FF2B5EF4-FFF2-40B4-BE49-F238E27FC236}">
                <a16:creationId xmlns:a16="http://schemas.microsoft.com/office/drawing/2014/main" id="{D90884ED-CDC4-4DAE-9C53-3A059772DA7F}"/>
              </a:ext>
            </a:extLst>
          </p:cNvPr>
          <p:cNvSpPr>
            <a:spLocks noGrp="1"/>
          </p:cNvSpPr>
          <p:nvPr>
            <p:ph type="sldNum" sz="quarter" idx="12"/>
          </p:nvPr>
        </p:nvSpPr>
        <p:spPr/>
        <p:txBody>
          <a:bodyPr/>
          <a:lstStyle/>
          <a:p>
            <a:fld id="{4DA25E94-58F2-4175-967A-930E7B6E3D7C}" type="slidenum">
              <a:rPr lang="en-US" sz="1800" smtClean="0">
                <a:solidFill>
                  <a:schemeClr val="bg1"/>
                </a:solidFill>
              </a:rPr>
              <a:t>77</a:t>
            </a:fld>
            <a:endParaRPr lang="en-US" dirty="0">
              <a:solidFill>
                <a:schemeClr val="bg1"/>
              </a:solidFill>
            </a:endParaRPr>
          </a:p>
        </p:txBody>
      </p:sp>
    </p:spTree>
    <p:extLst>
      <p:ext uri="{BB962C8B-B14F-4D97-AF65-F5344CB8AC3E}">
        <p14:creationId xmlns:p14="http://schemas.microsoft.com/office/powerpoint/2010/main" val="22915534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53197" y="159512"/>
            <a:ext cx="6671056" cy="7119112"/>
          </a:xfrm>
          <a:prstGeom prst="rect">
            <a:avLst/>
          </a:prstGeom>
        </p:spPr>
      </p:pic>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3285" y="191596"/>
            <a:ext cx="6667500" cy="7112000"/>
          </a:xfrm>
          <a:prstGeom prst="rect">
            <a:avLst/>
          </a:prstGeom>
        </p:spPr>
      </p:pic>
      <p:sp>
        <p:nvSpPr>
          <p:cNvPr id="16" name="TextBox 15">
            <a:extLst>
              <a:ext uri="{FF2B5EF4-FFF2-40B4-BE49-F238E27FC236}">
                <a16:creationId xmlns:a16="http://schemas.microsoft.com/office/drawing/2014/main" id="{9C88981C-0A44-4301-8F45-141C9993386A}"/>
              </a:ext>
            </a:extLst>
          </p:cNvPr>
          <p:cNvSpPr txBox="1"/>
          <p:nvPr/>
        </p:nvSpPr>
        <p:spPr>
          <a:xfrm>
            <a:off x="554121" y="152400"/>
            <a:ext cx="4115229" cy="1200329"/>
          </a:xfrm>
          <a:prstGeom prst="rect">
            <a:avLst/>
          </a:prstGeom>
          <a:noFill/>
        </p:spPr>
        <p:txBody>
          <a:bodyPr wrap="none" rtlCol="0">
            <a:spAutoFit/>
            <a:scene3d>
              <a:camera prst="orthographicFront"/>
              <a:lightRig rig="threePt" dir="t"/>
            </a:scene3d>
            <a:sp3d extrusionH="57150">
              <a:bevelT w="38100" h="38100"/>
            </a:sp3d>
          </a:bodyPr>
          <a:lstStyle/>
          <a:p>
            <a:r>
              <a:rPr lang="en-US" sz="7200" dirty="0">
                <a:solidFill>
                  <a:schemeClr val="bg1"/>
                </a:solidFill>
                <a:effectLst>
                  <a:outerShdw blurRad="38100" dist="38100" dir="2700000" algn="tl">
                    <a:srgbClr val="000000">
                      <a:alpha val="43137"/>
                    </a:srgbClr>
                  </a:outerShdw>
                </a:effectLst>
                <a:latin typeface="+mj-lt"/>
              </a:rPr>
              <a:t>Questions</a:t>
            </a:r>
          </a:p>
        </p:txBody>
      </p:sp>
      <p:sp>
        <p:nvSpPr>
          <p:cNvPr id="17" name="Title 23"/>
          <p:cNvSpPr>
            <a:spLocks noGrp="1"/>
          </p:cNvSpPr>
          <p:nvPr>
            <p:ph type="ctrTitle"/>
          </p:nvPr>
        </p:nvSpPr>
        <p:spPr>
          <a:xfrm>
            <a:off x="972568" y="4145106"/>
            <a:ext cx="10264262" cy="2268106"/>
          </a:xfrm>
        </p:spPr>
        <p:txBody>
          <a:bodyPr>
            <a:noAutofit/>
            <a:scene3d>
              <a:camera prst="orthographicFront"/>
              <a:lightRig rig="threePt" dir="t"/>
            </a:scene3d>
            <a:sp3d extrusionH="57150">
              <a:bevelT w="38100" h="38100"/>
            </a:sp3d>
          </a:bodyPr>
          <a:lstStyle/>
          <a:p>
            <a:r>
              <a:rPr lang="en-US" sz="4000" dirty="0">
                <a:ln>
                  <a:solidFill>
                    <a:schemeClr val="accent5">
                      <a:lumMod val="10000"/>
                    </a:schemeClr>
                  </a:solidFill>
                </a:ln>
                <a:solidFill>
                  <a:schemeClr val="bg1"/>
                </a:solidFill>
                <a:effectLst>
                  <a:glow rad="152400">
                    <a:srgbClr val="002060">
                      <a:alpha val="59000"/>
                    </a:srgbClr>
                  </a:glow>
                </a:effectLst>
                <a:hlinkClick r:id="rId4"/>
              </a:rPr>
              <a:t>questions@studythecalendar.com</a:t>
            </a:r>
            <a:r>
              <a:rPr lang="en-US" sz="4000" dirty="0">
                <a:ln>
                  <a:solidFill>
                    <a:schemeClr val="accent5">
                      <a:lumMod val="10000"/>
                    </a:schemeClr>
                  </a:solidFill>
                </a:ln>
                <a:solidFill>
                  <a:schemeClr val="bg1"/>
                </a:solidFill>
                <a:effectLst>
                  <a:glow rad="152400">
                    <a:srgbClr val="002060">
                      <a:alpha val="59000"/>
                    </a:srgbClr>
                  </a:glow>
                </a:effectLst>
              </a:rPr>
              <a:t> </a:t>
            </a:r>
            <a:br>
              <a:rPr lang="en-US" sz="4000" dirty="0">
                <a:ln>
                  <a:solidFill>
                    <a:schemeClr val="accent5">
                      <a:lumMod val="10000"/>
                    </a:schemeClr>
                  </a:solidFill>
                </a:ln>
                <a:solidFill>
                  <a:schemeClr val="bg1"/>
                </a:solidFill>
                <a:effectLst>
                  <a:glow rad="152400">
                    <a:srgbClr val="002060">
                      <a:alpha val="59000"/>
                    </a:srgbClr>
                  </a:glow>
                </a:effectLst>
              </a:rPr>
            </a:br>
            <a:br>
              <a:rPr lang="en-US" sz="2400" dirty="0">
                <a:ln>
                  <a:solidFill>
                    <a:schemeClr val="accent5">
                      <a:lumMod val="10000"/>
                    </a:schemeClr>
                  </a:solidFill>
                </a:ln>
                <a:solidFill>
                  <a:schemeClr val="bg1"/>
                </a:solidFill>
                <a:effectLst>
                  <a:glow rad="152400">
                    <a:srgbClr val="002060">
                      <a:alpha val="59000"/>
                    </a:srgbClr>
                  </a:glow>
                </a:effectLst>
              </a:rPr>
            </a:br>
            <a:r>
              <a:rPr lang="en-US" sz="3600" dirty="0">
                <a:ln>
                  <a:solidFill>
                    <a:schemeClr val="accent5">
                      <a:lumMod val="10000"/>
                    </a:schemeClr>
                  </a:solidFill>
                </a:ln>
                <a:solidFill>
                  <a:schemeClr val="bg1"/>
                </a:solidFill>
                <a:effectLst>
                  <a:glow rad="152400">
                    <a:srgbClr val="002060">
                      <a:alpha val="59000"/>
                    </a:srgbClr>
                  </a:glow>
                </a:effectLst>
                <a:hlinkClick r:id="rId5">
                  <a:extLst>
                    <a:ext uri="{A12FA001-AC4F-418D-AE19-62706E023703}">
                      <ahyp:hlinkClr xmlns:ahyp="http://schemas.microsoft.com/office/drawing/2018/hyperlinkcolor" val="tx"/>
                    </a:ext>
                  </a:extLst>
                </a:hlinkClick>
              </a:rPr>
              <a:t>www.studythecalendar.com/resources</a:t>
            </a:r>
            <a:br>
              <a:rPr lang="en-US" sz="2800" dirty="0">
                <a:solidFill>
                  <a:schemeClr val="bg1"/>
                </a:solidFill>
              </a:rPr>
            </a:br>
            <a:r>
              <a:rPr lang="en-US" sz="2800" dirty="0">
                <a:solidFill>
                  <a:schemeClr val="bg1"/>
                </a:solidFill>
              </a:rPr>
              <a:t>  OR    </a:t>
            </a:r>
            <a:r>
              <a:rPr lang="en-US" sz="3600" dirty="0">
                <a:ln>
                  <a:solidFill>
                    <a:schemeClr val="accent5">
                      <a:lumMod val="10000"/>
                    </a:schemeClr>
                  </a:solidFill>
                </a:ln>
                <a:solidFill>
                  <a:schemeClr val="bg1"/>
                </a:solidFill>
                <a:effectLst>
                  <a:glow rad="152400">
                    <a:srgbClr val="002060">
                      <a:alpha val="59000"/>
                    </a:srgbClr>
                  </a:glow>
                </a:effectLst>
                <a:hlinkClick r:id="rId6"/>
              </a:rPr>
              <a:t>www.covenantcalendar.club</a:t>
            </a:r>
            <a:r>
              <a:rPr lang="en-US" sz="3600" dirty="0">
                <a:ln>
                  <a:solidFill>
                    <a:schemeClr val="accent5">
                      <a:lumMod val="10000"/>
                    </a:schemeClr>
                  </a:solidFill>
                </a:ln>
                <a:solidFill>
                  <a:schemeClr val="bg1"/>
                </a:solidFill>
                <a:effectLst>
                  <a:glow rad="152400">
                    <a:srgbClr val="002060">
                      <a:alpha val="59000"/>
                    </a:srgbClr>
                  </a:glow>
                </a:effectLst>
              </a:rPr>
              <a:t> </a:t>
            </a:r>
          </a:p>
        </p:txBody>
      </p:sp>
      <p:pic>
        <p:nvPicPr>
          <p:cNvPr id="18" name="Picture 17">
            <a:extLst>
              <a:ext uri="{FF2B5EF4-FFF2-40B4-BE49-F238E27FC236}">
                <a16:creationId xmlns:a16="http://schemas.microsoft.com/office/drawing/2014/main" id="{22A107C3-1123-4569-A042-532EBAEC117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089" y="4145106"/>
            <a:ext cx="914479" cy="914479"/>
          </a:xfrm>
          <a:prstGeom prst="rect">
            <a:avLst/>
          </a:prstGeom>
        </p:spPr>
      </p:pic>
      <p:pic>
        <p:nvPicPr>
          <p:cNvPr id="19" name="Graphic 13" descr="Download">
            <a:extLst>
              <a:ext uri="{FF2B5EF4-FFF2-40B4-BE49-F238E27FC236}">
                <a16:creationId xmlns:a16="http://schemas.microsoft.com/office/drawing/2014/main" id="{28328741-E108-4DBE-91C1-4555D6EF04CF}"/>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7280" y="5383139"/>
            <a:ext cx="914400" cy="914400"/>
          </a:xfrm>
          <a:prstGeom prst="rect">
            <a:avLst/>
          </a:prstGeom>
        </p:spPr>
      </p:pic>
      <p:sp>
        <p:nvSpPr>
          <p:cNvPr id="20" name="TextBox 19">
            <a:extLst>
              <a:ext uri="{FF2B5EF4-FFF2-40B4-BE49-F238E27FC236}">
                <a16:creationId xmlns:a16="http://schemas.microsoft.com/office/drawing/2014/main" id="{B9C505DB-1938-4470-80A6-E54CA7FFC3F1}"/>
              </a:ext>
            </a:extLst>
          </p:cNvPr>
          <p:cNvSpPr txBox="1"/>
          <p:nvPr/>
        </p:nvSpPr>
        <p:spPr>
          <a:xfrm>
            <a:off x="465221" y="1885164"/>
            <a:ext cx="4325432" cy="2145268"/>
          </a:xfrm>
          <a:prstGeom prst="roundRect">
            <a:avLst/>
          </a:prstGeom>
          <a:solidFill>
            <a:schemeClr val="bg1">
              <a:alpha val="26000"/>
            </a:schemeClr>
          </a:solidFill>
          <a:ln w="57150">
            <a:solidFill>
              <a:srgbClr val="002060"/>
            </a:solidFill>
          </a:ln>
          <a:scene3d>
            <a:camera prst="orthographicFront"/>
            <a:lightRig rig="threePt" dir="t"/>
          </a:scene3d>
          <a:sp3d>
            <a:bevelT/>
          </a:sp3d>
        </p:spPr>
        <p:txBody>
          <a:bodyPr wrap="square" rtlCol="0">
            <a:spAutoFit/>
          </a:bodyPr>
          <a:lstStyle/>
          <a:p>
            <a:pPr algn="ctr"/>
            <a:r>
              <a:rPr lang="en-US" sz="2400" dirty="0">
                <a:solidFill>
                  <a:srgbClr val="002060"/>
                </a:solidFill>
                <a:effectLst>
                  <a:glow rad="127000">
                    <a:schemeClr val="bg1">
                      <a:lumMod val="95000"/>
                    </a:schemeClr>
                  </a:glow>
                  <a:outerShdw blurRad="38100" dist="38100" dir="2700000" algn="tl">
                    <a:srgbClr val="000000">
                      <a:alpha val="43137"/>
                    </a:srgbClr>
                  </a:outerShdw>
                </a:effectLst>
                <a:latin typeface="Comic Sans MS" pitchFamily="66" charset="0"/>
              </a:rPr>
              <a:t>If you need assistance with this information, please send your questions to Timothy Astleford or Charlene Fortsch.</a:t>
            </a:r>
          </a:p>
        </p:txBody>
      </p:sp>
      <p:pic>
        <p:nvPicPr>
          <p:cNvPr id="21" name="Picture 20">
            <a:extLst>
              <a:ext uri="{FF2B5EF4-FFF2-40B4-BE49-F238E27FC236}">
                <a16:creationId xmlns:a16="http://schemas.microsoft.com/office/drawing/2014/main" id="{A8412191-20F7-4D10-A095-652413EFFB0D}"/>
              </a:ext>
            </a:extLst>
          </p:cNvPr>
          <p:cNvPicPr>
            <a:picLocks noChangeAspect="1"/>
          </p:cNvPicPr>
          <p:nvPr/>
        </p:nvPicPr>
        <p:blipFill>
          <a:blip r:embed="rId10" cstate="email">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a:ext>
            </a:extLst>
          </a:blip>
          <a:stretch>
            <a:fillRect/>
          </a:stretch>
        </p:blipFill>
        <p:spPr>
          <a:xfrm>
            <a:off x="9489749" y="317963"/>
            <a:ext cx="2403717" cy="2403717"/>
          </a:xfrm>
          <a:prstGeom prst="rect">
            <a:avLst/>
          </a:prstGeom>
        </p:spPr>
      </p:pic>
      <p:sp>
        <p:nvSpPr>
          <p:cNvPr id="12" name="Slide Number Placeholder 2"/>
          <p:cNvSpPr txBox="1">
            <a:spLocks/>
          </p:cNvSpPr>
          <p:nvPr/>
        </p:nvSpPr>
        <p:spPr>
          <a:xfrm>
            <a:off x="9320007" y="6500914"/>
            <a:ext cx="2743200"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8BB047D-A6CD-43AB-96F0-683C726B586B}" type="slidenum">
              <a:rPr lang="en-US" sz="1400" b="1" smtClean="0"/>
              <a:pPr algn="r"/>
              <a:t>78</a:t>
            </a:fld>
            <a:endParaRPr lang="en-US" b="1" dirty="0"/>
          </a:p>
        </p:txBody>
      </p:sp>
      <p:pic>
        <p:nvPicPr>
          <p:cNvPr id="2" name="Picture 1"/>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8802376" y="3295707"/>
            <a:ext cx="3260831" cy="3205207"/>
          </a:xfrm>
          <a:prstGeom prst="rect">
            <a:avLst/>
          </a:prstGeom>
        </p:spPr>
      </p:pic>
    </p:spTree>
    <p:extLst>
      <p:ext uri="{BB962C8B-B14F-4D97-AF65-F5344CB8AC3E}">
        <p14:creationId xmlns:p14="http://schemas.microsoft.com/office/powerpoint/2010/main" val="1942367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B548D6-F834-4485-8EC6-666179D57E41}"/>
              </a:ext>
            </a:extLst>
          </p:cNvPr>
          <p:cNvSpPr/>
          <p:nvPr/>
        </p:nvSpPr>
        <p:spPr>
          <a:xfrm>
            <a:off x="304800" y="655319"/>
            <a:ext cx="5120640" cy="5632311"/>
          </a:xfrm>
          <a:prstGeom prst="rect">
            <a:avLst/>
          </a:prstGeom>
        </p:spPr>
        <p:txBody>
          <a:bodyPr wrap="square">
            <a:spAutoFit/>
          </a:bodyPr>
          <a:lstStyle/>
          <a:p>
            <a:pPr lvl="0" algn="ctr"/>
            <a:r>
              <a:rPr lang="en-US" sz="3600" dirty="0">
                <a:effectLst>
                  <a:outerShdw blurRad="38100" dist="38100" dir="2700000" algn="tl">
                    <a:srgbClr val="000000">
                      <a:alpha val="43137"/>
                    </a:srgbClr>
                  </a:outerShdw>
                </a:effectLst>
                <a:latin typeface="Tahoma"/>
              </a:rPr>
              <a:t>Given the cultural context of ancient Egypt, the perceptive ancient Hebrew reader would have realized the connection between Pharaoh’s impudent statement in </a:t>
            </a:r>
            <a:r>
              <a:rPr lang="en-US" sz="3600" dirty="0" err="1">
                <a:effectLst>
                  <a:outerShdw blurRad="38100" dist="38100" dir="2700000" algn="tl">
                    <a:srgbClr val="000000">
                      <a:alpha val="43137"/>
                    </a:srgbClr>
                  </a:outerShdw>
                </a:effectLst>
                <a:latin typeface="Tahoma"/>
              </a:rPr>
              <a:t>Exo</a:t>
            </a:r>
            <a:r>
              <a:rPr lang="en-US" sz="3600" dirty="0">
                <a:effectLst>
                  <a:outerShdw blurRad="38100" dist="38100" dir="2700000" algn="tl">
                    <a:srgbClr val="000000">
                      <a:alpha val="43137"/>
                    </a:srgbClr>
                  </a:outerShdw>
                </a:effectLst>
                <a:latin typeface="Tahoma"/>
              </a:rPr>
              <a:t> 10:10 and the subsequent narrative. </a:t>
            </a:r>
            <a:endParaRPr lang="en-US" sz="3600" b="1" dirty="0">
              <a:solidFill>
                <a:srgbClr val="C00000"/>
              </a:solidFill>
              <a:effectLst>
                <a:outerShdw blurRad="38100" dist="38100" dir="2700000" algn="tl">
                  <a:srgbClr val="000000">
                    <a:alpha val="43137"/>
                  </a:srgbClr>
                </a:outerShdw>
              </a:effectLst>
              <a:latin typeface="Tahoma"/>
            </a:endParaRPr>
          </a:p>
        </p:txBody>
      </p:sp>
      <p:sp>
        <p:nvSpPr>
          <p:cNvPr id="5" name="Slide Number Placeholder 2"/>
          <p:cNvSpPr txBox="1">
            <a:spLocks/>
          </p:cNvSpPr>
          <p:nvPr/>
        </p:nvSpPr>
        <p:spPr>
          <a:xfrm>
            <a:off x="9330481" y="6500914"/>
            <a:ext cx="2743200"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8BB047D-A6CD-43AB-96F0-683C726B586B}" type="slidenum">
              <a:rPr lang="en-US" sz="1400" b="1" smtClean="0"/>
              <a:pPr algn="r"/>
              <a:t>8</a:t>
            </a:fld>
            <a:endParaRPr lang="en-US" b="1" dirty="0"/>
          </a:p>
        </p:txBody>
      </p:sp>
      <p:pic>
        <p:nvPicPr>
          <p:cNvPr id="1026" name="Picture 2" descr="C:\Users\Rae\Desktop\Ra and other god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13120" y="199071"/>
            <a:ext cx="5798611" cy="4117013"/>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4B548D6-F834-4485-8EC6-666179D57E41}"/>
              </a:ext>
            </a:extLst>
          </p:cNvPr>
          <p:cNvSpPr/>
          <p:nvPr/>
        </p:nvSpPr>
        <p:spPr>
          <a:xfrm>
            <a:off x="5913120" y="4316084"/>
            <a:ext cx="5798611" cy="2246769"/>
          </a:xfrm>
          <a:prstGeom prst="rect">
            <a:avLst/>
          </a:prstGeom>
        </p:spPr>
        <p:txBody>
          <a:bodyPr wrap="square">
            <a:spAutoFit/>
          </a:bodyPr>
          <a:lstStyle/>
          <a:p>
            <a:pPr lvl="0" algn="ctr"/>
            <a:r>
              <a:rPr lang="en-US" sz="2800" dirty="0">
                <a:effectLst>
                  <a:outerShdw blurRad="38100" dist="38100" dir="2700000" algn="tl">
                    <a:srgbClr val="000000">
                      <a:alpha val="43137"/>
                    </a:srgbClr>
                  </a:outerShdw>
                </a:effectLst>
                <a:latin typeface="Tahoma"/>
              </a:rPr>
              <a:t>The focus was on the worst possible chain of events for </a:t>
            </a:r>
            <a:br>
              <a:rPr lang="en-US" sz="2800" dirty="0">
                <a:effectLst>
                  <a:outerShdw blurRad="38100" dist="38100" dir="2700000" algn="tl">
                    <a:srgbClr val="000000">
                      <a:alpha val="43137"/>
                    </a:srgbClr>
                  </a:outerShdw>
                </a:effectLst>
                <a:latin typeface="Tahoma"/>
              </a:rPr>
            </a:br>
            <a:r>
              <a:rPr lang="en-US" sz="2800" dirty="0">
                <a:effectLst>
                  <a:outerShdw blurRad="38100" dist="38100" dir="2700000" algn="tl">
                    <a:srgbClr val="000000">
                      <a:alpha val="43137"/>
                    </a:srgbClr>
                  </a:outerShdw>
                </a:effectLst>
                <a:latin typeface="Tahoma"/>
              </a:rPr>
              <a:t>the Egyptian nation ~ the </a:t>
            </a:r>
            <a:r>
              <a:rPr lang="en-US" sz="2800" b="1" dirty="0">
                <a:solidFill>
                  <a:srgbClr val="C00000"/>
                </a:solidFill>
                <a:effectLst>
                  <a:outerShdw blurRad="38100" dist="38100" dir="2700000" algn="tl">
                    <a:srgbClr val="000000">
                      <a:alpha val="43137"/>
                    </a:srgbClr>
                  </a:outerShdw>
                </a:effectLst>
                <a:latin typeface="Tahoma"/>
              </a:rPr>
              <a:t>disappearance</a:t>
            </a:r>
            <a:r>
              <a:rPr lang="en-US" sz="2800" dirty="0">
                <a:effectLst>
                  <a:outerShdw blurRad="38100" dist="38100" dir="2700000" algn="tl">
                    <a:srgbClr val="000000">
                      <a:alpha val="43137"/>
                    </a:srgbClr>
                  </a:outerShdw>
                </a:effectLst>
                <a:latin typeface="Tahoma"/>
              </a:rPr>
              <a:t> of their omnipresent </a:t>
            </a:r>
            <a:r>
              <a:rPr lang="en-US" sz="2000" b="1" dirty="0">
                <a:solidFill>
                  <a:srgbClr val="C00000"/>
                </a:solidFill>
                <a:effectLst>
                  <a:outerShdw blurRad="38100" dist="38100" dir="2700000" algn="tl">
                    <a:srgbClr val="000000">
                      <a:alpha val="43137"/>
                    </a:srgbClr>
                  </a:outerShdw>
                </a:effectLst>
                <a:latin typeface="Tahoma"/>
              </a:rPr>
              <a:t>[false] </a:t>
            </a:r>
            <a:r>
              <a:rPr lang="en-US" sz="2800" b="1" dirty="0">
                <a:solidFill>
                  <a:srgbClr val="C00000"/>
                </a:solidFill>
                <a:effectLst>
                  <a:outerShdw blurRad="38100" dist="38100" dir="2700000" algn="tl">
                    <a:srgbClr val="000000">
                      <a:alpha val="43137"/>
                    </a:srgbClr>
                  </a:outerShdw>
                </a:effectLst>
                <a:latin typeface="Tahoma"/>
              </a:rPr>
              <a:t>sun-god Ra!</a:t>
            </a:r>
          </a:p>
        </p:txBody>
      </p:sp>
    </p:spTree>
    <p:extLst>
      <p:ext uri="{BB962C8B-B14F-4D97-AF65-F5344CB8AC3E}">
        <p14:creationId xmlns:p14="http://schemas.microsoft.com/office/powerpoint/2010/main" val="32964104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4BD9A0-6A91-41B2-8F5D-1AC7EEA3E9D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3365BBAD-E770-443C-9CF7-108E2FF21432}"/>
              </a:ext>
            </a:extLst>
          </p:cNvPr>
          <p:cNvSpPr/>
          <p:nvPr/>
        </p:nvSpPr>
        <p:spPr>
          <a:xfrm>
            <a:off x="169025" y="95369"/>
            <a:ext cx="6096000" cy="4093428"/>
          </a:xfrm>
          <a:prstGeom prst="rect">
            <a:avLst/>
          </a:prstGeom>
          <a:solidFill>
            <a:schemeClr val="tx1">
              <a:alpha val="34000"/>
            </a:schemeClr>
          </a:solidFill>
          <a:scene3d>
            <a:camera prst="orthographicFront"/>
            <a:lightRig rig="threePt" dir="t"/>
          </a:scene3d>
          <a:sp3d>
            <a:bevelT/>
          </a:sp3d>
        </p:spPr>
        <p:txBody>
          <a:bodyPr>
            <a:spAutoFit/>
          </a:bodyPr>
          <a:lstStyle/>
          <a:p>
            <a:r>
              <a:rPr lang="en-US" sz="2800" b="1" dirty="0">
                <a:solidFill>
                  <a:schemeClr val="bg1"/>
                </a:solidFill>
                <a:effectLst>
                  <a:outerShdw blurRad="38100" dist="38100" dir="2700000" algn="tl">
                    <a:srgbClr val="000000">
                      <a:alpha val="43137"/>
                    </a:srgbClr>
                  </a:outerShdw>
                </a:effectLst>
                <a:latin typeface="Verdana" panose="020B0604030504040204" pitchFamily="34" charset="0"/>
              </a:rPr>
              <a:t>Exo 10:5</a:t>
            </a:r>
            <a:r>
              <a:rPr lang="en-US" sz="2800" dirty="0">
                <a:solidFill>
                  <a:schemeClr val="bg1"/>
                </a:solidFill>
                <a:effectLst>
                  <a:outerShdw blurRad="38100" dist="38100" dir="2700000" algn="tl">
                    <a:srgbClr val="000000">
                      <a:alpha val="43137"/>
                    </a:srgbClr>
                  </a:outerShdw>
                </a:effectLst>
                <a:latin typeface="Verdana" panose="020B0604030504040204" pitchFamily="34" charset="0"/>
              </a:rPr>
              <a:t>  And they </a:t>
            </a:r>
            <a:r>
              <a:rPr lang="en-US" sz="2800" dirty="0">
                <a:solidFill>
                  <a:srgbClr val="D60093"/>
                </a:solidFill>
                <a:effectLst>
                  <a:outerShdw blurRad="38100" dist="38100" dir="2700000" algn="tl">
                    <a:srgbClr val="000000">
                      <a:alpha val="43137"/>
                    </a:srgbClr>
                  </a:outerShdw>
                </a:effectLst>
                <a:latin typeface="Verdana" panose="020B0604030504040204" pitchFamily="34" charset="0"/>
              </a:rPr>
              <a:t>(locusts) </a:t>
            </a:r>
            <a:r>
              <a:rPr lang="en-US" sz="2800" dirty="0">
                <a:solidFill>
                  <a:schemeClr val="bg1"/>
                </a:solidFill>
                <a:effectLst>
                  <a:outerShdw blurRad="38100" dist="38100" dir="2700000" algn="tl">
                    <a:srgbClr val="000000">
                      <a:alpha val="43137"/>
                    </a:srgbClr>
                  </a:outerShdw>
                </a:effectLst>
                <a:latin typeface="Verdana" panose="020B0604030504040204" pitchFamily="34" charset="0"/>
              </a:rPr>
              <a:t>shall cover</a:t>
            </a:r>
            <a:r>
              <a:rPr lang="en-US" sz="1600" baseline="30000" dirty="0">
                <a:solidFill>
                  <a:schemeClr val="bg1"/>
                </a:solidFill>
                <a:effectLst>
                  <a:outerShdw blurRad="38100" dist="38100" dir="2700000" algn="tl">
                    <a:srgbClr val="000000">
                      <a:alpha val="43137"/>
                    </a:srgbClr>
                  </a:outerShdw>
                </a:effectLst>
                <a:latin typeface="Verdana" panose="020B0604030504040204" pitchFamily="34" charset="0"/>
              </a:rPr>
              <a:t>  </a:t>
            </a:r>
            <a:r>
              <a:rPr lang="en-US" sz="2800" dirty="0">
                <a:solidFill>
                  <a:schemeClr val="bg1"/>
                </a:solidFill>
                <a:effectLst>
                  <a:outerShdw blurRad="38100" dist="38100" dir="2700000" algn="tl">
                    <a:srgbClr val="000000">
                      <a:alpha val="43137"/>
                    </a:srgbClr>
                  </a:outerShdw>
                </a:effectLst>
                <a:latin typeface="Verdana" panose="020B0604030504040204" pitchFamily="34" charset="0"/>
              </a:rPr>
              <a:t>the </a:t>
            </a:r>
            <a:r>
              <a:rPr lang="en-US" sz="3600" dirty="0">
                <a:solidFill>
                  <a:schemeClr val="accent5">
                    <a:lumMod val="75000"/>
                  </a:schemeClr>
                </a:solidFill>
                <a:effectLst>
                  <a:outerShdw blurRad="38100" dist="38100" dir="2700000" algn="tl">
                    <a:srgbClr val="000000">
                      <a:alpha val="43137"/>
                    </a:srgbClr>
                  </a:outerShdw>
                </a:effectLst>
                <a:latin typeface="Verdana" panose="020B0604030504040204" pitchFamily="34" charset="0"/>
              </a:rPr>
              <a:t>face</a:t>
            </a:r>
            <a:r>
              <a:rPr lang="en-US" sz="3200" baseline="30000" dirty="0">
                <a:solidFill>
                  <a:schemeClr val="accent5">
                    <a:lumMod val="75000"/>
                  </a:schemeClr>
                </a:solidFill>
                <a:effectLst>
                  <a:outerShdw blurRad="38100" dist="38100" dir="2700000" algn="tl">
                    <a:srgbClr val="000000">
                      <a:alpha val="43137"/>
                    </a:srgbClr>
                  </a:outerShdw>
                </a:effectLst>
                <a:latin typeface="Verdana" panose="020B0604030504040204" pitchFamily="34" charset="0"/>
              </a:rPr>
              <a:t>H5869</a:t>
            </a:r>
            <a:r>
              <a:rPr lang="en-US" sz="2800" dirty="0">
                <a:solidFill>
                  <a:schemeClr val="bg1"/>
                </a:solidFill>
                <a:effectLst>
                  <a:outerShdw blurRad="38100" dist="38100" dir="2700000" algn="tl">
                    <a:srgbClr val="000000">
                      <a:alpha val="43137"/>
                    </a:srgbClr>
                  </a:outerShdw>
                </a:effectLst>
                <a:latin typeface="Verdana" panose="020B0604030504040204" pitchFamily="34" charset="0"/>
              </a:rPr>
              <a:t> of the earth,</a:t>
            </a:r>
            <a:r>
              <a:rPr lang="en-US" sz="1600" baseline="30000" dirty="0">
                <a:solidFill>
                  <a:schemeClr val="bg1"/>
                </a:solidFill>
                <a:effectLst>
                  <a:outerShdw blurRad="38100" dist="38100" dir="2700000" algn="tl">
                    <a:srgbClr val="000000">
                      <a:alpha val="43137"/>
                    </a:srgbClr>
                  </a:outerShdw>
                </a:effectLst>
                <a:latin typeface="Verdana" panose="020B0604030504040204" pitchFamily="34" charset="0"/>
              </a:rPr>
              <a:t> </a:t>
            </a:r>
            <a:r>
              <a:rPr lang="en-US" sz="2800" dirty="0">
                <a:solidFill>
                  <a:schemeClr val="bg1"/>
                </a:solidFill>
                <a:effectLst>
                  <a:outerShdw blurRad="38100" dist="38100" dir="2700000" algn="tl">
                    <a:srgbClr val="000000">
                      <a:alpha val="43137"/>
                    </a:srgbClr>
                  </a:outerShdw>
                </a:effectLst>
                <a:latin typeface="Verdana" panose="020B0604030504040204" pitchFamily="34" charset="0"/>
              </a:rPr>
              <a:t>that one cannot be able to see</a:t>
            </a:r>
            <a:r>
              <a:rPr lang="en-US" sz="1600" baseline="30000" dirty="0">
                <a:solidFill>
                  <a:schemeClr val="bg1"/>
                </a:solidFill>
                <a:effectLst>
                  <a:outerShdw blurRad="38100" dist="38100" dir="2700000" algn="tl">
                    <a:srgbClr val="000000">
                      <a:alpha val="43137"/>
                    </a:srgbClr>
                  </a:outerShdw>
                </a:effectLst>
                <a:latin typeface="Verdana" panose="020B0604030504040204" pitchFamily="34" charset="0"/>
              </a:rPr>
              <a:t>  </a:t>
            </a:r>
            <a:r>
              <a:rPr lang="en-US" sz="2800" dirty="0">
                <a:solidFill>
                  <a:schemeClr val="bg1"/>
                </a:solidFill>
                <a:effectLst>
                  <a:outerShdw blurRad="38100" dist="38100" dir="2700000" algn="tl">
                    <a:srgbClr val="000000">
                      <a:alpha val="43137"/>
                    </a:srgbClr>
                  </a:outerShdw>
                </a:effectLst>
                <a:latin typeface="Verdana" panose="020B0604030504040204" pitchFamily="34" charset="0"/>
              </a:rPr>
              <a:t>the earth: and they shall eat the residue of that which is escaped, which remaineth unto you from the hail, and shall eat every tree which groweth for you out of the field: </a:t>
            </a:r>
            <a:r>
              <a:rPr lang="en-US" sz="2000" i="1" dirty="0">
                <a:effectLst>
                  <a:outerShdw blurRad="38100" dist="38100" dir="2700000" algn="tl">
                    <a:srgbClr val="000000">
                      <a:alpha val="43137"/>
                    </a:srgbClr>
                  </a:outerShdw>
                </a:effectLst>
                <a:latin typeface="Verdana" panose="020B0604030504040204" pitchFamily="34" charset="0"/>
              </a:rPr>
              <a:t>(KJV)</a:t>
            </a:r>
          </a:p>
        </p:txBody>
      </p:sp>
      <p:sp>
        <p:nvSpPr>
          <p:cNvPr id="6" name="Rectangle 5">
            <a:extLst>
              <a:ext uri="{FF2B5EF4-FFF2-40B4-BE49-F238E27FC236}">
                <a16:creationId xmlns:a16="http://schemas.microsoft.com/office/drawing/2014/main" id="{AADBE516-E5FD-49E8-8656-698F15DF5A52}"/>
              </a:ext>
            </a:extLst>
          </p:cNvPr>
          <p:cNvSpPr/>
          <p:nvPr/>
        </p:nvSpPr>
        <p:spPr>
          <a:xfrm>
            <a:off x="6265025" y="95369"/>
            <a:ext cx="5757950" cy="4114800"/>
          </a:xfrm>
          <a:prstGeom prst="rect">
            <a:avLst/>
          </a:prstGeom>
          <a:solidFill>
            <a:schemeClr val="tx1">
              <a:alpha val="34000"/>
            </a:schemeClr>
          </a:solidFill>
          <a:scene3d>
            <a:camera prst="orthographicFront"/>
            <a:lightRig rig="threePt" dir="t"/>
          </a:scene3d>
          <a:sp3d>
            <a:bevelT/>
          </a:sp3d>
        </p:spPr>
        <p:txBody>
          <a:bodyPr wrap="square">
            <a:noAutofit/>
          </a:bodyPr>
          <a:lstStyle/>
          <a:p>
            <a:r>
              <a:rPr lang="en-US" sz="2000" b="1" dirty="0">
                <a:solidFill>
                  <a:schemeClr val="accent5">
                    <a:lumMod val="75000"/>
                  </a:schemeClr>
                </a:solidFill>
                <a:effectLst>
                  <a:outerShdw blurRad="38100" dist="38100" dir="2700000" algn="tl">
                    <a:srgbClr val="000000">
                      <a:alpha val="43137"/>
                    </a:srgbClr>
                  </a:outerShdw>
                </a:effectLst>
                <a:latin typeface="Verdana" panose="020B0604030504040204" pitchFamily="34" charset="0"/>
              </a:rPr>
              <a:t>H5869</a:t>
            </a:r>
          </a:p>
          <a:p>
            <a:r>
              <a:rPr lang="he-IL" sz="1600" dirty="0">
                <a:solidFill>
                  <a:schemeClr val="accent5">
                    <a:lumMod val="75000"/>
                  </a:schemeClr>
                </a:solidFill>
                <a:effectLst>
                  <a:outerShdw blurRad="38100" dist="38100" dir="2700000" algn="tl">
                    <a:srgbClr val="000000">
                      <a:alpha val="43137"/>
                    </a:srgbClr>
                  </a:outerShdw>
                </a:effectLst>
                <a:latin typeface="Ezra SIL" panose="02000400000000000000" pitchFamily="2" charset="-79"/>
              </a:rPr>
              <a:t>עין</a:t>
            </a:r>
            <a:endParaRPr lang="he-IL" sz="2000" dirty="0">
              <a:solidFill>
                <a:schemeClr val="accent5">
                  <a:lumMod val="75000"/>
                </a:schemeClr>
              </a:solidFill>
              <a:effectLst>
                <a:outerShdw blurRad="38100" dist="38100" dir="2700000" algn="tl">
                  <a:srgbClr val="000000">
                    <a:alpha val="43137"/>
                  </a:srgbClr>
                </a:outerShdw>
              </a:effectLst>
              <a:latin typeface="Verdana" panose="020B0604030504040204" pitchFamily="34" charset="0"/>
            </a:endParaRPr>
          </a:p>
          <a:p>
            <a:r>
              <a:rPr lang="en-US" sz="2000" dirty="0">
                <a:solidFill>
                  <a:schemeClr val="accent5">
                    <a:lumMod val="75000"/>
                  </a:schemeClr>
                </a:solidFill>
                <a:effectLst>
                  <a:outerShdw blurRad="38100" dist="38100" dir="2700000" algn="tl">
                    <a:srgbClr val="000000">
                      <a:alpha val="43137"/>
                    </a:srgbClr>
                  </a:outerShdw>
                </a:effectLst>
                <a:latin typeface="Doulos SIL" panose="02000500070000020004" pitchFamily="2" charset="0"/>
              </a:rPr>
              <a:t>‛ayin</a:t>
            </a:r>
            <a:endParaRPr lang="en-US" sz="2000" dirty="0">
              <a:solidFill>
                <a:schemeClr val="accent5">
                  <a:lumMod val="75000"/>
                </a:schemeClr>
              </a:solidFill>
              <a:effectLst>
                <a:outerShdw blurRad="38100" dist="38100" dir="2700000" algn="tl">
                  <a:srgbClr val="000000">
                    <a:alpha val="43137"/>
                  </a:srgbClr>
                </a:outerShdw>
              </a:effectLst>
              <a:latin typeface="Verdana" panose="020B0604030504040204" pitchFamily="34" charset="0"/>
            </a:endParaRPr>
          </a:p>
          <a:p>
            <a:r>
              <a:rPr lang="en-US" sz="2000" i="1" dirty="0">
                <a:solidFill>
                  <a:schemeClr val="accent5">
                    <a:lumMod val="75000"/>
                  </a:schemeClr>
                </a:solidFill>
                <a:effectLst>
                  <a:outerShdw blurRad="38100" dist="38100" dir="2700000" algn="tl">
                    <a:srgbClr val="000000">
                      <a:alpha val="43137"/>
                    </a:srgbClr>
                  </a:outerShdw>
                </a:effectLst>
                <a:latin typeface="Verdana" panose="020B0604030504040204" pitchFamily="34" charset="0"/>
              </a:rPr>
              <a:t>ah'-yin</a:t>
            </a:r>
            <a:endParaRPr lang="en-US" sz="2000" dirty="0">
              <a:solidFill>
                <a:schemeClr val="accent5">
                  <a:lumMod val="75000"/>
                </a:schemeClr>
              </a:solidFill>
              <a:effectLst>
                <a:outerShdw blurRad="38100" dist="38100" dir="2700000" algn="tl">
                  <a:srgbClr val="000000">
                    <a:alpha val="43137"/>
                  </a:srgbClr>
                </a:outerShdw>
              </a:effectLst>
              <a:latin typeface="Verdana" panose="020B0604030504040204" pitchFamily="34" charset="0"/>
            </a:endParaRPr>
          </a:p>
          <a:p>
            <a:r>
              <a:rPr lang="en-US" sz="1600" dirty="0">
                <a:solidFill>
                  <a:schemeClr val="bg1"/>
                </a:solidFill>
                <a:effectLst>
                  <a:outerShdw blurRad="38100" dist="38100" dir="2700000" algn="tl">
                    <a:srgbClr val="000000">
                      <a:alpha val="43137"/>
                    </a:srgbClr>
                  </a:outerShdw>
                </a:effectLst>
                <a:latin typeface="Verdana" panose="020B0604030504040204" pitchFamily="34" charset="0"/>
              </a:rPr>
              <a:t>Probably a primitive word; </a:t>
            </a:r>
            <a:r>
              <a:rPr lang="en-US" sz="2400" dirty="0">
                <a:solidFill>
                  <a:schemeClr val="accent5">
                    <a:lumMod val="75000"/>
                  </a:schemeClr>
                </a:solidFill>
                <a:effectLst>
                  <a:outerShdw blurRad="38100" dist="38100" dir="2700000" algn="tl">
                    <a:srgbClr val="000000">
                      <a:alpha val="43137"/>
                    </a:srgbClr>
                  </a:outerShdw>
                </a:effectLst>
                <a:latin typeface="Verdana" panose="020B0604030504040204" pitchFamily="34" charset="0"/>
              </a:rPr>
              <a:t>an </a:t>
            </a:r>
            <a:r>
              <a:rPr lang="en-US" sz="2400" i="1" dirty="0">
                <a:solidFill>
                  <a:schemeClr val="accent5">
                    <a:lumMod val="75000"/>
                  </a:schemeClr>
                </a:solidFill>
                <a:effectLst>
                  <a:outerShdw blurRad="38100" dist="38100" dir="2700000" algn="tl">
                    <a:srgbClr val="000000">
                      <a:alpha val="43137"/>
                    </a:srgbClr>
                  </a:outerShdw>
                </a:effectLst>
                <a:latin typeface="Verdana" panose="020B0604030504040204" pitchFamily="34" charset="0"/>
              </a:rPr>
              <a:t>eye</a:t>
            </a:r>
            <a:r>
              <a:rPr lang="en-US" sz="2400" dirty="0">
                <a:solidFill>
                  <a:schemeClr val="accent5">
                    <a:lumMod val="75000"/>
                  </a:schemeClr>
                </a:solidFill>
                <a:effectLst>
                  <a:outerShdw blurRad="38100" dist="38100" dir="2700000" algn="tl">
                    <a:srgbClr val="000000">
                      <a:alpha val="43137"/>
                    </a:srgbClr>
                  </a:outerShdw>
                </a:effectLst>
                <a:latin typeface="Verdana" panose="020B0604030504040204" pitchFamily="34" charset="0"/>
              </a:rPr>
              <a:t> </a:t>
            </a:r>
            <a:r>
              <a:rPr lang="en-US" sz="1600" dirty="0">
                <a:solidFill>
                  <a:schemeClr val="bg1"/>
                </a:solidFill>
                <a:effectLst>
                  <a:outerShdw blurRad="38100" dist="38100" dir="2700000" algn="tl">
                    <a:srgbClr val="000000">
                      <a:alpha val="43137"/>
                    </a:srgbClr>
                  </a:outerShdw>
                </a:effectLst>
                <a:latin typeface="Verdana" panose="020B0604030504040204" pitchFamily="34" charset="0"/>
              </a:rPr>
              <a:t>(literally or figuratively); by analogy a </a:t>
            </a:r>
            <a:r>
              <a:rPr lang="en-US" sz="1600" i="1" dirty="0">
                <a:solidFill>
                  <a:schemeClr val="bg1"/>
                </a:solidFill>
                <a:effectLst>
                  <a:outerShdw blurRad="38100" dist="38100" dir="2700000" algn="tl">
                    <a:srgbClr val="000000">
                      <a:alpha val="43137"/>
                    </a:srgbClr>
                  </a:outerShdw>
                </a:effectLst>
                <a:latin typeface="Verdana" panose="020B0604030504040204" pitchFamily="34" charset="0"/>
              </a:rPr>
              <a:t>fountain</a:t>
            </a:r>
            <a:r>
              <a:rPr lang="en-US" sz="1600" dirty="0">
                <a:solidFill>
                  <a:schemeClr val="bg1"/>
                </a:solidFill>
                <a:effectLst>
                  <a:outerShdw blurRad="38100" dist="38100" dir="2700000" algn="tl">
                    <a:srgbClr val="000000">
                      <a:alpha val="43137"/>
                    </a:srgbClr>
                  </a:outerShdw>
                </a:effectLst>
                <a:latin typeface="Verdana" panose="020B0604030504040204" pitchFamily="34" charset="0"/>
              </a:rPr>
              <a:t> </a:t>
            </a:r>
          </a:p>
          <a:p>
            <a:r>
              <a:rPr lang="en-US" sz="2400" dirty="0">
                <a:solidFill>
                  <a:schemeClr val="accent5">
                    <a:lumMod val="75000"/>
                  </a:schemeClr>
                </a:solidFill>
                <a:effectLst>
                  <a:outerShdw blurRad="38100" dist="38100" dir="2700000" algn="tl">
                    <a:srgbClr val="000000">
                      <a:alpha val="43137"/>
                    </a:srgbClr>
                  </a:outerShdw>
                </a:effectLst>
                <a:latin typeface="Verdana" panose="020B0604030504040204" pitchFamily="34" charset="0"/>
              </a:rPr>
              <a:t>(as the </a:t>
            </a:r>
            <a:r>
              <a:rPr lang="en-US" sz="2400" i="1" dirty="0">
                <a:solidFill>
                  <a:schemeClr val="accent5">
                    <a:lumMod val="75000"/>
                  </a:schemeClr>
                </a:solidFill>
                <a:effectLst>
                  <a:outerShdw blurRad="38100" dist="38100" dir="2700000" algn="tl">
                    <a:srgbClr val="000000">
                      <a:alpha val="43137"/>
                    </a:srgbClr>
                  </a:outerShdw>
                </a:effectLst>
                <a:latin typeface="Verdana" panose="020B0604030504040204" pitchFamily="34" charset="0"/>
              </a:rPr>
              <a:t>eye</a:t>
            </a:r>
            <a:r>
              <a:rPr lang="en-US" sz="2400" dirty="0">
                <a:solidFill>
                  <a:schemeClr val="accent5">
                    <a:lumMod val="75000"/>
                  </a:schemeClr>
                </a:solidFill>
                <a:effectLst>
                  <a:outerShdw blurRad="38100" dist="38100" dir="2700000" algn="tl">
                    <a:srgbClr val="000000">
                      <a:alpha val="43137"/>
                    </a:srgbClr>
                  </a:outerShdw>
                </a:effectLst>
                <a:latin typeface="Verdana" panose="020B0604030504040204" pitchFamily="34" charset="0"/>
              </a:rPr>
              <a:t> of the landscape): </a:t>
            </a:r>
            <a:r>
              <a:rPr lang="en-US" sz="1600" dirty="0">
                <a:solidFill>
                  <a:schemeClr val="bg1"/>
                </a:solidFill>
                <a:effectLst>
                  <a:outerShdw blurRad="38100" dist="38100" dir="2700000" algn="tl">
                    <a:srgbClr val="000000">
                      <a:alpha val="43137"/>
                    </a:srgbClr>
                  </a:outerShdw>
                </a:effectLst>
                <a:latin typeface="Verdana" panose="020B0604030504040204" pitchFamily="34" charset="0"/>
              </a:rPr>
              <a:t>- </a:t>
            </a:r>
            <a:r>
              <a:rPr lang="en-US" sz="1630" dirty="0">
                <a:solidFill>
                  <a:schemeClr val="bg1"/>
                </a:solidFill>
                <a:effectLst>
                  <a:outerShdw blurRad="38100" dist="38100" dir="2700000" algn="tl">
                    <a:srgbClr val="000000">
                      <a:alpha val="43137"/>
                    </a:srgbClr>
                  </a:outerShdw>
                </a:effectLst>
                <a:latin typeface="Verdana" panose="020B0604030504040204" pitchFamily="34" charset="0"/>
              </a:rPr>
              <a:t>affliction, outward appearance, + before, + think best, colour, conceit, + be content, countenance, + displease, eye ([-brow], [-d], -sight), face, + favour, fountain, furrow [from the margin], X him, + humble, knowledge, look, (+ well), X me, open (-ly), + (not) please, presence, + regard, resemblance, sight, X thee, X them, + think, X us, well, X</a:t>
            </a:r>
          </a:p>
        </p:txBody>
      </p:sp>
      <p:sp>
        <p:nvSpPr>
          <p:cNvPr id="3" name="Rectangle 2">
            <a:extLst>
              <a:ext uri="{FF2B5EF4-FFF2-40B4-BE49-F238E27FC236}">
                <a16:creationId xmlns:a16="http://schemas.microsoft.com/office/drawing/2014/main" id="{598238FD-D14C-43FA-B224-1E0FE974D7AF}"/>
              </a:ext>
            </a:extLst>
          </p:cNvPr>
          <p:cNvSpPr/>
          <p:nvPr/>
        </p:nvSpPr>
        <p:spPr>
          <a:xfrm>
            <a:off x="169025" y="4312665"/>
            <a:ext cx="11853950" cy="2123658"/>
          </a:xfrm>
          <a:prstGeom prst="rect">
            <a:avLst/>
          </a:prstGeom>
          <a:solidFill>
            <a:schemeClr val="tx1">
              <a:alpha val="34000"/>
            </a:schemeClr>
          </a:solidFill>
          <a:scene3d>
            <a:camera prst="orthographicFront"/>
            <a:lightRig rig="threePt" dir="t"/>
          </a:scene3d>
          <a:sp3d>
            <a:bevelT/>
          </a:sp3d>
        </p:spPr>
        <p:txBody>
          <a:bodyPr wrap="square">
            <a:spAutoFit/>
          </a:bodyPr>
          <a:lstStyle/>
          <a:p>
            <a:r>
              <a:rPr lang="en-US" sz="2800" b="1" dirty="0">
                <a:solidFill>
                  <a:schemeClr val="accent5">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Locusts</a:t>
            </a:r>
            <a:r>
              <a:rPr lang="en-US" sz="2800" dirty="0">
                <a:solidFill>
                  <a:schemeClr val="accent5">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sz="2800" b="1" dirty="0">
                <a:solidFill>
                  <a:schemeClr val="accent5">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Blotting Out the Sun </a:t>
            </a:r>
            <a:r>
              <a:rPr lang="en-US" sz="2800" dirty="0">
                <a:solidFill>
                  <a:schemeClr val="accent5">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(False sun-god Ra)</a:t>
            </a:r>
          </a:p>
          <a:p>
            <a:r>
              <a:rPr lang="en-US" sz="2400" dirty="0">
                <a:solidFill>
                  <a:schemeClr val="accent5">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The Eye of the Land and the Eye of Ra</a:t>
            </a:r>
          </a:p>
          <a:p>
            <a:r>
              <a:rPr lang="en-US" sz="20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Playing on this motif, in 10:15, the text states that the </a:t>
            </a:r>
            <a:r>
              <a:rPr lang="en-US" sz="2000" dirty="0">
                <a:solidFill>
                  <a:schemeClr val="accent5">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locusts covered “the eye of the whole land</a:t>
            </a:r>
            <a:r>
              <a:rPr lang="en-US" sz="20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,”[3] a rare idiom in Hebrew, but one very much at home in the Egyptian language.  This Hebrew phrase most likely is an adaptation of the Egyptian expression ir.t rʿ, literally, </a:t>
            </a:r>
            <a:r>
              <a:rPr lang="en-US" sz="2000" dirty="0">
                <a:solidFill>
                  <a:schemeClr val="accent5">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“the eye of Ra,” </a:t>
            </a:r>
            <a:r>
              <a:rPr lang="en-US" sz="20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used to designate the sun and, by extension, Egypt too.</a:t>
            </a:r>
          </a:p>
        </p:txBody>
      </p:sp>
      <p:sp>
        <p:nvSpPr>
          <p:cNvPr id="4" name="TextBox 3">
            <a:extLst>
              <a:ext uri="{FF2B5EF4-FFF2-40B4-BE49-F238E27FC236}">
                <a16:creationId xmlns:a16="http://schemas.microsoft.com/office/drawing/2014/main" id="{4A9FA783-4B65-4FFA-B4ED-E9C8203E682B}"/>
              </a:ext>
            </a:extLst>
          </p:cNvPr>
          <p:cNvSpPr txBox="1"/>
          <p:nvPr/>
        </p:nvSpPr>
        <p:spPr>
          <a:xfrm>
            <a:off x="11665805" y="7689621"/>
            <a:ext cx="437940" cy="369332"/>
          </a:xfrm>
          <a:prstGeom prst="rect">
            <a:avLst/>
          </a:prstGeom>
          <a:noFill/>
        </p:spPr>
        <p:txBody>
          <a:bodyPr wrap="none" rtlCol="0">
            <a:spAutoFit/>
          </a:bodyPr>
          <a:lstStyle/>
          <a:p>
            <a:r>
              <a:rPr lang="en-US" dirty="0">
                <a:solidFill>
                  <a:schemeClr val="bg1"/>
                </a:solidFill>
              </a:rPr>
              <a:t>57</a:t>
            </a:r>
          </a:p>
        </p:txBody>
      </p:sp>
      <p:sp>
        <p:nvSpPr>
          <p:cNvPr id="9" name="Slide Number Placeholder 2"/>
          <p:cNvSpPr txBox="1">
            <a:spLocks/>
          </p:cNvSpPr>
          <p:nvPr/>
        </p:nvSpPr>
        <p:spPr>
          <a:xfrm>
            <a:off x="9360545" y="6472317"/>
            <a:ext cx="2743200"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8BB047D-A6CD-43AB-96F0-683C726B586B}" type="slidenum">
              <a:rPr lang="en-US" sz="1400" b="1" smtClean="0"/>
              <a:pPr algn="r"/>
              <a:t>9</a:t>
            </a:fld>
            <a:endParaRPr lang="en-US" b="1" dirty="0"/>
          </a:p>
        </p:txBody>
      </p:sp>
    </p:spTree>
    <p:extLst>
      <p:ext uri="{BB962C8B-B14F-4D97-AF65-F5344CB8AC3E}">
        <p14:creationId xmlns:p14="http://schemas.microsoft.com/office/powerpoint/2010/main" val="3727591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6" grpId="1" animBg="1"/>
      <p:bldP spid="3" grpId="1" animBg="1"/>
    </p:bldLst>
  </p:timing>
</p:sld>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0_PresenterMedia.com Animated Theme">
  <a:themeElements>
    <a:clrScheme name="Mountain">
      <a:dk1>
        <a:sysClr val="windowText" lastClr="000000"/>
      </a:dk1>
      <a:lt1>
        <a:sysClr val="window" lastClr="FFFFFF"/>
      </a:lt1>
      <a:dk2>
        <a:srgbClr val="1F497D"/>
      </a:dk2>
      <a:lt2>
        <a:srgbClr val="EEECE1"/>
      </a:lt2>
      <a:accent1>
        <a:srgbClr val="1A4B86"/>
      </a:accent1>
      <a:accent2>
        <a:srgbClr val="026873"/>
      </a:accent2>
      <a:accent3>
        <a:srgbClr val="83A603"/>
      </a:accent3>
      <a:accent4>
        <a:srgbClr val="BBBF45"/>
      </a:accent4>
      <a:accent5>
        <a:srgbClr val="F2F0CE"/>
      </a:accent5>
      <a:accent6>
        <a:srgbClr val="818619"/>
      </a:accent6>
      <a:hlink>
        <a:srgbClr val="84B1E7"/>
      </a:hlink>
      <a:folHlink>
        <a:srgbClr val="19818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Theme">
  <a:themeElements>
    <a:clrScheme name="Custom 12">
      <a:dk1>
        <a:sysClr val="windowText" lastClr="000000"/>
      </a:dk1>
      <a:lt1>
        <a:sysClr val="window" lastClr="FFFFFF"/>
      </a:lt1>
      <a:dk2>
        <a:srgbClr val="44546A"/>
      </a:dk2>
      <a:lt2>
        <a:srgbClr val="E7E6E6"/>
      </a:lt2>
      <a:accent1>
        <a:srgbClr val="7030A0"/>
      </a:accent1>
      <a:accent2>
        <a:srgbClr val="404040"/>
      </a:accent2>
      <a:accent3>
        <a:srgbClr val="7F7F7F"/>
      </a:accent3>
      <a:accent4>
        <a:srgbClr val="C7A2E3"/>
      </a:accent4>
      <a:accent5>
        <a:srgbClr val="48A1FA"/>
      </a:accent5>
      <a:accent6>
        <a:srgbClr val="70AD47"/>
      </a:accent6>
      <a:hlink>
        <a:srgbClr val="0563C1"/>
      </a:hlink>
      <a:folHlink>
        <a:srgbClr val="954F72"/>
      </a:folHlink>
    </a:clrScheme>
    <a:fontScheme name="Custom 6">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468121_Coastal presentation_RVA_v5" id="{5B652A6C-03CB-4457-ADFC-1C5BB6605FEF}" vid="{F00112C4-F9F0-4BD0-BC95-5242C8B0F7A3}"/>
    </a:ext>
  </a:extLst>
</a:theme>
</file>

<file path=ppt/theme/theme11.xml><?xml version="1.0" encoding="utf-8"?>
<a:theme xmlns:a="http://schemas.openxmlformats.org/drawingml/2006/main" name="5_Office Theme">
  <a:themeElements>
    <a:clrScheme name="Tension Color">
      <a:dk1>
        <a:sysClr val="windowText" lastClr="000000"/>
      </a:dk1>
      <a:lt1>
        <a:sysClr val="window" lastClr="FFFFFF"/>
      </a:lt1>
      <a:dk2>
        <a:srgbClr val="44546A"/>
      </a:dk2>
      <a:lt2>
        <a:srgbClr val="E7E6E6"/>
      </a:lt2>
      <a:accent1>
        <a:srgbClr val="7F7F7F"/>
      </a:accent1>
      <a:accent2>
        <a:srgbClr val="F4B183"/>
      </a:accent2>
      <a:accent3>
        <a:srgbClr val="9CC3E5"/>
      </a:accent3>
      <a:accent4>
        <a:srgbClr val="FFD965"/>
      </a:accent4>
      <a:accent5>
        <a:srgbClr val="8EAADB"/>
      </a:accent5>
      <a:accent6>
        <a:srgbClr val="26C281"/>
      </a:accent6>
      <a:hlink>
        <a:srgbClr val="48A1FA"/>
      </a:hlink>
      <a:folHlink>
        <a:srgbClr val="C490AA"/>
      </a:folHlink>
    </a:clrScheme>
    <a:fontScheme name="Tension  Font">
      <a:majorFont>
        <a:latin typeface="Playfair Display"/>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PresenterMedia.com Animated Theme">
  <a:themeElements>
    <a:clrScheme name="shield_fire">
      <a:dk1>
        <a:sysClr val="windowText" lastClr="000000"/>
      </a:dk1>
      <a:lt1>
        <a:sysClr val="window" lastClr="FFFFFF"/>
      </a:lt1>
      <a:dk2>
        <a:srgbClr val="11118D"/>
      </a:dk2>
      <a:lt2>
        <a:srgbClr val="EEECE1"/>
      </a:lt2>
      <a:accent1>
        <a:srgbClr val="3A96D0"/>
      </a:accent1>
      <a:accent2>
        <a:srgbClr val="F7291E"/>
      </a:accent2>
      <a:accent3>
        <a:srgbClr val="149FBE"/>
      </a:accent3>
      <a:accent4>
        <a:srgbClr val="81BF14"/>
      </a:accent4>
      <a:accent5>
        <a:srgbClr val="FF9933"/>
      </a:accent5>
      <a:accent6>
        <a:srgbClr val="62251F"/>
      </a:accent6>
      <a:hlink>
        <a:srgbClr val="FDFD88"/>
      </a:hlink>
      <a:folHlink>
        <a:srgbClr val="80008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PresenterMedia.com Animated Theme">
  <a:themeElements>
    <a:clrScheme name="shield_fire">
      <a:dk1>
        <a:sysClr val="windowText" lastClr="000000"/>
      </a:dk1>
      <a:lt1>
        <a:sysClr val="window" lastClr="FFFFFF"/>
      </a:lt1>
      <a:dk2>
        <a:srgbClr val="11118D"/>
      </a:dk2>
      <a:lt2>
        <a:srgbClr val="EEECE1"/>
      </a:lt2>
      <a:accent1>
        <a:srgbClr val="3A96D0"/>
      </a:accent1>
      <a:accent2>
        <a:srgbClr val="F7291E"/>
      </a:accent2>
      <a:accent3>
        <a:srgbClr val="149FBE"/>
      </a:accent3>
      <a:accent4>
        <a:srgbClr val="81BF14"/>
      </a:accent4>
      <a:accent5>
        <a:srgbClr val="FF9933"/>
      </a:accent5>
      <a:accent6>
        <a:srgbClr val="62251F"/>
      </a:accent6>
      <a:hlink>
        <a:srgbClr val="FDFD88"/>
      </a:hlink>
      <a:folHlink>
        <a:srgbClr val="80008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ack to School Layout">
  <a:themeElements>
    <a:clrScheme name="book_organize_it">
      <a:dk1>
        <a:sysClr val="windowText" lastClr="000000"/>
      </a:dk1>
      <a:lt1>
        <a:sysClr val="window" lastClr="FFFFFF"/>
      </a:lt1>
      <a:dk2>
        <a:srgbClr val="505050"/>
      </a:dk2>
      <a:lt2>
        <a:srgbClr val="579E26"/>
      </a:lt2>
      <a:accent1>
        <a:srgbClr val="394D55"/>
      </a:accent1>
      <a:accent2>
        <a:srgbClr val="D38D5E"/>
      </a:accent2>
      <a:accent3>
        <a:srgbClr val="BD0000"/>
      </a:accent3>
      <a:accent4>
        <a:srgbClr val="3863AA"/>
      </a:accent4>
      <a:accent5>
        <a:srgbClr val="FCEB64"/>
      </a:accent5>
      <a:accent6>
        <a:srgbClr val="22AFD0"/>
      </a:accent6>
      <a:hlink>
        <a:srgbClr val="BFBFBF"/>
      </a:hlink>
      <a:folHlink>
        <a:srgbClr val="595959"/>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dominos">
      <a:dk1>
        <a:sysClr val="windowText" lastClr="000000"/>
      </a:dk1>
      <a:lt1>
        <a:srgbClr val="FFFFFF"/>
      </a:lt1>
      <a:dk2>
        <a:srgbClr val="44546A"/>
      </a:dk2>
      <a:lt2>
        <a:srgbClr val="E7E6E6"/>
      </a:lt2>
      <a:accent1>
        <a:srgbClr val="00ADF1"/>
      </a:accent1>
      <a:accent2>
        <a:srgbClr val="EB191C"/>
      </a:accent2>
      <a:accent3>
        <a:srgbClr val="FFCA09"/>
      </a:accent3>
      <a:accent4>
        <a:srgbClr val="8DC73D"/>
      </a:accent4>
      <a:accent5>
        <a:srgbClr val="326581"/>
      </a:accent5>
      <a:accent6>
        <a:srgbClr val="BFBFBF"/>
      </a:accent6>
      <a:hlink>
        <a:srgbClr val="3F3F3F"/>
      </a:hlink>
      <a:folHlink>
        <a:srgbClr val="7F7F7F"/>
      </a:folHlink>
    </a:clrScheme>
    <a:fontScheme name="Custom 33">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4_Office Theme">
  <a:themeElements>
    <a:clrScheme name="fitness_quote">
      <a:dk1>
        <a:sysClr val="windowText" lastClr="000000"/>
      </a:dk1>
      <a:lt1>
        <a:sysClr val="window" lastClr="FFFFFF"/>
      </a:lt1>
      <a:dk2>
        <a:srgbClr val="44546A"/>
      </a:dk2>
      <a:lt2>
        <a:srgbClr val="E7E6E6"/>
      </a:lt2>
      <a:accent1>
        <a:srgbClr val="000000"/>
      </a:accent1>
      <a:accent2>
        <a:srgbClr val="FFCC3A"/>
      </a:accent2>
      <a:accent3>
        <a:srgbClr val="28E2E2"/>
      </a:accent3>
      <a:accent4>
        <a:srgbClr val="FF0000"/>
      </a:accent4>
      <a:accent5>
        <a:srgbClr val="F74C64"/>
      </a:accent5>
      <a:accent6>
        <a:srgbClr val="739730"/>
      </a:accent6>
      <a:hlink>
        <a:srgbClr val="0563C1"/>
      </a:hlink>
      <a:folHlink>
        <a:srgbClr val="954F72"/>
      </a:folHlink>
    </a:clrScheme>
    <a:fontScheme name="Aria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7.xml><?xml version="1.0" encoding="utf-8"?>
<a:theme xmlns:a="http://schemas.openxmlformats.org/drawingml/2006/main" name="Custom Design">
  <a:themeElements>
    <a:clrScheme name="Custom 4">
      <a:dk1>
        <a:srgbClr val="000000"/>
      </a:dk1>
      <a:lt1>
        <a:srgbClr val="FFFFFF"/>
      </a:lt1>
      <a:dk2>
        <a:srgbClr val="44546A"/>
      </a:dk2>
      <a:lt2>
        <a:srgbClr val="E7E6E6"/>
      </a:lt2>
      <a:accent1>
        <a:srgbClr val="3DB8C8"/>
      </a:accent1>
      <a:accent2>
        <a:srgbClr val="97BD58"/>
      </a:accent2>
      <a:accent3>
        <a:srgbClr val="3DD8C8"/>
      </a:accent3>
      <a:accent4>
        <a:srgbClr val="97BD58"/>
      </a:accent4>
      <a:accent5>
        <a:srgbClr val="5B9BD5"/>
      </a:accent5>
      <a:accent6>
        <a:srgbClr val="F3F3F3"/>
      </a:accent6>
      <a:hlink>
        <a:srgbClr val="9EA7AC"/>
      </a:hlink>
      <a:folHlink>
        <a:srgbClr val="97BD58"/>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Custom 78">
      <a:dk1>
        <a:srgbClr val="000000"/>
      </a:dk1>
      <a:lt1>
        <a:srgbClr val="FFFFFF"/>
      </a:lt1>
      <a:dk2>
        <a:srgbClr val="2BA9B4"/>
      </a:dk2>
      <a:lt2>
        <a:srgbClr val="6327A1"/>
      </a:lt2>
      <a:accent1>
        <a:srgbClr val="FF8100"/>
      </a:accent1>
      <a:accent2>
        <a:srgbClr val="009EFF"/>
      </a:accent2>
      <a:accent3>
        <a:srgbClr val="FF2B04"/>
      </a:accent3>
      <a:accent4>
        <a:srgbClr val="FFC000"/>
      </a:accent4>
      <a:accent5>
        <a:srgbClr val="0085BF"/>
      </a:accent5>
      <a:accent6>
        <a:srgbClr val="3DB58C"/>
      </a:accent6>
      <a:hlink>
        <a:srgbClr val="8F6BD8"/>
      </a:hlink>
      <a:folHlink>
        <a:srgbClr val="562875"/>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13493</TotalTime>
  <Words>6009</Words>
  <Application>Microsoft Office PowerPoint</Application>
  <PresentationFormat>Widescreen</PresentationFormat>
  <Paragraphs>509</Paragraphs>
  <Slides>78</Slides>
  <Notes>2</Notes>
  <HiddenSlides>0</HiddenSlides>
  <MMClips>0</MMClips>
  <ScaleCrop>false</ScaleCrop>
  <HeadingPairs>
    <vt:vector size="6" baseType="variant">
      <vt:variant>
        <vt:lpstr>Fonts Used</vt:lpstr>
      </vt:variant>
      <vt:variant>
        <vt:i4>29</vt:i4>
      </vt:variant>
      <vt:variant>
        <vt:lpstr>Theme</vt:lpstr>
      </vt:variant>
      <vt:variant>
        <vt:i4>13</vt:i4>
      </vt:variant>
      <vt:variant>
        <vt:lpstr>Slide Titles</vt:lpstr>
      </vt:variant>
      <vt:variant>
        <vt:i4>78</vt:i4>
      </vt:variant>
    </vt:vector>
  </HeadingPairs>
  <TitlesOfParts>
    <vt:vector size="120" baseType="lpstr">
      <vt:lpstr>Arial</vt:lpstr>
      <vt:lpstr>Arial Black</vt:lpstr>
      <vt:lpstr>Arial Narrow</vt:lpstr>
      <vt:lpstr>Arial Rounded MT Bold</vt:lpstr>
      <vt:lpstr>Bodoni MT Black</vt:lpstr>
      <vt:lpstr>Bradley Hand ITC</vt:lpstr>
      <vt:lpstr>Calibri</vt:lpstr>
      <vt:lpstr>Calibri Light</vt:lpstr>
      <vt:lpstr>Comic Sans MS</vt:lpstr>
      <vt:lpstr>Doulos SIL</vt:lpstr>
      <vt:lpstr>Ebrima</vt:lpstr>
      <vt:lpstr>Edwardian Script ITC</vt:lpstr>
      <vt:lpstr>Ezra SIL</vt:lpstr>
      <vt:lpstr>Forte</vt:lpstr>
      <vt:lpstr>Franklin Gothic Book</vt:lpstr>
      <vt:lpstr>Franklin Gothic Heavy</vt:lpstr>
      <vt:lpstr>Franklin Gothic Medium</vt:lpstr>
      <vt:lpstr>Impact</vt:lpstr>
      <vt:lpstr>Lato</vt:lpstr>
      <vt:lpstr>Lucida Calligraphy</vt:lpstr>
      <vt:lpstr>Matura MT Script Capitals</vt:lpstr>
      <vt:lpstr>Nouvelle Vague</vt:lpstr>
      <vt:lpstr>Playfair Display</vt:lpstr>
      <vt:lpstr>Poppins</vt:lpstr>
      <vt:lpstr>Roboto</vt:lpstr>
      <vt:lpstr>Rockwell Extra Bold</vt:lpstr>
      <vt:lpstr>Tahoma</vt:lpstr>
      <vt:lpstr>Verdana</vt:lpstr>
      <vt:lpstr>Wingdings</vt:lpstr>
      <vt:lpstr>10_PresenterMedia.com Animated Theme</vt:lpstr>
      <vt:lpstr>4_PresenterMedia.com Animated Theme</vt:lpstr>
      <vt:lpstr>1_Back to School Layout</vt:lpstr>
      <vt:lpstr>6_Office Theme</vt:lpstr>
      <vt:lpstr>14_Office Theme</vt:lpstr>
      <vt:lpstr>Celestial</vt:lpstr>
      <vt:lpstr>Custom Design</vt:lpstr>
      <vt:lpstr>2_Office Theme</vt:lpstr>
      <vt:lpstr>8_Office Theme</vt:lpstr>
      <vt:lpstr>1_Office Theme</vt:lpstr>
      <vt:lpstr>5_Office Theme</vt:lpstr>
      <vt:lpstr>1_PresenterMedia.com Animated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 you observe your Sabbaths beginning  with sunset as most sabbath-keeping believers do, or do you observe your sabbaths starting at dawn, in alignment  with THE inspired Scriptures?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Forward Progressive Movement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questions@studythecalendar.com   www.studythecalendar.com/resources   OR    www.covenantcalendar.club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Covenant  Calendar Club</dc:creator>
  <cp:lastModifiedBy>Neil Pritchard</cp:lastModifiedBy>
  <cp:revision>460</cp:revision>
  <dcterms:created xsi:type="dcterms:W3CDTF">2019-08-20T08:08:58Z</dcterms:created>
  <dcterms:modified xsi:type="dcterms:W3CDTF">2020-07-22T02:58:52Z</dcterms:modified>
</cp:coreProperties>
</file>