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69"/>
  </p:notesMasterIdLst>
  <p:sldIdLst>
    <p:sldId id="314" r:id="rId2"/>
    <p:sldId id="315" r:id="rId3"/>
    <p:sldId id="256" r:id="rId4"/>
    <p:sldId id="310" r:id="rId5"/>
    <p:sldId id="284" r:id="rId6"/>
    <p:sldId id="259" r:id="rId7"/>
    <p:sldId id="260" r:id="rId8"/>
    <p:sldId id="261" r:id="rId9"/>
    <p:sldId id="262" r:id="rId10"/>
    <p:sldId id="299" r:id="rId11"/>
    <p:sldId id="298" r:id="rId12"/>
    <p:sldId id="300" r:id="rId13"/>
    <p:sldId id="278" r:id="rId14"/>
    <p:sldId id="289" r:id="rId15"/>
    <p:sldId id="290" r:id="rId16"/>
    <p:sldId id="317" r:id="rId17"/>
    <p:sldId id="305" r:id="rId18"/>
    <p:sldId id="279" r:id="rId19"/>
    <p:sldId id="324" r:id="rId20"/>
    <p:sldId id="263" r:id="rId21"/>
    <p:sldId id="280" r:id="rId22"/>
    <p:sldId id="318" r:id="rId23"/>
    <p:sldId id="323" r:id="rId24"/>
    <p:sldId id="301" r:id="rId25"/>
    <p:sldId id="264" r:id="rId26"/>
    <p:sldId id="265" r:id="rId27"/>
    <p:sldId id="266" r:id="rId28"/>
    <p:sldId id="311" r:id="rId29"/>
    <p:sldId id="267" r:id="rId30"/>
    <p:sldId id="268" r:id="rId31"/>
    <p:sldId id="269" r:id="rId32"/>
    <p:sldId id="270" r:id="rId33"/>
    <p:sldId id="271" r:id="rId34"/>
    <p:sldId id="272" r:id="rId35"/>
    <p:sldId id="273" r:id="rId36"/>
    <p:sldId id="274" r:id="rId37"/>
    <p:sldId id="275" r:id="rId38"/>
    <p:sldId id="276" r:id="rId39"/>
    <p:sldId id="291" r:id="rId40"/>
    <p:sldId id="304" r:id="rId41"/>
    <p:sldId id="302" r:id="rId42"/>
    <p:sldId id="320" r:id="rId43"/>
    <p:sldId id="306" r:id="rId44"/>
    <p:sldId id="309" r:id="rId45"/>
    <p:sldId id="277" r:id="rId46"/>
    <p:sldId id="321" r:id="rId47"/>
    <p:sldId id="322" r:id="rId48"/>
    <p:sldId id="281" r:id="rId49"/>
    <p:sldId id="283" r:id="rId50"/>
    <p:sldId id="282" r:id="rId51"/>
    <p:sldId id="312" r:id="rId52"/>
    <p:sldId id="303" r:id="rId53"/>
    <p:sldId id="331" r:id="rId54"/>
    <p:sldId id="292" r:id="rId55"/>
    <p:sldId id="307" r:id="rId56"/>
    <p:sldId id="330" r:id="rId57"/>
    <p:sldId id="294" r:id="rId58"/>
    <p:sldId id="295" r:id="rId59"/>
    <p:sldId id="296" r:id="rId60"/>
    <p:sldId id="293" r:id="rId61"/>
    <p:sldId id="297" r:id="rId62"/>
    <p:sldId id="319" r:id="rId63"/>
    <p:sldId id="286" r:id="rId64"/>
    <p:sldId id="327" r:id="rId65"/>
    <p:sldId id="329" r:id="rId66"/>
    <p:sldId id="325" r:id="rId67"/>
    <p:sldId id="308" r:id="rId6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ae" initials="R" lastIdx="181" clrIdx="0"/>
  <p:cmAuthor id="1" name="timothy Astleford" initials="tA" lastIdx="80" clrIdx="1">
    <p:extLst>
      <p:ext uri="{19B8F6BF-5375-455C-9EA6-DF929625EA0E}">
        <p15:presenceInfo xmlns:p15="http://schemas.microsoft.com/office/powerpoint/2012/main" xmlns="" userId="6f70958e3069516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FCFC"/>
    <a:srgbClr val="00FF00"/>
    <a:srgbClr val="0000FF"/>
    <a:srgbClr val="FF9900"/>
    <a:srgbClr val="FF6600"/>
    <a:srgbClr val="FFCCFF"/>
    <a:srgbClr val="FFCC00"/>
    <a:srgbClr val="001642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340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-72" y="-2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376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D15C71-8D28-41C3-AC71-393124736F9D}" type="datetimeFigureOut">
              <a:rPr lang="en-CA" smtClean="0"/>
              <a:t>07/02/2021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B8B8C-446D-4A4E-9920-75738CCD61B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2063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B8B8C-446D-4A4E-9920-75738CCD61B9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694526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B8B8C-446D-4A4E-9920-75738CCD61B9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51187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B8B8C-446D-4A4E-9920-75738CCD61B9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481342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B8B8C-446D-4A4E-9920-75738CCD61B9}" type="slidenum">
              <a:rPr lang="en-CA" smtClean="0"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890370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B8B8C-446D-4A4E-9920-75738CCD61B9}" type="slidenum">
              <a:rPr lang="en-CA" smtClean="0"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236369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B8B8C-446D-4A4E-9920-75738CCD61B9}" type="slidenum">
              <a:rPr lang="en-CA" smtClean="0"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186210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B8B8C-446D-4A4E-9920-75738CCD61B9}" type="slidenum">
              <a:rPr lang="en-CA" smtClean="0"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861037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B8B8C-446D-4A4E-9920-75738CCD61B9}" type="slidenum">
              <a:rPr lang="en-CA" smtClean="0"/>
              <a:t>29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736379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B8B8C-446D-4A4E-9920-75738CCD61B9}" type="slidenum">
              <a:rPr lang="en-CA" smtClean="0"/>
              <a:t>30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735008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B8B8C-446D-4A4E-9920-75738CCD61B9}" type="slidenum">
              <a:rPr lang="en-CA" smtClean="0"/>
              <a:t>31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844346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B8B8C-446D-4A4E-9920-75738CCD61B9}" type="slidenum">
              <a:rPr lang="en-CA" smtClean="0"/>
              <a:t>32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74610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B8B8C-446D-4A4E-9920-75738CCD61B9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055524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B8B8C-446D-4A4E-9920-75738CCD61B9}" type="slidenum">
              <a:rPr lang="en-CA" smtClean="0"/>
              <a:t>33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552508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B8B8C-446D-4A4E-9920-75738CCD61B9}" type="slidenum">
              <a:rPr lang="en-CA" smtClean="0"/>
              <a:t>34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0259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B8B8C-446D-4A4E-9920-75738CCD61B9}" type="slidenum">
              <a:rPr lang="en-CA" smtClean="0"/>
              <a:t>35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933713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B8B8C-446D-4A4E-9920-75738CCD61B9}" type="slidenum">
              <a:rPr lang="en-CA" smtClean="0"/>
              <a:t>36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410576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B8B8C-446D-4A4E-9920-75738CCD61B9}" type="slidenum">
              <a:rPr lang="en-CA" smtClean="0"/>
              <a:t>37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339667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B8B8C-446D-4A4E-9920-75738CCD61B9}" type="slidenum">
              <a:rPr lang="en-CA" smtClean="0"/>
              <a:t>38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519578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B8B8C-446D-4A4E-9920-75738CCD61B9}" type="slidenum">
              <a:rPr lang="en-CA" smtClean="0"/>
              <a:t>45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510455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B8B8C-446D-4A4E-9920-75738CCD61B9}" type="slidenum">
              <a:rPr lang="en-CA" smtClean="0"/>
              <a:t>46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34667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B8B8C-446D-4A4E-9920-75738CCD61B9}" type="slidenum">
              <a:rPr lang="en-CA" smtClean="0"/>
              <a:t>48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1182125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B8B8C-446D-4A4E-9920-75738CCD61B9}" type="slidenum">
              <a:rPr lang="en-CA" smtClean="0"/>
              <a:t>49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39745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B8B8C-446D-4A4E-9920-75738CCD61B9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8507693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B8B8C-446D-4A4E-9920-75738CCD61B9}" type="slidenum">
              <a:rPr lang="en-CA" smtClean="0"/>
              <a:t>50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2012158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B8B8C-446D-4A4E-9920-75738CCD61B9}" type="slidenum">
              <a:rPr lang="en-CA" smtClean="0"/>
              <a:t>54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244472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B8B8C-446D-4A4E-9920-75738CCD61B9}" type="slidenum">
              <a:rPr lang="en-CA" smtClean="0"/>
              <a:t>55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3419721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B8B8C-446D-4A4E-9920-75738CCD61B9}" type="slidenum">
              <a:rPr lang="en-CA" smtClean="0"/>
              <a:t>60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7784637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B8B8C-446D-4A4E-9920-75738CCD61B9}" type="slidenum">
              <a:rPr lang="en-CA" smtClean="0"/>
              <a:t>61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1724892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B8B8C-446D-4A4E-9920-75738CCD61B9}" type="slidenum">
              <a:rPr lang="en-CA" smtClean="0"/>
              <a:t>64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5104558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B8B8C-446D-4A4E-9920-75738CCD61B9}" type="slidenum">
              <a:rPr lang="en-CA" smtClean="0"/>
              <a:t>65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51045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B8B8C-446D-4A4E-9920-75738CCD61B9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21530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B8B8C-446D-4A4E-9920-75738CCD61B9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13754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B8B8C-446D-4A4E-9920-75738CCD61B9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390387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B8B8C-446D-4A4E-9920-75738CCD61B9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689439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B8B8C-446D-4A4E-9920-75738CCD61B9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436258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B8B8C-446D-4A4E-9920-75738CCD61B9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1857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985F0-F606-46A5-901A-D8AE5B673744}" type="datetime1">
              <a:rPr lang="en-US" smtClean="0"/>
              <a:t>2/7/2021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085F6-A71D-4B1D-925D-16FF019A5CB8}" type="datetime1">
              <a:rPr lang="en-US" smtClean="0"/>
              <a:t>2/7/2021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B1DF1-F645-490B-87A7-2D1BE651B90D}" type="datetime1">
              <a:rPr lang="en-US" smtClean="0"/>
              <a:t>2/7/2021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1A83D-02BF-4F88-809A-21F5DF84BADF}" type="datetime1">
              <a:rPr lang="en-US" smtClean="0"/>
              <a:t>2/7/2021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p:transition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45724-6B0A-49FF-BFC3-78300E0FE412}" type="datetime1">
              <a:rPr lang="en-US" smtClean="0"/>
              <a:t>2/7/2021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>
    <p:circl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5080C-EBD9-4035-877F-24EEC5C15C1D}" type="datetime1">
              <a:rPr lang="en-US" smtClean="0"/>
              <a:t>2/7/2021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>
    <p:circl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D20F2-147A-4B45-81C0-F15A5F7DF437}" type="datetime1">
              <a:rPr lang="en-US" smtClean="0"/>
              <a:t>2/7/2021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>
    <p:circl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DE2E6-5746-4471-A92A-8A7A52597E6A}" type="datetime1">
              <a:rPr lang="en-US" smtClean="0"/>
              <a:t>2/7/2021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>
    <p:circl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7F568-885F-4C4E-A26C-762D42D68E27}" type="datetime1">
              <a:rPr lang="en-US" smtClean="0"/>
              <a:t>2/7/2021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F53DA-4513-43CE-A919-E5F771DB1F99}" type="datetime1">
              <a:rPr lang="en-US" smtClean="0"/>
              <a:t>2/7/2021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FA97F-ED45-41B4-89CE-76F5C032A5D0}" type="datetime1">
              <a:rPr lang="en-US" smtClean="0"/>
              <a:t>2/7/2021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44682-18CA-46EE-B22F-DC9B98872384}" type="datetime1">
              <a:rPr lang="en-US" smtClean="0"/>
              <a:t>2/7/2021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061A8-00AB-40FF-9591-593088E4988E}" type="datetime1">
              <a:rPr lang="en-US" smtClean="0"/>
              <a:t>2/7/2021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793CF-4131-4F30-B577-3A7BBBDEA760}" type="datetime1">
              <a:rPr lang="en-US" smtClean="0"/>
              <a:t>2/7/2021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3E289-CA42-4A2E-8D71-F469A8CEC081}" type="datetime1">
              <a:rPr lang="en-US" smtClean="0"/>
              <a:t>2/7/2021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ACC8A-29D4-424D-8942-BBF7575ECDFF}" type="datetime1">
              <a:rPr lang="en-US" smtClean="0"/>
              <a:t>2/7/2021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00750-7231-4928-9DEE-08223F2D1020}" type="datetime1">
              <a:rPr lang="en-US" smtClean="0"/>
              <a:t>2/7/2021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email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4E54DB6-C1B4-4CBA-A043-8ED63381968B}" type="datetime1">
              <a:rPr lang="en-US" smtClean="0"/>
              <a:t>2/7/2021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ransition>
    <p:circle/>
  </p:transition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microsoft.com/office/2007/relationships/hdphoto" Target="../media/hdphoto7.wdp"/><Relationship Id="rId4" Type="http://schemas.openxmlformats.org/officeDocument/2006/relationships/image" Target="../media/image3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8.wdp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3.png"/></Relationships>
</file>

<file path=ppt/slides/_rels/slide6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ae\Desktop\pyramid equinox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573" y="3423260"/>
            <a:ext cx="3749916" cy="315333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Rae\Desktop\pyramid equinox sphinx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3802" y="3433067"/>
            <a:ext cx="3326347" cy="316465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Rae\Desktop\tabernacle raised u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3197" y="3437093"/>
            <a:ext cx="2998409" cy="317721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729205" y="607081"/>
            <a:ext cx="10892460" cy="2318428"/>
          </a:xfrm>
          <a:prstGeom prst="roundRect">
            <a:avLst>
              <a:gd name="adj" fmla="val 50000"/>
            </a:avLst>
          </a:prstGeom>
          <a:solidFill>
            <a:srgbClr val="0099CC"/>
          </a:solidFill>
          <a:ln w="57150">
            <a:solidFill>
              <a:schemeClr val="accent1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6600" b="1" i="1" u="sng" cap="all" dirty="0" smtClean="0">
                <a:ln>
                  <a:solidFill>
                    <a:srgbClr val="0000FF"/>
                  </a:solidFill>
                </a:ln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  <a:ea typeface="+mj-ea"/>
                <a:cs typeface="+mj-cs"/>
              </a:rPr>
              <a:t>Mosheh’s Wisdom</a:t>
            </a:r>
            <a:r>
              <a:rPr lang="en-CA" sz="6600" b="1" i="1" cap="all" dirty="0" smtClean="0">
                <a:ln>
                  <a:solidFill>
                    <a:srgbClr val="0000FF"/>
                  </a:solidFill>
                </a:ln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  <a:ea typeface="+mj-ea"/>
                <a:cs typeface="+mj-cs"/>
              </a:rPr>
              <a:t> &amp;</a:t>
            </a:r>
            <a:r>
              <a:rPr lang="en-CA" sz="6600" b="1" i="1" dirty="0" smtClean="0">
                <a:ln>
                  <a:solidFill>
                    <a:srgbClr val="0000FF"/>
                  </a:solidFill>
                </a:ln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+mj-cs"/>
              </a:rPr>
              <a:t/>
            </a:r>
            <a:br>
              <a:rPr lang="en-CA" sz="6600" b="1" i="1" dirty="0" smtClean="0">
                <a:ln>
                  <a:solidFill>
                    <a:srgbClr val="0000FF"/>
                  </a:solidFill>
                </a:ln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+mj-cs"/>
              </a:rPr>
            </a:br>
            <a:r>
              <a:rPr lang="en-CA" sz="6600" b="1" i="1" cap="all" dirty="0" smtClean="0">
                <a:ln w="38100">
                  <a:solidFill>
                    <a:srgbClr val="0000FF"/>
                  </a:solidFill>
                </a:ln>
                <a:solidFill>
                  <a:srgbClr val="00B0F0"/>
                </a:solidFill>
                <a:latin typeface="Comic Sans MS" panose="030F0702030302020204" pitchFamily="66" charset="0"/>
                <a:ea typeface="+mj-ea"/>
                <a:cs typeface="+mj-cs"/>
              </a:rPr>
              <a:t>Yahuah’s</a:t>
            </a:r>
            <a:r>
              <a:rPr lang="en-CA" sz="6600" b="1" i="1" cap="all" dirty="0" smtClean="0">
                <a:ln>
                  <a:solidFill>
                    <a:srgbClr val="0000FF"/>
                  </a:solidFill>
                </a:ln>
                <a:solidFill>
                  <a:srgbClr val="00FF00"/>
                </a:solidFill>
                <a:latin typeface="Comic Sans MS" panose="030F0702030302020204" pitchFamily="66" charset="0"/>
                <a:ea typeface="+mj-ea"/>
                <a:cs typeface="+mj-cs"/>
              </a:rPr>
              <a:t> Tequfah</a:t>
            </a:r>
            <a:r>
              <a:rPr lang="en-CA" sz="4300" b="1" cap="all" dirty="0" smtClean="0">
                <a:ln>
                  <a:solidFill>
                    <a:srgbClr val="0000FF"/>
                  </a:solidFill>
                </a:ln>
                <a:solidFill>
                  <a:srgbClr val="00FF00"/>
                </a:solidFill>
                <a:ea typeface="+mj-ea"/>
                <a:cs typeface="+mj-cs"/>
              </a:rPr>
              <a:t> </a:t>
            </a:r>
            <a:endParaRPr lang="en-CA" dirty="0">
              <a:solidFill>
                <a:srgbClr val="C0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494016" y="251005"/>
            <a:ext cx="1678560" cy="497337"/>
          </a:xfrm>
          <a:prstGeom prst="roundRect">
            <a:avLst>
              <a:gd name="adj" fmla="val 50000"/>
            </a:avLst>
          </a:prstGeom>
          <a:ln w="57150">
            <a:solidFill>
              <a:schemeClr val="accent2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CA" b="1" i="1" cap="all" dirty="0">
                <a:ln>
                  <a:solidFill>
                    <a:srgbClr val="0000FF"/>
                  </a:solidFill>
                </a:ln>
                <a:solidFill>
                  <a:prstClr val="black"/>
                </a:solidFill>
                <a:latin typeface="Comic Sans MS" panose="030F0702030302020204" pitchFamily="66" charset="0"/>
              </a:rPr>
              <a:t>Acts 7:22</a:t>
            </a:r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6182" y="1562596"/>
            <a:ext cx="1904185" cy="191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035599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93101" y="634469"/>
            <a:ext cx="3293707" cy="585840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CA" b="1" dirty="0" smtClean="0">
                <a:solidFill>
                  <a:srgbClr val="C00000"/>
                </a:solidFill>
              </a:rPr>
              <a:t>1</a:t>
            </a:r>
            <a:r>
              <a:rPr lang="en-CA" b="1" baseline="30000" dirty="0" smtClean="0">
                <a:solidFill>
                  <a:srgbClr val="C00000"/>
                </a:solidFill>
              </a:rPr>
              <a:t>st</a:t>
            </a:r>
            <a:r>
              <a:rPr lang="en-CA" b="1" dirty="0" smtClean="0">
                <a:solidFill>
                  <a:srgbClr val="C00000"/>
                </a:solidFill>
              </a:rPr>
              <a:t> </a:t>
            </a:r>
            <a:r>
              <a:rPr lang="en-CA" b="1" dirty="0" smtClean="0">
                <a:solidFill>
                  <a:schemeClr val="tx1"/>
                </a:solidFill>
              </a:rPr>
              <a:t> 						3</a:t>
            </a:r>
            <a:br>
              <a:rPr lang="en-CA" b="1" dirty="0" smtClean="0">
                <a:solidFill>
                  <a:schemeClr val="tx1"/>
                </a:solidFill>
              </a:rPr>
            </a:br>
            <a:r>
              <a:rPr lang="en-CA" b="1" dirty="0" smtClean="0">
                <a:solidFill>
                  <a:srgbClr val="C00000"/>
                </a:solidFill>
              </a:rPr>
              <a:t>2</a:t>
            </a:r>
            <a:r>
              <a:rPr lang="en-CA" b="1" baseline="30000" dirty="0" smtClean="0">
                <a:solidFill>
                  <a:srgbClr val="C00000"/>
                </a:solidFill>
              </a:rPr>
              <a:t>nd</a:t>
            </a:r>
            <a:r>
              <a:rPr lang="en-CA" b="1" dirty="0" smtClean="0">
                <a:solidFill>
                  <a:srgbClr val="C00000"/>
                </a:solidFill>
              </a:rPr>
              <a:t> </a:t>
            </a:r>
            <a:r>
              <a:rPr lang="en-CA" b="1" dirty="0" smtClean="0">
                <a:solidFill>
                  <a:schemeClr val="tx1"/>
                </a:solidFill>
              </a:rPr>
              <a:t> 						4</a:t>
            </a:r>
            <a:br>
              <a:rPr lang="en-CA" b="1" dirty="0" smtClean="0">
                <a:solidFill>
                  <a:schemeClr val="tx1"/>
                </a:solidFill>
              </a:rPr>
            </a:br>
            <a:r>
              <a:rPr lang="en-CA" b="1" dirty="0" smtClean="0">
                <a:solidFill>
                  <a:srgbClr val="C00000"/>
                </a:solidFill>
              </a:rPr>
              <a:t>3</a:t>
            </a:r>
            <a:r>
              <a:rPr lang="en-CA" b="1" baseline="30000" dirty="0" smtClean="0">
                <a:solidFill>
                  <a:srgbClr val="C00000"/>
                </a:solidFill>
              </a:rPr>
              <a:t>rd</a:t>
            </a:r>
            <a:r>
              <a:rPr lang="en-CA" b="1" dirty="0" smtClean="0">
                <a:solidFill>
                  <a:schemeClr val="tx1"/>
                </a:solidFill>
              </a:rPr>
              <a:t>  						</a:t>
            </a:r>
            <a:r>
              <a:rPr lang="en-CA" b="1" dirty="0" smtClean="0">
                <a:solidFill>
                  <a:schemeClr val="tx1"/>
                </a:solidFill>
                <a:effectLst/>
              </a:rPr>
              <a:t>5</a:t>
            </a:r>
            <a:br>
              <a:rPr lang="en-CA" b="1" dirty="0" smtClean="0">
                <a:solidFill>
                  <a:schemeClr val="tx1"/>
                </a:solidFill>
                <a:effectLst/>
              </a:rPr>
            </a:br>
            <a:r>
              <a:rPr lang="en-CA" b="1" dirty="0" smtClean="0">
                <a:solidFill>
                  <a:srgbClr val="C00000"/>
                </a:solidFill>
              </a:rPr>
              <a:t>4</a:t>
            </a:r>
            <a:r>
              <a:rPr lang="en-CA" b="1" baseline="30000" dirty="0" smtClean="0">
                <a:solidFill>
                  <a:srgbClr val="C00000"/>
                </a:solidFill>
              </a:rPr>
              <a:t>th</a:t>
            </a:r>
            <a:r>
              <a:rPr lang="en-CA" b="1" dirty="0" smtClean="0">
                <a:solidFill>
                  <a:schemeClr val="tx1"/>
                </a:solidFill>
              </a:rPr>
              <a:t>  		 		        	</a:t>
            </a:r>
            <a:r>
              <a:rPr lang="en-CA" b="1" dirty="0" smtClean="0">
                <a:solidFill>
                  <a:schemeClr val="tx1"/>
                </a:solidFill>
                <a:effectLst/>
              </a:rPr>
              <a:t>6</a:t>
            </a:r>
            <a:br>
              <a:rPr lang="en-CA" b="1" dirty="0" smtClean="0">
                <a:solidFill>
                  <a:schemeClr val="tx1"/>
                </a:solidFill>
                <a:effectLst/>
              </a:rPr>
            </a:br>
            <a:r>
              <a:rPr lang="en-CA" b="1" dirty="0" smtClean="0">
                <a:solidFill>
                  <a:srgbClr val="C00000"/>
                </a:solidFill>
              </a:rPr>
              <a:t>5</a:t>
            </a:r>
            <a:r>
              <a:rPr lang="en-CA" b="1" baseline="30000" dirty="0" smtClean="0">
                <a:solidFill>
                  <a:srgbClr val="C00000"/>
                </a:solidFill>
              </a:rPr>
              <a:t>th</a:t>
            </a:r>
            <a:r>
              <a:rPr lang="en-CA" b="1" dirty="0" smtClean="0">
                <a:solidFill>
                  <a:srgbClr val="C00000"/>
                </a:solidFill>
              </a:rPr>
              <a:t> </a:t>
            </a:r>
            <a:r>
              <a:rPr lang="en-CA" b="1" dirty="0" smtClean="0">
                <a:solidFill>
                  <a:schemeClr val="tx1"/>
                </a:solidFill>
              </a:rPr>
              <a:t> 		     		 		7</a:t>
            </a:r>
            <a:br>
              <a:rPr lang="en-CA" b="1" dirty="0" smtClean="0">
                <a:solidFill>
                  <a:schemeClr val="tx1"/>
                </a:solidFill>
              </a:rPr>
            </a:br>
            <a:r>
              <a:rPr lang="en-CA" b="1" dirty="0" smtClean="0">
                <a:solidFill>
                  <a:srgbClr val="C00000"/>
                </a:solidFill>
              </a:rPr>
              <a:t>6</a:t>
            </a:r>
            <a:r>
              <a:rPr lang="en-CA" b="1" baseline="30000" dirty="0" smtClean="0">
                <a:solidFill>
                  <a:srgbClr val="C00000"/>
                </a:solidFill>
              </a:rPr>
              <a:t>th</a:t>
            </a:r>
            <a:r>
              <a:rPr lang="en-CA" b="1" dirty="0" smtClean="0">
                <a:solidFill>
                  <a:srgbClr val="C00000"/>
                </a:solidFill>
              </a:rPr>
              <a:t> </a:t>
            </a:r>
            <a:r>
              <a:rPr lang="en-CA" b="1" dirty="0" smtClean="0">
                <a:solidFill>
                  <a:schemeClr val="tx1"/>
                </a:solidFill>
              </a:rPr>
              <a:t>    					8</a:t>
            </a:r>
            <a:br>
              <a:rPr lang="en-CA" b="1" dirty="0" smtClean="0">
                <a:solidFill>
                  <a:schemeClr val="tx1"/>
                </a:solidFill>
              </a:rPr>
            </a:br>
            <a:r>
              <a:rPr lang="en-CA" b="1" u="sng" dirty="0" smtClean="0">
                <a:solidFill>
                  <a:srgbClr val="0000FF"/>
                </a:solidFill>
              </a:rPr>
              <a:t>7</a:t>
            </a:r>
            <a:r>
              <a:rPr lang="en-CA" b="1" u="sng" baseline="30000" dirty="0" smtClean="0">
                <a:solidFill>
                  <a:srgbClr val="0000FF"/>
                </a:solidFill>
              </a:rPr>
              <a:t>th</a:t>
            </a:r>
            <a:r>
              <a:rPr lang="en-CA" b="1" u="sng" dirty="0" smtClean="0">
                <a:solidFill>
                  <a:srgbClr val="0000FF"/>
                </a:solidFill>
              </a:rPr>
              <a:t>  	 					9</a:t>
            </a:r>
            <a:r>
              <a:rPr lang="en-CA" b="1" u="sng" baseline="30000" dirty="0" smtClean="0">
                <a:solidFill>
                  <a:srgbClr val="0000FF"/>
                </a:solidFill>
              </a:rPr>
              <a:t> </a:t>
            </a:r>
            <a:r>
              <a:rPr lang="en-CA" u="sng" dirty="0" smtClean="0">
                <a:solidFill>
                  <a:srgbClr val="0000FF"/>
                </a:solidFill>
              </a:rPr>
              <a:t> </a:t>
            </a:r>
            <a:r>
              <a:rPr lang="en-CA" sz="2000" b="1" dirty="0" smtClean="0">
                <a:solidFill>
                  <a:srgbClr val="C00000"/>
                </a:solidFill>
              </a:rPr>
              <a:t>1</a:t>
            </a:r>
            <a:r>
              <a:rPr lang="en-CA" sz="2000" b="1" baseline="30000" dirty="0" smtClean="0">
                <a:solidFill>
                  <a:srgbClr val="C00000"/>
                </a:solidFill>
              </a:rPr>
              <a:t>st</a:t>
            </a:r>
            <a:r>
              <a:rPr lang="en-CA" sz="2000" b="1" dirty="0" smtClean="0">
                <a:solidFill>
                  <a:srgbClr val="C00000"/>
                </a:solidFill>
              </a:rPr>
              <a:t> </a:t>
            </a:r>
            <a:r>
              <a:rPr lang="en-CA" sz="2000" b="1" baseline="30000" dirty="0">
                <a:solidFill>
                  <a:srgbClr val="C00000"/>
                </a:solidFill>
              </a:rPr>
              <a:t>	</a:t>
            </a:r>
            <a:r>
              <a:rPr lang="en-CA" sz="2000" b="1" dirty="0">
                <a:solidFill>
                  <a:srgbClr val="C00000"/>
                </a:solidFill>
              </a:rPr>
              <a:t> 					</a:t>
            </a:r>
            <a:r>
              <a:rPr lang="en-CA" sz="2000" b="1" dirty="0" smtClean="0">
                <a:solidFill>
                  <a:schemeClr val="tx1"/>
                </a:solidFill>
              </a:rPr>
              <a:t>10     </a:t>
            </a:r>
            <a:r>
              <a:rPr lang="en-CA" b="1" dirty="0">
                <a:solidFill>
                  <a:schemeClr val="tx1"/>
                </a:solidFill>
              </a:rPr>
              <a:t/>
            </a:r>
            <a:br>
              <a:rPr lang="en-CA" b="1" dirty="0">
                <a:solidFill>
                  <a:schemeClr val="tx1"/>
                </a:solidFill>
              </a:rPr>
            </a:br>
            <a:r>
              <a:rPr lang="en-CA" b="1" dirty="0" smtClean="0">
                <a:solidFill>
                  <a:srgbClr val="C00000"/>
                </a:solidFill>
              </a:rPr>
              <a:t>2</a:t>
            </a:r>
            <a:r>
              <a:rPr lang="en-CA" b="1" baseline="30000" dirty="0" smtClean="0">
                <a:solidFill>
                  <a:srgbClr val="C00000"/>
                </a:solidFill>
              </a:rPr>
              <a:t>nd</a:t>
            </a:r>
            <a:r>
              <a:rPr lang="en-CA" b="1" dirty="0" smtClean="0">
                <a:solidFill>
                  <a:srgbClr val="C00000"/>
                </a:solidFill>
              </a:rPr>
              <a:t> </a:t>
            </a:r>
            <a:r>
              <a:rPr lang="en-CA" b="1" baseline="30000" dirty="0" smtClean="0">
                <a:solidFill>
                  <a:srgbClr val="C00000"/>
                </a:solidFill>
              </a:rPr>
              <a:t> </a:t>
            </a:r>
            <a:r>
              <a:rPr lang="en-CA" b="1" dirty="0" smtClean="0">
                <a:solidFill>
                  <a:schemeClr val="tx1"/>
                </a:solidFill>
              </a:rPr>
              <a:t> </a:t>
            </a:r>
            <a:r>
              <a:rPr lang="en-CA" b="1" dirty="0">
                <a:solidFill>
                  <a:schemeClr val="tx1"/>
                </a:solidFill>
              </a:rPr>
              <a:t>						</a:t>
            </a:r>
            <a:r>
              <a:rPr lang="en-CA" b="1" dirty="0" smtClean="0">
                <a:solidFill>
                  <a:schemeClr val="tx1"/>
                </a:solidFill>
              </a:rPr>
              <a:t>11</a:t>
            </a:r>
            <a:r>
              <a:rPr lang="en-CA" b="1" dirty="0">
                <a:solidFill>
                  <a:schemeClr val="tx1"/>
                </a:solidFill>
              </a:rPr>
              <a:t/>
            </a:r>
            <a:br>
              <a:rPr lang="en-CA" b="1" dirty="0">
                <a:solidFill>
                  <a:schemeClr val="tx1"/>
                </a:solidFill>
              </a:rPr>
            </a:br>
            <a:r>
              <a:rPr lang="en-CA" b="1" dirty="0" smtClean="0">
                <a:solidFill>
                  <a:srgbClr val="C00000"/>
                </a:solidFill>
              </a:rPr>
              <a:t>3</a:t>
            </a:r>
            <a:r>
              <a:rPr lang="en-CA" b="1" baseline="30000" dirty="0" smtClean="0">
                <a:solidFill>
                  <a:srgbClr val="C00000"/>
                </a:solidFill>
              </a:rPr>
              <a:t>rd</a:t>
            </a:r>
            <a:r>
              <a:rPr lang="en-CA" b="1" dirty="0" smtClean="0">
                <a:solidFill>
                  <a:srgbClr val="C00000"/>
                </a:solidFill>
              </a:rPr>
              <a:t> </a:t>
            </a:r>
            <a:r>
              <a:rPr lang="en-CA" b="1" dirty="0" smtClean="0">
                <a:solidFill>
                  <a:schemeClr val="tx1"/>
                </a:solidFill>
              </a:rPr>
              <a:t>  </a:t>
            </a:r>
            <a:r>
              <a:rPr lang="en-CA" b="1" dirty="0">
                <a:solidFill>
                  <a:schemeClr val="tx1"/>
                </a:solidFill>
              </a:rPr>
              <a:t>						</a:t>
            </a:r>
            <a:r>
              <a:rPr lang="en-CA" b="1" dirty="0" smtClean="0">
                <a:solidFill>
                  <a:schemeClr val="tx1"/>
                </a:solidFill>
              </a:rPr>
              <a:t>12</a:t>
            </a:r>
            <a:r>
              <a:rPr lang="en-CA" b="1" dirty="0">
                <a:solidFill>
                  <a:schemeClr val="tx1"/>
                </a:solidFill>
              </a:rPr>
              <a:t/>
            </a:r>
            <a:br>
              <a:rPr lang="en-CA" b="1" dirty="0">
                <a:solidFill>
                  <a:schemeClr val="tx1"/>
                </a:solidFill>
              </a:rPr>
            </a:br>
            <a:r>
              <a:rPr lang="en-CA" b="1" dirty="0" smtClean="0">
                <a:solidFill>
                  <a:srgbClr val="C00000"/>
                </a:solidFill>
              </a:rPr>
              <a:t>4</a:t>
            </a:r>
            <a:r>
              <a:rPr lang="en-CA" b="1" baseline="30000" dirty="0" smtClean="0">
                <a:solidFill>
                  <a:srgbClr val="C00000"/>
                </a:solidFill>
              </a:rPr>
              <a:t>th</a:t>
            </a:r>
            <a:r>
              <a:rPr lang="en-CA" b="1" dirty="0" smtClean="0">
                <a:solidFill>
                  <a:srgbClr val="0000FF"/>
                </a:solidFill>
              </a:rPr>
              <a:t>  </a:t>
            </a:r>
            <a:r>
              <a:rPr lang="en-CA" b="1" dirty="0">
                <a:solidFill>
                  <a:srgbClr val="0000FF"/>
                </a:solidFill>
              </a:rPr>
              <a:t>						</a:t>
            </a:r>
            <a:r>
              <a:rPr lang="en-CA" b="1" dirty="0" smtClean="0">
                <a:solidFill>
                  <a:schemeClr val="tx1"/>
                </a:solidFill>
              </a:rPr>
              <a:t>13</a:t>
            </a:r>
            <a:br>
              <a:rPr lang="en-CA" b="1" dirty="0" smtClean="0">
                <a:solidFill>
                  <a:schemeClr val="tx1"/>
                </a:solidFill>
              </a:rPr>
            </a:br>
            <a:r>
              <a:rPr lang="en-CA" b="1" dirty="0" smtClean="0">
                <a:solidFill>
                  <a:srgbClr val="C00000"/>
                </a:solidFill>
              </a:rPr>
              <a:t>5</a:t>
            </a:r>
            <a:r>
              <a:rPr lang="en-CA" b="1" baseline="30000" dirty="0" smtClean="0">
                <a:solidFill>
                  <a:srgbClr val="C00000"/>
                </a:solidFill>
              </a:rPr>
              <a:t>th</a:t>
            </a:r>
            <a:r>
              <a:rPr lang="en-CA" b="1" dirty="0" smtClean="0">
                <a:solidFill>
                  <a:srgbClr val="C00000"/>
                </a:solidFill>
              </a:rPr>
              <a:t> </a:t>
            </a:r>
            <a:r>
              <a:rPr lang="en-CA" b="1" dirty="0" smtClean="0">
                <a:solidFill>
                  <a:schemeClr val="tx1"/>
                </a:solidFill>
              </a:rPr>
              <a:t> 						14</a:t>
            </a:r>
            <a:br>
              <a:rPr lang="en-CA" b="1" dirty="0" smtClean="0">
                <a:solidFill>
                  <a:schemeClr val="tx1"/>
                </a:solidFill>
              </a:rPr>
            </a:br>
            <a:r>
              <a:rPr lang="en-CA" b="1" dirty="0" smtClean="0">
                <a:solidFill>
                  <a:srgbClr val="C00000"/>
                </a:solidFill>
                <a:effectLst>
                  <a:glow rad="127000">
                    <a:srgbClr val="FFCCFF"/>
                  </a:glow>
                </a:effectLst>
              </a:rPr>
              <a:t>6</a:t>
            </a:r>
            <a:r>
              <a:rPr lang="en-CA" b="1" baseline="30000" dirty="0" smtClean="0">
                <a:solidFill>
                  <a:srgbClr val="C00000"/>
                </a:solidFill>
                <a:effectLst>
                  <a:glow rad="127000">
                    <a:srgbClr val="FFCCFF"/>
                  </a:glow>
                </a:effectLst>
              </a:rPr>
              <a:t>th</a:t>
            </a:r>
            <a:r>
              <a:rPr lang="en-CA" b="1" dirty="0" smtClean="0">
                <a:solidFill>
                  <a:schemeClr val="tx1"/>
                </a:solidFill>
              </a:rPr>
              <a:t>  						</a:t>
            </a:r>
            <a:r>
              <a:rPr lang="en-CA" b="1" dirty="0" smtClean="0">
                <a:solidFill>
                  <a:schemeClr val="tx1"/>
                </a:solidFill>
                <a:effectLst>
                  <a:glow rad="304800">
                    <a:srgbClr val="FFFF00"/>
                  </a:glow>
                </a:effectLst>
              </a:rPr>
              <a:t>15</a:t>
            </a:r>
            <a:r>
              <a:rPr lang="en-CA" b="1" dirty="0" smtClean="0">
                <a:solidFill>
                  <a:schemeClr val="tx1"/>
                </a:solidFill>
              </a:rPr>
              <a:t/>
            </a:r>
            <a:br>
              <a:rPr lang="en-CA" b="1" dirty="0" smtClean="0">
                <a:solidFill>
                  <a:schemeClr val="tx1"/>
                </a:solidFill>
              </a:rPr>
            </a:br>
            <a:r>
              <a:rPr lang="en-CA" b="1" u="sng" dirty="0" smtClean="0">
                <a:solidFill>
                  <a:srgbClr val="0000FF"/>
                </a:solidFill>
              </a:rPr>
              <a:t>7</a:t>
            </a:r>
            <a:r>
              <a:rPr lang="en-CA" b="1" u="sng" baseline="30000" dirty="0" smtClean="0">
                <a:solidFill>
                  <a:srgbClr val="0000FF"/>
                </a:solidFill>
              </a:rPr>
              <a:t>th</a:t>
            </a:r>
            <a:r>
              <a:rPr lang="en-CA" b="1" u="sng" dirty="0" smtClean="0">
                <a:solidFill>
                  <a:srgbClr val="0000FF"/>
                </a:solidFill>
              </a:rPr>
              <a:t>  						16</a:t>
            </a:r>
            <a:br>
              <a:rPr lang="en-CA" b="1" u="sng" dirty="0" smtClean="0">
                <a:solidFill>
                  <a:srgbClr val="0000FF"/>
                </a:solidFill>
              </a:rPr>
            </a:br>
            <a:r>
              <a:rPr lang="en-CA" sz="2000" b="1" dirty="0">
                <a:solidFill>
                  <a:srgbClr val="C00000"/>
                </a:solidFill>
              </a:rPr>
              <a:t>1</a:t>
            </a:r>
            <a:r>
              <a:rPr lang="en-CA" sz="2000" b="1" baseline="30000" dirty="0">
                <a:solidFill>
                  <a:srgbClr val="C00000"/>
                </a:solidFill>
              </a:rPr>
              <a:t>st</a:t>
            </a:r>
            <a:r>
              <a:rPr lang="en-CA" sz="2000" b="1" dirty="0">
                <a:solidFill>
                  <a:srgbClr val="C00000"/>
                </a:solidFill>
              </a:rPr>
              <a:t> </a:t>
            </a:r>
            <a:r>
              <a:rPr lang="en-CA" sz="2000" b="1" baseline="30000" dirty="0">
                <a:solidFill>
                  <a:srgbClr val="C00000"/>
                </a:solidFill>
              </a:rPr>
              <a:t>	</a:t>
            </a:r>
            <a:r>
              <a:rPr lang="en-CA" sz="2000" b="1" dirty="0">
                <a:solidFill>
                  <a:srgbClr val="C00000"/>
                </a:solidFill>
              </a:rPr>
              <a:t> 					</a:t>
            </a:r>
            <a:r>
              <a:rPr lang="en-CA" sz="2000" b="1" dirty="0" smtClean="0">
                <a:solidFill>
                  <a:schemeClr val="tx1"/>
                </a:solidFill>
              </a:rPr>
              <a:t>17     </a:t>
            </a:r>
            <a:r>
              <a:rPr lang="en-CA" b="1" dirty="0">
                <a:solidFill>
                  <a:schemeClr val="tx1"/>
                </a:solidFill>
              </a:rPr>
              <a:t/>
            </a:r>
            <a:br>
              <a:rPr lang="en-CA" b="1" dirty="0">
                <a:solidFill>
                  <a:schemeClr val="tx1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2</a:t>
            </a:r>
            <a:r>
              <a:rPr lang="en-CA" b="1" baseline="30000" dirty="0">
                <a:solidFill>
                  <a:srgbClr val="C00000"/>
                </a:solidFill>
              </a:rPr>
              <a:t>nd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baseline="30000" dirty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schemeClr val="tx1"/>
                </a:solidFill>
              </a:rPr>
              <a:t> 						</a:t>
            </a:r>
            <a:r>
              <a:rPr lang="en-CA" b="1" dirty="0" smtClean="0">
                <a:solidFill>
                  <a:schemeClr val="tx1"/>
                </a:solidFill>
              </a:rPr>
              <a:t>18</a:t>
            </a:r>
            <a:r>
              <a:rPr lang="en-CA" b="1" dirty="0">
                <a:solidFill>
                  <a:schemeClr val="tx1"/>
                </a:solidFill>
              </a:rPr>
              <a:t/>
            </a:r>
            <a:br>
              <a:rPr lang="en-CA" b="1" dirty="0">
                <a:solidFill>
                  <a:schemeClr val="tx1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3</a:t>
            </a:r>
            <a:r>
              <a:rPr lang="en-CA" b="1" baseline="30000" dirty="0">
                <a:solidFill>
                  <a:srgbClr val="C00000"/>
                </a:solidFill>
              </a:rPr>
              <a:t>rd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schemeClr val="tx1"/>
                </a:solidFill>
              </a:rPr>
              <a:t>  						</a:t>
            </a:r>
            <a:r>
              <a:rPr lang="en-CA" b="1" dirty="0" smtClean="0">
                <a:solidFill>
                  <a:schemeClr val="tx1"/>
                </a:solidFill>
              </a:rPr>
              <a:t>19</a:t>
            </a:r>
            <a:r>
              <a:rPr lang="en-CA" b="1" dirty="0">
                <a:solidFill>
                  <a:schemeClr val="tx1"/>
                </a:solidFill>
              </a:rPr>
              <a:t/>
            </a:r>
            <a:br>
              <a:rPr lang="en-CA" b="1" dirty="0">
                <a:solidFill>
                  <a:schemeClr val="tx1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4</a:t>
            </a:r>
            <a:r>
              <a:rPr lang="en-CA" b="1" baseline="30000" dirty="0">
                <a:solidFill>
                  <a:srgbClr val="C00000"/>
                </a:solidFill>
              </a:rPr>
              <a:t>th</a:t>
            </a:r>
            <a:r>
              <a:rPr lang="en-CA" b="1" dirty="0">
                <a:solidFill>
                  <a:srgbClr val="0000FF"/>
                </a:solidFill>
              </a:rPr>
              <a:t>  						</a:t>
            </a:r>
            <a:r>
              <a:rPr lang="en-CA" b="1" dirty="0" smtClean="0">
                <a:solidFill>
                  <a:schemeClr val="tx1"/>
                </a:solidFill>
              </a:rPr>
              <a:t>20</a:t>
            </a:r>
            <a:r>
              <a:rPr lang="en-CA" b="1" dirty="0">
                <a:solidFill>
                  <a:schemeClr val="tx1"/>
                </a:solidFill>
              </a:rPr>
              <a:t/>
            </a:r>
            <a:br>
              <a:rPr lang="en-CA" b="1" dirty="0">
                <a:solidFill>
                  <a:schemeClr val="tx1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5</a:t>
            </a:r>
            <a:r>
              <a:rPr lang="en-CA" b="1" baseline="30000" dirty="0">
                <a:solidFill>
                  <a:srgbClr val="C00000"/>
                </a:solidFill>
              </a:rPr>
              <a:t>th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schemeClr val="tx1"/>
                </a:solidFill>
              </a:rPr>
              <a:t> 						</a:t>
            </a:r>
            <a:r>
              <a:rPr lang="en-CA" b="1" dirty="0" smtClean="0">
                <a:solidFill>
                  <a:schemeClr val="tx1"/>
                </a:solidFill>
              </a:rPr>
              <a:t>21</a:t>
            </a:r>
            <a:br>
              <a:rPr lang="en-CA" b="1" dirty="0" smtClean="0">
                <a:solidFill>
                  <a:schemeClr val="tx1"/>
                </a:solidFill>
              </a:rPr>
            </a:br>
            <a:r>
              <a:rPr lang="en-CA" b="1" dirty="0" smtClean="0">
                <a:solidFill>
                  <a:srgbClr val="C00000"/>
                </a:solidFill>
              </a:rPr>
              <a:t>6</a:t>
            </a:r>
            <a:r>
              <a:rPr lang="en-CA" b="1" baseline="30000" dirty="0" smtClean="0">
                <a:solidFill>
                  <a:srgbClr val="C00000"/>
                </a:solidFill>
              </a:rPr>
              <a:t>th</a:t>
            </a:r>
            <a:r>
              <a:rPr lang="en-CA" b="1" dirty="0" smtClean="0">
                <a:solidFill>
                  <a:schemeClr val="tx1"/>
                </a:solidFill>
              </a:rPr>
              <a:t>  						22</a:t>
            </a:r>
            <a:br>
              <a:rPr lang="en-CA" b="1" dirty="0" smtClean="0">
                <a:solidFill>
                  <a:schemeClr val="tx1"/>
                </a:solidFill>
              </a:rPr>
            </a:br>
            <a:r>
              <a:rPr lang="en-CA" b="1" u="sng" dirty="0" smtClean="0">
                <a:solidFill>
                  <a:srgbClr val="0000FF"/>
                </a:solidFill>
              </a:rPr>
              <a:t>7</a:t>
            </a:r>
            <a:r>
              <a:rPr lang="en-CA" b="1" u="sng" baseline="30000" dirty="0" smtClean="0">
                <a:solidFill>
                  <a:srgbClr val="0000FF"/>
                </a:solidFill>
              </a:rPr>
              <a:t>th</a:t>
            </a:r>
            <a:r>
              <a:rPr lang="en-CA" b="1" u="sng" dirty="0" smtClean="0">
                <a:solidFill>
                  <a:srgbClr val="0000FF"/>
                </a:solidFill>
              </a:rPr>
              <a:t> 						23</a:t>
            </a:r>
            <a:r>
              <a:rPr lang="en-CA" b="1" dirty="0">
                <a:solidFill>
                  <a:srgbClr val="0000FF"/>
                </a:solidFill>
              </a:rPr>
              <a:t/>
            </a:r>
            <a:br>
              <a:rPr lang="en-CA" b="1" dirty="0">
                <a:solidFill>
                  <a:srgbClr val="0000FF"/>
                </a:solidFill>
              </a:rPr>
            </a:br>
            <a:endParaRPr lang="en-CA" dirty="0">
              <a:solidFill>
                <a:srgbClr val="0000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3184" y="93301"/>
            <a:ext cx="1548880" cy="4012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Cycles/ Week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27176" y="102632"/>
            <a:ext cx="1598645" cy="41987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Cycles/ Month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74433" y="654625"/>
            <a:ext cx="721567" cy="5848368"/>
          </a:xfrm>
          <a:prstGeom prst="rect">
            <a:avLst/>
          </a:prstGeom>
          <a:solidFill>
            <a:srgbClr val="FFCC00"/>
          </a:solidFill>
          <a:ln w="1905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/>
              <a:t>33</a:t>
            </a:r>
            <a:br>
              <a:rPr lang="en-CA" b="1" dirty="0" smtClean="0"/>
            </a:br>
            <a:r>
              <a:rPr lang="en-CA" b="1" dirty="0" smtClean="0"/>
              <a:t>34</a:t>
            </a:r>
            <a:br>
              <a:rPr lang="en-CA" b="1" dirty="0" smtClean="0"/>
            </a:br>
            <a:r>
              <a:rPr lang="en-CA" b="1" dirty="0" smtClean="0"/>
              <a:t>35</a:t>
            </a:r>
            <a:br>
              <a:rPr lang="en-CA" b="1" dirty="0" smtClean="0"/>
            </a:br>
            <a:r>
              <a:rPr lang="en-CA" b="1" dirty="0" smtClean="0"/>
              <a:t>36</a:t>
            </a:r>
            <a:br>
              <a:rPr lang="en-CA" b="1" dirty="0" smtClean="0"/>
            </a:br>
            <a:r>
              <a:rPr lang="en-CA" b="1" dirty="0" smtClean="0"/>
              <a:t>37</a:t>
            </a:r>
            <a:br>
              <a:rPr lang="en-CA" b="1" dirty="0" smtClean="0"/>
            </a:br>
            <a:r>
              <a:rPr lang="en-CA" b="1" dirty="0" smtClean="0"/>
              <a:t>38</a:t>
            </a:r>
            <a:br>
              <a:rPr lang="en-CA" b="1" dirty="0" smtClean="0"/>
            </a:br>
            <a:r>
              <a:rPr lang="en-CA" b="1" dirty="0" smtClean="0">
                <a:solidFill>
                  <a:srgbClr val="0000FF"/>
                </a:solidFill>
              </a:rPr>
              <a:t>39</a:t>
            </a:r>
            <a:r>
              <a:rPr lang="en-CA" b="1" dirty="0" smtClean="0"/>
              <a:t/>
            </a:r>
            <a:br>
              <a:rPr lang="en-CA" b="1" dirty="0" smtClean="0"/>
            </a:br>
            <a:r>
              <a:rPr lang="en-CA" b="1" dirty="0" smtClean="0"/>
              <a:t>40</a:t>
            </a:r>
            <a:br>
              <a:rPr lang="en-CA" b="1" dirty="0" smtClean="0"/>
            </a:br>
            <a:r>
              <a:rPr lang="en-CA" b="1" dirty="0" smtClean="0"/>
              <a:t>41</a:t>
            </a:r>
            <a:br>
              <a:rPr lang="en-CA" b="1" dirty="0" smtClean="0"/>
            </a:br>
            <a:r>
              <a:rPr lang="en-CA" b="1" dirty="0" smtClean="0"/>
              <a:t>42</a:t>
            </a:r>
            <a:br>
              <a:rPr lang="en-CA" b="1" dirty="0" smtClean="0"/>
            </a:br>
            <a:r>
              <a:rPr lang="en-CA" b="1" dirty="0" smtClean="0"/>
              <a:t>43</a:t>
            </a:r>
            <a:br>
              <a:rPr lang="en-CA" b="1" dirty="0" smtClean="0"/>
            </a:br>
            <a:r>
              <a:rPr lang="en-CA" b="1" dirty="0" smtClean="0"/>
              <a:t>44</a:t>
            </a:r>
            <a:br>
              <a:rPr lang="en-CA" b="1" dirty="0" smtClean="0"/>
            </a:br>
            <a:r>
              <a:rPr lang="en-CA" b="1" dirty="0" smtClean="0">
                <a:solidFill>
                  <a:srgbClr val="00FF00"/>
                </a:solidFill>
                <a:effectLst>
                  <a:glow rad="127000">
                    <a:schemeClr val="accent1">
                      <a:lumMod val="75000"/>
                    </a:schemeClr>
                  </a:glow>
                </a:effectLst>
              </a:rPr>
              <a:t>45</a:t>
            </a:r>
            <a:r>
              <a:rPr lang="en-CA" b="1" dirty="0" smtClean="0"/>
              <a:t/>
            </a:r>
            <a:br>
              <a:rPr lang="en-CA" b="1" dirty="0" smtClean="0"/>
            </a:br>
            <a:r>
              <a:rPr lang="en-CA" b="1" dirty="0" smtClean="0">
                <a:solidFill>
                  <a:srgbClr val="0000FF"/>
                </a:solidFill>
                <a:effectLst>
                  <a:glow rad="127000">
                    <a:srgbClr val="4AFCFC"/>
                  </a:glow>
                </a:effectLst>
              </a:rPr>
              <a:t>46</a:t>
            </a:r>
            <a:r>
              <a:rPr lang="en-CA" b="1" dirty="0" smtClean="0"/>
              <a:t/>
            </a:r>
            <a:br>
              <a:rPr lang="en-CA" b="1" dirty="0" smtClean="0"/>
            </a:br>
            <a:r>
              <a:rPr lang="en-CA" b="1" dirty="0" smtClean="0"/>
              <a:t>47</a:t>
            </a:r>
            <a:br>
              <a:rPr lang="en-CA" b="1" dirty="0" smtClean="0"/>
            </a:br>
            <a:r>
              <a:rPr lang="en-CA" b="1" dirty="0" smtClean="0"/>
              <a:t>48</a:t>
            </a:r>
            <a:br>
              <a:rPr lang="en-CA" b="1" dirty="0" smtClean="0"/>
            </a:br>
            <a:r>
              <a:rPr lang="en-CA" b="1" dirty="0" smtClean="0"/>
              <a:t>49</a:t>
            </a:r>
            <a:br>
              <a:rPr lang="en-CA" b="1" dirty="0" smtClean="0"/>
            </a:br>
            <a:r>
              <a:rPr lang="en-CA" b="1" dirty="0" smtClean="0"/>
              <a:t>50</a:t>
            </a:r>
            <a:br>
              <a:rPr lang="en-CA" b="1" dirty="0" smtClean="0"/>
            </a:br>
            <a:r>
              <a:rPr lang="en-CA" b="1" dirty="0" smtClean="0"/>
              <a:t>51</a:t>
            </a:r>
            <a:br>
              <a:rPr lang="en-CA" b="1" dirty="0" smtClean="0"/>
            </a:br>
            <a:r>
              <a:rPr lang="en-CA" b="1" dirty="0" smtClean="0"/>
              <a:t>52</a:t>
            </a:r>
            <a:br>
              <a:rPr lang="en-CA" b="1" dirty="0" smtClean="0"/>
            </a:br>
            <a:r>
              <a:rPr lang="en-CA" b="1" dirty="0" smtClean="0">
                <a:solidFill>
                  <a:srgbClr val="0000FF"/>
                </a:solidFill>
              </a:rPr>
              <a:t>53</a:t>
            </a:r>
            <a:endParaRPr lang="en-CA" b="1" dirty="0">
              <a:solidFill>
                <a:srgbClr val="0000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02980" y="102292"/>
            <a:ext cx="1433804" cy="419878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Cycles/ Year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1788659" y="706282"/>
            <a:ext cx="1302589" cy="358597"/>
          </a:xfrm>
          <a:prstGeom prst="wedgeRoundRectCallout">
            <a:avLst>
              <a:gd name="adj1" fmla="val -9452"/>
              <a:gd name="adj2" fmla="val 44214"/>
              <a:gd name="adj3" fmla="val 16667"/>
            </a:avLst>
          </a:prstGeom>
          <a:solidFill>
            <a:schemeClr val="bg2">
              <a:lumMod val="60000"/>
              <a:lumOff val="40000"/>
            </a:schemeClr>
          </a:solidFill>
          <a:ln w="57150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rgbClr val="7030A0"/>
                </a:solidFill>
              </a:rPr>
              <a:t>Month #</a:t>
            </a:r>
            <a:r>
              <a:rPr lang="en-CA" b="1" dirty="0" smtClean="0">
                <a:solidFill>
                  <a:srgbClr val="FF0000"/>
                </a:solidFill>
              </a:rPr>
              <a:t>2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1359399" y="6492875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1354655" y="1247853"/>
            <a:ext cx="2170595" cy="1856791"/>
          </a:xfrm>
          <a:prstGeom prst="wedgeRoundRectCallout">
            <a:avLst>
              <a:gd name="adj1" fmla="val 48479"/>
              <a:gd name="adj2" fmla="val 93817"/>
              <a:gd name="adj3" fmla="val 16667"/>
            </a:avLst>
          </a:prstGeom>
          <a:solidFill>
            <a:schemeClr val="accent2"/>
          </a:solidFill>
          <a:ln w="38100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dirty="0" smtClean="0"/>
              <a:t>The children of </a:t>
            </a:r>
            <a:r>
              <a:rPr lang="en-CA" sz="1600" dirty="0" err="1" smtClean="0"/>
              <a:t>Yisra’el</a:t>
            </a:r>
            <a:r>
              <a:rPr lang="en-CA" sz="1600" dirty="0" smtClean="0"/>
              <a:t> </a:t>
            </a:r>
            <a:r>
              <a:rPr lang="en-CA" sz="1600" b="1" u="sng" dirty="0" smtClean="0"/>
              <a:t>CAME INTO</a:t>
            </a:r>
            <a:r>
              <a:rPr lang="en-CA" sz="1600" b="1" dirty="0" smtClean="0"/>
              <a:t> </a:t>
            </a:r>
            <a:r>
              <a:rPr lang="en-CA" sz="1600" dirty="0" smtClean="0"/>
              <a:t>(</a:t>
            </a:r>
            <a:r>
              <a:rPr lang="en-CA" sz="1600" dirty="0" smtClean="0">
                <a:solidFill>
                  <a:srgbClr val="00FF00"/>
                </a:solidFill>
              </a:rPr>
              <a:t>TRAVELED</a:t>
            </a:r>
            <a:r>
              <a:rPr lang="en-CA" sz="1600" dirty="0" smtClean="0"/>
              <a:t>) the Wilderness of Sin </a:t>
            </a:r>
            <a:r>
              <a:rPr lang="en-CA" sz="1600" b="1" u="sng" dirty="0" smtClean="0">
                <a:solidFill>
                  <a:srgbClr val="4AFCFC"/>
                </a:solidFill>
              </a:rPr>
              <a:t>on</a:t>
            </a:r>
            <a:r>
              <a:rPr lang="en-CA" sz="1600" dirty="0" smtClean="0"/>
              <a:t> the </a:t>
            </a:r>
            <a:r>
              <a:rPr lang="en-CA" sz="1600" b="1" dirty="0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effectLst>
                  <a:glow rad="127000">
                    <a:srgbClr val="FFCCFF"/>
                  </a:glow>
                </a:effectLst>
              </a:rPr>
              <a:t>FIFTEENTH</a:t>
            </a:r>
            <a:r>
              <a:rPr lang="en-CA" sz="1600" b="1" dirty="0" smtClean="0">
                <a:solidFill>
                  <a:srgbClr val="00FF00"/>
                </a:solidFill>
              </a:rPr>
              <a:t> </a:t>
            </a:r>
            <a:r>
              <a:rPr lang="en-CA" sz="1600" b="1" u="sng" dirty="0" smtClean="0">
                <a:solidFill>
                  <a:srgbClr val="00FF00"/>
                </a:solidFill>
              </a:rPr>
              <a:t>DAY OF THE SECOND MONTH</a:t>
            </a:r>
            <a:r>
              <a:rPr lang="en-CA" sz="1600" b="1" dirty="0" smtClean="0">
                <a:solidFill>
                  <a:srgbClr val="00FF00"/>
                </a:solidFill>
              </a:rPr>
              <a:t>.   </a:t>
            </a:r>
            <a:r>
              <a:rPr lang="en-CA" sz="1600" b="1" dirty="0" err="1" smtClean="0">
                <a:ln>
                  <a:solidFill>
                    <a:srgbClr val="002060"/>
                  </a:solidFill>
                </a:ln>
                <a:solidFill>
                  <a:srgbClr val="4AFCFC"/>
                </a:solidFill>
              </a:rPr>
              <a:t>Exo</a:t>
            </a:r>
            <a:r>
              <a:rPr lang="en-CA" sz="1600" b="1" dirty="0" smtClean="0">
                <a:ln>
                  <a:solidFill>
                    <a:srgbClr val="002060"/>
                  </a:solidFill>
                </a:ln>
                <a:solidFill>
                  <a:srgbClr val="4AFCFC"/>
                </a:solidFill>
              </a:rPr>
              <a:t> 16:1</a:t>
            </a:r>
            <a:endParaRPr lang="en-CA" sz="1600" b="1" dirty="0">
              <a:ln>
                <a:solidFill>
                  <a:srgbClr val="002060"/>
                </a:solidFill>
              </a:ln>
              <a:solidFill>
                <a:srgbClr val="4AFCFC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905069" y="4226763"/>
            <a:ext cx="5190931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793100" y="3958727"/>
            <a:ext cx="514291" cy="315817"/>
          </a:xfrm>
          <a:prstGeom prst="rect">
            <a:avLst/>
          </a:prstGeom>
          <a:noFill/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" name="Curved Up Arrow 27"/>
          <p:cNvSpPr/>
          <p:nvPr/>
        </p:nvSpPr>
        <p:spPr>
          <a:xfrm>
            <a:off x="871424" y="4311868"/>
            <a:ext cx="3339723" cy="1790598"/>
          </a:xfrm>
          <a:prstGeom prst="curvedUpArrow">
            <a:avLst>
              <a:gd name="adj1" fmla="val 18907"/>
              <a:gd name="adj2" fmla="val 50000"/>
              <a:gd name="adj3" fmla="val 25000"/>
            </a:avLst>
          </a:prstGeom>
          <a:gradFill>
            <a:gsLst>
              <a:gs pos="0">
                <a:schemeClr val="bg2">
                  <a:tint val="78000"/>
                  <a:shade val="100000"/>
                  <a:hueMod val="136000"/>
                  <a:satMod val="160000"/>
                  <a:lumMod val="105000"/>
                </a:schemeClr>
              </a:gs>
              <a:gs pos="100000">
                <a:srgbClr val="0000FF"/>
              </a:gs>
            </a:gsLst>
            <a:lin ang="5400000" scaled="0"/>
          </a:gradFill>
          <a:ln>
            <a:solidFill>
              <a:srgbClr val="FFFF0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438506" y="494517"/>
            <a:ext cx="5578003" cy="6039838"/>
          </a:xfrm>
          <a:prstGeom prst="roundRect">
            <a:avLst>
              <a:gd name="adj" fmla="val 11090"/>
            </a:avLst>
          </a:prstGeom>
          <a:noFill/>
          <a:ln w="76200"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CA" sz="2800" dirty="0" smtClean="0">
                <a:solidFill>
                  <a:schemeClr val="tx1"/>
                </a:solidFill>
              </a:rPr>
              <a:t>The </a:t>
            </a:r>
            <a:r>
              <a:rPr lang="en-CA" sz="2800" b="1" dirty="0" smtClean="0">
                <a:solidFill>
                  <a:srgbClr val="0000FF"/>
                </a:solidFill>
              </a:rPr>
              <a:t>15</a:t>
            </a:r>
            <a:r>
              <a:rPr lang="en-CA" sz="2800" b="1" baseline="30000" dirty="0" smtClean="0">
                <a:solidFill>
                  <a:srgbClr val="0000FF"/>
                </a:solidFill>
              </a:rPr>
              <a:t>th</a:t>
            </a:r>
            <a:r>
              <a:rPr lang="en-CA" sz="2800" b="1" dirty="0" smtClean="0">
                <a:solidFill>
                  <a:srgbClr val="0000FF"/>
                </a:solidFill>
              </a:rPr>
              <a:t> </a:t>
            </a:r>
            <a:r>
              <a:rPr lang="en-CA" sz="2800" dirty="0" smtClean="0">
                <a:solidFill>
                  <a:schemeClr val="tx1"/>
                </a:solidFill>
              </a:rPr>
              <a:t>of the second month </a:t>
            </a:r>
            <a:br>
              <a:rPr lang="en-CA" sz="2800" dirty="0" smtClean="0">
                <a:solidFill>
                  <a:schemeClr val="tx1"/>
                </a:solidFill>
              </a:rPr>
            </a:br>
            <a:r>
              <a:rPr lang="en-CA" sz="2800" dirty="0" smtClean="0">
                <a:solidFill>
                  <a:schemeClr val="tx1"/>
                </a:solidFill>
              </a:rPr>
              <a:t>was a </a:t>
            </a:r>
            <a:r>
              <a:rPr lang="en-CA" sz="2800" b="1" u="sng" dirty="0" smtClean="0">
                <a:solidFill>
                  <a:srgbClr val="0000FF"/>
                </a:solidFill>
              </a:rPr>
              <a:t>Pre</a:t>
            </a:r>
            <a:r>
              <a:rPr lang="en-CA" sz="2800" b="1" dirty="0" smtClean="0">
                <a:solidFill>
                  <a:srgbClr val="0000FF"/>
                </a:solidFill>
              </a:rPr>
              <a:t>p</a:t>
            </a:r>
            <a:r>
              <a:rPr lang="en-CA" sz="2800" b="1" u="sng" dirty="0" smtClean="0">
                <a:solidFill>
                  <a:srgbClr val="0000FF"/>
                </a:solidFill>
              </a:rPr>
              <a:t>aration</a:t>
            </a:r>
            <a:r>
              <a:rPr lang="en-CA" sz="2800" dirty="0" smtClean="0">
                <a:solidFill>
                  <a:schemeClr val="tx1"/>
                </a:solidFill>
              </a:rPr>
              <a:t> day. </a:t>
            </a:r>
            <a:br>
              <a:rPr lang="en-CA" sz="2800" dirty="0" smtClean="0">
                <a:solidFill>
                  <a:schemeClr val="tx1"/>
                </a:solidFill>
              </a:rPr>
            </a:br>
            <a:r>
              <a:rPr lang="en-CA" sz="2800" dirty="0" smtClean="0">
                <a:solidFill>
                  <a:schemeClr val="tx1"/>
                </a:solidFill>
              </a:rPr>
              <a:t>What effect does this Scriptural revelation have upon the </a:t>
            </a:r>
            <a:br>
              <a:rPr lang="en-CA" sz="2800" dirty="0" smtClean="0">
                <a:solidFill>
                  <a:schemeClr val="tx1"/>
                </a:solidFill>
              </a:rPr>
            </a:br>
            <a:r>
              <a:rPr lang="en-CA" sz="2800" b="1" u="sng" dirty="0" smtClean="0">
                <a:solidFill>
                  <a:srgbClr val="FF0000"/>
                </a:solidFill>
              </a:rPr>
              <a:t>Lunar Sabbath calendar</a:t>
            </a:r>
            <a:r>
              <a:rPr lang="en-CA" sz="2800" dirty="0" smtClean="0">
                <a:solidFill>
                  <a:schemeClr val="tx1"/>
                </a:solidFill>
              </a:rPr>
              <a:t> which DEMANDS </a:t>
            </a:r>
            <a:r>
              <a:rPr lang="en-CA" sz="2800" u="sng" dirty="0" smtClean="0">
                <a:solidFill>
                  <a:schemeClr val="tx1"/>
                </a:solidFill>
              </a:rPr>
              <a:t>EACH AND EVERY</a:t>
            </a:r>
            <a:r>
              <a:rPr lang="en-CA" sz="2800" dirty="0" smtClean="0">
                <a:solidFill>
                  <a:schemeClr val="tx1"/>
                </a:solidFill>
              </a:rPr>
              <a:t> </a:t>
            </a:r>
            <a:br>
              <a:rPr lang="en-CA" sz="2800" dirty="0" smtClean="0">
                <a:solidFill>
                  <a:schemeClr val="tx1"/>
                </a:solidFill>
              </a:rPr>
            </a:br>
            <a:r>
              <a:rPr lang="en-CA" sz="2800" dirty="0" smtClean="0">
                <a:solidFill>
                  <a:schemeClr val="tx1"/>
                </a:solidFill>
              </a:rPr>
              <a:t>2</a:t>
            </a:r>
            <a:r>
              <a:rPr lang="en-CA" sz="2800" baseline="30000" dirty="0" smtClean="0">
                <a:solidFill>
                  <a:schemeClr val="tx1"/>
                </a:solidFill>
              </a:rPr>
              <a:t>ND</a:t>
            </a:r>
            <a:r>
              <a:rPr lang="en-CA" sz="2800" dirty="0" smtClean="0">
                <a:solidFill>
                  <a:schemeClr val="tx1"/>
                </a:solidFill>
              </a:rPr>
              <a:t> SABBATH OF </a:t>
            </a:r>
            <a:r>
              <a:rPr lang="en-CA" sz="2800" u="sng" dirty="0" smtClean="0">
                <a:solidFill>
                  <a:srgbClr val="FF0000"/>
                </a:solidFill>
              </a:rPr>
              <a:t>THEIR</a:t>
            </a:r>
            <a:r>
              <a:rPr lang="en-CA" sz="2800" dirty="0" smtClean="0">
                <a:solidFill>
                  <a:schemeClr val="tx1"/>
                </a:solidFill>
              </a:rPr>
              <a:t> MONTH, </a:t>
            </a:r>
            <a:r>
              <a:rPr lang="en-CA" sz="2800" b="1" dirty="0" smtClean="0">
                <a:solidFill>
                  <a:srgbClr val="4AFCFC"/>
                </a:solidFill>
                <a:effectLst>
                  <a:glow rad="101600">
                    <a:srgbClr val="FF0000"/>
                  </a:glow>
                </a:effectLst>
              </a:rPr>
              <a:t>ALWAYS,</a:t>
            </a:r>
            <a:r>
              <a:rPr lang="en-CA" sz="2800" b="1" dirty="0" smtClean="0">
                <a:solidFill>
                  <a:schemeClr val="tx1"/>
                </a:solidFill>
                <a:effectLst>
                  <a:glow rad="127000">
                    <a:srgbClr val="FFFF00"/>
                  </a:glow>
                </a:effectLst>
              </a:rPr>
              <a:t> &amp; WITHOUT EXCEPTION,</a:t>
            </a:r>
            <a:r>
              <a:rPr lang="en-CA" sz="2800" dirty="0" smtClean="0">
                <a:solidFill>
                  <a:schemeClr val="tx1"/>
                </a:solidFill>
              </a:rPr>
              <a:t> </a:t>
            </a:r>
            <a:r>
              <a:rPr lang="en-CA" sz="2800" u="sng" dirty="0" smtClean="0">
                <a:solidFill>
                  <a:schemeClr val="tx1"/>
                </a:solidFill>
              </a:rPr>
              <a:t>MUST FALL UPON THE 15</a:t>
            </a:r>
            <a:r>
              <a:rPr lang="en-CA" sz="2800" u="sng" baseline="30000" dirty="0" smtClean="0">
                <a:solidFill>
                  <a:schemeClr val="tx1"/>
                </a:solidFill>
              </a:rPr>
              <a:t>TH</a:t>
            </a:r>
            <a:r>
              <a:rPr lang="en-CA" sz="2800" u="sng" dirty="0" smtClean="0">
                <a:solidFill>
                  <a:schemeClr val="tx1"/>
                </a:solidFill>
              </a:rPr>
              <a:t> OF  </a:t>
            </a:r>
            <a:r>
              <a:rPr lang="en-CA" sz="2800" u="sng" dirty="0" smtClean="0">
                <a:solidFill>
                  <a:schemeClr val="tx1"/>
                </a:solidFill>
                <a:effectLst>
                  <a:glow rad="127000">
                    <a:srgbClr val="00FF00"/>
                  </a:glow>
                </a:effectLst>
                <a:latin typeface="Arial Black" panose="020B0A04020102020204" pitchFamily="34" charset="0"/>
              </a:rPr>
              <a:t>EVERY</a:t>
            </a:r>
            <a:r>
              <a:rPr lang="en-CA" sz="2800" u="sng" dirty="0" smtClean="0">
                <a:solidFill>
                  <a:schemeClr val="tx1"/>
                </a:solidFill>
              </a:rPr>
              <a:t> MONTH</a:t>
            </a:r>
            <a:r>
              <a:rPr lang="en-CA" sz="2800" dirty="0" smtClean="0">
                <a:solidFill>
                  <a:schemeClr val="tx1"/>
                </a:solidFill>
              </a:rPr>
              <a:t>? </a:t>
            </a:r>
            <a:br>
              <a:rPr lang="en-CA" sz="2800" dirty="0" smtClean="0">
                <a:solidFill>
                  <a:schemeClr val="tx1"/>
                </a:solidFill>
              </a:rPr>
            </a:br>
            <a:r>
              <a:rPr lang="en-CA" sz="2800" dirty="0" smtClean="0">
                <a:solidFill>
                  <a:schemeClr val="tx1"/>
                </a:solidFill>
              </a:rPr>
              <a:t>Is there a conflict of calendar here?  Who is </a:t>
            </a:r>
            <a:r>
              <a:rPr lang="en-CA" sz="3600" b="1" dirty="0" smtClean="0">
                <a:ln>
                  <a:solidFill>
                    <a:srgbClr val="0000FF"/>
                  </a:solidFill>
                </a:ln>
                <a:solidFill>
                  <a:srgbClr val="FFCCFF"/>
                </a:solidFill>
              </a:rPr>
              <a:t>y</a:t>
            </a:r>
            <a:r>
              <a:rPr lang="en-CA" sz="3600" b="1" u="sng" dirty="0" smtClean="0">
                <a:ln>
                  <a:solidFill>
                    <a:srgbClr val="0000FF"/>
                  </a:solidFill>
                </a:ln>
                <a:solidFill>
                  <a:srgbClr val="FFCCFF"/>
                </a:solidFill>
              </a:rPr>
              <a:t>our</a:t>
            </a:r>
            <a:r>
              <a:rPr lang="en-CA" sz="2800" dirty="0" smtClean="0">
                <a:solidFill>
                  <a:schemeClr val="tx1"/>
                </a:solidFill>
              </a:rPr>
              <a:t> authority? </a:t>
            </a:r>
          </a:p>
          <a:p>
            <a:pPr algn="ctr"/>
            <a:r>
              <a:rPr lang="en-CA" sz="2800" b="1" u="sng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Torah</a:t>
            </a:r>
            <a:r>
              <a:rPr lang="en-CA" sz="2800" dirty="0" smtClean="0">
                <a:solidFill>
                  <a:schemeClr val="tx1"/>
                </a:solidFill>
              </a:rPr>
              <a:t> or the moon?</a:t>
            </a:r>
            <a:endParaRPr lang="en-CA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596957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3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93101" y="634469"/>
            <a:ext cx="3293707" cy="585840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CA" b="1" dirty="0" smtClean="0">
                <a:solidFill>
                  <a:srgbClr val="C00000"/>
                </a:solidFill>
              </a:rPr>
              <a:t>1</a:t>
            </a:r>
            <a:r>
              <a:rPr lang="en-CA" b="1" baseline="30000" dirty="0" smtClean="0">
                <a:solidFill>
                  <a:srgbClr val="C00000"/>
                </a:solidFill>
              </a:rPr>
              <a:t>st</a:t>
            </a:r>
            <a:r>
              <a:rPr lang="en-CA" b="1" dirty="0" smtClean="0">
                <a:solidFill>
                  <a:srgbClr val="C00000"/>
                </a:solidFill>
              </a:rPr>
              <a:t> </a:t>
            </a:r>
            <a:r>
              <a:rPr lang="en-CA" b="1" dirty="0" smtClean="0">
                <a:solidFill>
                  <a:schemeClr val="tx1"/>
                </a:solidFill>
              </a:rPr>
              <a:t> 						3</a:t>
            </a:r>
            <a:br>
              <a:rPr lang="en-CA" b="1" dirty="0" smtClean="0">
                <a:solidFill>
                  <a:schemeClr val="tx1"/>
                </a:solidFill>
              </a:rPr>
            </a:br>
            <a:r>
              <a:rPr lang="en-CA" b="1" dirty="0" smtClean="0">
                <a:solidFill>
                  <a:srgbClr val="C00000"/>
                </a:solidFill>
              </a:rPr>
              <a:t>2</a:t>
            </a:r>
            <a:r>
              <a:rPr lang="en-CA" b="1" baseline="30000" dirty="0" smtClean="0">
                <a:solidFill>
                  <a:srgbClr val="C00000"/>
                </a:solidFill>
              </a:rPr>
              <a:t>nd</a:t>
            </a:r>
            <a:r>
              <a:rPr lang="en-CA" b="1" dirty="0" smtClean="0">
                <a:solidFill>
                  <a:srgbClr val="C00000"/>
                </a:solidFill>
              </a:rPr>
              <a:t> </a:t>
            </a:r>
            <a:r>
              <a:rPr lang="en-CA" b="1" dirty="0" smtClean="0">
                <a:solidFill>
                  <a:schemeClr val="tx1"/>
                </a:solidFill>
              </a:rPr>
              <a:t> 						4</a:t>
            </a:r>
            <a:br>
              <a:rPr lang="en-CA" b="1" dirty="0" smtClean="0">
                <a:solidFill>
                  <a:schemeClr val="tx1"/>
                </a:solidFill>
              </a:rPr>
            </a:br>
            <a:r>
              <a:rPr lang="en-CA" b="1" dirty="0" smtClean="0">
                <a:solidFill>
                  <a:srgbClr val="C00000"/>
                </a:solidFill>
              </a:rPr>
              <a:t>3</a:t>
            </a:r>
            <a:r>
              <a:rPr lang="en-CA" b="1" baseline="30000" dirty="0" smtClean="0">
                <a:solidFill>
                  <a:srgbClr val="C00000"/>
                </a:solidFill>
              </a:rPr>
              <a:t>rd</a:t>
            </a:r>
            <a:r>
              <a:rPr lang="en-CA" b="1" dirty="0" smtClean="0">
                <a:solidFill>
                  <a:schemeClr val="tx1"/>
                </a:solidFill>
              </a:rPr>
              <a:t>  						</a:t>
            </a:r>
            <a:r>
              <a:rPr lang="en-CA" b="1" dirty="0" smtClean="0">
                <a:solidFill>
                  <a:schemeClr val="tx1"/>
                </a:solidFill>
                <a:effectLst/>
              </a:rPr>
              <a:t>5</a:t>
            </a:r>
            <a:br>
              <a:rPr lang="en-CA" b="1" dirty="0" smtClean="0">
                <a:solidFill>
                  <a:schemeClr val="tx1"/>
                </a:solidFill>
                <a:effectLst/>
              </a:rPr>
            </a:br>
            <a:r>
              <a:rPr lang="en-CA" b="1" dirty="0" smtClean="0">
                <a:solidFill>
                  <a:srgbClr val="C00000"/>
                </a:solidFill>
              </a:rPr>
              <a:t>4</a:t>
            </a:r>
            <a:r>
              <a:rPr lang="en-CA" b="1" baseline="30000" dirty="0" smtClean="0">
                <a:solidFill>
                  <a:srgbClr val="C00000"/>
                </a:solidFill>
              </a:rPr>
              <a:t>th</a:t>
            </a:r>
            <a:r>
              <a:rPr lang="en-CA" b="1" dirty="0" smtClean="0">
                <a:solidFill>
                  <a:schemeClr val="tx1"/>
                </a:solidFill>
              </a:rPr>
              <a:t>  		 		        	</a:t>
            </a:r>
            <a:r>
              <a:rPr lang="en-CA" b="1" dirty="0" smtClean="0">
                <a:solidFill>
                  <a:schemeClr val="tx1"/>
                </a:solidFill>
                <a:effectLst/>
              </a:rPr>
              <a:t>6</a:t>
            </a:r>
            <a:br>
              <a:rPr lang="en-CA" b="1" dirty="0" smtClean="0">
                <a:solidFill>
                  <a:schemeClr val="tx1"/>
                </a:solidFill>
                <a:effectLst/>
              </a:rPr>
            </a:br>
            <a:r>
              <a:rPr lang="en-CA" b="1" dirty="0" smtClean="0">
                <a:solidFill>
                  <a:srgbClr val="C00000"/>
                </a:solidFill>
              </a:rPr>
              <a:t>5</a:t>
            </a:r>
            <a:r>
              <a:rPr lang="en-CA" b="1" baseline="30000" dirty="0" smtClean="0">
                <a:solidFill>
                  <a:srgbClr val="C00000"/>
                </a:solidFill>
              </a:rPr>
              <a:t>th</a:t>
            </a:r>
            <a:r>
              <a:rPr lang="en-CA" b="1" dirty="0" smtClean="0">
                <a:solidFill>
                  <a:srgbClr val="C00000"/>
                </a:solidFill>
              </a:rPr>
              <a:t> </a:t>
            </a:r>
            <a:r>
              <a:rPr lang="en-CA" b="1" dirty="0" smtClean="0">
                <a:solidFill>
                  <a:schemeClr val="tx1"/>
                </a:solidFill>
              </a:rPr>
              <a:t> 		     		 		7</a:t>
            </a:r>
            <a:br>
              <a:rPr lang="en-CA" b="1" dirty="0" smtClean="0">
                <a:solidFill>
                  <a:schemeClr val="tx1"/>
                </a:solidFill>
              </a:rPr>
            </a:br>
            <a:r>
              <a:rPr lang="en-CA" b="1" dirty="0" smtClean="0">
                <a:solidFill>
                  <a:srgbClr val="C00000"/>
                </a:solidFill>
              </a:rPr>
              <a:t>6</a:t>
            </a:r>
            <a:r>
              <a:rPr lang="en-CA" b="1" baseline="30000" dirty="0" smtClean="0">
                <a:solidFill>
                  <a:srgbClr val="C00000"/>
                </a:solidFill>
              </a:rPr>
              <a:t>th</a:t>
            </a:r>
            <a:r>
              <a:rPr lang="en-CA" b="1" dirty="0" smtClean="0">
                <a:solidFill>
                  <a:srgbClr val="C00000"/>
                </a:solidFill>
              </a:rPr>
              <a:t> </a:t>
            </a:r>
            <a:r>
              <a:rPr lang="en-CA" b="1" dirty="0" smtClean="0">
                <a:solidFill>
                  <a:schemeClr val="tx1"/>
                </a:solidFill>
              </a:rPr>
              <a:t>    					8</a:t>
            </a:r>
            <a:br>
              <a:rPr lang="en-CA" b="1" dirty="0" smtClean="0">
                <a:solidFill>
                  <a:schemeClr val="tx1"/>
                </a:solidFill>
              </a:rPr>
            </a:br>
            <a:r>
              <a:rPr lang="en-CA" b="1" u="sng" dirty="0" smtClean="0">
                <a:solidFill>
                  <a:srgbClr val="0000FF"/>
                </a:solidFill>
              </a:rPr>
              <a:t>7</a:t>
            </a:r>
            <a:r>
              <a:rPr lang="en-CA" b="1" u="sng" baseline="30000" dirty="0" smtClean="0">
                <a:solidFill>
                  <a:srgbClr val="0000FF"/>
                </a:solidFill>
              </a:rPr>
              <a:t>th</a:t>
            </a:r>
            <a:r>
              <a:rPr lang="en-CA" b="1" u="sng" dirty="0" smtClean="0">
                <a:solidFill>
                  <a:srgbClr val="0000FF"/>
                </a:solidFill>
              </a:rPr>
              <a:t>  	 					9</a:t>
            </a:r>
            <a:r>
              <a:rPr lang="en-CA" b="1" u="sng" baseline="30000" dirty="0" smtClean="0">
                <a:solidFill>
                  <a:srgbClr val="0000FF"/>
                </a:solidFill>
              </a:rPr>
              <a:t> </a:t>
            </a:r>
            <a:r>
              <a:rPr lang="en-CA" u="sng" dirty="0" smtClean="0">
                <a:solidFill>
                  <a:srgbClr val="0000FF"/>
                </a:solidFill>
              </a:rPr>
              <a:t> </a:t>
            </a:r>
            <a:r>
              <a:rPr lang="en-CA" sz="2000" b="1" dirty="0" smtClean="0">
                <a:solidFill>
                  <a:srgbClr val="C00000"/>
                </a:solidFill>
              </a:rPr>
              <a:t>1</a:t>
            </a:r>
            <a:r>
              <a:rPr lang="en-CA" sz="2000" b="1" baseline="30000" dirty="0" smtClean="0">
                <a:solidFill>
                  <a:srgbClr val="C00000"/>
                </a:solidFill>
              </a:rPr>
              <a:t>st</a:t>
            </a:r>
            <a:r>
              <a:rPr lang="en-CA" sz="2000" b="1" dirty="0" smtClean="0">
                <a:solidFill>
                  <a:srgbClr val="C00000"/>
                </a:solidFill>
              </a:rPr>
              <a:t> </a:t>
            </a:r>
            <a:r>
              <a:rPr lang="en-CA" sz="2000" b="1" baseline="30000" dirty="0">
                <a:solidFill>
                  <a:srgbClr val="C00000"/>
                </a:solidFill>
              </a:rPr>
              <a:t>	</a:t>
            </a:r>
            <a:r>
              <a:rPr lang="en-CA" sz="2000" b="1" dirty="0">
                <a:solidFill>
                  <a:srgbClr val="C00000"/>
                </a:solidFill>
              </a:rPr>
              <a:t> 					</a:t>
            </a:r>
            <a:r>
              <a:rPr lang="en-CA" sz="2000" b="1" dirty="0" smtClean="0">
                <a:solidFill>
                  <a:schemeClr val="tx1"/>
                </a:solidFill>
              </a:rPr>
              <a:t>10     </a:t>
            </a:r>
            <a:r>
              <a:rPr lang="en-CA" b="1" dirty="0">
                <a:solidFill>
                  <a:schemeClr val="tx1"/>
                </a:solidFill>
              </a:rPr>
              <a:t/>
            </a:r>
            <a:br>
              <a:rPr lang="en-CA" b="1" dirty="0">
                <a:solidFill>
                  <a:schemeClr val="tx1"/>
                </a:solidFill>
              </a:rPr>
            </a:br>
            <a:r>
              <a:rPr lang="en-CA" b="1" dirty="0" smtClean="0">
                <a:solidFill>
                  <a:srgbClr val="C00000"/>
                </a:solidFill>
              </a:rPr>
              <a:t>2</a:t>
            </a:r>
            <a:r>
              <a:rPr lang="en-CA" b="1" baseline="30000" dirty="0" smtClean="0">
                <a:solidFill>
                  <a:srgbClr val="C00000"/>
                </a:solidFill>
              </a:rPr>
              <a:t>nd</a:t>
            </a:r>
            <a:r>
              <a:rPr lang="en-CA" b="1" dirty="0" smtClean="0">
                <a:solidFill>
                  <a:srgbClr val="C00000"/>
                </a:solidFill>
              </a:rPr>
              <a:t> </a:t>
            </a:r>
            <a:r>
              <a:rPr lang="en-CA" b="1" baseline="30000" dirty="0" smtClean="0">
                <a:solidFill>
                  <a:srgbClr val="C00000"/>
                </a:solidFill>
              </a:rPr>
              <a:t> </a:t>
            </a:r>
            <a:r>
              <a:rPr lang="en-CA" b="1" dirty="0" smtClean="0">
                <a:solidFill>
                  <a:schemeClr val="tx1"/>
                </a:solidFill>
              </a:rPr>
              <a:t> </a:t>
            </a:r>
            <a:r>
              <a:rPr lang="en-CA" b="1" dirty="0">
                <a:solidFill>
                  <a:schemeClr val="tx1"/>
                </a:solidFill>
              </a:rPr>
              <a:t>						</a:t>
            </a:r>
            <a:r>
              <a:rPr lang="en-CA" b="1" dirty="0" smtClean="0">
                <a:solidFill>
                  <a:schemeClr val="tx1"/>
                </a:solidFill>
              </a:rPr>
              <a:t>11</a:t>
            </a:r>
            <a:r>
              <a:rPr lang="en-CA" b="1" dirty="0">
                <a:solidFill>
                  <a:schemeClr val="tx1"/>
                </a:solidFill>
              </a:rPr>
              <a:t/>
            </a:r>
            <a:br>
              <a:rPr lang="en-CA" b="1" dirty="0">
                <a:solidFill>
                  <a:schemeClr val="tx1"/>
                </a:solidFill>
              </a:rPr>
            </a:br>
            <a:r>
              <a:rPr lang="en-CA" b="1" dirty="0" smtClean="0">
                <a:solidFill>
                  <a:srgbClr val="C00000"/>
                </a:solidFill>
              </a:rPr>
              <a:t>3</a:t>
            </a:r>
            <a:r>
              <a:rPr lang="en-CA" b="1" baseline="30000" dirty="0" smtClean="0">
                <a:solidFill>
                  <a:srgbClr val="C00000"/>
                </a:solidFill>
              </a:rPr>
              <a:t>rd</a:t>
            </a:r>
            <a:r>
              <a:rPr lang="en-CA" b="1" dirty="0" smtClean="0">
                <a:solidFill>
                  <a:srgbClr val="C00000"/>
                </a:solidFill>
              </a:rPr>
              <a:t> </a:t>
            </a:r>
            <a:r>
              <a:rPr lang="en-CA" b="1" dirty="0" smtClean="0">
                <a:solidFill>
                  <a:schemeClr val="tx1"/>
                </a:solidFill>
              </a:rPr>
              <a:t>  </a:t>
            </a:r>
            <a:r>
              <a:rPr lang="en-CA" b="1" dirty="0">
                <a:solidFill>
                  <a:schemeClr val="tx1"/>
                </a:solidFill>
              </a:rPr>
              <a:t>						</a:t>
            </a:r>
            <a:r>
              <a:rPr lang="en-CA" b="1" dirty="0" smtClean="0">
                <a:solidFill>
                  <a:schemeClr val="tx1"/>
                </a:solidFill>
              </a:rPr>
              <a:t>12</a:t>
            </a:r>
            <a:r>
              <a:rPr lang="en-CA" b="1" dirty="0">
                <a:solidFill>
                  <a:schemeClr val="tx1"/>
                </a:solidFill>
              </a:rPr>
              <a:t/>
            </a:r>
            <a:br>
              <a:rPr lang="en-CA" b="1" dirty="0">
                <a:solidFill>
                  <a:schemeClr val="tx1"/>
                </a:solidFill>
              </a:rPr>
            </a:br>
            <a:r>
              <a:rPr lang="en-CA" b="1" dirty="0" smtClean="0">
                <a:solidFill>
                  <a:srgbClr val="C00000"/>
                </a:solidFill>
              </a:rPr>
              <a:t>4</a:t>
            </a:r>
            <a:r>
              <a:rPr lang="en-CA" b="1" baseline="30000" dirty="0" smtClean="0">
                <a:solidFill>
                  <a:srgbClr val="C00000"/>
                </a:solidFill>
              </a:rPr>
              <a:t>th</a:t>
            </a:r>
            <a:r>
              <a:rPr lang="en-CA" b="1" dirty="0" smtClean="0">
                <a:solidFill>
                  <a:srgbClr val="0000FF"/>
                </a:solidFill>
              </a:rPr>
              <a:t>  </a:t>
            </a:r>
            <a:r>
              <a:rPr lang="en-CA" b="1" dirty="0">
                <a:solidFill>
                  <a:srgbClr val="0000FF"/>
                </a:solidFill>
              </a:rPr>
              <a:t>						</a:t>
            </a:r>
            <a:r>
              <a:rPr lang="en-CA" b="1" dirty="0" smtClean="0">
                <a:solidFill>
                  <a:schemeClr val="tx1"/>
                </a:solidFill>
              </a:rPr>
              <a:t>13</a:t>
            </a:r>
            <a:br>
              <a:rPr lang="en-CA" b="1" dirty="0" smtClean="0">
                <a:solidFill>
                  <a:schemeClr val="tx1"/>
                </a:solidFill>
              </a:rPr>
            </a:br>
            <a:r>
              <a:rPr lang="en-CA" b="1" dirty="0" smtClean="0">
                <a:solidFill>
                  <a:srgbClr val="C00000"/>
                </a:solidFill>
              </a:rPr>
              <a:t>5</a:t>
            </a:r>
            <a:r>
              <a:rPr lang="en-CA" b="1" baseline="30000" dirty="0" smtClean="0">
                <a:solidFill>
                  <a:srgbClr val="C00000"/>
                </a:solidFill>
              </a:rPr>
              <a:t>th</a:t>
            </a:r>
            <a:r>
              <a:rPr lang="en-CA" b="1" dirty="0" smtClean="0">
                <a:solidFill>
                  <a:srgbClr val="C00000"/>
                </a:solidFill>
              </a:rPr>
              <a:t> </a:t>
            </a:r>
            <a:r>
              <a:rPr lang="en-CA" b="1" dirty="0" smtClean="0">
                <a:solidFill>
                  <a:schemeClr val="tx1"/>
                </a:solidFill>
              </a:rPr>
              <a:t> 						14</a:t>
            </a:r>
            <a:br>
              <a:rPr lang="en-CA" b="1" dirty="0" smtClean="0">
                <a:solidFill>
                  <a:schemeClr val="tx1"/>
                </a:solidFill>
              </a:rPr>
            </a:br>
            <a:r>
              <a:rPr lang="en-CA" b="1" dirty="0" smtClean="0">
                <a:solidFill>
                  <a:srgbClr val="C00000"/>
                </a:solidFill>
                <a:effectLst>
                  <a:glow rad="127000">
                    <a:srgbClr val="FFCCFF"/>
                  </a:glow>
                </a:effectLst>
              </a:rPr>
              <a:t>6</a:t>
            </a:r>
            <a:r>
              <a:rPr lang="en-CA" b="1" baseline="30000" dirty="0" smtClean="0">
                <a:solidFill>
                  <a:srgbClr val="C00000"/>
                </a:solidFill>
                <a:effectLst>
                  <a:glow rad="127000">
                    <a:srgbClr val="FFCCFF"/>
                  </a:glow>
                </a:effectLst>
              </a:rPr>
              <a:t>th</a:t>
            </a:r>
            <a:r>
              <a:rPr lang="en-CA" b="1" dirty="0" smtClean="0">
                <a:solidFill>
                  <a:schemeClr val="tx1"/>
                </a:solidFill>
              </a:rPr>
              <a:t>  						</a:t>
            </a:r>
            <a:r>
              <a:rPr lang="en-CA" b="1" dirty="0" smtClean="0">
                <a:solidFill>
                  <a:schemeClr val="tx1"/>
                </a:solidFill>
                <a:effectLst>
                  <a:glow rad="304800">
                    <a:srgbClr val="FFFF00"/>
                  </a:glow>
                </a:effectLst>
              </a:rPr>
              <a:t>15</a:t>
            </a:r>
            <a:r>
              <a:rPr lang="en-CA" b="1" dirty="0" smtClean="0">
                <a:solidFill>
                  <a:schemeClr val="tx1"/>
                </a:solidFill>
              </a:rPr>
              <a:t/>
            </a:r>
            <a:br>
              <a:rPr lang="en-CA" b="1" dirty="0" smtClean="0">
                <a:solidFill>
                  <a:schemeClr val="tx1"/>
                </a:solidFill>
              </a:rPr>
            </a:br>
            <a:r>
              <a:rPr lang="en-CA" b="1" u="sng" dirty="0" smtClean="0">
                <a:solidFill>
                  <a:srgbClr val="0000FF"/>
                </a:solidFill>
              </a:rPr>
              <a:t>7</a:t>
            </a:r>
            <a:r>
              <a:rPr lang="en-CA" b="1" u="sng" baseline="30000" dirty="0" smtClean="0">
                <a:solidFill>
                  <a:srgbClr val="0000FF"/>
                </a:solidFill>
              </a:rPr>
              <a:t>th</a:t>
            </a:r>
            <a:r>
              <a:rPr lang="en-CA" b="1" u="sng" dirty="0" smtClean="0">
                <a:solidFill>
                  <a:srgbClr val="0000FF"/>
                </a:solidFill>
              </a:rPr>
              <a:t>  						</a:t>
            </a:r>
            <a:r>
              <a:rPr lang="en-CA" b="1" dirty="0" smtClean="0">
                <a:solidFill>
                  <a:srgbClr val="0000FF"/>
                </a:solidFill>
                <a:effectLst>
                  <a:glow rad="254000">
                    <a:srgbClr val="FFCCFF"/>
                  </a:glow>
                </a:effectLst>
              </a:rPr>
              <a:t>16</a:t>
            </a:r>
            <a:r>
              <a:rPr lang="en-CA" b="1" u="sng" dirty="0" smtClean="0">
                <a:solidFill>
                  <a:srgbClr val="0000FF"/>
                </a:solidFill>
              </a:rPr>
              <a:t/>
            </a:r>
            <a:br>
              <a:rPr lang="en-CA" b="1" u="sng" dirty="0" smtClean="0">
                <a:solidFill>
                  <a:srgbClr val="0000FF"/>
                </a:solidFill>
              </a:rPr>
            </a:br>
            <a:r>
              <a:rPr lang="en-CA" sz="2000" b="1" dirty="0">
                <a:solidFill>
                  <a:srgbClr val="C00000"/>
                </a:solidFill>
              </a:rPr>
              <a:t>1</a:t>
            </a:r>
            <a:r>
              <a:rPr lang="en-CA" sz="2000" b="1" baseline="30000" dirty="0">
                <a:solidFill>
                  <a:srgbClr val="C00000"/>
                </a:solidFill>
              </a:rPr>
              <a:t>st</a:t>
            </a:r>
            <a:r>
              <a:rPr lang="en-CA" sz="2000" b="1" dirty="0">
                <a:solidFill>
                  <a:srgbClr val="C00000"/>
                </a:solidFill>
              </a:rPr>
              <a:t> </a:t>
            </a:r>
            <a:r>
              <a:rPr lang="en-CA" sz="2000" b="1" baseline="30000" dirty="0">
                <a:solidFill>
                  <a:srgbClr val="C00000"/>
                </a:solidFill>
              </a:rPr>
              <a:t>	</a:t>
            </a:r>
            <a:r>
              <a:rPr lang="en-CA" sz="2000" b="1" dirty="0">
                <a:solidFill>
                  <a:srgbClr val="C00000"/>
                </a:solidFill>
              </a:rPr>
              <a:t> 					</a:t>
            </a:r>
            <a:r>
              <a:rPr lang="en-CA" sz="2000" b="1" dirty="0" smtClean="0">
                <a:solidFill>
                  <a:schemeClr val="tx1"/>
                </a:solidFill>
              </a:rPr>
              <a:t>17     </a:t>
            </a:r>
            <a:r>
              <a:rPr lang="en-CA" b="1" dirty="0">
                <a:solidFill>
                  <a:schemeClr val="tx1"/>
                </a:solidFill>
              </a:rPr>
              <a:t/>
            </a:r>
            <a:br>
              <a:rPr lang="en-CA" b="1" dirty="0">
                <a:solidFill>
                  <a:schemeClr val="tx1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2</a:t>
            </a:r>
            <a:r>
              <a:rPr lang="en-CA" b="1" baseline="30000" dirty="0">
                <a:solidFill>
                  <a:srgbClr val="C00000"/>
                </a:solidFill>
              </a:rPr>
              <a:t>nd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baseline="30000" dirty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schemeClr val="tx1"/>
                </a:solidFill>
              </a:rPr>
              <a:t> 						</a:t>
            </a:r>
            <a:r>
              <a:rPr lang="en-CA" b="1" dirty="0" smtClean="0">
                <a:solidFill>
                  <a:schemeClr val="tx1"/>
                </a:solidFill>
              </a:rPr>
              <a:t>18</a:t>
            </a:r>
            <a:r>
              <a:rPr lang="en-CA" b="1" dirty="0">
                <a:solidFill>
                  <a:schemeClr val="tx1"/>
                </a:solidFill>
              </a:rPr>
              <a:t/>
            </a:r>
            <a:br>
              <a:rPr lang="en-CA" b="1" dirty="0">
                <a:solidFill>
                  <a:schemeClr val="tx1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3</a:t>
            </a:r>
            <a:r>
              <a:rPr lang="en-CA" b="1" baseline="30000" dirty="0">
                <a:solidFill>
                  <a:srgbClr val="C00000"/>
                </a:solidFill>
              </a:rPr>
              <a:t>rd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schemeClr val="tx1"/>
                </a:solidFill>
              </a:rPr>
              <a:t>  						</a:t>
            </a:r>
            <a:r>
              <a:rPr lang="en-CA" b="1" dirty="0" smtClean="0">
                <a:solidFill>
                  <a:schemeClr val="tx1"/>
                </a:solidFill>
              </a:rPr>
              <a:t>19</a:t>
            </a:r>
            <a:r>
              <a:rPr lang="en-CA" b="1" dirty="0">
                <a:solidFill>
                  <a:schemeClr val="tx1"/>
                </a:solidFill>
              </a:rPr>
              <a:t/>
            </a:r>
            <a:br>
              <a:rPr lang="en-CA" b="1" dirty="0">
                <a:solidFill>
                  <a:schemeClr val="tx1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4</a:t>
            </a:r>
            <a:r>
              <a:rPr lang="en-CA" b="1" baseline="30000" dirty="0">
                <a:solidFill>
                  <a:srgbClr val="C00000"/>
                </a:solidFill>
              </a:rPr>
              <a:t>th</a:t>
            </a:r>
            <a:r>
              <a:rPr lang="en-CA" b="1" dirty="0">
                <a:solidFill>
                  <a:srgbClr val="0000FF"/>
                </a:solidFill>
              </a:rPr>
              <a:t>  						</a:t>
            </a:r>
            <a:r>
              <a:rPr lang="en-CA" b="1" dirty="0" smtClean="0">
                <a:solidFill>
                  <a:schemeClr val="tx1"/>
                </a:solidFill>
              </a:rPr>
              <a:t>20</a:t>
            </a:r>
            <a:r>
              <a:rPr lang="en-CA" b="1" dirty="0">
                <a:solidFill>
                  <a:schemeClr val="tx1"/>
                </a:solidFill>
              </a:rPr>
              <a:t/>
            </a:r>
            <a:br>
              <a:rPr lang="en-CA" b="1" dirty="0">
                <a:solidFill>
                  <a:schemeClr val="tx1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5</a:t>
            </a:r>
            <a:r>
              <a:rPr lang="en-CA" b="1" baseline="30000" dirty="0">
                <a:solidFill>
                  <a:srgbClr val="C00000"/>
                </a:solidFill>
              </a:rPr>
              <a:t>th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schemeClr val="tx1"/>
                </a:solidFill>
              </a:rPr>
              <a:t> 						</a:t>
            </a:r>
            <a:r>
              <a:rPr lang="en-CA" b="1" dirty="0" smtClean="0">
                <a:solidFill>
                  <a:schemeClr val="tx1"/>
                </a:solidFill>
              </a:rPr>
              <a:t>21</a:t>
            </a:r>
            <a:br>
              <a:rPr lang="en-CA" b="1" dirty="0" smtClean="0">
                <a:solidFill>
                  <a:schemeClr val="tx1"/>
                </a:solidFill>
              </a:rPr>
            </a:br>
            <a:r>
              <a:rPr lang="en-CA" b="1" dirty="0" smtClean="0">
                <a:solidFill>
                  <a:srgbClr val="C00000"/>
                </a:solidFill>
              </a:rPr>
              <a:t>6</a:t>
            </a:r>
            <a:r>
              <a:rPr lang="en-CA" b="1" baseline="30000" dirty="0" smtClean="0">
                <a:solidFill>
                  <a:srgbClr val="C00000"/>
                </a:solidFill>
              </a:rPr>
              <a:t>th</a:t>
            </a:r>
            <a:r>
              <a:rPr lang="en-CA" b="1" dirty="0" smtClean="0">
                <a:solidFill>
                  <a:schemeClr val="tx1"/>
                </a:solidFill>
              </a:rPr>
              <a:t>  						22</a:t>
            </a:r>
            <a:br>
              <a:rPr lang="en-CA" b="1" dirty="0" smtClean="0">
                <a:solidFill>
                  <a:schemeClr val="tx1"/>
                </a:solidFill>
              </a:rPr>
            </a:br>
            <a:r>
              <a:rPr lang="en-CA" b="1" u="sng" dirty="0" smtClean="0">
                <a:solidFill>
                  <a:srgbClr val="0000FF"/>
                </a:solidFill>
              </a:rPr>
              <a:t>7</a:t>
            </a:r>
            <a:r>
              <a:rPr lang="en-CA" b="1" u="sng" baseline="30000" dirty="0" smtClean="0">
                <a:solidFill>
                  <a:srgbClr val="0000FF"/>
                </a:solidFill>
              </a:rPr>
              <a:t>th</a:t>
            </a:r>
            <a:r>
              <a:rPr lang="en-CA" b="1" u="sng" dirty="0" smtClean="0">
                <a:solidFill>
                  <a:srgbClr val="0000FF"/>
                </a:solidFill>
              </a:rPr>
              <a:t> 						23</a:t>
            </a:r>
            <a:r>
              <a:rPr lang="en-CA" b="1" dirty="0">
                <a:solidFill>
                  <a:srgbClr val="0000FF"/>
                </a:solidFill>
              </a:rPr>
              <a:t/>
            </a:r>
            <a:br>
              <a:rPr lang="en-CA" b="1" dirty="0">
                <a:solidFill>
                  <a:srgbClr val="0000FF"/>
                </a:solidFill>
              </a:rPr>
            </a:br>
            <a:endParaRPr lang="en-CA" dirty="0">
              <a:solidFill>
                <a:srgbClr val="0000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3184" y="93301"/>
            <a:ext cx="1548880" cy="4012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Cycles/ Week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27176" y="102632"/>
            <a:ext cx="1598645" cy="41987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Cycles/ Month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74433" y="654625"/>
            <a:ext cx="721567" cy="5848368"/>
          </a:xfrm>
          <a:prstGeom prst="rect">
            <a:avLst/>
          </a:prstGeom>
          <a:solidFill>
            <a:srgbClr val="FFCC00"/>
          </a:solidFill>
          <a:ln w="1905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/>
              <a:t>33</a:t>
            </a:r>
            <a:br>
              <a:rPr lang="en-CA" b="1" dirty="0" smtClean="0"/>
            </a:br>
            <a:r>
              <a:rPr lang="en-CA" b="1" dirty="0" smtClean="0"/>
              <a:t>34</a:t>
            </a:r>
            <a:br>
              <a:rPr lang="en-CA" b="1" dirty="0" smtClean="0"/>
            </a:br>
            <a:r>
              <a:rPr lang="en-CA" b="1" dirty="0" smtClean="0"/>
              <a:t>35</a:t>
            </a:r>
            <a:br>
              <a:rPr lang="en-CA" b="1" dirty="0" smtClean="0"/>
            </a:br>
            <a:r>
              <a:rPr lang="en-CA" b="1" dirty="0" smtClean="0"/>
              <a:t>36</a:t>
            </a:r>
            <a:br>
              <a:rPr lang="en-CA" b="1" dirty="0" smtClean="0"/>
            </a:br>
            <a:r>
              <a:rPr lang="en-CA" b="1" dirty="0" smtClean="0"/>
              <a:t>37</a:t>
            </a:r>
            <a:br>
              <a:rPr lang="en-CA" b="1" dirty="0" smtClean="0"/>
            </a:br>
            <a:r>
              <a:rPr lang="en-CA" b="1" dirty="0" smtClean="0"/>
              <a:t>38</a:t>
            </a:r>
            <a:br>
              <a:rPr lang="en-CA" b="1" dirty="0" smtClean="0"/>
            </a:br>
            <a:r>
              <a:rPr lang="en-CA" b="1" dirty="0" smtClean="0">
                <a:solidFill>
                  <a:srgbClr val="0000FF"/>
                </a:solidFill>
              </a:rPr>
              <a:t>39</a:t>
            </a:r>
            <a:r>
              <a:rPr lang="en-CA" b="1" dirty="0" smtClean="0"/>
              <a:t/>
            </a:r>
            <a:br>
              <a:rPr lang="en-CA" b="1" dirty="0" smtClean="0"/>
            </a:br>
            <a:r>
              <a:rPr lang="en-CA" b="1" dirty="0" smtClean="0"/>
              <a:t>40</a:t>
            </a:r>
            <a:br>
              <a:rPr lang="en-CA" b="1" dirty="0" smtClean="0"/>
            </a:br>
            <a:r>
              <a:rPr lang="en-CA" b="1" dirty="0" smtClean="0"/>
              <a:t>41</a:t>
            </a:r>
            <a:br>
              <a:rPr lang="en-CA" b="1" dirty="0" smtClean="0"/>
            </a:br>
            <a:r>
              <a:rPr lang="en-CA" b="1" dirty="0" smtClean="0"/>
              <a:t>42</a:t>
            </a:r>
            <a:br>
              <a:rPr lang="en-CA" b="1" dirty="0" smtClean="0"/>
            </a:br>
            <a:r>
              <a:rPr lang="en-CA" b="1" dirty="0" smtClean="0"/>
              <a:t>43</a:t>
            </a:r>
            <a:br>
              <a:rPr lang="en-CA" b="1" dirty="0" smtClean="0"/>
            </a:br>
            <a:r>
              <a:rPr lang="en-CA" b="1" dirty="0" smtClean="0"/>
              <a:t>44</a:t>
            </a:r>
            <a:br>
              <a:rPr lang="en-CA" b="1" dirty="0" smtClean="0"/>
            </a:br>
            <a:r>
              <a:rPr lang="en-CA" b="1" dirty="0" smtClean="0">
                <a:solidFill>
                  <a:srgbClr val="00FF00"/>
                </a:solidFill>
                <a:effectLst>
                  <a:glow rad="127000">
                    <a:schemeClr val="accent1">
                      <a:lumMod val="75000"/>
                    </a:schemeClr>
                  </a:glow>
                </a:effectLst>
              </a:rPr>
              <a:t>45</a:t>
            </a:r>
            <a:r>
              <a:rPr lang="en-CA" b="1" dirty="0" smtClean="0"/>
              <a:t/>
            </a:r>
            <a:br>
              <a:rPr lang="en-CA" b="1" dirty="0" smtClean="0"/>
            </a:br>
            <a:r>
              <a:rPr lang="en-CA" b="1" dirty="0" smtClean="0">
                <a:solidFill>
                  <a:srgbClr val="0000FF"/>
                </a:solidFill>
                <a:effectLst>
                  <a:glow rad="127000">
                    <a:srgbClr val="4AFCFC"/>
                  </a:glow>
                </a:effectLst>
              </a:rPr>
              <a:t>46</a:t>
            </a:r>
            <a:r>
              <a:rPr lang="en-CA" b="1" dirty="0" smtClean="0"/>
              <a:t/>
            </a:r>
            <a:br>
              <a:rPr lang="en-CA" b="1" dirty="0" smtClean="0"/>
            </a:br>
            <a:r>
              <a:rPr lang="en-CA" b="1" dirty="0" smtClean="0"/>
              <a:t>47</a:t>
            </a:r>
            <a:br>
              <a:rPr lang="en-CA" b="1" dirty="0" smtClean="0"/>
            </a:br>
            <a:r>
              <a:rPr lang="en-CA" b="1" dirty="0" smtClean="0"/>
              <a:t>48</a:t>
            </a:r>
            <a:br>
              <a:rPr lang="en-CA" b="1" dirty="0" smtClean="0"/>
            </a:br>
            <a:r>
              <a:rPr lang="en-CA" b="1" dirty="0" smtClean="0"/>
              <a:t>49</a:t>
            </a:r>
            <a:br>
              <a:rPr lang="en-CA" b="1" dirty="0" smtClean="0"/>
            </a:br>
            <a:r>
              <a:rPr lang="en-CA" b="1" dirty="0" smtClean="0"/>
              <a:t>50</a:t>
            </a:r>
            <a:br>
              <a:rPr lang="en-CA" b="1" dirty="0" smtClean="0"/>
            </a:br>
            <a:r>
              <a:rPr lang="en-CA" b="1" dirty="0" smtClean="0"/>
              <a:t>51</a:t>
            </a:r>
            <a:br>
              <a:rPr lang="en-CA" b="1" dirty="0" smtClean="0"/>
            </a:br>
            <a:r>
              <a:rPr lang="en-CA" b="1" dirty="0" smtClean="0"/>
              <a:t>52</a:t>
            </a:r>
            <a:br>
              <a:rPr lang="en-CA" b="1" dirty="0" smtClean="0"/>
            </a:br>
            <a:r>
              <a:rPr lang="en-CA" b="1" dirty="0" smtClean="0">
                <a:solidFill>
                  <a:srgbClr val="0000FF"/>
                </a:solidFill>
              </a:rPr>
              <a:t>53</a:t>
            </a:r>
            <a:endParaRPr lang="en-CA" b="1" dirty="0">
              <a:solidFill>
                <a:srgbClr val="0000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84701" y="112585"/>
            <a:ext cx="1433804" cy="419878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Cycles/ Year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1788659" y="706282"/>
            <a:ext cx="1302589" cy="358597"/>
          </a:xfrm>
          <a:prstGeom prst="wedgeRoundRectCallout">
            <a:avLst>
              <a:gd name="adj1" fmla="val -9452"/>
              <a:gd name="adj2" fmla="val 44214"/>
              <a:gd name="adj3" fmla="val 16667"/>
            </a:avLst>
          </a:prstGeom>
          <a:solidFill>
            <a:schemeClr val="bg2">
              <a:lumMod val="60000"/>
              <a:lumOff val="40000"/>
            </a:schemeClr>
          </a:solidFill>
          <a:ln w="57150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rgbClr val="7030A0"/>
                </a:solidFill>
              </a:rPr>
              <a:t>Month #</a:t>
            </a:r>
            <a:r>
              <a:rPr lang="en-CA" b="1" dirty="0" smtClean="0">
                <a:solidFill>
                  <a:srgbClr val="FF0000"/>
                </a:solidFill>
              </a:rPr>
              <a:t>2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1359399" y="6492875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  <p:sp>
        <p:nvSpPr>
          <p:cNvPr id="15" name="Rounded Rectangular Callout 14"/>
          <p:cNvSpPr/>
          <p:nvPr/>
        </p:nvSpPr>
        <p:spPr>
          <a:xfrm>
            <a:off x="6665527" y="225175"/>
            <a:ext cx="1302589" cy="358597"/>
          </a:xfrm>
          <a:prstGeom prst="wedgeRoundRectCallout">
            <a:avLst>
              <a:gd name="adj1" fmla="val -84005"/>
              <a:gd name="adj2" fmla="val 193005"/>
              <a:gd name="adj3" fmla="val 16667"/>
            </a:avLst>
          </a:prstGeom>
          <a:solidFill>
            <a:schemeClr val="bg2">
              <a:lumMod val="60000"/>
              <a:lumOff val="40000"/>
            </a:schemeClr>
          </a:solidFill>
          <a:ln w="57150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rgbClr val="7030A0"/>
                </a:solidFill>
              </a:rPr>
              <a:t>Month #</a:t>
            </a:r>
            <a:r>
              <a:rPr lang="en-CA" b="1" dirty="0" smtClean="0">
                <a:solidFill>
                  <a:srgbClr val="FF0000"/>
                </a:solidFill>
              </a:rPr>
              <a:t>2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7038060" y="839755"/>
            <a:ext cx="4998430" cy="1856791"/>
          </a:xfrm>
          <a:prstGeom prst="wedgeRoundRectCallout">
            <a:avLst>
              <a:gd name="adj1" fmla="val -65561"/>
              <a:gd name="adj2" fmla="val 118191"/>
              <a:gd name="adj3" fmla="val 16667"/>
            </a:avLst>
          </a:prstGeom>
          <a:solidFill>
            <a:schemeClr val="accent2"/>
          </a:solidFill>
          <a:ln w="38100">
            <a:solidFill>
              <a:srgbClr val="0000FF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 smtClean="0"/>
              <a:t>The children of </a:t>
            </a:r>
            <a:r>
              <a:rPr lang="en-CA" sz="2400" dirty="0" err="1" smtClean="0"/>
              <a:t>Yisra’el</a:t>
            </a:r>
            <a:r>
              <a:rPr lang="en-CA" sz="2400" dirty="0" smtClean="0"/>
              <a:t> </a:t>
            </a:r>
            <a:r>
              <a:rPr lang="en-CA" sz="2400" b="1" u="sng" dirty="0" smtClean="0"/>
              <a:t>CAME INTO</a:t>
            </a:r>
            <a:r>
              <a:rPr lang="en-CA" sz="2400" b="1" dirty="0" smtClean="0"/>
              <a:t> </a:t>
            </a:r>
            <a:r>
              <a:rPr lang="en-CA" sz="2400" dirty="0" smtClean="0"/>
              <a:t>(</a:t>
            </a:r>
            <a:r>
              <a:rPr lang="en-CA" sz="2400" dirty="0" smtClean="0">
                <a:solidFill>
                  <a:srgbClr val="00FF00"/>
                </a:solidFill>
              </a:rPr>
              <a:t>TRAVELED</a:t>
            </a:r>
            <a:r>
              <a:rPr lang="en-CA" sz="2400" dirty="0" smtClean="0"/>
              <a:t>) the Wilderness of Sin </a:t>
            </a:r>
            <a:r>
              <a:rPr lang="en-CA" sz="2400" b="1" u="sng" dirty="0" smtClean="0">
                <a:solidFill>
                  <a:srgbClr val="4AFCFC"/>
                </a:solidFill>
              </a:rPr>
              <a:t>on</a:t>
            </a:r>
            <a:r>
              <a:rPr lang="en-CA" sz="2400" dirty="0" smtClean="0"/>
              <a:t> the </a:t>
            </a:r>
            <a:r>
              <a:rPr lang="en-CA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effectLst>
                  <a:glow rad="127000">
                    <a:srgbClr val="FFCCFF"/>
                  </a:glow>
                </a:effectLst>
              </a:rPr>
              <a:t>FIFTEENTH</a:t>
            </a:r>
            <a:r>
              <a:rPr lang="en-CA" sz="2400" b="1" dirty="0" smtClean="0">
                <a:solidFill>
                  <a:srgbClr val="00FF00"/>
                </a:solidFill>
              </a:rPr>
              <a:t> </a:t>
            </a:r>
            <a:r>
              <a:rPr lang="en-CA" sz="2400" b="1" u="sng" dirty="0" smtClean="0">
                <a:solidFill>
                  <a:srgbClr val="00FF00"/>
                </a:solidFill>
              </a:rPr>
              <a:t>DAY OF THE SECOND MONTH</a:t>
            </a:r>
            <a:r>
              <a:rPr lang="en-CA" sz="2400" b="1" dirty="0" smtClean="0">
                <a:solidFill>
                  <a:srgbClr val="00FF00"/>
                </a:solidFill>
              </a:rPr>
              <a:t>.     </a:t>
            </a:r>
            <a:r>
              <a:rPr lang="en-CA" sz="2400" b="1" dirty="0" err="1" smtClean="0">
                <a:ln>
                  <a:solidFill>
                    <a:srgbClr val="002060"/>
                  </a:solidFill>
                </a:ln>
                <a:solidFill>
                  <a:srgbClr val="4AFCFC"/>
                </a:solidFill>
              </a:rPr>
              <a:t>Exo</a:t>
            </a:r>
            <a:r>
              <a:rPr lang="en-CA" sz="2400" b="1" dirty="0" smtClean="0">
                <a:ln>
                  <a:solidFill>
                    <a:srgbClr val="002060"/>
                  </a:solidFill>
                </a:ln>
                <a:solidFill>
                  <a:srgbClr val="4AFCFC"/>
                </a:solidFill>
              </a:rPr>
              <a:t> 16:1</a:t>
            </a:r>
            <a:endParaRPr lang="en-CA" sz="2400" b="1" dirty="0">
              <a:ln>
                <a:solidFill>
                  <a:srgbClr val="002060"/>
                </a:solidFill>
              </a:ln>
              <a:solidFill>
                <a:srgbClr val="4AFCFC"/>
              </a:solidFill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6857999" y="3509674"/>
            <a:ext cx="5209630" cy="3254925"/>
          </a:xfrm>
          <a:prstGeom prst="wedgeRoundRectCallout">
            <a:avLst>
              <a:gd name="adj1" fmla="val -50349"/>
              <a:gd name="adj2" fmla="val -22697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0000FF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r>
              <a:rPr lang="en-US" sz="3200" b="1" dirty="0">
                <a:ln>
                  <a:solidFill>
                    <a:srgbClr val="002060"/>
                  </a:solidFill>
                </a:ln>
                <a:solidFill>
                  <a:srgbClr val="008080"/>
                </a:solidFill>
                <a:latin typeface="Georgia" panose="02040502050405020303" pitchFamily="18" charset="0"/>
              </a:rPr>
              <a:t>Exo 16:2</a:t>
            </a:r>
            <a:r>
              <a:rPr lang="en-US" sz="3200" b="1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Georgia" panose="02040502050405020303" pitchFamily="18" charset="0"/>
              </a:rPr>
              <a:t>  </a:t>
            </a:r>
            <a:r>
              <a:rPr lang="en-US" sz="3200" b="1" dirty="0" smtClean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Georgia" panose="02040502050405020303" pitchFamily="18" charset="0"/>
              </a:rPr>
              <a:t>And </a:t>
            </a:r>
            <a:r>
              <a:rPr lang="en-US" sz="3200" dirty="0">
                <a:solidFill>
                  <a:prstClr val="black"/>
                </a:solidFill>
                <a:latin typeface="Georgia" panose="02040502050405020303" pitchFamily="18" charset="0"/>
              </a:rPr>
              <a:t>all the </a:t>
            </a:r>
            <a:r>
              <a:rPr lang="en-US" sz="3200" dirty="0" smtClean="0">
                <a:solidFill>
                  <a:prstClr val="black"/>
                </a:solidFill>
                <a:latin typeface="Georgia" panose="02040502050405020303" pitchFamily="18" charset="0"/>
              </a:rPr>
              <a:t>	</a:t>
            </a:r>
            <a:r>
              <a:rPr lang="en-US" sz="3200" b="1" dirty="0" smtClean="0">
                <a:solidFill>
                  <a:prstClr val="black"/>
                </a:solidFill>
                <a:effectLst>
                  <a:glow rad="127000">
                    <a:srgbClr val="FFFF00"/>
                  </a:glow>
                </a:effectLst>
                <a:latin typeface="Georgia" panose="02040502050405020303" pitchFamily="18" charset="0"/>
              </a:rPr>
              <a:t>congregation</a:t>
            </a:r>
            <a:r>
              <a:rPr lang="en-US" sz="3200" dirty="0" smtClean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Georgia" panose="02040502050405020303" pitchFamily="18" charset="0"/>
              </a:rPr>
              <a:t>of the </a:t>
            </a:r>
            <a:r>
              <a:rPr lang="en-US" sz="3200" dirty="0" smtClean="0">
                <a:solidFill>
                  <a:prstClr val="black"/>
                </a:solidFill>
                <a:latin typeface="Georgia" panose="02040502050405020303" pitchFamily="18" charset="0"/>
              </a:rPr>
              <a:t>	children </a:t>
            </a:r>
            <a:r>
              <a:rPr lang="en-US" sz="3200" dirty="0">
                <a:solidFill>
                  <a:prstClr val="black"/>
                </a:solidFill>
                <a:latin typeface="Georgia" panose="02040502050405020303" pitchFamily="18" charset="0"/>
              </a:rPr>
              <a:t>of Yisra’ĕl </a:t>
            </a:r>
            <a:r>
              <a:rPr lang="en-US" sz="3200" dirty="0" smtClean="0">
                <a:solidFill>
                  <a:prstClr val="black"/>
                </a:solidFill>
                <a:latin typeface="Georgia" panose="02040502050405020303" pitchFamily="18" charset="0"/>
              </a:rPr>
              <a:t>	</a:t>
            </a:r>
            <a:r>
              <a:rPr lang="en-US" sz="32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grumbled</a:t>
            </a:r>
            <a:r>
              <a:rPr lang="en-US" sz="3200" dirty="0" smtClean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Georgia" panose="02040502050405020303" pitchFamily="18" charset="0"/>
              </a:rPr>
              <a:t>against </a:t>
            </a:r>
            <a:r>
              <a:rPr lang="en-US" sz="3200" dirty="0" smtClean="0">
                <a:solidFill>
                  <a:prstClr val="black"/>
                </a:solidFill>
                <a:latin typeface="Georgia" panose="02040502050405020303" pitchFamily="18" charset="0"/>
              </a:rPr>
              <a:t>	Mosheh </a:t>
            </a:r>
            <a:r>
              <a:rPr lang="en-US" sz="3200" dirty="0">
                <a:solidFill>
                  <a:prstClr val="black"/>
                </a:solidFill>
                <a:latin typeface="Georgia" panose="02040502050405020303" pitchFamily="18" charset="0"/>
              </a:rPr>
              <a:t>and Aharon </a:t>
            </a:r>
            <a:r>
              <a:rPr lang="en-US" sz="3200" dirty="0" smtClean="0">
                <a:solidFill>
                  <a:prstClr val="black"/>
                </a:solidFill>
                <a:latin typeface="Georgia" panose="02040502050405020303" pitchFamily="18" charset="0"/>
              </a:rPr>
              <a:t/>
            </a:r>
            <a:br>
              <a:rPr lang="en-US" sz="3200" dirty="0" smtClean="0">
                <a:solidFill>
                  <a:prstClr val="black"/>
                </a:solidFill>
                <a:latin typeface="Georgia" panose="02040502050405020303" pitchFamily="18" charset="0"/>
              </a:rPr>
            </a:br>
            <a:r>
              <a:rPr lang="en-US" sz="3200" dirty="0" smtClean="0">
                <a:solidFill>
                  <a:prstClr val="black"/>
                </a:solidFill>
                <a:latin typeface="Georgia" panose="02040502050405020303" pitchFamily="18" charset="0"/>
              </a:rPr>
              <a:t>     in the </a:t>
            </a:r>
            <a:r>
              <a:rPr lang="en-US" sz="3200" dirty="0">
                <a:solidFill>
                  <a:prstClr val="black"/>
                </a:solidFill>
                <a:latin typeface="Georgia" panose="02040502050405020303" pitchFamily="18" charset="0"/>
              </a:rPr>
              <a:t>wilderness. 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923541" y="4226763"/>
            <a:ext cx="5190931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1331531" y="1204832"/>
            <a:ext cx="2096219" cy="4084923"/>
          </a:xfrm>
          <a:prstGeom prst="roundRect">
            <a:avLst/>
          </a:prstGeom>
          <a:solidFill>
            <a:srgbClr val="FF9900"/>
          </a:solidFill>
          <a:ln w="5715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convex"/>
            </a:sp3d>
          </a:bodyPr>
          <a:lstStyle/>
          <a:p>
            <a:pPr algn="ctr"/>
            <a:r>
              <a:rPr lang="en-CA" sz="2800" dirty="0" smtClean="0"/>
              <a:t>Note that Scripture provides us with a specific</a:t>
            </a:r>
            <a:br>
              <a:rPr lang="en-CA" sz="2800" dirty="0" smtClean="0"/>
            </a:br>
            <a:endParaRPr lang="en-CA" sz="2800" dirty="0" smtClean="0"/>
          </a:p>
          <a:p>
            <a:pPr algn="ctr"/>
            <a:r>
              <a:rPr lang="en-CA" sz="2800" dirty="0" smtClean="0"/>
              <a:t> </a:t>
            </a:r>
            <a:r>
              <a:rPr lang="en-CA" sz="2800" b="1" u="sng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27000">
                    <a:srgbClr val="FFCCFF"/>
                  </a:glow>
                </a:effectLst>
              </a:rPr>
              <a:t>DATE</a:t>
            </a:r>
            <a:r>
              <a:rPr lang="en-CA" sz="2800" dirty="0" smtClean="0"/>
              <a:t> </a:t>
            </a:r>
            <a:r>
              <a:rPr lang="en-CA" sz="2800" b="1" dirty="0" smtClean="0">
                <a:solidFill>
                  <a:srgbClr val="FF0000"/>
                </a:solidFill>
              </a:rPr>
              <a:t>!</a:t>
            </a:r>
            <a:r>
              <a:rPr lang="en-CA" sz="2800" dirty="0" smtClean="0"/>
              <a:t> </a:t>
            </a:r>
          </a:p>
          <a:p>
            <a:pPr algn="ctr"/>
            <a:r>
              <a:rPr lang="en-CA" sz="2800" dirty="0" smtClean="0"/>
              <a:t>Accuracy is paramount!</a:t>
            </a:r>
            <a:endParaRPr lang="en-CA" sz="2800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979174" y="4092621"/>
            <a:ext cx="575734" cy="39328"/>
          </a:xfrm>
          <a:prstGeom prst="straightConnector1">
            <a:avLst/>
          </a:prstGeom>
          <a:ln w="76200">
            <a:solidFill>
              <a:srgbClr val="FFCCFF"/>
            </a:solidFill>
            <a:tailEnd type="triangle"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3903133" y="2116667"/>
            <a:ext cx="3852334" cy="1975954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1136591" y="2057400"/>
            <a:ext cx="6618876" cy="2035221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793100" y="3958727"/>
            <a:ext cx="514291" cy="315817"/>
          </a:xfrm>
          <a:prstGeom prst="rect">
            <a:avLst/>
          </a:prstGeom>
          <a:noFill/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Rounded Rectangle 20"/>
          <p:cNvSpPr/>
          <p:nvPr/>
        </p:nvSpPr>
        <p:spPr>
          <a:xfrm>
            <a:off x="8460512" y="3003457"/>
            <a:ext cx="2650833" cy="560214"/>
          </a:xfrm>
          <a:prstGeom prst="roundRect">
            <a:avLst>
              <a:gd name="adj" fmla="val 500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CA" sz="3200" i="1" dirty="0" smtClean="0">
                <a:solidFill>
                  <a:srgbClr val="FFCCFF"/>
                </a:solidFill>
                <a:latin typeface="Comic Sans MS" panose="030F0702030302020204" pitchFamily="66" charset="0"/>
              </a:rPr>
              <a:t>Next Verse</a:t>
            </a:r>
            <a:endParaRPr lang="en-CA" sz="3200" i="1" dirty="0">
              <a:solidFill>
                <a:srgbClr val="FFCCFF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Notched Right Arrow 10"/>
          <p:cNvSpPr/>
          <p:nvPr/>
        </p:nvSpPr>
        <p:spPr>
          <a:xfrm rot="10800000">
            <a:off x="3935341" y="4037957"/>
            <a:ext cx="3620002" cy="846667"/>
          </a:xfrm>
          <a:prstGeom prst="notchedRightArrow">
            <a:avLst>
              <a:gd name="adj1" fmla="val 36000"/>
              <a:gd name="adj2" fmla="val 73000"/>
            </a:avLst>
          </a:prstGeom>
          <a:gradFill flip="none" rotWithShape="1">
            <a:gsLst>
              <a:gs pos="0">
                <a:srgbClr val="0000FF"/>
              </a:gs>
              <a:gs pos="41000">
                <a:srgbClr val="FFFF00"/>
              </a:gs>
              <a:gs pos="78000">
                <a:srgbClr val="FFCCFF"/>
              </a:gs>
            </a:gsLst>
            <a:lin ang="10800000" scaled="1"/>
            <a:tileRect/>
          </a:gradFill>
          <a:ln w="38100">
            <a:solidFill>
              <a:srgbClr val="00206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Rounded Rectangle 24"/>
          <p:cNvSpPr/>
          <p:nvPr/>
        </p:nvSpPr>
        <p:spPr>
          <a:xfrm>
            <a:off x="8486556" y="399457"/>
            <a:ext cx="1952515" cy="560214"/>
          </a:xfrm>
          <a:prstGeom prst="roundRect">
            <a:avLst>
              <a:gd name="adj" fmla="val 500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CA" sz="3200" i="1" dirty="0" smtClean="0">
                <a:solidFill>
                  <a:srgbClr val="FFCCFF"/>
                </a:solidFill>
                <a:latin typeface="Comic Sans MS" panose="030F0702030302020204" pitchFamily="66" charset="0"/>
              </a:rPr>
              <a:t>Again -</a:t>
            </a:r>
            <a:endParaRPr lang="en-CA" sz="3200" i="1" dirty="0">
              <a:solidFill>
                <a:srgbClr val="FFCC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720679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9" grpId="0" animBg="1"/>
      <p:bldP spid="21" grpId="0" animBg="1"/>
      <p:bldP spid="11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93101" y="634469"/>
            <a:ext cx="3293707" cy="585840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CA" b="1" dirty="0" smtClean="0">
                <a:solidFill>
                  <a:srgbClr val="C00000"/>
                </a:solidFill>
              </a:rPr>
              <a:t>1</a:t>
            </a:r>
            <a:r>
              <a:rPr lang="en-CA" b="1" baseline="30000" dirty="0" smtClean="0">
                <a:solidFill>
                  <a:srgbClr val="C00000"/>
                </a:solidFill>
              </a:rPr>
              <a:t>st</a:t>
            </a:r>
            <a:r>
              <a:rPr lang="en-CA" b="1" dirty="0" smtClean="0">
                <a:solidFill>
                  <a:srgbClr val="C00000"/>
                </a:solidFill>
              </a:rPr>
              <a:t> </a:t>
            </a:r>
            <a:r>
              <a:rPr lang="en-CA" b="1" dirty="0" smtClean="0">
                <a:solidFill>
                  <a:schemeClr val="tx1"/>
                </a:solidFill>
              </a:rPr>
              <a:t> 						3</a:t>
            </a:r>
            <a:br>
              <a:rPr lang="en-CA" b="1" dirty="0" smtClean="0">
                <a:solidFill>
                  <a:schemeClr val="tx1"/>
                </a:solidFill>
              </a:rPr>
            </a:br>
            <a:r>
              <a:rPr lang="en-CA" b="1" dirty="0" smtClean="0">
                <a:solidFill>
                  <a:srgbClr val="C00000"/>
                </a:solidFill>
              </a:rPr>
              <a:t>2</a:t>
            </a:r>
            <a:r>
              <a:rPr lang="en-CA" b="1" baseline="30000" dirty="0" smtClean="0">
                <a:solidFill>
                  <a:srgbClr val="C00000"/>
                </a:solidFill>
              </a:rPr>
              <a:t>nd</a:t>
            </a:r>
            <a:r>
              <a:rPr lang="en-CA" b="1" dirty="0" smtClean="0">
                <a:solidFill>
                  <a:srgbClr val="C00000"/>
                </a:solidFill>
              </a:rPr>
              <a:t> </a:t>
            </a:r>
            <a:r>
              <a:rPr lang="en-CA" b="1" dirty="0" smtClean="0">
                <a:solidFill>
                  <a:schemeClr val="tx1"/>
                </a:solidFill>
              </a:rPr>
              <a:t> 						4</a:t>
            </a:r>
            <a:br>
              <a:rPr lang="en-CA" b="1" dirty="0" smtClean="0">
                <a:solidFill>
                  <a:schemeClr val="tx1"/>
                </a:solidFill>
              </a:rPr>
            </a:br>
            <a:r>
              <a:rPr lang="en-CA" b="1" dirty="0" smtClean="0">
                <a:solidFill>
                  <a:srgbClr val="C00000"/>
                </a:solidFill>
              </a:rPr>
              <a:t>3</a:t>
            </a:r>
            <a:r>
              <a:rPr lang="en-CA" b="1" baseline="30000" dirty="0" smtClean="0">
                <a:solidFill>
                  <a:srgbClr val="C00000"/>
                </a:solidFill>
              </a:rPr>
              <a:t>rd</a:t>
            </a:r>
            <a:r>
              <a:rPr lang="en-CA" b="1" dirty="0" smtClean="0">
                <a:solidFill>
                  <a:schemeClr val="tx1"/>
                </a:solidFill>
              </a:rPr>
              <a:t>  						</a:t>
            </a:r>
            <a:r>
              <a:rPr lang="en-CA" b="1" dirty="0" smtClean="0">
                <a:solidFill>
                  <a:schemeClr val="tx1"/>
                </a:solidFill>
                <a:effectLst/>
              </a:rPr>
              <a:t>5</a:t>
            </a:r>
            <a:br>
              <a:rPr lang="en-CA" b="1" dirty="0" smtClean="0">
                <a:solidFill>
                  <a:schemeClr val="tx1"/>
                </a:solidFill>
                <a:effectLst/>
              </a:rPr>
            </a:br>
            <a:r>
              <a:rPr lang="en-CA" b="1" dirty="0" smtClean="0">
                <a:solidFill>
                  <a:srgbClr val="C00000"/>
                </a:solidFill>
              </a:rPr>
              <a:t>4</a:t>
            </a:r>
            <a:r>
              <a:rPr lang="en-CA" b="1" baseline="30000" dirty="0" smtClean="0">
                <a:solidFill>
                  <a:srgbClr val="C00000"/>
                </a:solidFill>
              </a:rPr>
              <a:t>th</a:t>
            </a:r>
            <a:r>
              <a:rPr lang="en-CA" b="1" dirty="0" smtClean="0">
                <a:solidFill>
                  <a:schemeClr val="tx1"/>
                </a:solidFill>
              </a:rPr>
              <a:t>  		 		        	</a:t>
            </a:r>
            <a:r>
              <a:rPr lang="en-CA" b="1" dirty="0" smtClean="0">
                <a:solidFill>
                  <a:schemeClr val="tx1"/>
                </a:solidFill>
                <a:effectLst/>
              </a:rPr>
              <a:t>6</a:t>
            </a:r>
            <a:br>
              <a:rPr lang="en-CA" b="1" dirty="0" smtClean="0">
                <a:solidFill>
                  <a:schemeClr val="tx1"/>
                </a:solidFill>
                <a:effectLst/>
              </a:rPr>
            </a:br>
            <a:r>
              <a:rPr lang="en-CA" b="1" dirty="0" smtClean="0">
                <a:solidFill>
                  <a:srgbClr val="C00000"/>
                </a:solidFill>
              </a:rPr>
              <a:t>5</a:t>
            </a:r>
            <a:r>
              <a:rPr lang="en-CA" b="1" baseline="30000" dirty="0" smtClean="0">
                <a:solidFill>
                  <a:srgbClr val="C00000"/>
                </a:solidFill>
              </a:rPr>
              <a:t>th</a:t>
            </a:r>
            <a:r>
              <a:rPr lang="en-CA" b="1" dirty="0" smtClean="0">
                <a:solidFill>
                  <a:srgbClr val="C00000"/>
                </a:solidFill>
              </a:rPr>
              <a:t> </a:t>
            </a:r>
            <a:r>
              <a:rPr lang="en-CA" b="1" dirty="0" smtClean="0">
                <a:solidFill>
                  <a:schemeClr val="tx1"/>
                </a:solidFill>
              </a:rPr>
              <a:t> 		     		 		7</a:t>
            </a:r>
            <a:br>
              <a:rPr lang="en-CA" b="1" dirty="0" smtClean="0">
                <a:solidFill>
                  <a:schemeClr val="tx1"/>
                </a:solidFill>
              </a:rPr>
            </a:br>
            <a:r>
              <a:rPr lang="en-CA" b="1" dirty="0" smtClean="0">
                <a:solidFill>
                  <a:srgbClr val="C00000"/>
                </a:solidFill>
              </a:rPr>
              <a:t>6</a:t>
            </a:r>
            <a:r>
              <a:rPr lang="en-CA" b="1" baseline="30000" dirty="0" smtClean="0">
                <a:solidFill>
                  <a:srgbClr val="C00000"/>
                </a:solidFill>
              </a:rPr>
              <a:t>th</a:t>
            </a:r>
            <a:r>
              <a:rPr lang="en-CA" b="1" dirty="0" smtClean="0">
                <a:solidFill>
                  <a:srgbClr val="C00000"/>
                </a:solidFill>
              </a:rPr>
              <a:t> </a:t>
            </a:r>
            <a:r>
              <a:rPr lang="en-CA" b="1" dirty="0" smtClean="0">
                <a:solidFill>
                  <a:schemeClr val="tx1"/>
                </a:solidFill>
              </a:rPr>
              <a:t>    					8</a:t>
            </a:r>
            <a:br>
              <a:rPr lang="en-CA" b="1" dirty="0" smtClean="0">
                <a:solidFill>
                  <a:schemeClr val="tx1"/>
                </a:solidFill>
              </a:rPr>
            </a:br>
            <a:r>
              <a:rPr lang="en-CA" b="1" u="sng" dirty="0" smtClean="0">
                <a:solidFill>
                  <a:srgbClr val="0000FF"/>
                </a:solidFill>
              </a:rPr>
              <a:t>7</a:t>
            </a:r>
            <a:r>
              <a:rPr lang="en-CA" b="1" u="sng" baseline="30000" dirty="0" smtClean="0">
                <a:solidFill>
                  <a:srgbClr val="0000FF"/>
                </a:solidFill>
              </a:rPr>
              <a:t>th</a:t>
            </a:r>
            <a:r>
              <a:rPr lang="en-CA" b="1" u="sng" dirty="0" smtClean="0">
                <a:solidFill>
                  <a:srgbClr val="0000FF"/>
                </a:solidFill>
              </a:rPr>
              <a:t>  	 					9</a:t>
            </a:r>
            <a:r>
              <a:rPr lang="en-CA" b="1" u="sng" baseline="30000" dirty="0" smtClean="0">
                <a:solidFill>
                  <a:srgbClr val="0000FF"/>
                </a:solidFill>
              </a:rPr>
              <a:t> </a:t>
            </a:r>
            <a:r>
              <a:rPr lang="en-CA" u="sng" dirty="0" smtClean="0">
                <a:solidFill>
                  <a:srgbClr val="0000FF"/>
                </a:solidFill>
              </a:rPr>
              <a:t> </a:t>
            </a:r>
            <a:r>
              <a:rPr lang="en-CA" sz="2000" b="1" dirty="0" smtClean="0">
                <a:solidFill>
                  <a:srgbClr val="C00000"/>
                </a:solidFill>
              </a:rPr>
              <a:t>1</a:t>
            </a:r>
            <a:r>
              <a:rPr lang="en-CA" sz="2000" b="1" baseline="30000" dirty="0" smtClean="0">
                <a:solidFill>
                  <a:srgbClr val="C00000"/>
                </a:solidFill>
              </a:rPr>
              <a:t>st</a:t>
            </a:r>
            <a:r>
              <a:rPr lang="en-CA" sz="2000" b="1" dirty="0" smtClean="0">
                <a:solidFill>
                  <a:srgbClr val="C00000"/>
                </a:solidFill>
              </a:rPr>
              <a:t> </a:t>
            </a:r>
            <a:r>
              <a:rPr lang="en-CA" sz="2000" b="1" baseline="30000" dirty="0">
                <a:solidFill>
                  <a:srgbClr val="C00000"/>
                </a:solidFill>
              </a:rPr>
              <a:t>	</a:t>
            </a:r>
            <a:r>
              <a:rPr lang="en-CA" sz="2000" b="1" dirty="0">
                <a:solidFill>
                  <a:srgbClr val="C00000"/>
                </a:solidFill>
              </a:rPr>
              <a:t> 					</a:t>
            </a:r>
            <a:r>
              <a:rPr lang="en-CA" sz="2000" b="1" dirty="0" smtClean="0">
                <a:solidFill>
                  <a:schemeClr val="tx1"/>
                </a:solidFill>
              </a:rPr>
              <a:t>10     </a:t>
            </a:r>
            <a:r>
              <a:rPr lang="en-CA" b="1" dirty="0">
                <a:solidFill>
                  <a:schemeClr val="tx1"/>
                </a:solidFill>
              </a:rPr>
              <a:t/>
            </a:r>
            <a:br>
              <a:rPr lang="en-CA" b="1" dirty="0">
                <a:solidFill>
                  <a:schemeClr val="tx1"/>
                </a:solidFill>
              </a:rPr>
            </a:br>
            <a:r>
              <a:rPr lang="en-CA" b="1" dirty="0" smtClean="0">
                <a:solidFill>
                  <a:srgbClr val="C00000"/>
                </a:solidFill>
              </a:rPr>
              <a:t>2</a:t>
            </a:r>
            <a:r>
              <a:rPr lang="en-CA" b="1" baseline="30000" dirty="0" smtClean="0">
                <a:solidFill>
                  <a:srgbClr val="C00000"/>
                </a:solidFill>
              </a:rPr>
              <a:t>nd</a:t>
            </a:r>
            <a:r>
              <a:rPr lang="en-CA" b="1" dirty="0" smtClean="0">
                <a:solidFill>
                  <a:srgbClr val="C00000"/>
                </a:solidFill>
              </a:rPr>
              <a:t> </a:t>
            </a:r>
            <a:r>
              <a:rPr lang="en-CA" b="1" baseline="30000" dirty="0" smtClean="0">
                <a:solidFill>
                  <a:srgbClr val="C00000"/>
                </a:solidFill>
              </a:rPr>
              <a:t> </a:t>
            </a:r>
            <a:r>
              <a:rPr lang="en-CA" b="1" dirty="0" smtClean="0">
                <a:solidFill>
                  <a:schemeClr val="tx1"/>
                </a:solidFill>
              </a:rPr>
              <a:t> </a:t>
            </a:r>
            <a:r>
              <a:rPr lang="en-CA" b="1" dirty="0">
                <a:solidFill>
                  <a:schemeClr val="tx1"/>
                </a:solidFill>
              </a:rPr>
              <a:t>						</a:t>
            </a:r>
            <a:r>
              <a:rPr lang="en-CA" b="1" dirty="0" smtClean="0">
                <a:solidFill>
                  <a:schemeClr val="tx1"/>
                </a:solidFill>
              </a:rPr>
              <a:t>11</a:t>
            </a:r>
            <a:r>
              <a:rPr lang="en-CA" b="1" dirty="0">
                <a:solidFill>
                  <a:schemeClr val="tx1"/>
                </a:solidFill>
              </a:rPr>
              <a:t/>
            </a:r>
            <a:br>
              <a:rPr lang="en-CA" b="1" dirty="0">
                <a:solidFill>
                  <a:schemeClr val="tx1"/>
                </a:solidFill>
              </a:rPr>
            </a:br>
            <a:r>
              <a:rPr lang="en-CA" b="1" dirty="0" smtClean="0">
                <a:solidFill>
                  <a:srgbClr val="C00000"/>
                </a:solidFill>
              </a:rPr>
              <a:t>3</a:t>
            </a:r>
            <a:r>
              <a:rPr lang="en-CA" b="1" baseline="30000" dirty="0" smtClean="0">
                <a:solidFill>
                  <a:srgbClr val="C00000"/>
                </a:solidFill>
              </a:rPr>
              <a:t>rd</a:t>
            </a:r>
            <a:r>
              <a:rPr lang="en-CA" b="1" dirty="0" smtClean="0">
                <a:solidFill>
                  <a:srgbClr val="C00000"/>
                </a:solidFill>
              </a:rPr>
              <a:t> </a:t>
            </a:r>
            <a:r>
              <a:rPr lang="en-CA" b="1" dirty="0" smtClean="0">
                <a:solidFill>
                  <a:schemeClr val="tx1"/>
                </a:solidFill>
              </a:rPr>
              <a:t>  </a:t>
            </a:r>
            <a:r>
              <a:rPr lang="en-CA" b="1" dirty="0">
                <a:solidFill>
                  <a:schemeClr val="tx1"/>
                </a:solidFill>
              </a:rPr>
              <a:t>						</a:t>
            </a:r>
            <a:r>
              <a:rPr lang="en-CA" b="1" dirty="0" smtClean="0">
                <a:solidFill>
                  <a:schemeClr val="tx1"/>
                </a:solidFill>
              </a:rPr>
              <a:t>12</a:t>
            </a:r>
            <a:r>
              <a:rPr lang="en-CA" b="1" dirty="0">
                <a:solidFill>
                  <a:schemeClr val="tx1"/>
                </a:solidFill>
              </a:rPr>
              <a:t/>
            </a:r>
            <a:br>
              <a:rPr lang="en-CA" b="1" dirty="0">
                <a:solidFill>
                  <a:schemeClr val="tx1"/>
                </a:solidFill>
              </a:rPr>
            </a:br>
            <a:r>
              <a:rPr lang="en-CA" b="1" dirty="0" smtClean="0">
                <a:solidFill>
                  <a:srgbClr val="C00000"/>
                </a:solidFill>
              </a:rPr>
              <a:t>4</a:t>
            </a:r>
            <a:r>
              <a:rPr lang="en-CA" b="1" baseline="30000" dirty="0" smtClean="0">
                <a:solidFill>
                  <a:srgbClr val="C00000"/>
                </a:solidFill>
              </a:rPr>
              <a:t>th</a:t>
            </a:r>
            <a:r>
              <a:rPr lang="en-CA" b="1" dirty="0" smtClean="0">
                <a:solidFill>
                  <a:srgbClr val="0000FF"/>
                </a:solidFill>
              </a:rPr>
              <a:t>  </a:t>
            </a:r>
            <a:r>
              <a:rPr lang="en-CA" b="1" dirty="0">
                <a:solidFill>
                  <a:srgbClr val="0000FF"/>
                </a:solidFill>
              </a:rPr>
              <a:t>						</a:t>
            </a:r>
            <a:r>
              <a:rPr lang="en-CA" b="1" dirty="0" smtClean="0">
                <a:solidFill>
                  <a:schemeClr val="tx1"/>
                </a:solidFill>
              </a:rPr>
              <a:t>13</a:t>
            </a:r>
            <a:br>
              <a:rPr lang="en-CA" b="1" dirty="0" smtClean="0">
                <a:solidFill>
                  <a:schemeClr val="tx1"/>
                </a:solidFill>
              </a:rPr>
            </a:br>
            <a:r>
              <a:rPr lang="en-CA" b="1" dirty="0" smtClean="0">
                <a:solidFill>
                  <a:srgbClr val="C00000"/>
                </a:solidFill>
              </a:rPr>
              <a:t>5</a:t>
            </a:r>
            <a:r>
              <a:rPr lang="en-CA" b="1" baseline="30000" dirty="0" smtClean="0">
                <a:solidFill>
                  <a:srgbClr val="C00000"/>
                </a:solidFill>
              </a:rPr>
              <a:t>th</a:t>
            </a:r>
            <a:r>
              <a:rPr lang="en-CA" b="1" dirty="0" smtClean="0">
                <a:solidFill>
                  <a:srgbClr val="C00000"/>
                </a:solidFill>
              </a:rPr>
              <a:t> </a:t>
            </a:r>
            <a:r>
              <a:rPr lang="en-CA" b="1" dirty="0" smtClean="0">
                <a:solidFill>
                  <a:schemeClr val="tx1"/>
                </a:solidFill>
              </a:rPr>
              <a:t> 						14</a:t>
            </a:r>
            <a:br>
              <a:rPr lang="en-CA" b="1" dirty="0" smtClean="0">
                <a:solidFill>
                  <a:schemeClr val="tx1"/>
                </a:solidFill>
              </a:rPr>
            </a:br>
            <a:r>
              <a:rPr lang="en-CA" b="1" dirty="0" smtClean="0">
                <a:solidFill>
                  <a:srgbClr val="C00000"/>
                </a:solidFill>
                <a:effectLst>
                  <a:glow rad="127000">
                    <a:srgbClr val="FFCCFF"/>
                  </a:glow>
                </a:effectLst>
              </a:rPr>
              <a:t>6</a:t>
            </a:r>
            <a:r>
              <a:rPr lang="en-CA" b="1" baseline="30000" dirty="0" smtClean="0">
                <a:solidFill>
                  <a:srgbClr val="C00000"/>
                </a:solidFill>
                <a:effectLst>
                  <a:glow rad="127000">
                    <a:srgbClr val="FFCCFF"/>
                  </a:glow>
                </a:effectLst>
              </a:rPr>
              <a:t>th</a:t>
            </a:r>
            <a:r>
              <a:rPr lang="en-CA" b="1" dirty="0" smtClean="0">
                <a:solidFill>
                  <a:schemeClr val="tx1"/>
                </a:solidFill>
              </a:rPr>
              <a:t>  						</a:t>
            </a:r>
            <a:r>
              <a:rPr lang="en-CA" b="1" dirty="0" smtClean="0">
                <a:solidFill>
                  <a:schemeClr val="tx1"/>
                </a:solidFill>
                <a:effectLst>
                  <a:glow rad="304800">
                    <a:srgbClr val="FFFF00"/>
                  </a:glow>
                </a:effectLst>
              </a:rPr>
              <a:t>15</a:t>
            </a:r>
            <a:r>
              <a:rPr lang="en-CA" b="1" dirty="0" smtClean="0">
                <a:solidFill>
                  <a:schemeClr val="tx1"/>
                </a:solidFill>
              </a:rPr>
              <a:t/>
            </a:r>
            <a:br>
              <a:rPr lang="en-CA" b="1" dirty="0" smtClean="0">
                <a:solidFill>
                  <a:schemeClr val="tx1"/>
                </a:solidFill>
              </a:rPr>
            </a:br>
            <a:r>
              <a:rPr lang="en-CA" b="1" u="sng" dirty="0" smtClean="0">
                <a:solidFill>
                  <a:srgbClr val="0000FF"/>
                </a:solidFill>
              </a:rPr>
              <a:t>7</a:t>
            </a:r>
            <a:r>
              <a:rPr lang="en-CA" b="1" u="sng" baseline="30000" dirty="0" smtClean="0">
                <a:solidFill>
                  <a:srgbClr val="0000FF"/>
                </a:solidFill>
              </a:rPr>
              <a:t>th</a:t>
            </a:r>
            <a:r>
              <a:rPr lang="en-CA" b="1" u="sng" dirty="0" smtClean="0">
                <a:solidFill>
                  <a:srgbClr val="0000FF"/>
                </a:solidFill>
              </a:rPr>
              <a:t>  						</a:t>
            </a:r>
            <a:r>
              <a:rPr lang="en-CA" b="1" u="sng" dirty="0" smtClean="0">
                <a:solidFill>
                  <a:srgbClr val="0000FF"/>
                </a:solidFill>
                <a:effectLst>
                  <a:glow rad="127000">
                    <a:srgbClr val="4AFCFC"/>
                  </a:glow>
                </a:effectLst>
              </a:rPr>
              <a:t>16</a:t>
            </a:r>
            <a:r>
              <a:rPr lang="en-CA" b="1" u="sng" dirty="0" smtClean="0">
                <a:solidFill>
                  <a:srgbClr val="0000FF"/>
                </a:solidFill>
              </a:rPr>
              <a:t/>
            </a:r>
            <a:br>
              <a:rPr lang="en-CA" b="1" u="sng" dirty="0" smtClean="0">
                <a:solidFill>
                  <a:srgbClr val="0000FF"/>
                </a:solidFill>
              </a:rPr>
            </a:br>
            <a:r>
              <a:rPr lang="en-CA" sz="2000" b="1" dirty="0">
                <a:solidFill>
                  <a:srgbClr val="C00000"/>
                </a:solidFill>
              </a:rPr>
              <a:t>1</a:t>
            </a:r>
            <a:r>
              <a:rPr lang="en-CA" sz="2000" b="1" baseline="30000" dirty="0">
                <a:solidFill>
                  <a:srgbClr val="C00000"/>
                </a:solidFill>
              </a:rPr>
              <a:t>st</a:t>
            </a:r>
            <a:r>
              <a:rPr lang="en-CA" sz="2000" b="1" dirty="0">
                <a:solidFill>
                  <a:srgbClr val="C00000"/>
                </a:solidFill>
              </a:rPr>
              <a:t> </a:t>
            </a:r>
            <a:r>
              <a:rPr lang="en-CA" sz="2000" b="1" baseline="30000" dirty="0">
                <a:solidFill>
                  <a:srgbClr val="C00000"/>
                </a:solidFill>
              </a:rPr>
              <a:t>	</a:t>
            </a:r>
            <a:r>
              <a:rPr lang="en-CA" sz="2000" b="1" dirty="0">
                <a:solidFill>
                  <a:srgbClr val="C00000"/>
                </a:solidFill>
              </a:rPr>
              <a:t> 					</a:t>
            </a:r>
            <a:r>
              <a:rPr lang="en-CA" sz="2000" b="1" dirty="0" smtClean="0">
                <a:solidFill>
                  <a:schemeClr val="tx1"/>
                </a:solidFill>
              </a:rPr>
              <a:t>17     </a:t>
            </a:r>
            <a:r>
              <a:rPr lang="en-CA" b="1" dirty="0">
                <a:solidFill>
                  <a:schemeClr val="tx1"/>
                </a:solidFill>
              </a:rPr>
              <a:t/>
            </a:r>
            <a:br>
              <a:rPr lang="en-CA" b="1" dirty="0">
                <a:solidFill>
                  <a:schemeClr val="tx1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2</a:t>
            </a:r>
            <a:r>
              <a:rPr lang="en-CA" b="1" baseline="30000" dirty="0">
                <a:solidFill>
                  <a:srgbClr val="C00000"/>
                </a:solidFill>
              </a:rPr>
              <a:t>nd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baseline="30000" dirty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schemeClr val="tx1"/>
                </a:solidFill>
              </a:rPr>
              <a:t> 						</a:t>
            </a:r>
            <a:r>
              <a:rPr lang="en-CA" b="1" dirty="0" smtClean="0">
                <a:solidFill>
                  <a:schemeClr val="tx1"/>
                </a:solidFill>
              </a:rPr>
              <a:t>18</a:t>
            </a:r>
            <a:r>
              <a:rPr lang="en-CA" b="1" dirty="0">
                <a:solidFill>
                  <a:schemeClr val="tx1"/>
                </a:solidFill>
              </a:rPr>
              <a:t/>
            </a:r>
            <a:br>
              <a:rPr lang="en-CA" b="1" dirty="0">
                <a:solidFill>
                  <a:schemeClr val="tx1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3</a:t>
            </a:r>
            <a:r>
              <a:rPr lang="en-CA" b="1" baseline="30000" dirty="0">
                <a:solidFill>
                  <a:srgbClr val="C00000"/>
                </a:solidFill>
              </a:rPr>
              <a:t>rd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schemeClr val="tx1"/>
                </a:solidFill>
              </a:rPr>
              <a:t>  						</a:t>
            </a:r>
            <a:r>
              <a:rPr lang="en-CA" b="1" dirty="0" smtClean="0">
                <a:solidFill>
                  <a:schemeClr val="tx1"/>
                </a:solidFill>
              </a:rPr>
              <a:t>19</a:t>
            </a:r>
            <a:r>
              <a:rPr lang="en-CA" b="1" dirty="0">
                <a:solidFill>
                  <a:schemeClr val="tx1"/>
                </a:solidFill>
              </a:rPr>
              <a:t/>
            </a:r>
            <a:br>
              <a:rPr lang="en-CA" b="1" dirty="0">
                <a:solidFill>
                  <a:schemeClr val="tx1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4</a:t>
            </a:r>
            <a:r>
              <a:rPr lang="en-CA" b="1" baseline="30000" dirty="0">
                <a:solidFill>
                  <a:srgbClr val="C00000"/>
                </a:solidFill>
              </a:rPr>
              <a:t>th</a:t>
            </a:r>
            <a:r>
              <a:rPr lang="en-CA" b="1" dirty="0">
                <a:solidFill>
                  <a:srgbClr val="0000FF"/>
                </a:solidFill>
              </a:rPr>
              <a:t>  						</a:t>
            </a:r>
            <a:r>
              <a:rPr lang="en-CA" b="1" dirty="0" smtClean="0">
                <a:solidFill>
                  <a:schemeClr val="tx1"/>
                </a:solidFill>
              </a:rPr>
              <a:t>20</a:t>
            </a:r>
            <a:r>
              <a:rPr lang="en-CA" b="1" dirty="0">
                <a:solidFill>
                  <a:schemeClr val="tx1"/>
                </a:solidFill>
              </a:rPr>
              <a:t/>
            </a:r>
            <a:br>
              <a:rPr lang="en-CA" b="1" dirty="0">
                <a:solidFill>
                  <a:schemeClr val="tx1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5</a:t>
            </a:r>
            <a:r>
              <a:rPr lang="en-CA" b="1" baseline="30000" dirty="0">
                <a:solidFill>
                  <a:srgbClr val="C00000"/>
                </a:solidFill>
              </a:rPr>
              <a:t>th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schemeClr val="tx1"/>
                </a:solidFill>
              </a:rPr>
              <a:t> 						</a:t>
            </a:r>
            <a:r>
              <a:rPr lang="en-CA" b="1" dirty="0" smtClean="0">
                <a:solidFill>
                  <a:schemeClr val="tx1"/>
                </a:solidFill>
              </a:rPr>
              <a:t>21</a:t>
            </a:r>
            <a:br>
              <a:rPr lang="en-CA" b="1" dirty="0" smtClean="0">
                <a:solidFill>
                  <a:schemeClr val="tx1"/>
                </a:solidFill>
              </a:rPr>
            </a:br>
            <a:r>
              <a:rPr lang="en-CA" b="1" dirty="0" smtClean="0">
                <a:solidFill>
                  <a:srgbClr val="C00000"/>
                </a:solidFill>
              </a:rPr>
              <a:t>6</a:t>
            </a:r>
            <a:r>
              <a:rPr lang="en-CA" b="1" baseline="30000" dirty="0" smtClean="0">
                <a:solidFill>
                  <a:srgbClr val="C00000"/>
                </a:solidFill>
              </a:rPr>
              <a:t>th</a:t>
            </a:r>
            <a:r>
              <a:rPr lang="en-CA" b="1" dirty="0" smtClean="0">
                <a:solidFill>
                  <a:schemeClr val="tx1"/>
                </a:solidFill>
              </a:rPr>
              <a:t>  						22</a:t>
            </a:r>
            <a:br>
              <a:rPr lang="en-CA" b="1" dirty="0" smtClean="0">
                <a:solidFill>
                  <a:schemeClr val="tx1"/>
                </a:solidFill>
              </a:rPr>
            </a:br>
            <a:r>
              <a:rPr lang="en-CA" b="1" u="sng" dirty="0" smtClean="0">
                <a:solidFill>
                  <a:srgbClr val="0000FF"/>
                </a:solidFill>
              </a:rPr>
              <a:t>7</a:t>
            </a:r>
            <a:r>
              <a:rPr lang="en-CA" b="1" u="sng" baseline="30000" dirty="0" smtClean="0">
                <a:solidFill>
                  <a:srgbClr val="0000FF"/>
                </a:solidFill>
              </a:rPr>
              <a:t>th</a:t>
            </a:r>
            <a:r>
              <a:rPr lang="en-CA" b="1" u="sng" dirty="0" smtClean="0">
                <a:solidFill>
                  <a:srgbClr val="0000FF"/>
                </a:solidFill>
              </a:rPr>
              <a:t> 						23</a:t>
            </a:r>
            <a:r>
              <a:rPr lang="en-CA" b="1" dirty="0">
                <a:solidFill>
                  <a:srgbClr val="0000FF"/>
                </a:solidFill>
              </a:rPr>
              <a:t/>
            </a:r>
            <a:br>
              <a:rPr lang="en-CA" b="1" dirty="0">
                <a:solidFill>
                  <a:srgbClr val="0000FF"/>
                </a:solidFill>
              </a:rPr>
            </a:br>
            <a:endParaRPr lang="en-CA" dirty="0">
              <a:solidFill>
                <a:srgbClr val="0000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3184" y="93301"/>
            <a:ext cx="1548880" cy="4012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Cycles/ Week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27176" y="102632"/>
            <a:ext cx="1598645" cy="41987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Cycles/ Month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82900" y="654625"/>
            <a:ext cx="705254" cy="5848368"/>
          </a:xfrm>
          <a:prstGeom prst="rect">
            <a:avLst/>
          </a:prstGeom>
          <a:solidFill>
            <a:srgbClr val="FFCC00"/>
          </a:solidFill>
          <a:ln w="1905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/>
              <a:t>33</a:t>
            </a:r>
            <a:br>
              <a:rPr lang="en-CA" b="1" dirty="0" smtClean="0"/>
            </a:br>
            <a:r>
              <a:rPr lang="en-CA" b="1" dirty="0" smtClean="0"/>
              <a:t>34</a:t>
            </a:r>
            <a:br>
              <a:rPr lang="en-CA" b="1" dirty="0" smtClean="0"/>
            </a:br>
            <a:r>
              <a:rPr lang="en-CA" b="1" dirty="0" smtClean="0"/>
              <a:t>35</a:t>
            </a:r>
            <a:br>
              <a:rPr lang="en-CA" b="1" dirty="0" smtClean="0"/>
            </a:br>
            <a:r>
              <a:rPr lang="en-CA" b="1" dirty="0" smtClean="0"/>
              <a:t>36</a:t>
            </a:r>
            <a:br>
              <a:rPr lang="en-CA" b="1" dirty="0" smtClean="0"/>
            </a:br>
            <a:r>
              <a:rPr lang="en-CA" b="1" dirty="0" smtClean="0"/>
              <a:t>37</a:t>
            </a:r>
            <a:br>
              <a:rPr lang="en-CA" b="1" dirty="0" smtClean="0"/>
            </a:br>
            <a:r>
              <a:rPr lang="en-CA" b="1" dirty="0" smtClean="0"/>
              <a:t>38</a:t>
            </a:r>
            <a:br>
              <a:rPr lang="en-CA" b="1" dirty="0" smtClean="0"/>
            </a:br>
            <a:r>
              <a:rPr lang="en-CA" b="1" dirty="0" smtClean="0">
                <a:solidFill>
                  <a:srgbClr val="0000FF"/>
                </a:solidFill>
              </a:rPr>
              <a:t>39</a:t>
            </a:r>
            <a:r>
              <a:rPr lang="en-CA" b="1" dirty="0" smtClean="0"/>
              <a:t/>
            </a:r>
            <a:br>
              <a:rPr lang="en-CA" b="1" dirty="0" smtClean="0"/>
            </a:br>
            <a:r>
              <a:rPr lang="en-CA" b="1" dirty="0" smtClean="0"/>
              <a:t>40</a:t>
            </a:r>
            <a:br>
              <a:rPr lang="en-CA" b="1" dirty="0" smtClean="0"/>
            </a:br>
            <a:r>
              <a:rPr lang="en-CA" b="1" dirty="0" smtClean="0"/>
              <a:t>41</a:t>
            </a:r>
            <a:br>
              <a:rPr lang="en-CA" b="1" dirty="0" smtClean="0"/>
            </a:br>
            <a:r>
              <a:rPr lang="en-CA" b="1" dirty="0" smtClean="0"/>
              <a:t>42</a:t>
            </a:r>
            <a:br>
              <a:rPr lang="en-CA" b="1" dirty="0" smtClean="0"/>
            </a:br>
            <a:r>
              <a:rPr lang="en-CA" b="1" dirty="0" smtClean="0"/>
              <a:t>43</a:t>
            </a:r>
            <a:br>
              <a:rPr lang="en-CA" b="1" dirty="0" smtClean="0"/>
            </a:br>
            <a:r>
              <a:rPr lang="en-CA" b="1" dirty="0" smtClean="0"/>
              <a:t>44</a:t>
            </a:r>
            <a:br>
              <a:rPr lang="en-CA" b="1" dirty="0" smtClean="0"/>
            </a:br>
            <a:r>
              <a:rPr lang="en-CA" b="1" dirty="0" smtClean="0">
                <a:solidFill>
                  <a:srgbClr val="00FF00"/>
                </a:solidFill>
                <a:effectLst>
                  <a:glow rad="127000">
                    <a:schemeClr val="accent1">
                      <a:lumMod val="75000"/>
                    </a:schemeClr>
                  </a:glow>
                </a:effectLst>
              </a:rPr>
              <a:t>45</a:t>
            </a:r>
            <a:r>
              <a:rPr lang="en-CA" b="1" dirty="0" smtClean="0"/>
              <a:t/>
            </a:r>
            <a:br>
              <a:rPr lang="en-CA" b="1" dirty="0" smtClean="0"/>
            </a:br>
            <a:r>
              <a:rPr lang="en-CA" b="1" dirty="0" smtClean="0">
                <a:solidFill>
                  <a:srgbClr val="0000FF"/>
                </a:solidFill>
                <a:effectLst>
                  <a:glow rad="127000">
                    <a:srgbClr val="4AFCFC"/>
                  </a:glow>
                </a:effectLst>
              </a:rPr>
              <a:t>46</a:t>
            </a:r>
            <a:r>
              <a:rPr lang="en-CA" b="1" dirty="0" smtClean="0"/>
              <a:t/>
            </a:r>
            <a:br>
              <a:rPr lang="en-CA" b="1" dirty="0" smtClean="0"/>
            </a:br>
            <a:r>
              <a:rPr lang="en-CA" b="1" dirty="0" smtClean="0"/>
              <a:t>47</a:t>
            </a:r>
            <a:br>
              <a:rPr lang="en-CA" b="1" dirty="0" smtClean="0"/>
            </a:br>
            <a:r>
              <a:rPr lang="en-CA" b="1" dirty="0" smtClean="0"/>
              <a:t>48</a:t>
            </a:r>
            <a:br>
              <a:rPr lang="en-CA" b="1" dirty="0" smtClean="0"/>
            </a:br>
            <a:r>
              <a:rPr lang="en-CA" b="1" dirty="0" smtClean="0"/>
              <a:t>49</a:t>
            </a:r>
            <a:br>
              <a:rPr lang="en-CA" b="1" dirty="0" smtClean="0"/>
            </a:br>
            <a:r>
              <a:rPr lang="en-CA" b="1" dirty="0" smtClean="0"/>
              <a:t>50</a:t>
            </a:r>
            <a:br>
              <a:rPr lang="en-CA" b="1" dirty="0" smtClean="0"/>
            </a:br>
            <a:r>
              <a:rPr lang="en-CA" b="1" dirty="0" smtClean="0"/>
              <a:t>51</a:t>
            </a:r>
            <a:br>
              <a:rPr lang="en-CA" b="1" dirty="0" smtClean="0"/>
            </a:br>
            <a:r>
              <a:rPr lang="en-CA" b="1" dirty="0" smtClean="0"/>
              <a:t>52</a:t>
            </a:r>
            <a:br>
              <a:rPr lang="en-CA" b="1" dirty="0" smtClean="0"/>
            </a:br>
            <a:r>
              <a:rPr lang="en-CA" b="1" dirty="0" smtClean="0">
                <a:solidFill>
                  <a:srgbClr val="0000FF"/>
                </a:solidFill>
              </a:rPr>
              <a:t>53</a:t>
            </a:r>
            <a:endParaRPr lang="en-CA" b="1" dirty="0">
              <a:solidFill>
                <a:srgbClr val="0000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78609" y="120058"/>
            <a:ext cx="1433804" cy="419878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Cycles/ Year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1788659" y="706282"/>
            <a:ext cx="1302589" cy="358597"/>
          </a:xfrm>
          <a:prstGeom prst="wedgeRoundRectCallout">
            <a:avLst>
              <a:gd name="adj1" fmla="val -9452"/>
              <a:gd name="adj2" fmla="val 44214"/>
              <a:gd name="adj3" fmla="val 16667"/>
            </a:avLst>
          </a:prstGeom>
          <a:solidFill>
            <a:schemeClr val="bg2">
              <a:lumMod val="60000"/>
              <a:lumOff val="40000"/>
            </a:schemeClr>
          </a:solidFill>
          <a:ln w="57150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rgbClr val="7030A0"/>
                </a:solidFill>
              </a:rPr>
              <a:t>Month #</a:t>
            </a:r>
            <a:r>
              <a:rPr lang="en-CA" b="1" dirty="0" smtClean="0">
                <a:solidFill>
                  <a:srgbClr val="FF0000"/>
                </a:solidFill>
              </a:rPr>
              <a:t>2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1359399" y="6492875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259425" y="606992"/>
            <a:ext cx="578498" cy="59805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effectLst/>
              </a:rPr>
              <a:t>15</a:t>
            </a:r>
            <a:r>
              <a:rPr lang="en-CA" b="1" dirty="0" smtClean="0"/>
              <a:t/>
            </a:r>
            <a:br>
              <a:rPr lang="en-CA" b="1" dirty="0" smtClean="0"/>
            </a:br>
            <a:r>
              <a:rPr lang="en-CA" b="1" dirty="0" smtClean="0"/>
              <a:t>16</a:t>
            </a:r>
            <a:br>
              <a:rPr lang="en-CA" b="1" dirty="0" smtClean="0"/>
            </a:br>
            <a:r>
              <a:rPr lang="en-CA" b="1" dirty="0" smtClean="0"/>
              <a:t>17</a:t>
            </a:r>
            <a:br>
              <a:rPr lang="en-CA" b="1" dirty="0" smtClean="0"/>
            </a:br>
            <a:r>
              <a:rPr lang="en-CA" b="1" dirty="0" smtClean="0"/>
              <a:t>18</a:t>
            </a:r>
            <a:br>
              <a:rPr lang="en-CA" b="1" dirty="0" smtClean="0"/>
            </a:br>
            <a:r>
              <a:rPr lang="en-CA" b="1" dirty="0" smtClean="0"/>
              <a:t>19</a:t>
            </a:r>
            <a:br>
              <a:rPr lang="en-CA" b="1" dirty="0" smtClean="0"/>
            </a:br>
            <a:r>
              <a:rPr lang="en-CA" b="1" dirty="0" smtClean="0"/>
              <a:t>20</a:t>
            </a:r>
            <a:br>
              <a:rPr lang="en-CA" b="1" dirty="0" smtClean="0"/>
            </a:br>
            <a:r>
              <a:rPr lang="en-CA" b="1" dirty="0" smtClean="0">
                <a:solidFill>
                  <a:srgbClr val="0000FF"/>
                </a:solidFill>
                <a:effectLst>
                  <a:glow rad="127000">
                    <a:srgbClr val="FFFF00"/>
                  </a:glow>
                </a:effectLst>
              </a:rPr>
              <a:t>21</a:t>
            </a:r>
            <a:r>
              <a:rPr lang="en-CA" b="1" dirty="0" smtClean="0"/>
              <a:t/>
            </a:r>
            <a:br>
              <a:rPr lang="en-CA" b="1" dirty="0" smtClean="0"/>
            </a:br>
            <a:r>
              <a:rPr lang="en-CA" b="1" dirty="0" smtClean="0"/>
              <a:t>22</a:t>
            </a:r>
            <a:br>
              <a:rPr lang="en-CA" b="1" dirty="0" smtClean="0"/>
            </a:br>
            <a:r>
              <a:rPr lang="en-CA" b="1" dirty="0" smtClean="0"/>
              <a:t>23</a:t>
            </a:r>
            <a:br>
              <a:rPr lang="en-CA" b="1" dirty="0" smtClean="0"/>
            </a:br>
            <a:r>
              <a:rPr lang="en-CA" b="1" dirty="0" smtClean="0"/>
              <a:t>24</a:t>
            </a:r>
            <a:br>
              <a:rPr lang="en-CA" b="1" dirty="0" smtClean="0"/>
            </a:br>
            <a:r>
              <a:rPr lang="en-CA" b="1" dirty="0" smtClean="0"/>
              <a:t>25</a:t>
            </a:r>
            <a:br>
              <a:rPr lang="en-CA" b="1" dirty="0" smtClean="0"/>
            </a:br>
            <a:r>
              <a:rPr lang="en-CA" b="1" dirty="0" smtClean="0"/>
              <a:t>26</a:t>
            </a:r>
            <a:br>
              <a:rPr lang="en-CA" b="1" dirty="0" smtClean="0"/>
            </a:br>
            <a:r>
              <a:rPr lang="en-CA" b="1" dirty="0" smtClean="0">
                <a:solidFill>
                  <a:srgbClr val="00FF00"/>
                </a:solidFill>
              </a:rPr>
              <a:t>27</a:t>
            </a:r>
            <a:r>
              <a:rPr lang="en-CA" b="1" dirty="0" smtClean="0"/>
              <a:t/>
            </a:r>
            <a:br>
              <a:rPr lang="en-CA" b="1" dirty="0" smtClean="0"/>
            </a:br>
            <a:r>
              <a:rPr lang="en-CA" b="1" dirty="0" smtClean="0">
                <a:solidFill>
                  <a:srgbClr val="0000FF"/>
                </a:solidFill>
                <a:effectLst>
                  <a:glow rad="127000">
                    <a:srgbClr val="FFFF00"/>
                  </a:glow>
                </a:effectLst>
              </a:rPr>
              <a:t>28</a:t>
            </a:r>
            <a:br>
              <a:rPr lang="en-CA" b="1" dirty="0" smtClean="0">
                <a:solidFill>
                  <a:srgbClr val="0000FF"/>
                </a:solidFill>
                <a:effectLst>
                  <a:glow rad="127000">
                    <a:srgbClr val="FFFF00"/>
                  </a:glow>
                </a:effectLst>
              </a:rPr>
            </a:br>
            <a:r>
              <a:rPr lang="en-CA" b="1" dirty="0" smtClean="0">
                <a:solidFill>
                  <a:schemeClr val="bg1"/>
                </a:solidFill>
                <a:effectLst/>
              </a:rPr>
              <a:t>29</a:t>
            </a:r>
            <a:br>
              <a:rPr lang="en-CA" b="1" dirty="0" smtClean="0">
                <a:solidFill>
                  <a:schemeClr val="bg1"/>
                </a:solidFill>
                <a:effectLst/>
              </a:rPr>
            </a:br>
            <a:r>
              <a:rPr lang="en-CA" b="1" dirty="0" smtClean="0">
                <a:solidFill>
                  <a:schemeClr val="bg1"/>
                </a:solidFill>
                <a:effectLst/>
              </a:rPr>
              <a:t>30</a:t>
            </a:r>
            <a:br>
              <a:rPr lang="en-CA" b="1" dirty="0" smtClean="0">
                <a:solidFill>
                  <a:schemeClr val="bg1"/>
                </a:solidFill>
                <a:effectLst/>
              </a:rPr>
            </a:br>
            <a:r>
              <a:rPr lang="en-CA" b="1" dirty="0" smtClean="0">
                <a:solidFill>
                  <a:schemeClr val="bg1"/>
                </a:solidFill>
                <a:effectLst/>
              </a:rPr>
              <a:t>31</a:t>
            </a:r>
            <a:br>
              <a:rPr lang="en-CA" b="1" dirty="0" smtClean="0">
                <a:solidFill>
                  <a:schemeClr val="bg1"/>
                </a:solidFill>
                <a:effectLst/>
              </a:rPr>
            </a:br>
            <a:r>
              <a:rPr lang="en-CA" b="1" dirty="0" smtClean="0">
                <a:solidFill>
                  <a:schemeClr val="bg1"/>
                </a:solidFill>
                <a:effectLst/>
              </a:rPr>
              <a:t>32</a:t>
            </a:r>
            <a:br>
              <a:rPr lang="en-CA" b="1" dirty="0" smtClean="0">
                <a:solidFill>
                  <a:schemeClr val="bg1"/>
                </a:solidFill>
                <a:effectLst/>
              </a:rPr>
            </a:br>
            <a:r>
              <a:rPr lang="en-CA" b="1" dirty="0" smtClean="0">
                <a:solidFill>
                  <a:schemeClr val="bg1"/>
                </a:solidFill>
                <a:effectLst/>
              </a:rPr>
              <a:t>33</a:t>
            </a:r>
            <a:br>
              <a:rPr lang="en-CA" b="1" dirty="0" smtClean="0">
                <a:solidFill>
                  <a:schemeClr val="bg1"/>
                </a:solidFill>
                <a:effectLst/>
              </a:rPr>
            </a:br>
            <a:r>
              <a:rPr lang="en-CA" b="1" dirty="0" smtClean="0">
                <a:solidFill>
                  <a:schemeClr val="bg1"/>
                </a:solidFill>
                <a:effectLst/>
              </a:rPr>
              <a:t>34</a:t>
            </a:r>
            <a:br>
              <a:rPr lang="en-CA" b="1" dirty="0" smtClean="0">
                <a:solidFill>
                  <a:schemeClr val="bg1"/>
                </a:solidFill>
                <a:effectLst/>
              </a:rPr>
            </a:br>
            <a:r>
              <a:rPr lang="en-CA" b="1" dirty="0" smtClean="0">
                <a:solidFill>
                  <a:srgbClr val="0000FF"/>
                </a:solidFill>
                <a:effectLst>
                  <a:glow rad="127000">
                    <a:srgbClr val="FFFF00"/>
                  </a:glow>
                </a:effectLst>
              </a:rPr>
              <a:t>35</a:t>
            </a:r>
            <a:endParaRPr lang="en-CA" b="1" dirty="0">
              <a:solidFill>
                <a:srgbClr val="0000FF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  <p:sp>
        <p:nvSpPr>
          <p:cNvPr id="12" name="Oval 11"/>
          <p:cNvSpPr/>
          <p:nvPr/>
        </p:nvSpPr>
        <p:spPr>
          <a:xfrm>
            <a:off x="4694962" y="2295329"/>
            <a:ext cx="590295" cy="401217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ln>
                  <a:solidFill>
                    <a:srgbClr val="0000FF"/>
                  </a:solidFill>
                </a:ln>
                <a:solidFill>
                  <a:srgbClr val="FFFF00"/>
                </a:solidFill>
                <a:effectLst>
                  <a:glow rad="330200">
                    <a:srgbClr val="FFCCFF"/>
                  </a:glow>
                </a:effectLst>
              </a:rPr>
              <a:t>3</a:t>
            </a:r>
            <a:endParaRPr lang="en-CA" b="1" dirty="0">
              <a:ln>
                <a:solidFill>
                  <a:srgbClr val="0000FF"/>
                </a:solidFill>
              </a:ln>
              <a:solidFill>
                <a:srgbClr val="FFFF00"/>
              </a:solidFill>
              <a:effectLst>
                <a:glow rad="330200">
                  <a:srgbClr val="FFCCFF"/>
                </a:glow>
              </a:effectLst>
            </a:endParaRPr>
          </a:p>
        </p:txBody>
      </p:sp>
      <p:sp>
        <p:nvSpPr>
          <p:cNvPr id="13" name="Oval 12"/>
          <p:cNvSpPr/>
          <p:nvPr/>
        </p:nvSpPr>
        <p:spPr>
          <a:xfrm>
            <a:off x="4735860" y="4189439"/>
            <a:ext cx="590295" cy="401217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ln>
                  <a:solidFill>
                    <a:srgbClr val="0000FF"/>
                  </a:solidFill>
                </a:ln>
                <a:solidFill>
                  <a:srgbClr val="FFFF00"/>
                </a:solidFill>
                <a:effectLst>
                  <a:glow rad="330200">
                    <a:srgbClr val="FFCCFF"/>
                  </a:glow>
                </a:effectLst>
              </a:rPr>
              <a:t>4</a:t>
            </a:r>
            <a:endParaRPr lang="en-CA" b="1" dirty="0">
              <a:ln>
                <a:solidFill>
                  <a:srgbClr val="0000FF"/>
                </a:solidFill>
              </a:ln>
              <a:solidFill>
                <a:srgbClr val="FFFF00"/>
              </a:solidFill>
              <a:effectLst>
                <a:glow rad="330200">
                  <a:srgbClr val="FFCCFF"/>
                </a:glow>
              </a:effectLst>
            </a:endParaRPr>
          </a:p>
        </p:txBody>
      </p:sp>
      <p:sp>
        <p:nvSpPr>
          <p:cNvPr id="14" name="Oval 13"/>
          <p:cNvSpPr/>
          <p:nvPr/>
        </p:nvSpPr>
        <p:spPr>
          <a:xfrm>
            <a:off x="4735860" y="6102466"/>
            <a:ext cx="590295" cy="401217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ln>
                  <a:solidFill>
                    <a:srgbClr val="0000FF"/>
                  </a:solidFill>
                </a:ln>
                <a:solidFill>
                  <a:srgbClr val="FFFF00"/>
                </a:solidFill>
                <a:effectLst>
                  <a:glow rad="330200">
                    <a:srgbClr val="FFCCFF"/>
                  </a:glow>
                </a:effectLst>
              </a:rPr>
              <a:t>5</a:t>
            </a:r>
            <a:endParaRPr lang="en-CA" b="1" dirty="0">
              <a:ln>
                <a:solidFill>
                  <a:srgbClr val="0000FF"/>
                </a:solidFill>
              </a:ln>
              <a:solidFill>
                <a:srgbClr val="FFFF00"/>
              </a:solidFill>
              <a:effectLst>
                <a:glow rad="330200">
                  <a:srgbClr val="FFCCFF"/>
                </a:glow>
              </a:effectLst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6761845" y="204810"/>
            <a:ext cx="1302589" cy="358597"/>
          </a:xfrm>
          <a:prstGeom prst="wedgeRoundRectCallout">
            <a:avLst>
              <a:gd name="adj1" fmla="val -98305"/>
              <a:gd name="adj2" fmla="val 214255"/>
              <a:gd name="adj3" fmla="val 16667"/>
            </a:avLst>
          </a:prstGeom>
          <a:solidFill>
            <a:schemeClr val="bg2">
              <a:lumMod val="60000"/>
              <a:lumOff val="40000"/>
            </a:schemeClr>
          </a:solidFill>
          <a:ln w="57150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rgbClr val="7030A0"/>
                </a:solidFill>
              </a:rPr>
              <a:t>Month #</a:t>
            </a:r>
            <a:r>
              <a:rPr lang="en-CA" b="1" dirty="0" smtClean="0">
                <a:solidFill>
                  <a:srgbClr val="FF0000"/>
                </a:solidFill>
              </a:rPr>
              <a:t>2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7038060" y="839755"/>
            <a:ext cx="4998430" cy="1856791"/>
          </a:xfrm>
          <a:prstGeom prst="wedgeRoundRectCallout">
            <a:avLst>
              <a:gd name="adj1" fmla="val -70812"/>
              <a:gd name="adj2" fmla="val 121383"/>
              <a:gd name="adj3" fmla="val 16667"/>
            </a:avLst>
          </a:prstGeom>
          <a:solidFill>
            <a:schemeClr val="accent2"/>
          </a:solidFill>
          <a:ln w="38100">
            <a:solidFill>
              <a:srgbClr val="0000FF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 smtClean="0"/>
              <a:t>The children of </a:t>
            </a:r>
            <a:r>
              <a:rPr lang="en-CA" sz="2400" dirty="0" err="1" smtClean="0"/>
              <a:t>Yisra’el</a:t>
            </a:r>
            <a:r>
              <a:rPr lang="en-CA" sz="2400" dirty="0" smtClean="0"/>
              <a:t> </a:t>
            </a:r>
            <a:r>
              <a:rPr lang="en-CA" sz="2400" b="1" u="sng" dirty="0" smtClean="0"/>
              <a:t>CAME INTO</a:t>
            </a:r>
            <a:r>
              <a:rPr lang="en-CA" sz="2400" b="1" dirty="0" smtClean="0"/>
              <a:t> </a:t>
            </a:r>
            <a:r>
              <a:rPr lang="en-CA" sz="2400" dirty="0" smtClean="0"/>
              <a:t>(</a:t>
            </a:r>
            <a:r>
              <a:rPr lang="en-CA" sz="2400" dirty="0" smtClean="0">
                <a:solidFill>
                  <a:srgbClr val="00FF00"/>
                </a:solidFill>
              </a:rPr>
              <a:t>TRAVELED</a:t>
            </a:r>
            <a:r>
              <a:rPr lang="en-CA" sz="2400" dirty="0" smtClean="0"/>
              <a:t>) the Wilderness of Sin </a:t>
            </a:r>
            <a:r>
              <a:rPr lang="en-CA" sz="2400" b="1" u="sng" dirty="0" smtClean="0">
                <a:solidFill>
                  <a:srgbClr val="4AFCFC"/>
                </a:solidFill>
              </a:rPr>
              <a:t>on</a:t>
            </a:r>
            <a:r>
              <a:rPr lang="en-CA" sz="2400" dirty="0" smtClean="0"/>
              <a:t> the </a:t>
            </a:r>
            <a:r>
              <a:rPr lang="en-CA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effectLst>
                  <a:glow rad="127000">
                    <a:srgbClr val="FFCCFF"/>
                  </a:glow>
                </a:effectLst>
              </a:rPr>
              <a:t>FIFTEENTH</a:t>
            </a:r>
            <a:r>
              <a:rPr lang="en-CA" sz="2400" b="1" dirty="0" smtClean="0">
                <a:solidFill>
                  <a:srgbClr val="00FF00"/>
                </a:solidFill>
              </a:rPr>
              <a:t> </a:t>
            </a:r>
            <a:r>
              <a:rPr lang="en-CA" sz="2400" b="1" u="sng" dirty="0" smtClean="0">
                <a:solidFill>
                  <a:srgbClr val="00FF00"/>
                </a:solidFill>
              </a:rPr>
              <a:t>DAY OF THE SECOND MONTH</a:t>
            </a:r>
            <a:r>
              <a:rPr lang="en-CA" sz="2400" b="1" dirty="0" smtClean="0">
                <a:solidFill>
                  <a:srgbClr val="00FF00"/>
                </a:solidFill>
              </a:rPr>
              <a:t>.     </a:t>
            </a:r>
            <a:r>
              <a:rPr lang="en-CA" sz="2400" b="1" dirty="0" err="1" smtClean="0">
                <a:ln>
                  <a:solidFill>
                    <a:srgbClr val="002060"/>
                  </a:solidFill>
                </a:ln>
                <a:solidFill>
                  <a:srgbClr val="4AFCFC"/>
                </a:solidFill>
              </a:rPr>
              <a:t>Exo</a:t>
            </a:r>
            <a:r>
              <a:rPr lang="en-CA" sz="2400" b="1" dirty="0" smtClean="0">
                <a:ln>
                  <a:solidFill>
                    <a:srgbClr val="002060"/>
                  </a:solidFill>
                </a:ln>
                <a:solidFill>
                  <a:srgbClr val="4AFCFC"/>
                </a:solidFill>
              </a:rPr>
              <a:t> 16:1</a:t>
            </a:r>
            <a:endParaRPr lang="en-CA" sz="2400" b="1" dirty="0">
              <a:ln>
                <a:solidFill>
                  <a:srgbClr val="002060"/>
                </a:solidFill>
              </a:ln>
              <a:solidFill>
                <a:srgbClr val="4AFCFC"/>
              </a:solidFill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6857999" y="3442996"/>
            <a:ext cx="5209630" cy="3312367"/>
          </a:xfrm>
          <a:prstGeom prst="wedgeRoundRectCallout">
            <a:avLst>
              <a:gd name="adj1" fmla="val -68654"/>
              <a:gd name="adj2" fmla="val -20722"/>
              <a:gd name="adj3" fmla="val 16667"/>
            </a:avLst>
          </a:prstGeom>
          <a:solidFill>
            <a:schemeClr val="accent2"/>
          </a:solidFill>
          <a:ln w="38100">
            <a:solidFill>
              <a:srgbClr val="0000FF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 dirty="0" smtClean="0">
                <a:ln>
                  <a:solidFill>
                    <a:srgbClr val="002060"/>
                  </a:solidFill>
                </a:ln>
                <a:solidFill>
                  <a:srgbClr val="00FF00"/>
                </a:solidFill>
              </a:rPr>
              <a:t>In </a:t>
            </a:r>
            <a:r>
              <a:rPr lang="en-CA" sz="2800" b="1" dirty="0" err="1" smtClean="0">
                <a:ln>
                  <a:solidFill>
                    <a:srgbClr val="002060"/>
                  </a:solidFill>
                </a:ln>
                <a:solidFill>
                  <a:srgbClr val="00FF00"/>
                </a:solidFill>
              </a:rPr>
              <a:t>Exo</a:t>
            </a:r>
            <a:r>
              <a:rPr lang="en-CA" sz="2800" b="1" dirty="0" smtClean="0">
                <a:ln>
                  <a:solidFill>
                    <a:srgbClr val="002060"/>
                  </a:solidFill>
                </a:ln>
                <a:solidFill>
                  <a:srgbClr val="00FF00"/>
                </a:solidFill>
              </a:rPr>
              <a:t> 16:2 </a:t>
            </a:r>
            <a:r>
              <a:rPr lang="en-CA" sz="2800" b="1" dirty="0" smtClean="0">
                <a:ln>
                  <a:solidFill>
                    <a:srgbClr val="002060"/>
                  </a:solidFill>
                </a:ln>
              </a:rPr>
              <a:t>the </a:t>
            </a:r>
            <a:r>
              <a:rPr lang="en-CA" sz="4800" dirty="0" smtClean="0">
                <a:ln>
                  <a:solidFill>
                    <a:sysClr val="windowText" lastClr="000000"/>
                  </a:solidFill>
                </a:ln>
                <a:solidFill>
                  <a:srgbClr val="4AFCFC"/>
                </a:solidFill>
                <a:effectLst>
                  <a:glow rad="127000">
                    <a:srgbClr val="FFFF00"/>
                  </a:glow>
                </a:effectLst>
              </a:rPr>
              <a:t>CONGREGATION</a:t>
            </a:r>
            <a:r>
              <a:rPr lang="en-CA" sz="2400" dirty="0" smtClean="0"/>
              <a:t> (H5712 </a:t>
            </a:r>
            <a:r>
              <a:rPr lang="en-CA" sz="2400" dirty="0" err="1" smtClean="0"/>
              <a:t>Edah</a:t>
            </a:r>
            <a:r>
              <a:rPr lang="en-CA" sz="2400" dirty="0" smtClean="0"/>
              <a:t>) were </a:t>
            </a:r>
            <a:r>
              <a:rPr lang="en-CA" sz="3600" u="sng" dirty="0" smtClean="0">
                <a:solidFill>
                  <a:srgbClr val="4AFCFC"/>
                </a:solidFill>
              </a:rPr>
              <a:t>assembled</a:t>
            </a:r>
            <a:r>
              <a:rPr lang="en-CA" sz="3600" dirty="0" smtClean="0">
                <a:solidFill>
                  <a:srgbClr val="4AFCFC"/>
                </a:solidFill>
              </a:rPr>
              <a:t> (</a:t>
            </a:r>
            <a:r>
              <a:rPr lang="en-CA" sz="3600" b="1" u="sng" dirty="0" smtClean="0">
                <a:solidFill>
                  <a:schemeClr val="tx1"/>
                </a:solidFill>
              </a:rPr>
              <a:t>not travelin</a:t>
            </a:r>
            <a:r>
              <a:rPr lang="en-CA" sz="3600" b="1" dirty="0" smtClean="0">
                <a:solidFill>
                  <a:schemeClr val="tx1"/>
                </a:solidFill>
              </a:rPr>
              <a:t>g </a:t>
            </a:r>
            <a:r>
              <a:rPr lang="en-CA" sz="3600" dirty="0" smtClean="0">
                <a:solidFill>
                  <a:srgbClr val="4AFCFC"/>
                </a:solidFill>
              </a:rPr>
              <a:t>on the Shabbat)</a:t>
            </a:r>
            <a:r>
              <a:rPr lang="en-CA" sz="2400" dirty="0" smtClean="0"/>
              <a:t> </a:t>
            </a:r>
            <a:r>
              <a:rPr lang="en-CA" sz="2400" b="1" u="sng" dirty="0" smtClean="0">
                <a:ln>
                  <a:solidFill>
                    <a:srgbClr val="002060"/>
                  </a:solidFill>
                </a:ln>
              </a:rPr>
              <a:t>and</a:t>
            </a:r>
            <a:r>
              <a:rPr lang="en-CA" sz="2400" dirty="0" smtClean="0"/>
              <a:t> were complaining heavily to Mosheh!  </a:t>
            </a:r>
            <a:r>
              <a:rPr lang="en-CA" sz="2400" b="1" dirty="0" err="1" smtClean="0">
                <a:ln>
                  <a:solidFill>
                    <a:srgbClr val="002060"/>
                  </a:solidFill>
                </a:ln>
                <a:solidFill>
                  <a:srgbClr val="4AFCFC"/>
                </a:solidFill>
              </a:rPr>
              <a:t>Exo</a:t>
            </a:r>
            <a:r>
              <a:rPr lang="en-CA" sz="2400" b="1" dirty="0" smtClean="0">
                <a:ln>
                  <a:solidFill>
                    <a:srgbClr val="002060"/>
                  </a:solidFill>
                </a:ln>
                <a:solidFill>
                  <a:srgbClr val="4AFCFC"/>
                </a:solidFill>
              </a:rPr>
              <a:t> 16:2</a:t>
            </a:r>
            <a:endParaRPr lang="en-CA" sz="2400" b="1" dirty="0">
              <a:ln>
                <a:solidFill>
                  <a:srgbClr val="002060"/>
                </a:solidFill>
              </a:ln>
              <a:solidFill>
                <a:srgbClr val="4AFCFC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48148" y="4674704"/>
            <a:ext cx="3331475" cy="2100088"/>
          </a:xfrm>
          <a:prstGeom prst="rect">
            <a:avLst/>
          </a:prstGeom>
          <a:solidFill>
            <a:schemeClr val="bg1">
              <a:lumMod val="65000"/>
            </a:schemeClr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dirty="0" smtClean="0"/>
              <a:t>Will the Omer Count be a witness to this </a:t>
            </a:r>
            <a:r>
              <a:rPr lang="en-CA" sz="3200" b="1" u="sng" dirty="0" smtClean="0">
                <a:ln>
                  <a:solidFill>
                    <a:srgbClr val="0000FF"/>
                  </a:solidFill>
                </a:ln>
                <a:solidFill>
                  <a:srgbClr val="FFCCFF"/>
                </a:solidFill>
              </a:rPr>
              <a:t>Shabbat Assembl</a:t>
            </a:r>
            <a:r>
              <a:rPr lang="en-CA" sz="3200" b="1" dirty="0" smtClean="0">
                <a:ln>
                  <a:solidFill>
                    <a:srgbClr val="0000FF"/>
                  </a:solidFill>
                </a:ln>
                <a:solidFill>
                  <a:srgbClr val="FFCCFF"/>
                </a:solidFill>
              </a:rPr>
              <a:t>y?</a:t>
            </a:r>
            <a:endParaRPr lang="en-CA" sz="3200" b="1" dirty="0">
              <a:ln>
                <a:solidFill>
                  <a:srgbClr val="0000FF"/>
                </a:solidFill>
              </a:ln>
              <a:solidFill>
                <a:srgbClr val="FFCCFF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905069" y="4226763"/>
            <a:ext cx="5190931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3903133" y="2116667"/>
            <a:ext cx="3852334" cy="1975954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1136591" y="2057400"/>
            <a:ext cx="6618876" cy="2035221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793100" y="3958727"/>
            <a:ext cx="514291" cy="315817"/>
          </a:xfrm>
          <a:prstGeom prst="rect">
            <a:avLst/>
          </a:prstGeom>
          <a:noFill/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Rounded Rectangle 24"/>
          <p:cNvSpPr/>
          <p:nvPr/>
        </p:nvSpPr>
        <p:spPr>
          <a:xfrm>
            <a:off x="8848437" y="242403"/>
            <a:ext cx="1944797" cy="560214"/>
          </a:xfrm>
          <a:prstGeom prst="roundRect">
            <a:avLst>
              <a:gd name="adj" fmla="val 500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CA" sz="3200" i="1" dirty="0" smtClean="0">
                <a:solidFill>
                  <a:srgbClr val="FFCCFF"/>
                </a:solidFill>
                <a:latin typeface="Comic Sans MS" panose="030F0702030302020204" pitchFamily="66" charset="0"/>
              </a:rPr>
              <a:t>Again -</a:t>
            </a:r>
            <a:endParaRPr lang="en-CA" sz="3200" i="1" dirty="0">
              <a:solidFill>
                <a:srgbClr val="FFCCFF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886597" y="4562948"/>
            <a:ext cx="3789893" cy="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3386493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5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5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250"/>
                            </p:stCondLst>
                            <p:childTnLst>
                              <p:par>
                                <p:cTn id="4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6" grpId="0" animBg="1"/>
      <p:bldP spid="19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93101" y="634469"/>
            <a:ext cx="3293707" cy="585840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CA" b="1" dirty="0" smtClean="0">
                <a:solidFill>
                  <a:srgbClr val="C00000"/>
                </a:solidFill>
              </a:rPr>
              <a:t>1</a:t>
            </a:r>
            <a:r>
              <a:rPr lang="en-CA" b="1" baseline="30000" dirty="0" smtClean="0">
                <a:solidFill>
                  <a:srgbClr val="C00000"/>
                </a:solidFill>
              </a:rPr>
              <a:t>st</a:t>
            </a:r>
            <a:r>
              <a:rPr lang="en-CA" b="1" dirty="0" smtClean="0">
                <a:solidFill>
                  <a:srgbClr val="C00000"/>
                </a:solidFill>
              </a:rPr>
              <a:t> </a:t>
            </a:r>
            <a:r>
              <a:rPr lang="en-CA" b="1" dirty="0" smtClean="0">
                <a:solidFill>
                  <a:schemeClr val="tx1"/>
                </a:solidFill>
              </a:rPr>
              <a:t> 						3</a:t>
            </a:r>
            <a:br>
              <a:rPr lang="en-CA" b="1" dirty="0" smtClean="0">
                <a:solidFill>
                  <a:schemeClr val="tx1"/>
                </a:solidFill>
              </a:rPr>
            </a:br>
            <a:r>
              <a:rPr lang="en-CA" b="1" dirty="0" smtClean="0">
                <a:solidFill>
                  <a:srgbClr val="C00000"/>
                </a:solidFill>
              </a:rPr>
              <a:t>2</a:t>
            </a:r>
            <a:r>
              <a:rPr lang="en-CA" b="1" baseline="30000" dirty="0" smtClean="0">
                <a:solidFill>
                  <a:srgbClr val="C00000"/>
                </a:solidFill>
              </a:rPr>
              <a:t>nd</a:t>
            </a:r>
            <a:r>
              <a:rPr lang="en-CA" b="1" dirty="0" smtClean="0">
                <a:solidFill>
                  <a:srgbClr val="C00000"/>
                </a:solidFill>
              </a:rPr>
              <a:t> </a:t>
            </a:r>
            <a:r>
              <a:rPr lang="en-CA" b="1" dirty="0" smtClean="0">
                <a:solidFill>
                  <a:schemeClr val="tx1"/>
                </a:solidFill>
              </a:rPr>
              <a:t> 						4</a:t>
            </a:r>
            <a:br>
              <a:rPr lang="en-CA" b="1" dirty="0" smtClean="0">
                <a:solidFill>
                  <a:schemeClr val="tx1"/>
                </a:solidFill>
              </a:rPr>
            </a:br>
            <a:r>
              <a:rPr lang="en-CA" b="1" dirty="0" smtClean="0">
                <a:solidFill>
                  <a:srgbClr val="C00000"/>
                </a:solidFill>
              </a:rPr>
              <a:t>3</a:t>
            </a:r>
            <a:r>
              <a:rPr lang="en-CA" b="1" baseline="30000" dirty="0" smtClean="0">
                <a:solidFill>
                  <a:srgbClr val="C00000"/>
                </a:solidFill>
              </a:rPr>
              <a:t>rd</a:t>
            </a:r>
            <a:r>
              <a:rPr lang="en-CA" b="1" dirty="0" smtClean="0">
                <a:solidFill>
                  <a:schemeClr val="tx1"/>
                </a:solidFill>
              </a:rPr>
              <a:t>  						</a:t>
            </a:r>
            <a:r>
              <a:rPr lang="en-CA" b="1" dirty="0" smtClean="0">
                <a:solidFill>
                  <a:schemeClr val="tx1"/>
                </a:solidFill>
                <a:effectLst/>
              </a:rPr>
              <a:t>5</a:t>
            </a:r>
            <a:br>
              <a:rPr lang="en-CA" b="1" dirty="0" smtClean="0">
                <a:solidFill>
                  <a:schemeClr val="tx1"/>
                </a:solidFill>
                <a:effectLst/>
              </a:rPr>
            </a:br>
            <a:r>
              <a:rPr lang="en-CA" b="1" dirty="0" smtClean="0">
                <a:solidFill>
                  <a:srgbClr val="C00000"/>
                </a:solidFill>
              </a:rPr>
              <a:t>4</a:t>
            </a:r>
            <a:r>
              <a:rPr lang="en-CA" b="1" baseline="30000" dirty="0" smtClean="0">
                <a:solidFill>
                  <a:srgbClr val="C00000"/>
                </a:solidFill>
              </a:rPr>
              <a:t>th</a:t>
            </a:r>
            <a:r>
              <a:rPr lang="en-CA" b="1" dirty="0" smtClean="0">
                <a:solidFill>
                  <a:schemeClr val="tx1"/>
                </a:solidFill>
              </a:rPr>
              <a:t>  		 		        	</a:t>
            </a:r>
            <a:r>
              <a:rPr lang="en-CA" b="1" dirty="0" smtClean="0">
                <a:solidFill>
                  <a:schemeClr val="tx1"/>
                </a:solidFill>
                <a:effectLst/>
              </a:rPr>
              <a:t>6</a:t>
            </a:r>
            <a:br>
              <a:rPr lang="en-CA" b="1" dirty="0" smtClean="0">
                <a:solidFill>
                  <a:schemeClr val="tx1"/>
                </a:solidFill>
                <a:effectLst/>
              </a:rPr>
            </a:br>
            <a:r>
              <a:rPr lang="en-CA" b="1" dirty="0" smtClean="0">
                <a:solidFill>
                  <a:srgbClr val="C00000"/>
                </a:solidFill>
              </a:rPr>
              <a:t>5</a:t>
            </a:r>
            <a:r>
              <a:rPr lang="en-CA" b="1" baseline="30000" dirty="0" smtClean="0">
                <a:solidFill>
                  <a:srgbClr val="C00000"/>
                </a:solidFill>
              </a:rPr>
              <a:t>th</a:t>
            </a:r>
            <a:r>
              <a:rPr lang="en-CA" b="1" dirty="0" smtClean="0">
                <a:solidFill>
                  <a:srgbClr val="C00000"/>
                </a:solidFill>
              </a:rPr>
              <a:t> </a:t>
            </a:r>
            <a:r>
              <a:rPr lang="en-CA" b="1" dirty="0" smtClean="0">
                <a:solidFill>
                  <a:schemeClr val="tx1"/>
                </a:solidFill>
              </a:rPr>
              <a:t> 		     		 		7</a:t>
            </a:r>
            <a:br>
              <a:rPr lang="en-CA" b="1" dirty="0" smtClean="0">
                <a:solidFill>
                  <a:schemeClr val="tx1"/>
                </a:solidFill>
              </a:rPr>
            </a:br>
            <a:r>
              <a:rPr lang="en-CA" b="1" dirty="0" smtClean="0">
                <a:solidFill>
                  <a:srgbClr val="C00000"/>
                </a:solidFill>
              </a:rPr>
              <a:t>6</a:t>
            </a:r>
            <a:r>
              <a:rPr lang="en-CA" b="1" baseline="30000" dirty="0" smtClean="0">
                <a:solidFill>
                  <a:srgbClr val="C00000"/>
                </a:solidFill>
              </a:rPr>
              <a:t>th</a:t>
            </a:r>
            <a:r>
              <a:rPr lang="en-CA" b="1" dirty="0" smtClean="0">
                <a:solidFill>
                  <a:srgbClr val="C00000"/>
                </a:solidFill>
              </a:rPr>
              <a:t> </a:t>
            </a:r>
            <a:r>
              <a:rPr lang="en-CA" b="1" dirty="0" smtClean="0">
                <a:solidFill>
                  <a:schemeClr val="tx1"/>
                </a:solidFill>
              </a:rPr>
              <a:t>    					8</a:t>
            </a:r>
            <a:br>
              <a:rPr lang="en-CA" b="1" dirty="0" smtClean="0">
                <a:solidFill>
                  <a:schemeClr val="tx1"/>
                </a:solidFill>
              </a:rPr>
            </a:br>
            <a:r>
              <a:rPr lang="en-CA" b="1" u="sng" dirty="0" smtClean="0">
                <a:solidFill>
                  <a:srgbClr val="0000FF"/>
                </a:solidFill>
              </a:rPr>
              <a:t>7</a:t>
            </a:r>
            <a:r>
              <a:rPr lang="en-CA" b="1" u="sng" baseline="30000" dirty="0" smtClean="0">
                <a:solidFill>
                  <a:srgbClr val="0000FF"/>
                </a:solidFill>
              </a:rPr>
              <a:t>th</a:t>
            </a:r>
            <a:r>
              <a:rPr lang="en-CA" b="1" u="sng" dirty="0" smtClean="0">
                <a:solidFill>
                  <a:srgbClr val="0000FF"/>
                </a:solidFill>
              </a:rPr>
              <a:t>  	 					9</a:t>
            </a:r>
            <a:r>
              <a:rPr lang="en-CA" b="1" u="sng" baseline="30000" dirty="0" smtClean="0">
                <a:solidFill>
                  <a:srgbClr val="0000FF"/>
                </a:solidFill>
              </a:rPr>
              <a:t> </a:t>
            </a:r>
            <a:r>
              <a:rPr lang="en-CA" u="sng" dirty="0" smtClean="0">
                <a:solidFill>
                  <a:srgbClr val="0000FF"/>
                </a:solidFill>
              </a:rPr>
              <a:t> </a:t>
            </a:r>
            <a:r>
              <a:rPr lang="en-CA" sz="2000" b="1" dirty="0" smtClean="0">
                <a:solidFill>
                  <a:srgbClr val="C00000"/>
                </a:solidFill>
              </a:rPr>
              <a:t>1</a:t>
            </a:r>
            <a:r>
              <a:rPr lang="en-CA" sz="2000" b="1" baseline="30000" dirty="0" smtClean="0">
                <a:solidFill>
                  <a:srgbClr val="C00000"/>
                </a:solidFill>
              </a:rPr>
              <a:t>st</a:t>
            </a:r>
            <a:r>
              <a:rPr lang="en-CA" sz="2000" b="1" dirty="0" smtClean="0">
                <a:solidFill>
                  <a:srgbClr val="C00000"/>
                </a:solidFill>
              </a:rPr>
              <a:t> </a:t>
            </a:r>
            <a:r>
              <a:rPr lang="en-CA" sz="2000" b="1" baseline="30000" dirty="0">
                <a:solidFill>
                  <a:srgbClr val="C00000"/>
                </a:solidFill>
              </a:rPr>
              <a:t>	</a:t>
            </a:r>
            <a:r>
              <a:rPr lang="en-CA" sz="2000" b="1" dirty="0">
                <a:solidFill>
                  <a:srgbClr val="C00000"/>
                </a:solidFill>
              </a:rPr>
              <a:t> 					</a:t>
            </a:r>
            <a:r>
              <a:rPr lang="en-CA" sz="2000" b="1" dirty="0" smtClean="0">
                <a:solidFill>
                  <a:schemeClr val="tx1"/>
                </a:solidFill>
              </a:rPr>
              <a:t>10     </a:t>
            </a:r>
            <a:r>
              <a:rPr lang="en-CA" b="1" dirty="0">
                <a:solidFill>
                  <a:schemeClr val="tx1"/>
                </a:solidFill>
              </a:rPr>
              <a:t/>
            </a:r>
            <a:br>
              <a:rPr lang="en-CA" b="1" dirty="0">
                <a:solidFill>
                  <a:schemeClr val="tx1"/>
                </a:solidFill>
              </a:rPr>
            </a:br>
            <a:r>
              <a:rPr lang="en-CA" b="1" dirty="0" smtClean="0">
                <a:solidFill>
                  <a:srgbClr val="C00000"/>
                </a:solidFill>
              </a:rPr>
              <a:t>2</a:t>
            </a:r>
            <a:r>
              <a:rPr lang="en-CA" b="1" baseline="30000" dirty="0" smtClean="0">
                <a:solidFill>
                  <a:srgbClr val="C00000"/>
                </a:solidFill>
              </a:rPr>
              <a:t>nd</a:t>
            </a:r>
            <a:r>
              <a:rPr lang="en-CA" b="1" dirty="0" smtClean="0">
                <a:solidFill>
                  <a:srgbClr val="C00000"/>
                </a:solidFill>
              </a:rPr>
              <a:t> </a:t>
            </a:r>
            <a:r>
              <a:rPr lang="en-CA" b="1" baseline="30000" dirty="0" smtClean="0">
                <a:solidFill>
                  <a:srgbClr val="C00000"/>
                </a:solidFill>
              </a:rPr>
              <a:t> </a:t>
            </a:r>
            <a:r>
              <a:rPr lang="en-CA" b="1" dirty="0" smtClean="0">
                <a:solidFill>
                  <a:schemeClr val="tx1"/>
                </a:solidFill>
              </a:rPr>
              <a:t> </a:t>
            </a:r>
            <a:r>
              <a:rPr lang="en-CA" b="1" dirty="0">
                <a:solidFill>
                  <a:schemeClr val="tx1"/>
                </a:solidFill>
              </a:rPr>
              <a:t>						</a:t>
            </a:r>
            <a:r>
              <a:rPr lang="en-CA" b="1" dirty="0" smtClean="0">
                <a:solidFill>
                  <a:schemeClr val="tx1"/>
                </a:solidFill>
              </a:rPr>
              <a:t>11</a:t>
            </a:r>
            <a:r>
              <a:rPr lang="en-CA" b="1" dirty="0">
                <a:solidFill>
                  <a:schemeClr val="tx1"/>
                </a:solidFill>
              </a:rPr>
              <a:t/>
            </a:r>
            <a:br>
              <a:rPr lang="en-CA" b="1" dirty="0">
                <a:solidFill>
                  <a:schemeClr val="tx1"/>
                </a:solidFill>
              </a:rPr>
            </a:br>
            <a:r>
              <a:rPr lang="en-CA" b="1" dirty="0" smtClean="0">
                <a:solidFill>
                  <a:srgbClr val="C00000"/>
                </a:solidFill>
              </a:rPr>
              <a:t>3</a:t>
            </a:r>
            <a:r>
              <a:rPr lang="en-CA" b="1" baseline="30000" dirty="0" smtClean="0">
                <a:solidFill>
                  <a:srgbClr val="C00000"/>
                </a:solidFill>
              </a:rPr>
              <a:t>rd</a:t>
            </a:r>
            <a:r>
              <a:rPr lang="en-CA" b="1" dirty="0" smtClean="0">
                <a:solidFill>
                  <a:srgbClr val="C00000"/>
                </a:solidFill>
              </a:rPr>
              <a:t> </a:t>
            </a:r>
            <a:r>
              <a:rPr lang="en-CA" b="1" dirty="0" smtClean="0">
                <a:solidFill>
                  <a:schemeClr val="tx1"/>
                </a:solidFill>
              </a:rPr>
              <a:t>  </a:t>
            </a:r>
            <a:r>
              <a:rPr lang="en-CA" b="1" dirty="0">
                <a:solidFill>
                  <a:schemeClr val="tx1"/>
                </a:solidFill>
              </a:rPr>
              <a:t>						</a:t>
            </a:r>
            <a:r>
              <a:rPr lang="en-CA" b="1" dirty="0" smtClean="0">
                <a:solidFill>
                  <a:schemeClr val="tx1"/>
                </a:solidFill>
              </a:rPr>
              <a:t>12</a:t>
            </a:r>
            <a:r>
              <a:rPr lang="en-CA" b="1" dirty="0">
                <a:solidFill>
                  <a:schemeClr val="tx1"/>
                </a:solidFill>
              </a:rPr>
              <a:t/>
            </a:r>
            <a:br>
              <a:rPr lang="en-CA" b="1" dirty="0">
                <a:solidFill>
                  <a:schemeClr val="tx1"/>
                </a:solidFill>
              </a:rPr>
            </a:br>
            <a:r>
              <a:rPr lang="en-CA" b="1" dirty="0" smtClean="0">
                <a:solidFill>
                  <a:srgbClr val="C00000"/>
                </a:solidFill>
              </a:rPr>
              <a:t>4</a:t>
            </a:r>
            <a:r>
              <a:rPr lang="en-CA" b="1" baseline="30000" dirty="0" smtClean="0">
                <a:solidFill>
                  <a:srgbClr val="C00000"/>
                </a:solidFill>
              </a:rPr>
              <a:t>th</a:t>
            </a:r>
            <a:r>
              <a:rPr lang="en-CA" b="1" dirty="0" smtClean="0">
                <a:solidFill>
                  <a:srgbClr val="0000FF"/>
                </a:solidFill>
              </a:rPr>
              <a:t>  </a:t>
            </a:r>
            <a:r>
              <a:rPr lang="en-CA" b="1" dirty="0">
                <a:solidFill>
                  <a:srgbClr val="0000FF"/>
                </a:solidFill>
              </a:rPr>
              <a:t>						</a:t>
            </a:r>
            <a:r>
              <a:rPr lang="en-CA" b="1" dirty="0" smtClean="0">
                <a:solidFill>
                  <a:schemeClr val="tx1"/>
                </a:solidFill>
              </a:rPr>
              <a:t>13</a:t>
            </a:r>
            <a:br>
              <a:rPr lang="en-CA" b="1" dirty="0" smtClean="0">
                <a:solidFill>
                  <a:schemeClr val="tx1"/>
                </a:solidFill>
              </a:rPr>
            </a:br>
            <a:r>
              <a:rPr lang="en-CA" b="1" dirty="0" smtClean="0">
                <a:solidFill>
                  <a:srgbClr val="C00000"/>
                </a:solidFill>
              </a:rPr>
              <a:t>5</a:t>
            </a:r>
            <a:r>
              <a:rPr lang="en-CA" b="1" baseline="30000" dirty="0" smtClean="0">
                <a:solidFill>
                  <a:srgbClr val="C00000"/>
                </a:solidFill>
              </a:rPr>
              <a:t>th</a:t>
            </a:r>
            <a:r>
              <a:rPr lang="en-CA" b="1" dirty="0" smtClean="0">
                <a:solidFill>
                  <a:srgbClr val="C00000"/>
                </a:solidFill>
              </a:rPr>
              <a:t> </a:t>
            </a:r>
            <a:r>
              <a:rPr lang="en-CA" b="1" dirty="0" smtClean="0">
                <a:solidFill>
                  <a:schemeClr val="tx1"/>
                </a:solidFill>
              </a:rPr>
              <a:t> 						14</a:t>
            </a:r>
            <a:br>
              <a:rPr lang="en-CA" b="1" dirty="0" smtClean="0">
                <a:solidFill>
                  <a:schemeClr val="tx1"/>
                </a:solidFill>
              </a:rPr>
            </a:br>
            <a:r>
              <a:rPr lang="en-CA" b="1" dirty="0" smtClean="0">
                <a:solidFill>
                  <a:srgbClr val="C00000"/>
                </a:solidFill>
              </a:rPr>
              <a:t>6</a:t>
            </a:r>
            <a:r>
              <a:rPr lang="en-CA" b="1" baseline="30000" dirty="0" smtClean="0">
                <a:solidFill>
                  <a:srgbClr val="C00000"/>
                </a:solidFill>
              </a:rPr>
              <a:t>th</a:t>
            </a:r>
            <a:r>
              <a:rPr lang="en-CA" b="1" dirty="0" smtClean="0">
                <a:solidFill>
                  <a:schemeClr val="tx1"/>
                </a:solidFill>
              </a:rPr>
              <a:t>  						</a:t>
            </a:r>
            <a:r>
              <a:rPr lang="en-CA" b="1" dirty="0" smtClean="0">
                <a:solidFill>
                  <a:schemeClr val="tx1"/>
                </a:solidFill>
                <a:effectLst/>
              </a:rPr>
              <a:t>15</a:t>
            </a:r>
            <a:r>
              <a:rPr lang="en-CA" b="1" dirty="0" smtClean="0">
                <a:solidFill>
                  <a:schemeClr val="tx1"/>
                </a:solidFill>
              </a:rPr>
              <a:t/>
            </a:r>
            <a:br>
              <a:rPr lang="en-CA" b="1" dirty="0" smtClean="0">
                <a:solidFill>
                  <a:schemeClr val="tx1"/>
                </a:solidFill>
              </a:rPr>
            </a:br>
            <a:r>
              <a:rPr lang="en-CA" b="1" u="sng" dirty="0" smtClean="0">
                <a:solidFill>
                  <a:srgbClr val="0000FF"/>
                </a:solidFill>
              </a:rPr>
              <a:t>7</a:t>
            </a:r>
            <a:r>
              <a:rPr lang="en-CA" b="1" u="sng" baseline="30000" dirty="0" smtClean="0">
                <a:solidFill>
                  <a:srgbClr val="0000FF"/>
                </a:solidFill>
              </a:rPr>
              <a:t>th</a:t>
            </a:r>
            <a:r>
              <a:rPr lang="en-CA" b="1" u="sng" dirty="0" smtClean="0">
                <a:solidFill>
                  <a:srgbClr val="0000FF"/>
                </a:solidFill>
              </a:rPr>
              <a:t>  						</a:t>
            </a:r>
            <a:r>
              <a:rPr lang="en-CA" b="1" u="sng" dirty="0" smtClean="0">
                <a:solidFill>
                  <a:srgbClr val="0000FF"/>
                </a:solidFill>
                <a:effectLst>
                  <a:glow rad="127000">
                    <a:srgbClr val="FFCCFF"/>
                  </a:glow>
                </a:effectLst>
              </a:rPr>
              <a:t>16</a:t>
            </a:r>
            <a:r>
              <a:rPr lang="en-CA" b="1" u="sng" dirty="0" smtClean="0">
                <a:solidFill>
                  <a:srgbClr val="0000FF"/>
                </a:solidFill>
              </a:rPr>
              <a:t/>
            </a:r>
            <a:br>
              <a:rPr lang="en-CA" b="1" u="sng" dirty="0" smtClean="0">
                <a:solidFill>
                  <a:srgbClr val="0000FF"/>
                </a:solidFill>
              </a:rPr>
            </a:br>
            <a:r>
              <a:rPr lang="en-CA" sz="2000" b="1" dirty="0">
                <a:solidFill>
                  <a:srgbClr val="C00000"/>
                </a:solidFill>
                <a:effectLst>
                  <a:glow rad="127000">
                    <a:srgbClr val="4AFCFC"/>
                  </a:glow>
                </a:effectLst>
              </a:rPr>
              <a:t>1</a:t>
            </a:r>
            <a:r>
              <a:rPr lang="en-CA" sz="2000" b="1" baseline="30000" dirty="0">
                <a:solidFill>
                  <a:srgbClr val="C00000"/>
                </a:solidFill>
                <a:effectLst>
                  <a:glow rad="127000">
                    <a:srgbClr val="4AFCFC"/>
                  </a:glow>
                </a:effectLst>
              </a:rPr>
              <a:t>st</a:t>
            </a:r>
            <a:r>
              <a:rPr lang="en-CA" sz="2000" b="1" dirty="0">
                <a:solidFill>
                  <a:srgbClr val="C00000"/>
                </a:solidFill>
              </a:rPr>
              <a:t> </a:t>
            </a:r>
            <a:r>
              <a:rPr lang="en-CA" sz="2000" b="1" baseline="30000" dirty="0">
                <a:solidFill>
                  <a:srgbClr val="C00000"/>
                </a:solidFill>
              </a:rPr>
              <a:t>	</a:t>
            </a:r>
            <a:r>
              <a:rPr lang="en-CA" sz="2000" b="1" dirty="0">
                <a:solidFill>
                  <a:srgbClr val="C00000"/>
                </a:solidFill>
              </a:rPr>
              <a:t> 				</a:t>
            </a:r>
            <a:r>
              <a:rPr lang="en-CA" sz="2000" b="1" dirty="0" smtClean="0">
                <a:solidFill>
                  <a:srgbClr val="00FF00"/>
                </a:solidFill>
              </a:rPr>
              <a:t>(1)</a:t>
            </a:r>
            <a:r>
              <a:rPr lang="en-CA" sz="2000" b="1" dirty="0" smtClean="0">
                <a:solidFill>
                  <a:srgbClr val="C00000"/>
                </a:solidFill>
              </a:rPr>
              <a:t>	</a:t>
            </a:r>
            <a:r>
              <a:rPr lang="en-CA" sz="2000" b="1" dirty="0" smtClean="0">
                <a:solidFill>
                  <a:schemeClr val="tx1"/>
                </a:solidFill>
              </a:rPr>
              <a:t>17     </a:t>
            </a:r>
            <a:r>
              <a:rPr lang="en-CA" b="1" dirty="0">
                <a:solidFill>
                  <a:schemeClr val="tx1"/>
                </a:solidFill>
              </a:rPr>
              <a:t/>
            </a:r>
            <a:br>
              <a:rPr lang="en-CA" b="1" dirty="0">
                <a:solidFill>
                  <a:schemeClr val="tx1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2</a:t>
            </a:r>
            <a:r>
              <a:rPr lang="en-CA" b="1" baseline="30000" dirty="0">
                <a:solidFill>
                  <a:srgbClr val="C00000"/>
                </a:solidFill>
              </a:rPr>
              <a:t>nd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baseline="30000" dirty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schemeClr val="tx1"/>
                </a:solidFill>
              </a:rPr>
              <a:t> 					</a:t>
            </a:r>
            <a:r>
              <a:rPr lang="en-CA" b="1" dirty="0" smtClean="0">
                <a:solidFill>
                  <a:srgbClr val="00FF00"/>
                </a:solidFill>
              </a:rPr>
              <a:t>(2)</a:t>
            </a:r>
            <a:r>
              <a:rPr lang="en-CA" b="1" dirty="0" smtClean="0">
                <a:solidFill>
                  <a:schemeClr val="tx1"/>
                </a:solidFill>
              </a:rPr>
              <a:t>	18</a:t>
            </a:r>
            <a:r>
              <a:rPr lang="en-CA" b="1" dirty="0">
                <a:solidFill>
                  <a:schemeClr val="tx1"/>
                </a:solidFill>
              </a:rPr>
              <a:t/>
            </a:r>
            <a:br>
              <a:rPr lang="en-CA" b="1" dirty="0">
                <a:solidFill>
                  <a:schemeClr val="tx1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3</a:t>
            </a:r>
            <a:r>
              <a:rPr lang="en-CA" b="1" baseline="30000" dirty="0">
                <a:solidFill>
                  <a:srgbClr val="C00000"/>
                </a:solidFill>
              </a:rPr>
              <a:t>rd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schemeClr val="tx1"/>
                </a:solidFill>
              </a:rPr>
              <a:t>  					</a:t>
            </a:r>
            <a:r>
              <a:rPr lang="en-CA" b="1" dirty="0" smtClean="0">
                <a:solidFill>
                  <a:srgbClr val="00FF00"/>
                </a:solidFill>
              </a:rPr>
              <a:t>(3)</a:t>
            </a:r>
            <a:r>
              <a:rPr lang="en-CA" b="1" dirty="0" smtClean="0">
                <a:solidFill>
                  <a:schemeClr val="tx1"/>
                </a:solidFill>
              </a:rPr>
              <a:t>	19</a:t>
            </a:r>
            <a:r>
              <a:rPr lang="en-CA" b="1" dirty="0">
                <a:solidFill>
                  <a:schemeClr val="tx1"/>
                </a:solidFill>
              </a:rPr>
              <a:t/>
            </a:r>
            <a:br>
              <a:rPr lang="en-CA" b="1" dirty="0">
                <a:solidFill>
                  <a:schemeClr val="tx1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4</a:t>
            </a:r>
            <a:r>
              <a:rPr lang="en-CA" b="1" baseline="30000" dirty="0">
                <a:solidFill>
                  <a:srgbClr val="C00000"/>
                </a:solidFill>
              </a:rPr>
              <a:t>th</a:t>
            </a:r>
            <a:r>
              <a:rPr lang="en-CA" b="1" dirty="0">
                <a:solidFill>
                  <a:srgbClr val="0000FF"/>
                </a:solidFill>
              </a:rPr>
              <a:t>  					</a:t>
            </a:r>
            <a:r>
              <a:rPr lang="en-CA" b="1" dirty="0" smtClean="0">
                <a:solidFill>
                  <a:srgbClr val="00FF00"/>
                </a:solidFill>
              </a:rPr>
              <a:t>(4)</a:t>
            </a:r>
            <a:r>
              <a:rPr lang="en-CA" b="1" dirty="0" smtClean="0">
                <a:solidFill>
                  <a:srgbClr val="0000FF"/>
                </a:solidFill>
              </a:rPr>
              <a:t>	</a:t>
            </a:r>
            <a:r>
              <a:rPr lang="en-CA" b="1" dirty="0" smtClean="0">
                <a:solidFill>
                  <a:schemeClr val="tx1"/>
                </a:solidFill>
              </a:rPr>
              <a:t>20</a:t>
            </a:r>
            <a:r>
              <a:rPr lang="en-CA" b="1" dirty="0">
                <a:solidFill>
                  <a:schemeClr val="tx1"/>
                </a:solidFill>
              </a:rPr>
              <a:t/>
            </a:r>
            <a:br>
              <a:rPr lang="en-CA" b="1" dirty="0">
                <a:solidFill>
                  <a:schemeClr val="tx1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5</a:t>
            </a:r>
            <a:r>
              <a:rPr lang="en-CA" b="1" baseline="30000" dirty="0">
                <a:solidFill>
                  <a:srgbClr val="C00000"/>
                </a:solidFill>
              </a:rPr>
              <a:t>th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schemeClr val="tx1"/>
                </a:solidFill>
              </a:rPr>
              <a:t> 					</a:t>
            </a:r>
            <a:r>
              <a:rPr lang="en-CA" b="1" dirty="0" smtClean="0">
                <a:solidFill>
                  <a:srgbClr val="00FF00"/>
                </a:solidFill>
              </a:rPr>
              <a:t>(5) </a:t>
            </a:r>
            <a:r>
              <a:rPr lang="en-CA" b="1" dirty="0" smtClean="0">
                <a:solidFill>
                  <a:schemeClr val="tx1"/>
                </a:solidFill>
              </a:rPr>
              <a:t>	21</a:t>
            </a:r>
            <a:br>
              <a:rPr lang="en-CA" b="1" dirty="0" smtClean="0">
                <a:solidFill>
                  <a:schemeClr val="tx1"/>
                </a:solidFill>
              </a:rPr>
            </a:br>
            <a:r>
              <a:rPr lang="en-CA" b="1" dirty="0" smtClean="0">
                <a:solidFill>
                  <a:srgbClr val="C00000"/>
                </a:solidFill>
              </a:rPr>
              <a:t>6</a:t>
            </a:r>
            <a:r>
              <a:rPr lang="en-CA" b="1" baseline="30000" dirty="0" smtClean="0">
                <a:solidFill>
                  <a:srgbClr val="C00000"/>
                </a:solidFill>
              </a:rPr>
              <a:t>th</a:t>
            </a:r>
            <a:r>
              <a:rPr lang="en-CA" b="1" dirty="0" smtClean="0">
                <a:solidFill>
                  <a:schemeClr val="tx1"/>
                </a:solidFill>
              </a:rPr>
              <a:t>  					</a:t>
            </a:r>
            <a:r>
              <a:rPr lang="en-CA" b="1" dirty="0" smtClean="0">
                <a:solidFill>
                  <a:srgbClr val="00FF00"/>
                </a:solidFill>
              </a:rPr>
              <a:t>(6)</a:t>
            </a:r>
            <a:r>
              <a:rPr lang="en-CA" b="1" dirty="0" smtClean="0">
                <a:solidFill>
                  <a:schemeClr val="tx1"/>
                </a:solidFill>
              </a:rPr>
              <a:t>	22</a:t>
            </a:r>
            <a:br>
              <a:rPr lang="en-CA" b="1" dirty="0" smtClean="0">
                <a:solidFill>
                  <a:schemeClr val="tx1"/>
                </a:solidFill>
              </a:rPr>
            </a:br>
            <a:r>
              <a:rPr lang="en-CA" b="1" u="sng" dirty="0" smtClean="0">
                <a:solidFill>
                  <a:srgbClr val="0000FF"/>
                </a:solidFill>
              </a:rPr>
              <a:t>7</a:t>
            </a:r>
            <a:r>
              <a:rPr lang="en-CA" b="1" u="sng" baseline="30000" dirty="0" smtClean="0">
                <a:solidFill>
                  <a:srgbClr val="0000FF"/>
                </a:solidFill>
              </a:rPr>
              <a:t>th</a:t>
            </a:r>
            <a:r>
              <a:rPr lang="en-CA" b="1" u="sng" dirty="0" smtClean="0">
                <a:solidFill>
                  <a:srgbClr val="0000FF"/>
                </a:solidFill>
              </a:rPr>
              <a:t> 						23</a:t>
            </a:r>
            <a:r>
              <a:rPr lang="en-CA" b="1" dirty="0">
                <a:solidFill>
                  <a:srgbClr val="0000FF"/>
                </a:solidFill>
              </a:rPr>
              <a:t/>
            </a:r>
            <a:br>
              <a:rPr lang="en-CA" b="1" dirty="0">
                <a:solidFill>
                  <a:srgbClr val="0000FF"/>
                </a:solidFill>
              </a:rPr>
            </a:br>
            <a:endParaRPr lang="en-CA" dirty="0">
              <a:solidFill>
                <a:srgbClr val="0000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3184" y="93301"/>
            <a:ext cx="1548880" cy="4012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Cycles/ Week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27176" y="102632"/>
            <a:ext cx="1598645" cy="41987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Cycles/ Month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81558" y="654625"/>
            <a:ext cx="714442" cy="5848368"/>
          </a:xfrm>
          <a:prstGeom prst="rect">
            <a:avLst/>
          </a:prstGeom>
          <a:solidFill>
            <a:srgbClr val="FFCC00"/>
          </a:solidFill>
          <a:ln w="1905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/>
              <a:t>33</a:t>
            </a:r>
            <a:br>
              <a:rPr lang="en-CA" b="1" dirty="0" smtClean="0"/>
            </a:br>
            <a:r>
              <a:rPr lang="en-CA" b="1" dirty="0" smtClean="0"/>
              <a:t>34</a:t>
            </a:r>
            <a:br>
              <a:rPr lang="en-CA" b="1" dirty="0" smtClean="0"/>
            </a:br>
            <a:r>
              <a:rPr lang="en-CA" b="1" dirty="0" smtClean="0"/>
              <a:t>35</a:t>
            </a:r>
            <a:br>
              <a:rPr lang="en-CA" b="1" dirty="0" smtClean="0"/>
            </a:br>
            <a:r>
              <a:rPr lang="en-CA" b="1" dirty="0" smtClean="0"/>
              <a:t>36</a:t>
            </a:r>
            <a:br>
              <a:rPr lang="en-CA" b="1" dirty="0" smtClean="0"/>
            </a:br>
            <a:r>
              <a:rPr lang="en-CA" b="1" dirty="0" smtClean="0"/>
              <a:t>37</a:t>
            </a:r>
            <a:br>
              <a:rPr lang="en-CA" b="1" dirty="0" smtClean="0"/>
            </a:br>
            <a:r>
              <a:rPr lang="en-CA" b="1" dirty="0" smtClean="0"/>
              <a:t>38</a:t>
            </a:r>
            <a:br>
              <a:rPr lang="en-CA" b="1" dirty="0" smtClean="0"/>
            </a:br>
            <a:r>
              <a:rPr lang="en-CA" b="1" dirty="0" smtClean="0">
                <a:solidFill>
                  <a:srgbClr val="0000FF"/>
                </a:solidFill>
              </a:rPr>
              <a:t>39</a:t>
            </a:r>
            <a:r>
              <a:rPr lang="en-CA" b="1" dirty="0" smtClean="0"/>
              <a:t/>
            </a:r>
            <a:br>
              <a:rPr lang="en-CA" b="1" dirty="0" smtClean="0"/>
            </a:br>
            <a:r>
              <a:rPr lang="en-CA" b="1" dirty="0" smtClean="0"/>
              <a:t>40</a:t>
            </a:r>
            <a:br>
              <a:rPr lang="en-CA" b="1" dirty="0" smtClean="0"/>
            </a:br>
            <a:r>
              <a:rPr lang="en-CA" b="1" dirty="0" smtClean="0"/>
              <a:t>41</a:t>
            </a:r>
            <a:br>
              <a:rPr lang="en-CA" b="1" dirty="0" smtClean="0"/>
            </a:br>
            <a:r>
              <a:rPr lang="en-CA" b="1" dirty="0" smtClean="0"/>
              <a:t>42</a:t>
            </a:r>
            <a:br>
              <a:rPr lang="en-CA" b="1" dirty="0" smtClean="0"/>
            </a:br>
            <a:r>
              <a:rPr lang="en-CA" b="1" dirty="0" smtClean="0"/>
              <a:t>43</a:t>
            </a:r>
            <a:br>
              <a:rPr lang="en-CA" b="1" dirty="0" smtClean="0"/>
            </a:br>
            <a:r>
              <a:rPr lang="en-CA" b="1" dirty="0" smtClean="0"/>
              <a:t>44</a:t>
            </a:r>
            <a:br>
              <a:rPr lang="en-CA" b="1" dirty="0" smtClean="0"/>
            </a:br>
            <a:r>
              <a:rPr lang="en-CA" b="1" dirty="0" smtClean="0">
                <a:solidFill>
                  <a:schemeClr val="bg1"/>
                </a:solidFill>
                <a:effectLst/>
              </a:rPr>
              <a:t>45</a:t>
            </a:r>
            <a:r>
              <a:rPr lang="en-CA" b="1" dirty="0" smtClean="0"/>
              <a:t/>
            </a:r>
            <a:br>
              <a:rPr lang="en-CA" b="1" dirty="0" smtClean="0"/>
            </a:br>
            <a:r>
              <a:rPr lang="en-CA" b="1" dirty="0" smtClean="0">
                <a:solidFill>
                  <a:srgbClr val="0000FF"/>
                </a:solidFill>
                <a:effectLst>
                  <a:glow rad="127000">
                    <a:srgbClr val="4AFCFC"/>
                  </a:glow>
                </a:effectLst>
              </a:rPr>
              <a:t>46</a:t>
            </a:r>
            <a:r>
              <a:rPr lang="en-CA" b="1" dirty="0" smtClean="0"/>
              <a:t/>
            </a:r>
            <a:br>
              <a:rPr lang="en-CA" b="1" dirty="0" smtClean="0"/>
            </a:br>
            <a:r>
              <a:rPr lang="en-CA" b="1" dirty="0" smtClean="0"/>
              <a:t>47</a:t>
            </a:r>
            <a:br>
              <a:rPr lang="en-CA" b="1" dirty="0" smtClean="0"/>
            </a:br>
            <a:r>
              <a:rPr lang="en-CA" b="1" dirty="0" smtClean="0"/>
              <a:t>48</a:t>
            </a:r>
            <a:br>
              <a:rPr lang="en-CA" b="1" dirty="0" smtClean="0"/>
            </a:br>
            <a:r>
              <a:rPr lang="en-CA" b="1" dirty="0" smtClean="0"/>
              <a:t>49</a:t>
            </a:r>
            <a:br>
              <a:rPr lang="en-CA" b="1" dirty="0" smtClean="0"/>
            </a:br>
            <a:r>
              <a:rPr lang="en-CA" b="1" dirty="0" smtClean="0"/>
              <a:t>50</a:t>
            </a:r>
            <a:br>
              <a:rPr lang="en-CA" b="1" dirty="0" smtClean="0"/>
            </a:br>
            <a:r>
              <a:rPr lang="en-CA" b="1" dirty="0" smtClean="0"/>
              <a:t>51</a:t>
            </a:r>
            <a:br>
              <a:rPr lang="en-CA" b="1" dirty="0" smtClean="0"/>
            </a:br>
            <a:r>
              <a:rPr lang="en-CA" b="1" dirty="0" smtClean="0"/>
              <a:t>52</a:t>
            </a:r>
            <a:br>
              <a:rPr lang="en-CA" b="1" dirty="0" smtClean="0"/>
            </a:br>
            <a:r>
              <a:rPr lang="en-CA" b="1" dirty="0" smtClean="0">
                <a:solidFill>
                  <a:srgbClr val="0000FF"/>
                </a:solidFill>
              </a:rPr>
              <a:t>53</a:t>
            </a:r>
            <a:endParaRPr lang="en-CA" b="1" dirty="0">
              <a:solidFill>
                <a:srgbClr val="0000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85147" y="108969"/>
            <a:ext cx="1433804" cy="419878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Cycles/ Year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1788659" y="1936731"/>
            <a:ext cx="1302589" cy="358597"/>
          </a:xfrm>
          <a:prstGeom prst="wedgeRoundRectCallout">
            <a:avLst>
              <a:gd name="adj1" fmla="val -9452"/>
              <a:gd name="adj2" fmla="val 44214"/>
              <a:gd name="adj3" fmla="val 16667"/>
            </a:avLst>
          </a:prstGeom>
          <a:solidFill>
            <a:schemeClr val="bg2">
              <a:lumMod val="60000"/>
              <a:lumOff val="40000"/>
            </a:schemeClr>
          </a:solidFill>
          <a:ln w="57150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rgbClr val="7030A0"/>
                </a:solidFill>
              </a:rPr>
              <a:t>Month #</a:t>
            </a:r>
            <a:r>
              <a:rPr lang="en-CA" b="1" dirty="0" smtClean="0">
                <a:solidFill>
                  <a:srgbClr val="FF0000"/>
                </a:solidFill>
              </a:rPr>
              <a:t>2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1479976" y="6492875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259425" y="588520"/>
            <a:ext cx="578498" cy="59805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effectLst/>
              </a:rPr>
              <a:t>15</a:t>
            </a:r>
            <a:r>
              <a:rPr lang="en-CA" b="1" dirty="0" smtClean="0"/>
              <a:t/>
            </a:r>
            <a:br>
              <a:rPr lang="en-CA" b="1" dirty="0" smtClean="0"/>
            </a:br>
            <a:r>
              <a:rPr lang="en-CA" b="1" dirty="0" smtClean="0"/>
              <a:t>16</a:t>
            </a:r>
            <a:br>
              <a:rPr lang="en-CA" b="1" dirty="0" smtClean="0"/>
            </a:br>
            <a:r>
              <a:rPr lang="en-CA" b="1" dirty="0" smtClean="0"/>
              <a:t>17</a:t>
            </a:r>
            <a:br>
              <a:rPr lang="en-CA" b="1" dirty="0" smtClean="0"/>
            </a:br>
            <a:r>
              <a:rPr lang="en-CA" b="1" dirty="0" smtClean="0"/>
              <a:t>18</a:t>
            </a:r>
            <a:br>
              <a:rPr lang="en-CA" b="1" dirty="0" smtClean="0"/>
            </a:br>
            <a:r>
              <a:rPr lang="en-CA" b="1" dirty="0" smtClean="0"/>
              <a:t>19</a:t>
            </a:r>
            <a:br>
              <a:rPr lang="en-CA" b="1" dirty="0" smtClean="0"/>
            </a:br>
            <a:r>
              <a:rPr lang="en-CA" b="1" dirty="0" smtClean="0"/>
              <a:t>20</a:t>
            </a:r>
            <a:br>
              <a:rPr lang="en-CA" b="1" dirty="0" smtClean="0"/>
            </a:br>
            <a:r>
              <a:rPr lang="en-CA" b="1" dirty="0" smtClean="0">
                <a:solidFill>
                  <a:srgbClr val="0000FF"/>
                </a:solidFill>
                <a:effectLst>
                  <a:glow rad="127000">
                    <a:srgbClr val="FFFF00"/>
                  </a:glow>
                </a:effectLst>
              </a:rPr>
              <a:t>21</a:t>
            </a:r>
            <a:r>
              <a:rPr lang="en-CA" b="1" dirty="0" smtClean="0"/>
              <a:t/>
            </a:r>
            <a:br>
              <a:rPr lang="en-CA" b="1" dirty="0" smtClean="0"/>
            </a:br>
            <a:r>
              <a:rPr lang="en-CA" b="1" dirty="0" smtClean="0"/>
              <a:t>22</a:t>
            </a:r>
            <a:br>
              <a:rPr lang="en-CA" b="1" dirty="0" smtClean="0"/>
            </a:br>
            <a:r>
              <a:rPr lang="en-CA" b="1" dirty="0" smtClean="0"/>
              <a:t>23</a:t>
            </a:r>
            <a:br>
              <a:rPr lang="en-CA" b="1" dirty="0" smtClean="0"/>
            </a:br>
            <a:r>
              <a:rPr lang="en-CA" b="1" dirty="0" smtClean="0"/>
              <a:t>24</a:t>
            </a:r>
            <a:br>
              <a:rPr lang="en-CA" b="1" dirty="0" smtClean="0"/>
            </a:br>
            <a:r>
              <a:rPr lang="en-CA" b="1" dirty="0" smtClean="0"/>
              <a:t>25</a:t>
            </a:r>
            <a:br>
              <a:rPr lang="en-CA" b="1" dirty="0" smtClean="0"/>
            </a:br>
            <a:r>
              <a:rPr lang="en-CA" b="1" dirty="0" smtClean="0"/>
              <a:t>26</a:t>
            </a:r>
            <a:br>
              <a:rPr lang="en-CA" b="1" dirty="0" smtClean="0"/>
            </a:br>
            <a:r>
              <a:rPr lang="en-CA" b="1" dirty="0" smtClean="0">
                <a:solidFill>
                  <a:srgbClr val="00FF00"/>
                </a:solidFill>
              </a:rPr>
              <a:t>27</a:t>
            </a:r>
            <a:r>
              <a:rPr lang="en-CA" b="1" dirty="0" smtClean="0"/>
              <a:t/>
            </a:r>
            <a:br>
              <a:rPr lang="en-CA" b="1" dirty="0" smtClean="0"/>
            </a:br>
            <a:r>
              <a:rPr lang="en-CA" b="1" dirty="0" smtClean="0">
                <a:solidFill>
                  <a:srgbClr val="0000FF"/>
                </a:solidFill>
                <a:effectLst>
                  <a:glow rad="127000">
                    <a:srgbClr val="FFFF00"/>
                  </a:glow>
                </a:effectLst>
              </a:rPr>
              <a:t>28</a:t>
            </a:r>
            <a:br>
              <a:rPr lang="en-CA" b="1" dirty="0" smtClean="0">
                <a:solidFill>
                  <a:srgbClr val="0000FF"/>
                </a:solidFill>
                <a:effectLst>
                  <a:glow rad="127000">
                    <a:srgbClr val="FFFF00"/>
                  </a:glow>
                </a:effectLst>
              </a:rPr>
            </a:br>
            <a:r>
              <a:rPr lang="en-CA" b="1" dirty="0" smtClean="0">
                <a:solidFill>
                  <a:schemeClr val="bg1"/>
                </a:solidFill>
                <a:effectLst/>
              </a:rPr>
              <a:t>29</a:t>
            </a:r>
            <a:br>
              <a:rPr lang="en-CA" b="1" dirty="0" smtClean="0">
                <a:solidFill>
                  <a:schemeClr val="bg1"/>
                </a:solidFill>
                <a:effectLst/>
              </a:rPr>
            </a:br>
            <a:r>
              <a:rPr lang="en-CA" b="1" dirty="0" smtClean="0">
                <a:solidFill>
                  <a:schemeClr val="bg1"/>
                </a:solidFill>
                <a:effectLst/>
              </a:rPr>
              <a:t>30</a:t>
            </a:r>
            <a:br>
              <a:rPr lang="en-CA" b="1" dirty="0" smtClean="0">
                <a:solidFill>
                  <a:schemeClr val="bg1"/>
                </a:solidFill>
                <a:effectLst/>
              </a:rPr>
            </a:br>
            <a:r>
              <a:rPr lang="en-CA" b="1" dirty="0" smtClean="0">
                <a:solidFill>
                  <a:schemeClr val="bg1"/>
                </a:solidFill>
                <a:effectLst/>
              </a:rPr>
              <a:t>31</a:t>
            </a:r>
            <a:br>
              <a:rPr lang="en-CA" b="1" dirty="0" smtClean="0">
                <a:solidFill>
                  <a:schemeClr val="bg1"/>
                </a:solidFill>
                <a:effectLst/>
              </a:rPr>
            </a:br>
            <a:r>
              <a:rPr lang="en-CA" b="1" dirty="0" smtClean="0">
                <a:solidFill>
                  <a:schemeClr val="bg1"/>
                </a:solidFill>
                <a:effectLst/>
              </a:rPr>
              <a:t>32</a:t>
            </a:r>
            <a:br>
              <a:rPr lang="en-CA" b="1" dirty="0" smtClean="0">
                <a:solidFill>
                  <a:schemeClr val="bg1"/>
                </a:solidFill>
                <a:effectLst/>
              </a:rPr>
            </a:br>
            <a:r>
              <a:rPr lang="en-CA" b="1" dirty="0" smtClean="0">
                <a:solidFill>
                  <a:schemeClr val="bg1"/>
                </a:solidFill>
                <a:effectLst/>
              </a:rPr>
              <a:t>33</a:t>
            </a:r>
            <a:br>
              <a:rPr lang="en-CA" b="1" dirty="0" smtClean="0">
                <a:solidFill>
                  <a:schemeClr val="bg1"/>
                </a:solidFill>
                <a:effectLst/>
              </a:rPr>
            </a:br>
            <a:r>
              <a:rPr lang="en-CA" b="1" dirty="0" smtClean="0">
                <a:solidFill>
                  <a:schemeClr val="bg1"/>
                </a:solidFill>
                <a:effectLst/>
              </a:rPr>
              <a:t>34</a:t>
            </a:r>
            <a:br>
              <a:rPr lang="en-CA" b="1" dirty="0" smtClean="0">
                <a:solidFill>
                  <a:schemeClr val="bg1"/>
                </a:solidFill>
                <a:effectLst/>
              </a:rPr>
            </a:br>
            <a:r>
              <a:rPr lang="en-CA" b="1" dirty="0" smtClean="0">
                <a:solidFill>
                  <a:srgbClr val="0000FF"/>
                </a:solidFill>
                <a:effectLst>
                  <a:glow rad="127000">
                    <a:srgbClr val="FFFF00"/>
                  </a:glow>
                </a:effectLst>
              </a:rPr>
              <a:t>35</a:t>
            </a:r>
            <a:endParaRPr lang="en-CA" b="1" dirty="0">
              <a:solidFill>
                <a:srgbClr val="0000FF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  <p:sp>
        <p:nvSpPr>
          <p:cNvPr id="12" name="Oval 11"/>
          <p:cNvSpPr/>
          <p:nvPr/>
        </p:nvSpPr>
        <p:spPr>
          <a:xfrm>
            <a:off x="4694962" y="2295329"/>
            <a:ext cx="590295" cy="401217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ln>
                  <a:solidFill>
                    <a:srgbClr val="0000FF"/>
                  </a:solidFill>
                </a:ln>
                <a:solidFill>
                  <a:srgbClr val="FFFF00"/>
                </a:solidFill>
                <a:effectLst>
                  <a:glow rad="330200">
                    <a:srgbClr val="FFCCFF"/>
                  </a:glow>
                </a:effectLst>
              </a:rPr>
              <a:t>3</a:t>
            </a:r>
            <a:endParaRPr lang="en-CA" b="1" dirty="0">
              <a:ln>
                <a:solidFill>
                  <a:srgbClr val="0000FF"/>
                </a:solidFill>
              </a:ln>
              <a:solidFill>
                <a:srgbClr val="FFFF00"/>
              </a:solidFill>
              <a:effectLst>
                <a:glow rad="330200">
                  <a:srgbClr val="FFCCFF"/>
                </a:glow>
              </a:effectLst>
            </a:endParaRPr>
          </a:p>
        </p:txBody>
      </p:sp>
      <p:sp>
        <p:nvSpPr>
          <p:cNvPr id="14" name="Oval 13"/>
          <p:cNvSpPr/>
          <p:nvPr/>
        </p:nvSpPr>
        <p:spPr>
          <a:xfrm>
            <a:off x="4735860" y="6101776"/>
            <a:ext cx="590295" cy="401217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ln>
                  <a:solidFill>
                    <a:srgbClr val="0000FF"/>
                  </a:solidFill>
                </a:ln>
                <a:solidFill>
                  <a:srgbClr val="FFFF00"/>
                </a:solidFill>
                <a:effectLst>
                  <a:glow rad="330200">
                    <a:srgbClr val="FFCCFF"/>
                  </a:glow>
                </a:effectLst>
              </a:rPr>
              <a:t>5</a:t>
            </a:r>
            <a:endParaRPr lang="en-CA" b="1" dirty="0">
              <a:ln>
                <a:solidFill>
                  <a:srgbClr val="0000FF"/>
                </a:solidFill>
              </a:ln>
              <a:solidFill>
                <a:srgbClr val="FFFF00"/>
              </a:solidFill>
              <a:effectLst>
                <a:glow rad="330200">
                  <a:srgbClr val="FFCCFF"/>
                </a:glow>
              </a:effectLst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6652679" y="173168"/>
            <a:ext cx="1302589" cy="358597"/>
          </a:xfrm>
          <a:prstGeom prst="wedgeRoundRectCallout">
            <a:avLst>
              <a:gd name="adj1" fmla="val -86605"/>
              <a:gd name="adj2" fmla="val 185922"/>
              <a:gd name="adj3" fmla="val 16667"/>
            </a:avLst>
          </a:prstGeom>
          <a:solidFill>
            <a:schemeClr val="bg2">
              <a:lumMod val="60000"/>
              <a:lumOff val="40000"/>
            </a:schemeClr>
          </a:solidFill>
          <a:ln w="57150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rgbClr val="7030A0"/>
                </a:solidFill>
              </a:rPr>
              <a:t>Month #</a:t>
            </a:r>
            <a:r>
              <a:rPr lang="en-CA" b="1" dirty="0" smtClean="0">
                <a:solidFill>
                  <a:srgbClr val="FF0000"/>
                </a:solidFill>
              </a:rPr>
              <a:t>2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4173116" y="581782"/>
            <a:ext cx="7877409" cy="2008900"/>
          </a:xfrm>
          <a:prstGeom prst="wedgeRoundRectCallout">
            <a:avLst>
              <a:gd name="adj1" fmla="val -52603"/>
              <a:gd name="adj2" fmla="val 138192"/>
              <a:gd name="adj3" fmla="val 16667"/>
            </a:avLst>
          </a:prstGeom>
          <a:solidFill>
            <a:schemeClr val="accent2"/>
          </a:solidFill>
          <a:ln w="38100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u="sng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On that</a:t>
            </a:r>
            <a:r>
              <a:rPr lang="en-CA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CA" sz="2400" u="sng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Shabbat</a:t>
            </a:r>
            <a:r>
              <a:rPr lang="en-CA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CA" sz="2400" u="sng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Assembl</a:t>
            </a:r>
            <a:r>
              <a:rPr lang="en-CA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y: </a:t>
            </a:r>
            <a:r>
              <a:rPr lang="en-CA" sz="2400" dirty="0" smtClean="0">
                <a:solidFill>
                  <a:schemeClr val="bg1"/>
                </a:solidFill>
              </a:rPr>
              <a:t>“…</a:t>
            </a:r>
            <a:r>
              <a:rPr lang="en-CA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CA" sz="2400" dirty="0" smtClean="0"/>
              <a:t>See I am raining bread …  </a:t>
            </a:r>
            <a:r>
              <a:rPr lang="en-CA" sz="2400" u="sng" dirty="0" smtClean="0">
                <a:ln>
                  <a:solidFill>
                    <a:srgbClr val="0000FF"/>
                  </a:solidFill>
                </a:ln>
                <a:solidFill>
                  <a:srgbClr val="4AFCFC"/>
                </a:solidFill>
                <a:effectLst>
                  <a:glow rad="127000">
                    <a:srgbClr val="FFCCFF"/>
                  </a:glow>
                </a:effectLst>
                <a:latin typeface="Arial Black" panose="020B0A04020102020204" pitchFamily="34" charset="0"/>
              </a:rPr>
              <a:t>IN ORDER TO TRY THEM</a:t>
            </a:r>
            <a:r>
              <a:rPr lang="en-CA" sz="2400" dirty="0" smtClean="0">
                <a:ln>
                  <a:solidFill>
                    <a:srgbClr val="0000FF"/>
                  </a:solidFill>
                </a:ln>
                <a:effectLst>
                  <a:glow rad="127000">
                    <a:srgbClr val="FFCCFF"/>
                  </a:glow>
                </a:effectLst>
              </a:rPr>
              <a:t> </a:t>
            </a:r>
            <a:r>
              <a:rPr lang="en-CA" sz="2400" dirty="0" smtClean="0"/>
              <a:t>whether they will walk in </a:t>
            </a:r>
            <a:r>
              <a:rPr lang="en-CA" sz="2400" b="1" dirty="0" smtClean="0">
                <a:solidFill>
                  <a:srgbClr val="0000FF"/>
                </a:solidFill>
                <a:effectLst>
                  <a:glow rad="127000">
                    <a:srgbClr val="FFCCFF"/>
                  </a:glow>
                </a:effectLst>
              </a:rPr>
              <a:t>My Law </a:t>
            </a:r>
            <a:r>
              <a:rPr lang="en-CA" sz="2400" dirty="0" smtClean="0"/>
              <a:t>or not!”  </a:t>
            </a:r>
            <a:r>
              <a:rPr lang="en-CA" sz="2400" b="1" dirty="0" err="1" smtClean="0">
                <a:ln>
                  <a:solidFill>
                    <a:srgbClr val="002060"/>
                  </a:solidFill>
                </a:ln>
                <a:solidFill>
                  <a:srgbClr val="FFCC00"/>
                </a:solidFill>
              </a:rPr>
              <a:t>Exo</a:t>
            </a:r>
            <a:r>
              <a:rPr lang="en-CA" sz="2400" b="1" dirty="0" smtClean="0">
                <a:ln>
                  <a:solidFill>
                    <a:srgbClr val="002060"/>
                  </a:solidFill>
                </a:ln>
                <a:solidFill>
                  <a:srgbClr val="FFCC00"/>
                </a:solidFill>
              </a:rPr>
              <a:t> 16:4   </a:t>
            </a:r>
            <a:r>
              <a:rPr lang="en-CA" sz="2400" b="1" dirty="0" smtClean="0">
                <a:ln>
                  <a:solidFill>
                    <a:srgbClr val="0000FF"/>
                  </a:solidFill>
                </a:ln>
                <a:solidFill>
                  <a:srgbClr val="00FF00"/>
                </a:solidFill>
              </a:rPr>
              <a:t>Yahuah was about to provide them with His </a:t>
            </a:r>
            <a:r>
              <a:rPr lang="en-CA" sz="2400" b="1" u="sng" dirty="0" smtClean="0">
                <a:ln>
                  <a:solidFill>
                    <a:srgbClr val="0000FF"/>
                  </a:solidFill>
                </a:ln>
                <a:solidFill>
                  <a:srgbClr val="00FF00"/>
                </a:solidFill>
                <a:latin typeface="Arial Black" panose="020B0A04020102020204" pitchFamily="34" charset="0"/>
              </a:rPr>
              <a:t>CO-ACTIVE TRIAL</a:t>
            </a:r>
            <a:r>
              <a:rPr lang="en-CA" sz="2400" b="1" dirty="0" smtClean="0">
                <a:ln>
                  <a:solidFill>
                    <a:srgbClr val="0000FF"/>
                  </a:solidFill>
                </a:ln>
                <a:solidFill>
                  <a:srgbClr val="00FF00"/>
                </a:solidFill>
              </a:rPr>
              <a:t> which  </a:t>
            </a:r>
            <a:r>
              <a:rPr lang="en-CA" sz="2400" b="1" dirty="0" smtClean="0">
                <a:ln>
                  <a:solidFill>
                    <a:srgbClr val="0000FF"/>
                  </a:solidFill>
                </a:ln>
                <a:solidFill>
                  <a:srgbClr val="00FF00"/>
                </a:solidFill>
                <a:effectLst>
                  <a:glow rad="127000">
                    <a:srgbClr val="FFCCFF"/>
                  </a:glow>
                </a:effectLst>
                <a:latin typeface="Arial Black" panose="020B0A04020102020204" pitchFamily="34" charset="0"/>
              </a:rPr>
              <a:t>required their participation! </a:t>
            </a:r>
            <a:endParaRPr lang="en-CA" sz="2400" b="1" dirty="0">
              <a:ln>
                <a:solidFill>
                  <a:srgbClr val="0000FF"/>
                </a:solidFill>
              </a:ln>
              <a:solidFill>
                <a:srgbClr val="00FF00"/>
              </a:solidFill>
              <a:effectLst>
                <a:glow rad="127000">
                  <a:srgbClr val="FFCCFF"/>
                </a:glow>
              </a:effectLst>
              <a:latin typeface="Arial Black" panose="020B0A04020102020204" pitchFamily="34" charset="0"/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7085302" y="2690715"/>
            <a:ext cx="4931265" cy="2210164"/>
          </a:xfrm>
          <a:prstGeom prst="wedgeRoundRectCallout">
            <a:avLst>
              <a:gd name="adj1" fmla="val -72797"/>
              <a:gd name="adj2" fmla="val 27442"/>
              <a:gd name="adj3" fmla="val 16667"/>
            </a:avLst>
          </a:prstGeom>
          <a:solidFill>
            <a:schemeClr val="accent2"/>
          </a:solidFill>
          <a:ln w="38100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 smtClean="0">
                <a:solidFill>
                  <a:srgbClr val="4AFCFC"/>
                </a:solidFill>
              </a:rPr>
              <a:t>I have heard the grumblings </a:t>
            </a:r>
            <a:br>
              <a:rPr lang="en-CA" sz="2800" dirty="0" smtClean="0">
                <a:solidFill>
                  <a:srgbClr val="4AFCFC"/>
                </a:solidFill>
              </a:rPr>
            </a:br>
            <a:r>
              <a:rPr lang="en-CA" sz="2800" dirty="0" smtClean="0">
                <a:solidFill>
                  <a:srgbClr val="4AFCFC"/>
                </a:solidFill>
              </a:rPr>
              <a:t>of the children of </a:t>
            </a:r>
            <a:r>
              <a:rPr lang="en-CA" sz="2800" dirty="0" err="1" smtClean="0">
                <a:solidFill>
                  <a:srgbClr val="4AFCFC"/>
                </a:solidFill>
              </a:rPr>
              <a:t>Yisra’el</a:t>
            </a:r>
            <a:r>
              <a:rPr lang="en-CA" sz="2800" dirty="0" smtClean="0">
                <a:solidFill>
                  <a:srgbClr val="4AFCFC"/>
                </a:solidFill>
              </a:rPr>
              <a:t>.  </a:t>
            </a:r>
            <a:br>
              <a:rPr lang="en-CA" sz="2800" dirty="0" smtClean="0">
                <a:solidFill>
                  <a:srgbClr val="4AFCFC"/>
                </a:solidFill>
              </a:rPr>
            </a:br>
            <a:r>
              <a:rPr lang="en-CA" sz="2800" dirty="0" smtClean="0">
                <a:solidFill>
                  <a:srgbClr val="4AFCFC"/>
                </a:solidFill>
              </a:rPr>
              <a:t>Speak to them, saying, </a:t>
            </a:r>
            <a:r>
              <a:rPr lang="en-CA" sz="2800" i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Between the evenings</a:t>
            </a:r>
            <a:r>
              <a:rPr lang="en-CA" sz="2800" dirty="0" smtClean="0">
                <a:solidFill>
                  <a:srgbClr val="4AFCFC"/>
                </a:solidFill>
              </a:rPr>
              <a:t> you are to </a:t>
            </a:r>
            <a:r>
              <a:rPr lang="en-CA" sz="2800" u="sng" dirty="0" smtClean="0">
                <a:solidFill>
                  <a:srgbClr val="4AFCFC"/>
                </a:solidFill>
              </a:rPr>
              <a:t>eat meat</a:t>
            </a:r>
            <a:r>
              <a:rPr lang="en-CA" sz="2800" dirty="0" smtClean="0">
                <a:solidFill>
                  <a:srgbClr val="4AFCFC"/>
                </a:solidFill>
              </a:rPr>
              <a:t> … </a:t>
            </a:r>
            <a:r>
              <a:rPr lang="en-CA" sz="2400" b="1" dirty="0" err="1" smtClean="0">
                <a:ln>
                  <a:solidFill>
                    <a:srgbClr val="002060"/>
                  </a:solidFill>
                </a:ln>
                <a:solidFill>
                  <a:srgbClr val="FFCC00"/>
                </a:solidFill>
              </a:rPr>
              <a:t>Exo</a:t>
            </a:r>
            <a:r>
              <a:rPr lang="en-CA" sz="2400" b="1" dirty="0" smtClean="0">
                <a:ln>
                  <a:solidFill>
                    <a:srgbClr val="002060"/>
                  </a:solidFill>
                </a:ln>
                <a:solidFill>
                  <a:srgbClr val="FFCC00"/>
                </a:solidFill>
              </a:rPr>
              <a:t> 16:12(a)</a:t>
            </a:r>
            <a:endParaRPr lang="en-CA" sz="2400" b="1" dirty="0">
              <a:ln>
                <a:solidFill>
                  <a:srgbClr val="002060"/>
                </a:solidFill>
              </a:ln>
              <a:solidFill>
                <a:srgbClr val="FFCC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20093081">
            <a:off x="94507" y="919961"/>
            <a:ext cx="4040660" cy="1078875"/>
          </a:xfrm>
          <a:prstGeom prst="rect">
            <a:avLst/>
          </a:prstGeom>
          <a:ln w="5715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en-CA" sz="4000" dirty="0" smtClean="0"/>
              <a:t>REPEATED SLIDE</a:t>
            </a:r>
            <a:endParaRPr lang="en-CA" sz="4000" dirty="0"/>
          </a:p>
        </p:txBody>
      </p:sp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1450717" y="3124210"/>
            <a:ext cx="1805666" cy="141981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Arrow Connector 18"/>
          <p:cNvCxnSpPr/>
          <p:nvPr/>
        </p:nvCxnSpPr>
        <p:spPr>
          <a:xfrm>
            <a:off x="2827176" y="4390047"/>
            <a:ext cx="780660" cy="18662"/>
          </a:xfrm>
          <a:prstGeom prst="straightConnector1">
            <a:avLst/>
          </a:prstGeom>
          <a:ln w="76200">
            <a:tailEnd type="triangle"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3854153" y="4514177"/>
            <a:ext cx="2241847" cy="2276"/>
          </a:xfrm>
          <a:prstGeom prst="line">
            <a:avLst/>
          </a:prstGeom>
          <a:ln w="95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4735860" y="4189439"/>
            <a:ext cx="590295" cy="401217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ln>
                  <a:solidFill>
                    <a:srgbClr val="0000FF"/>
                  </a:solidFill>
                </a:ln>
                <a:solidFill>
                  <a:srgbClr val="FFFF00"/>
                </a:solidFill>
                <a:effectLst>
                  <a:glow rad="330200">
                    <a:srgbClr val="FFCCFF"/>
                  </a:glow>
                </a:effectLst>
              </a:rPr>
              <a:t>4</a:t>
            </a:r>
            <a:endParaRPr lang="en-CA" b="1" dirty="0">
              <a:ln>
                <a:solidFill>
                  <a:srgbClr val="0000FF"/>
                </a:solidFill>
              </a:ln>
              <a:solidFill>
                <a:srgbClr val="FFFF00"/>
              </a:solidFill>
              <a:effectLst>
                <a:glow rad="330200">
                  <a:srgbClr val="FFCCFF"/>
                </a:glow>
              </a:effectLst>
            </a:endParaRPr>
          </a:p>
        </p:txBody>
      </p:sp>
      <p:sp>
        <p:nvSpPr>
          <p:cNvPr id="27" name="Rounded Rectangular Callout 26"/>
          <p:cNvSpPr/>
          <p:nvPr/>
        </p:nvSpPr>
        <p:spPr>
          <a:xfrm>
            <a:off x="5562454" y="4997867"/>
            <a:ext cx="6444826" cy="1829864"/>
          </a:xfrm>
          <a:prstGeom prst="wedgeRoundRectCallout">
            <a:avLst>
              <a:gd name="adj1" fmla="val -79817"/>
              <a:gd name="adj2" fmla="val -59802"/>
              <a:gd name="adj3" fmla="val 16667"/>
            </a:avLst>
          </a:prstGeom>
          <a:solidFill>
            <a:srgbClr val="4AFCFC"/>
          </a:solidFill>
          <a:ln w="38100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 smtClean="0">
                <a:solidFill>
                  <a:srgbClr val="002060"/>
                </a:solidFill>
              </a:rPr>
              <a:t>… and</a:t>
            </a:r>
            <a:r>
              <a:rPr lang="en-CA" sz="2800" dirty="0" smtClean="0">
                <a:solidFill>
                  <a:srgbClr val="4AFCFC"/>
                </a:solidFill>
              </a:rPr>
              <a:t> </a:t>
            </a:r>
            <a:r>
              <a:rPr lang="en-CA" sz="2800" b="1" i="1" dirty="0" smtClean="0">
                <a:ln>
                  <a:solidFill>
                    <a:srgbClr val="0000FF"/>
                  </a:solidFill>
                </a:ln>
                <a:solidFill>
                  <a:srgbClr val="4AFCFC"/>
                </a:solidFill>
                <a:effectLst>
                  <a:glow rad="127000">
                    <a:srgbClr val="FFCCFF"/>
                  </a:glow>
                </a:effectLst>
              </a:rPr>
              <a:t>IN THE MORNING </a:t>
            </a:r>
            <a:r>
              <a:rPr lang="en-CA" sz="2800" dirty="0" smtClean="0">
                <a:solidFill>
                  <a:srgbClr val="002060"/>
                </a:solidFill>
              </a:rPr>
              <a:t>you are to be satisfied with bread.  And you shall know that I am </a:t>
            </a:r>
            <a:r>
              <a:rPr lang="en-CA" sz="2800" dirty="0" smtClean="0">
                <a:solidFill>
                  <a:srgbClr val="0000FF"/>
                </a:solidFill>
              </a:rPr>
              <a:t>Yahuah</a:t>
            </a:r>
            <a:r>
              <a:rPr lang="en-CA" sz="2800" dirty="0" smtClean="0">
                <a:solidFill>
                  <a:srgbClr val="002060"/>
                </a:solidFill>
              </a:rPr>
              <a:t> your Elohim</a:t>
            </a:r>
            <a:r>
              <a:rPr lang="en-CA" sz="2400" dirty="0" smtClean="0">
                <a:solidFill>
                  <a:srgbClr val="002060"/>
                </a:solidFill>
              </a:rPr>
              <a:t>.  </a:t>
            </a:r>
            <a:r>
              <a:rPr lang="en-CA" sz="2400" b="1" dirty="0" err="1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</a:rPr>
              <a:t>Exo</a:t>
            </a:r>
            <a:r>
              <a:rPr lang="en-CA" sz="2400" b="1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</a:rPr>
              <a:t> 16:12(</a:t>
            </a:r>
            <a:r>
              <a:rPr lang="en-CA" sz="2400" b="1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b</a:t>
            </a:r>
            <a:r>
              <a:rPr lang="en-CA" sz="2400" b="1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</a:rPr>
              <a:t>) </a:t>
            </a:r>
            <a:r>
              <a:rPr lang="en-CA" sz="2400" b="1" dirty="0">
                <a:solidFill>
                  <a:schemeClr val="tx1"/>
                </a:solidFill>
              </a:rPr>
              <a:t>S</a:t>
            </a:r>
            <a:r>
              <a:rPr lang="en-CA" sz="2400" b="1" dirty="0" smtClean="0">
                <a:solidFill>
                  <a:schemeClr val="tx1"/>
                </a:solidFill>
              </a:rPr>
              <a:t>ee also </a:t>
            </a:r>
            <a:r>
              <a:rPr lang="en-CA" sz="2400" b="1" dirty="0" err="1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</a:rPr>
              <a:t>Exo</a:t>
            </a:r>
            <a:r>
              <a:rPr lang="en-CA" sz="2400" b="1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</a:rPr>
              <a:t> 16:14</a:t>
            </a:r>
            <a:r>
              <a:rPr lang="en-CA" sz="2400" b="1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</a:rPr>
              <a:t> </a:t>
            </a:r>
            <a:r>
              <a:rPr lang="en-CA" sz="2400" b="1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</a:rPr>
              <a:t>&amp; Num 11:9.</a:t>
            </a:r>
            <a:endParaRPr lang="en-CA" sz="2400" b="1" dirty="0">
              <a:ln>
                <a:solidFill>
                  <a:srgbClr val="002060"/>
                </a:solidFill>
              </a:ln>
              <a:solidFill>
                <a:srgbClr val="C00000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989286" y="4804539"/>
            <a:ext cx="2864867" cy="157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9520431" y="74565"/>
            <a:ext cx="9144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0" dirty="0" smtClean="0">
                <a:ln>
                  <a:solidFill>
                    <a:srgbClr val="0000FF"/>
                  </a:solidFill>
                </a:ln>
                <a:solidFill>
                  <a:srgbClr val="00FF00"/>
                </a:solidFill>
                <a:effectLst>
                  <a:glow rad="101600">
                    <a:srgbClr val="4AFCFC">
                      <a:alpha val="60000"/>
                    </a:srgbClr>
                  </a:glow>
                  <a:innerShdw blurRad="114300">
                    <a:prstClr val="black"/>
                  </a:innerShdw>
                </a:effectLst>
              </a:rPr>
              <a:t>*</a:t>
            </a:r>
            <a:endParaRPr lang="en-CA" sz="12000" dirty="0">
              <a:ln>
                <a:solidFill>
                  <a:srgbClr val="0000FF"/>
                </a:solidFill>
              </a:ln>
              <a:solidFill>
                <a:srgbClr val="00FF00"/>
              </a:solidFill>
              <a:effectLst>
                <a:glow rad="101600">
                  <a:srgbClr val="4AFCFC">
                    <a:alpha val="60000"/>
                  </a:srgbClr>
                </a:glow>
                <a:innerShdw blurRad="114300">
                  <a:prstClr val="black"/>
                </a:innerShdw>
              </a:effectLst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9108586" y="551513"/>
            <a:ext cx="611883" cy="478410"/>
          </a:xfrm>
          <a:prstGeom prst="straightConnector1">
            <a:avLst/>
          </a:prstGeom>
          <a:ln w="38100">
            <a:solidFill>
              <a:srgbClr val="00FF00"/>
            </a:solidFill>
            <a:headEnd type="none" w="med" len="med"/>
            <a:tailEnd type="arrow" w="med" len="me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5809003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93101" y="634469"/>
            <a:ext cx="3293707" cy="585840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CA" b="1" dirty="0" smtClean="0">
                <a:solidFill>
                  <a:srgbClr val="C00000"/>
                </a:solidFill>
              </a:rPr>
              <a:t>1</a:t>
            </a:r>
            <a:r>
              <a:rPr lang="en-CA" b="1" baseline="30000" dirty="0" smtClean="0">
                <a:solidFill>
                  <a:srgbClr val="C00000"/>
                </a:solidFill>
              </a:rPr>
              <a:t>st</a:t>
            </a:r>
            <a:r>
              <a:rPr lang="en-CA" b="1" dirty="0" smtClean="0">
                <a:solidFill>
                  <a:srgbClr val="C00000"/>
                </a:solidFill>
              </a:rPr>
              <a:t> </a:t>
            </a:r>
            <a:r>
              <a:rPr lang="en-CA" b="1" dirty="0" smtClean="0">
                <a:solidFill>
                  <a:schemeClr val="tx1"/>
                </a:solidFill>
              </a:rPr>
              <a:t> 						3</a:t>
            </a:r>
            <a:br>
              <a:rPr lang="en-CA" b="1" dirty="0" smtClean="0">
                <a:solidFill>
                  <a:schemeClr val="tx1"/>
                </a:solidFill>
              </a:rPr>
            </a:br>
            <a:r>
              <a:rPr lang="en-CA" b="1" dirty="0" smtClean="0">
                <a:solidFill>
                  <a:srgbClr val="C00000"/>
                </a:solidFill>
              </a:rPr>
              <a:t>2</a:t>
            </a:r>
            <a:r>
              <a:rPr lang="en-CA" b="1" baseline="30000" dirty="0" smtClean="0">
                <a:solidFill>
                  <a:srgbClr val="C00000"/>
                </a:solidFill>
              </a:rPr>
              <a:t>nd</a:t>
            </a:r>
            <a:r>
              <a:rPr lang="en-CA" b="1" dirty="0" smtClean="0">
                <a:solidFill>
                  <a:srgbClr val="C00000"/>
                </a:solidFill>
              </a:rPr>
              <a:t> </a:t>
            </a:r>
            <a:r>
              <a:rPr lang="en-CA" b="1" dirty="0" smtClean="0">
                <a:solidFill>
                  <a:schemeClr val="tx1"/>
                </a:solidFill>
              </a:rPr>
              <a:t> 						4</a:t>
            </a:r>
            <a:br>
              <a:rPr lang="en-CA" b="1" dirty="0" smtClean="0">
                <a:solidFill>
                  <a:schemeClr val="tx1"/>
                </a:solidFill>
              </a:rPr>
            </a:br>
            <a:r>
              <a:rPr lang="en-CA" b="1" dirty="0" smtClean="0">
                <a:solidFill>
                  <a:srgbClr val="C00000"/>
                </a:solidFill>
              </a:rPr>
              <a:t>3</a:t>
            </a:r>
            <a:r>
              <a:rPr lang="en-CA" b="1" baseline="30000" dirty="0" smtClean="0">
                <a:solidFill>
                  <a:srgbClr val="C00000"/>
                </a:solidFill>
              </a:rPr>
              <a:t>rd</a:t>
            </a:r>
            <a:r>
              <a:rPr lang="en-CA" b="1" dirty="0" smtClean="0">
                <a:solidFill>
                  <a:schemeClr val="tx1"/>
                </a:solidFill>
              </a:rPr>
              <a:t>  						</a:t>
            </a:r>
            <a:r>
              <a:rPr lang="en-CA" b="1" dirty="0" smtClean="0">
                <a:solidFill>
                  <a:schemeClr val="tx1"/>
                </a:solidFill>
                <a:effectLst/>
              </a:rPr>
              <a:t>5</a:t>
            </a:r>
            <a:br>
              <a:rPr lang="en-CA" b="1" dirty="0" smtClean="0">
                <a:solidFill>
                  <a:schemeClr val="tx1"/>
                </a:solidFill>
                <a:effectLst/>
              </a:rPr>
            </a:br>
            <a:r>
              <a:rPr lang="en-CA" b="1" dirty="0" smtClean="0">
                <a:solidFill>
                  <a:srgbClr val="C00000"/>
                </a:solidFill>
              </a:rPr>
              <a:t>4</a:t>
            </a:r>
            <a:r>
              <a:rPr lang="en-CA" b="1" baseline="30000" dirty="0" smtClean="0">
                <a:solidFill>
                  <a:srgbClr val="C00000"/>
                </a:solidFill>
              </a:rPr>
              <a:t>th</a:t>
            </a:r>
            <a:r>
              <a:rPr lang="en-CA" b="1" dirty="0" smtClean="0">
                <a:solidFill>
                  <a:schemeClr val="tx1"/>
                </a:solidFill>
              </a:rPr>
              <a:t>  		 		        	</a:t>
            </a:r>
            <a:r>
              <a:rPr lang="en-CA" b="1" dirty="0" smtClean="0">
                <a:solidFill>
                  <a:schemeClr val="tx1"/>
                </a:solidFill>
                <a:effectLst/>
              </a:rPr>
              <a:t>6</a:t>
            </a:r>
            <a:br>
              <a:rPr lang="en-CA" b="1" dirty="0" smtClean="0">
                <a:solidFill>
                  <a:schemeClr val="tx1"/>
                </a:solidFill>
                <a:effectLst/>
              </a:rPr>
            </a:br>
            <a:r>
              <a:rPr lang="en-CA" b="1" dirty="0" smtClean="0">
                <a:solidFill>
                  <a:srgbClr val="C00000"/>
                </a:solidFill>
              </a:rPr>
              <a:t>5</a:t>
            </a:r>
            <a:r>
              <a:rPr lang="en-CA" b="1" baseline="30000" dirty="0" smtClean="0">
                <a:solidFill>
                  <a:srgbClr val="C00000"/>
                </a:solidFill>
              </a:rPr>
              <a:t>th</a:t>
            </a:r>
            <a:r>
              <a:rPr lang="en-CA" b="1" dirty="0" smtClean="0">
                <a:solidFill>
                  <a:srgbClr val="C00000"/>
                </a:solidFill>
              </a:rPr>
              <a:t> </a:t>
            </a:r>
            <a:r>
              <a:rPr lang="en-CA" b="1" dirty="0" smtClean="0">
                <a:solidFill>
                  <a:schemeClr val="tx1"/>
                </a:solidFill>
              </a:rPr>
              <a:t> 		     		 		7</a:t>
            </a:r>
            <a:br>
              <a:rPr lang="en-CA" b="1" dirty="0" smtClean="0">
                <a:solidFill>
                  <a:schemeClr val="tx1"/>
                </a:solidFill>
              </a:rPr>
            </a:br>
            <a:r>
              <a:rPr lang="en-CA" b="1" dirty="0" smtClean="0">
                <a:solidFill>
                  <a:srgbClr val="C00000"/>
                </a:solidFill>
              </a:rPr>
              <a:t>6</a:t>
            </a:r>
            <a:r>
              <a:rPr lang="en-CA" b="1" baseline="30000" dirty="0" smtClean="0">
                <a:solidFill>
                  <a:srgbClr val="C00000"/>
                </a:solidFill>
              </a:rPr>
              <a:t>th</a:t>
            </a:r>
            <a:r>
              <a:rPr lang="en-CA" b="1" dirty="0" smtClean="0">
                <a:solidFill>
                  <a:srgbClr val="C00000"/>
                </a:solidFill>
              </a:rPr>
              <a:t> </a:t>
            </a:r>
            <a:r>
              <a:rPr lang="en-CA" b="1" dirty="0" smtClean="0">
                <a:solidFill>
                  <a:schemeClr val="tx1"/>
                </a:solidFill>
              </a:rPr>
              <a:t>    					8</a:t>
            </a:r>
            <a:br>
              <a:rPr lang="en-CA" b="1" dirty="0" smtClean="0">
                <a:solidFill>
                  <a:schemeClr val="tx1"/>
                </a:solidFill>
              </a:rPr>
            </a:br>
            <a:r>
              <a:rPr lang="en-CA" b="1" u="sng" dirty="0" smtClean="0">
                <a:solidFill>
                  <a:srgbClr val="0000FF"/>
                </a:solidFill>
              </a:rPr>
              <a:t>7</a:t>
            </a:r>
            <a:r>
              <a:rPr lang="en-CA" b="1" u="sng" baseline="30000" dirty="0" smtClean="0">
                <a:solidFill>
                  <a:srgbClr val="0000FF"/>
                </a:solidFill>
              </a:rPr>
              <a:t>th</a:t>
            </a:r>
            <a:r>
              <a:rPr lang="en-CA" b="1" u="sng" dirty="0" smtClean="0">
                <a:solidFill>
                  <a:srgbClr val="0000FF"/>
                </a:solidFill>
              </a:rPr>
              <a:t>  	 					9</a:t>
            </a:r>
            <a:r>
              <a:rPr lang="en-CA" b="1" u="sng" baseline="30000" dirty="0" smtClean="0">
                <a:solidFill>
                  <a:srgbClr val="0000FF"/>
                </a:solidFill>
              </a:rPr>
              <a:t> </a:t>
            </a:r>
            <a:r>
              <a:rPr lang="en-CA" u="sng" dirty="0" smtClean="0">
                <a:solidFill>
                  <a:srgbClr val="0000FF"/>
                </a:solidFill>
              </a:rPr>
              <a:t> </a:t>
            </a:r>
            <a:r>
              <a:rPr lang="en-CA" sz="2000" b="1" dirty="0" smtClean="0">
                <a:solidFill>
                  <a:srgbClr val="C00000"/>
                </a:solidFill>
              </a:rPr>
              <a:t>1</a:t>
            </a:r>
            <a:r>
              <a:rPr lang="en-CA" sz="2000" b="1" baseline="30000" dirty="0" smtClean="0">
                <a:solidFill>
                  <a:srgbClr val="C00000"/>
                </a:solidFill>
              </a:rPr>
              <a:t>st</a:t>
            </a:r>
            <a:r>
              <a:rPr lang="en-CA" sz="2000" b="1" dirty="0" smtClean="0">
                <a:solidFill>
                  <a:srgbClr val="C00000"/>
                </a:solidFill>
              </a:rPr>
              <a:t> </a:t>
            </a:r>
            <a:r>
              <a:rPr lang="en-CA" sz="2000" b="1" baseline="30000" dirty="0">
                <a:solidFill>
                  <a:srgbClr val="C00000"/>
                </a:solidFill>
              </a:rPr>
              <a:t>	</a:t>
            </a:r>
            <a:r>
              <a:rPr lang="en-CA" sz="2000" b="1" dirty="0">
                <a:solidFill>
                  <a:srgbClr val="C00000"/>
                </a:solidFill>
              </a:rPr>
              <a:t> 					</a:t>
            </a:r>
            <a:r>
              <a:rPr lang="en-CA" sz="2000" b="1" dirty="0" smtClean="0">
                <a:solidFill>
                  <a:schemeClr val="tx1"/>
                </a:solidFill>
              </a:rPr>
              <a:t>10     </a:t>
            </a:r>
            <a:r>
              <a:rPr lang="en-CA" b="1" dirty="0">
                <a:solidFill>
                  <a:schemeClr val="tx1"/>
                </a:solidFill>
              </a:rPr>
              <a:t/>
            </a:r>
            <a:br>
              <a:rPr lang="en-CA" b="1" dirty="0">
                <a:solidFill>
                  <a:schemeClr val="tx1"/>
                </a:solidFill>
              </a:rPr>
            </a:br>
            <a:r>
              <a:rPr lang="en-CA" b="1" dirty="0" smtClean="0">
                <a:solidFill>
                  <a:srgbClr val="C00000"/>
                </a:solidFill>
              </a:rPr>
              <a:t>2</a:t>
            </a:r>
            <a:r>
              <a:rPr lang="en-CA" b="1" baseline="30000" dirty="0" smtClean="0">
                <a:solidFill>
                  <a:srgbClr val="C00000"/>
                </a:solidFill>
              </a:rPr>
              <a:t>nd</a:t>
            </a:r>
            <a:r>
              <a:rPr lang="en-CA" b="1" dirty="0" smtClean="0">
                <a:solidFill>
                  <a:srgbClr val="C00000"/>
                </a:solidFill>
              </a:rPr>
              <a:t> </a:t>
            </a:r>
            <a:r>
              <a:rPr lang="en-CA" b="1" baseline="30000" dirty="0" smtClean="0">
                <a:solidFill>
                  <a:srgbClr val="C00000"/>
                </a:solidFill>
              </a:rPr>
              <a:t> </a:t>
            </a:r>
            <a:r>
              <a:rPr lang="en-CA" b="1" dirty="0" smtClean="0">
                <a:solidFill>
                  <a:schemeClr val="tx1"/>
                </a:solidFill>
              </a:rPr>
              <a:t> </a:t>
            </a:r>
            <a:r>
              <a:rPr lang="en-CA" b="1" dirty="0">
                <a:solidFill>
                  <a:schemeClr val="tx1"/>
                </a:solidFill>
              </a:rPr>
              <a:t>						</a:t>
            </a:r>
            <a:r>
              <a:rPr lang="en-CA" b="1" dirty="0" smtClean="0">
                <a:solidFill>
                  <a:schemeClr val="tx1"/>
                </a:solidFill>
              </a:rPr>
              <a:t>11</a:t>
            </a:r>
            <a:r>
              <a:rPr lang="en-CA" b="1" dirty="0">
                <a:solidFill>
                  <a:schemeClr val="tx1"/>
                </a:solidFill>
              </a:rPr>
              <a:t/>
            </a:r>
            <a:br>
              <a:rPr lang="en-CA" b="1" dirty="0">
                <a:solidFill>
                  <a:schemeClr val="tx1"/>
                </a:solidFill>
              </a:rPr>
            </a:br>
            <a:r>
              <a:rPr lang="en-CA" b="1" dirty="0" smtClean="0">
                <a:solidFill>
                  <a:srgbClr val="C00000"/>
                </a:solidFill>
              </a:rPr>
              <a:t>3</a:t>
            </a:r>
            <a:r>
              <a:rPr lang="en-CA" b="1" baseline="30000" dirty="0" smtClean="0">
                <a:solidFill>
                  <a:srgbClr val="C00000"/>
                </a:solidFill>
              </a:rPr>
              <a:t>rd</a:t>
            </a:r>
            <a:r>
              <a:rPr lang="en-CA" b="1" dirty="0" smtClean="0">
                <a:solidFill>
                  <a:srgbClr val="C00000"/>
                </a:solidFill>
              </a:rPr>
              <a:t> </a:t>
            </a:r>
            <a:r>
              <a:rPr lang="en-CA" b="1" dirty="0" smtClean="0">
                <a:solidFill>
                  <a:schemeClr val="tx1"/>
                </a:solidFill>
              </a:rPr>
              <a:t>  </a:t>
            </a:r>
            <a:r>
              <a:rPr lang="en-CA" b="1" dirty="0">
                <a:solidFill>
                  <a:schemeClr val="tx1"/>
                </a:solidFill>
              </a:rPr>
              <a:t>						</a:t>
            </a:r>
            <a:r>
              <a:rPr lang="en-CA" b="1" dirty="0" smtClean="0">
                <a:solidFill>
                  <a:schemeClr val="tx1"/>
                </a:solidFill>
              </a:rPr>
              <a:t>12</a:t>
            </a:r>
            <a:r>
              <a:rPr lang="en-CA" b="1" dirty="0">
                <a:solidFill>
                  <a:schemeClr val="tx1"/>
                </a:solidFill>
              </a:rPr>
              <a:t/>
            </a:r>
            <a:br>
              <a:rPr lang="en-CA" b="1" dirty="0">
                <a:solidFill>
                  <a:schemeClr val="tx1"/>
                </a:solidFill>
              </a:rPr>
            </a:br>
            <a:r>
              <a:rPr lang="en-CA" b="1" dirty="0" smtClean="0">
                <a:solidFill>
                  <a:srgbClr val="C00000"/>
                </a:solidFill>
              </a:rPr>
              <a:t>4</a:t>
            </a:r>
            <a:r>
              <a:rPr lang="en-CA" b="1" baseline="30000" dirty="0" smtClean="0">
                <a:solidFill>
                  <a:srgbClr val="C00000"/>
                </a:solidFill>
              </a:rPr>
              <a:t>th</a:t>
            </a:r>
            <a:r>
              <a:rPr lang="en-CA" b="1" dirty="0" smtClean="0">
                <a:solidFill>
                  <a:srgbClr val="0000FF"/>
                </a:solidFill>
              </a:rPr>
              <a:t>  </a:t>
            </a:r>
            <a:r>
              <a:rPr lang="en-CA" b="1" dirty="0">
                <a:solidFill>
                  <a:srgbClr val="0000FF"/>
                </a:solidFill>
              </a:rPr>
              <a:t>						</a:t>
            </a:r>
            <a:r>
              <a:rPr lang="en-CA" b="1" dirty="0" smtClean="0">
                <a:solidFill>
                  <a:schemeClr val="tx1"/>
                </a:solidFill>
              </a:rPr>
              <a:t>13</a:t>
            </a:r>
            <a:br>
              <a:rPr lang="en-CA" b="1" dirty="0" smtClean="0">
                <a:solidFill>
                  <a:schemeClr val="tx1"/>
                </a:solidFill>
              </a:rPr>
            </a:br>
            <a:r>
              <a:rPr lang="en-CA" b="1" dirty="0" smtClean="0">
                <a:solidFill>
                  <a:srgbClr val="C00000"/>
                </a:solidFill>
              </a:rPr>
              <a:t>5</a:t>
            </a:r>
            <a:r>
              <a:rPr lang="en-CA" b="1" baseline="30000" dirty="0" smtClean="0">
                <a:solidFill>
                  <a:srgbClr val="C00000"/>
                </a:solidFill>
              </a:rPr>
              <a:t>th</a:t>
            </a:r>
            <a:r>
              <a:rPr lang="en-CA" b="1" dirty="0" smtClean="0">
                <a:solidFill>
                  <a:srgbClr val="C00000"/>
                </a:solidFill>
              </a:rPr>
              <a:t> </a:t>
            </a:r>
            <a:r>
              <a:rPr lang="en-CA" b="1" dirty="0" smtClean="0">
                <a:solidFill>
                  <a:schemeClr val="tx1"/>
                </a:solidFill>
              </a:rPr>
              <a:t> 						14</a:t>
            </a:r>
            <a:br>
              <a:rPr lang="en-CA" b="1" dirty="0" smtClean="0">
                <a:solidFill>
                  <a:schemeClr val="tx1"/>
                </a:solidFill>
              </a:rPr>
            </a:br>
            <a:r>
              <a:rPr lang="en-CA" b="1" dirty="0" smtClean="0">
                <a:solidFill>
                  <a:srgbClr val="C00000"/>
                </a:solidFill>
              </a:rPr>
              <a:t>6</a:t>
            </a:r>
            <a:r>
              <a:rPr lang="en-CA" b="1" baseline="30000" dirty="0" smtClean="0">
                <a:solidFill>
                  <a:srgbClr val="C00000"/>
                </a:solidFill>
              </a:rPr>
              <a:t>th</a:t>
            </a:r>
            <a:r>
              <a:rPr lang="en-CA" b="1" dirty="0" smtClean="0">
                <a:solidFill>
                  <a:schemeClr val="tx1"/>
                </a:solidFill>
              </a:rPr>
              <a:t>  						</a:t>
            </a:r>
            <a:r>
              <a:rPr lang="en-CA" b="1" dirty="0" smtClean="0">
                <a:solidFill>
                  <a:schemeClr val="tx1"/>
                </a:solidFill>
                <a:effectLst/>
              </a:rPr>
              <a:t>15</a:t>
            </a:r>
            <a:r>
              <a:rPr lang="en-CA" b="1" dirty="0" smtClean="0">
                <a:solidFill>
                  <a:schemeClr val="tx1"/>
                </a:solidFill>
              </a:rPr>
              <a:t/>
            </a:r>
            <a:br>
              <a:rPr lang="en-CA" b="1" dirty="0" smtClean="0">
                <a:solidFill>
                  <a:schemeClr val="tx1"/>
                </a:solidFill>
              </a:rPr>
            </a:br>
            <a:r>
              <a:rPr lang="en-CA" b="1" u="sng" dirty="0" smtClean="0">
                <a:solidFill>
                  <a:srgbClr val="0000FF"/>
                </a:solidFill>
              </a:rPr>
              <a:t>7</a:t>
            </a:r>
            <a:r>
              <a:rPr lang="en-CA" b="1" u="sng" baseline="30000" dirty="0" smtClean="0">
                <a:solidFill>
                  <a:srgbClr val="0000FF"/>
                </a:solidFill>
              </a:rPr>
              <a:t>th</a:t>
            </a:r>
            <a:r>
              <a:rPr lang="en-CA" b="1" u="sng" dirty="0" smtClean="0">
                <a:solidFill>
                  <a:srgbClr val="0000FF"/>
                </a:solidFill>
              </a:rPr>
              <a:t>  						</a:t>
            </a:r>
            <a:r>
              <a:rPr lang="en-CA" b="1" u="sng" dirty="0" smtClean="0">
                <a:solidFill>
                  <a:srgbClr val="0000FF"/>
                </a:solidFill>
                <a:effectLst>
                  <a:glow rad="127000">
                    <a:srgbClr val="FFCCFF"/>
                  </a:glow>
                </a:effectLst>
              </a:rPr>
              <a:t>16</a:t>
            </a:r>
            <a:r>
              <a:rPr lang="en-CA" b="1" u="sng" dirty="0" smtClean="0">
                <a:solidFill>
                  <a:srgbClr val="0000FF"/>
                </a:solidFill>
              </a:rPr>
              <a:t/>
            </a:r>
            <a:br>
              <a:rPr lang="en-CA" b="1" u="sng" dirty="0" smtClean="0">
                <a:solidFill>
                  <a:srgbClr val="0000FF"/>
                </a:solidFill>
              </a:rPr>
            </a:br>
            <a:r>
              <a:rPr lang="en-CA" sz="2000" b="1" dirty="0">
                <a:solidFill>
                  <a:srgbClr val="C00000"/>
                </a:solidFill>
                <a:effectLst>
                  <a:glow rad="127000">
                    <a:srgbClr val="4AFCFC"/>
                  </a:glow>
                </a:effectLst>
              </a:rPr>
              <a:t>1</a:t>
            </a:r>
            <a:r>
              <a:rPr lang="en-CA" sz="2000" b="1" baseline="30000" dirty="0">
                <a:solidFill>
                  <a:srgbClr val="C00000"/>
                </a:solidFill>
                <a:effectLst>
                  <a:glow rad="127000">
                    <a:srgbClr val="4AFCFC"/>
                  </a:glow>
                </a:effectLst>
              </a:rPr>
              <a:t>st</a:t>
            </a:r>
            <a:r>
              <a:rPr lang="en-CA" sz="2000" b="1" dirty="0">
                <a:solidFill>
                  <a:srgbClr val="C00000"/>
                </a:solidFill>
              </a:rPr>
              <a:t> </a:t>
            </a:r>
            <a:r>
              <a:rPr lang="en-CA" sz="2000" b="1" baseline="30000" dirty="0">
                <a:solidFill>
                  <a:srgbClr val="C00000"/>
                </a:solidFill>
              </a:rPr>
              <a:t>	</a:t>
            </a:r>
            <a:r>
              <a:rPr lang="en-CA" sz="2000" b="1" dirty="0">
                <a:solidFill>
                  <a:srgbClr val="C00000"/>
                </a:solidFill>
              </a:rPr>
              <a:t> 				</a:t>
            </a:r>
            <a:r>
              <a:rPr lang="en-CA" sz="2000" b="1" dirty="0" smtClean="0">
                <a:solidFill>
                  <a:srgbClr val="00FF00"/>
                </a:solidFill>
              </a:rPr>
              <a:t>(1)</a:t>
            </a:r>
            <a:r>
              <a:rPr lang="en-CA" sz="2000" b="1" dirty="0" smtClean="0">
                <a:solidFill>
                  <a:srgbClr val="C00000"/>
                </a:solidFill>
              </a:rPr>
              <a:t>	</a:t>
            </a:r>
            <a:r>
              <a:rPr lang="en-CA" sz="2000" b="1" dirty="0" smtClean="0">
                <a:solidFill>
                  <a:schemeClr val="tx1"/>
                </a:solidFill>
              </a:rPr>
              <a:t>17     </a:t>
            </a:r>
            <a:r>
              <a:rPr lang="en-CA" b="1" dirty="0">
                <a:solidFill>
                  <a:schemeClr val="tx1"/>
                </a:solidFill>
              </a:rPr>
              <a:t/>
            </a:r>
            <a:br>
              <a:rPr lang="en-CA" b="1" dirty="0">
                <a:solidFill>
                  <a:schemeClr val="tx1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2</a:t>
            </a:r>
            <a:r>
              <a:rPr lang="en-CA" b="1" baseline="30000" dirty="0">
                <a:solidFill>
                  <a:srgbClr val="C00000"/>
                </a:solidFill>
              </a:rPr>
              <a:t>nd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baseline="30000" dirty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schemeClr val="tx1"/>
                </a:solidFill>
              </a:rPr>
              <a:t> 					</a:t>
            </a:r>
            <a:r>
              <a:rPr lang="en-CA" b="1" dirty="0" smtClean="0">
                <a:solidFill>
                  <a:srgbClr val="00FF00"/>
                </a:solidFill>
              </a:rPr>
              <a:t>(2)</a:t>
            </a:r>
            <a:r>
              <a:rPr lang="en-CA" b="1" dirty="0" smtClean="0">
                <a:solidFill>
                  <a:schemeClr val="tx1"/>
                </a:solidFill>
              </a:rPr>
              <a:t>	18</a:t>
            </a:r>
            <a:r>
              <a:rPr lang="en-CA" b="1" dirty="0">
                <a:solidFill>
                  <a:schemeClr val="tx1"/>
                </a:solidFill>
              </a:rPr>
              <a:t/>
            </a:r>
            <a:br>
              <a:rPr lang="en-CA" b="1" dirty="0">
                <a:solidFill>
                  <a:schemeClr val="tx1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3</a:t>
            </a:r>
            <a:r>
              <a:rPr lang="en-CA" b="1" baseline="30000" dirty="0">
                <a:solidFill>
                  <a:srgbClr val="C00000"/>
                </a:solidFill>
              </a:rPr>
              <a:t>rd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schemeClr val="tx1"/>
                </a:solidFill>
              </a:rPr>
              <a:t>  					</a:t>
            </a:r>
            <a:r>
              <a:rPr lang="en-CA" b="1" dirty="0" smtClean="0">
                <a:solidFill>
                  <a:srgbClr val="00FF00"/>
                </a:solidFill>
              </a:rPr>
              <a:t>(3)</a:t>
            </a:r>
            <a:r>
              <a:rPr lang="en-CA" b="1" dirty="0" smtClean="0">
                <a:solidFill>
                  <a:schemeClr val="tx1"/>
                </a:solidFill>
              </a:rPr>
              <a:t>	19</a:t>
            </a:r>
            <a:r>
              <a:rPr lang="en-CA" b="1" dirty="0">
                <a:solidFill>
                  <a:schemeClr val="tx1"/>
                </a:solidFill>
              </a:rPr>
              <a:t/>
            </a:r>
            <a:br>
              <a:rPr lang="en-CA" b="1" dirty="0">
                <a:solidFill>
                  <a:schemeClr val="tx1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4</a:t>
            </a:r>
            <a:r>
              <a:rPr lang="en-CA" b="1" baseline="30000" dirty="0">
                <a:solidFill>
                  <a:srgbClr val="C00000"/>
                </a:solidFill>
              </a:rPr>
              <a:t>th</a:t>
            </a:r>
            <a:r>
              <a:rPr lang="en-CA" b="1" dirty="0">
                <a:solidFill>
                  <a:srgbClr val="0000FF"/>
                </a:solidFill>
              </a:rPr>
              <a:t>  					</a:t>
            </a:r>
            <a:r>
              <a:rPr lang="en-CA" b="1" dirty="0" smtClean="0">
                <a:solidFill>
                  <a:srgbClr val="00FF00"/>
                </a:solidFill>
              </a:rPr>
              <a:t>(4)</a:t>
            </a:r>
            <a:r>
              <a:rPr lang="en-CA" b="1" dirty="0" smtClean="0">
                <a:solidFill>
                  <a:srgbClr val="0000FF"/>
                </a:solidFill>
              </a:rPr>
              <a:t>	</a:t>
            </a:r>
            <a:r>
              <a:rPr lang="en-CA" b="1" dirty="0" smtClean="0">
                <a:solidFill>
                  <a:schemeClr val="tx1"/>
                </a:solidFill>
              </a:rPr>
              <a:t>20</a:t>
            </a:r>
            <a:r>
              <a:rPr lang="en-CA" b="1" dirty="0">
                <a:solidFill>
                  <a:schemeClr val="tx1"/>
                </a:solidFill>
              </a:rPr>
              <a:t/>
            </a:r>
            <a:br>
              <a:rPr lang="en-CA" b="1" dirty="0">
                <a:solidFill>
                  <a:schemeClr val="tx1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5</a:t>
            </a:r>
            <a:r>
              <a:rPr lang="en-CA" b="1" baseline="30000" dirty="0">
                <a:solidFill>
                  <a:srgbClr val="C00000"/>
                </a:solidFill>
              </a:rPr>
              <a:t>th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schemeClr val="tx1"/>
                </a:solidFill>
              </a:rPr>
              <a:t> 					</a:t>
            </a:r>
            <a:r>
              <a:rPr lang="en-CA" b="1" dirty="0" smtClean="0">
                <a:solidFill>
                  <a:srgbClr val="00FF00"/>
                </a:solidFill>
              </a:rPr>
              <a:t>(5) </a:t>
            </a:r>
            <a:r>
              <a:rPr lang="en-CA" b="1" dirty="0" smtClean="0">
                <a:solidFill>
                  <a:schemeClr val="tx1"/>
                </a:solidFill>
              </a:rPr>
              <a:t>	21</a:t>
            </a:r>
            <a:br>
              <a:rPr lang="en-CA" b="1" dirty="0" smtClean="0">
                <a:solidFill>
                  <a:schemeClr val="tx1"/>
                </a:solidFill>
              </a:rPr>
            </a:br>
            <a:r>
              <a:rPr lang="en-CA" b="1" dirty="0" smtClean="0">
                <a:solidFill>
                  <a:srgbClr val="C00000"/>
                </a:solidFill>
              </a:rPr>
              <a:t>6</a:t>
            </a:r>
            <a:r>
              <a:rPr lang="en-CA" b="1" baseline="30000" dirty="0" smtClean="0">
                <a:solidFill>
                  <a:srgbClr val="C00000"/>
                </a:solidFill>
              </a:rPr>
              <a:t>th</a:t>
            </a:r>
            <a:r>
              <a:rPr lang="en-CA" b="1" dirty="0" smtClean="0">
                <a:solidFill>
                  <a:schemeClr val="tx1"/>
                </a:solidFill>
              </a:rPr>
              <a:t>  					</a:t>
            </a:r>
            <a:r>
              <a:rPr lang="en-CA" b="1" dirty="0" smtClean="0">
                <a:solidFill>
                  <a:srgbClr val="00FF00"/>
                </a:solidFill>
              </a:rPr>
              <a:t>(6)</a:t>
            </a:r>
            <a:r>
              <a:rPr lang="en-CA" b="1" dirty="0" smtClean="0">
                <a:solidFill>
                  <a:schemeClr val="tx1"/>
                </a:solidFill>
              </a:rPr>
              <a:t>	22</a:t>
            </a:r>
            <a:br>
              <a:rPr lang="en-CA" b="1" dirty="0" smtClean="0">
                <a:solidFill>
                  <a:schemeClr val="tx1"/>
                </a:solidFill>
              </a:rPr>
            </a:br>
            <a:r>
              <a:rPr lang="en-CA" b="1" u="sng" dirty="0" smtClean="0">
                <a:solidFill>
                  <a:srgbClr val="0000FF"/>
                </a:solidFill>
              </a:rPr>
              <a:t>7</a:t>
            </a:r>
            <a:r>
              <a:rPr lang="en-CA" b="1" u="sng" baseline="30000" dirty="0" smtClean="0">
                <a:solidFill>
                  <a:srgbClr val="0000FF"/>
                </a:solidFill>
              </a:rPr>
              <a:t>th</a:t>
            </a:r>
            <a:r>
              <a:rPr lang="en-CA" b="1" u="sng" dirty="0" smtClean="0">
                <a:solidFill>
                  <a:srgbClr val="0000FF"/>
                </a:solidFill>
              </a:rPr>
              <a:t> 						23</a:t>
            </a:r>
            <a:r>
              <a:rPr lang="en-CA" b="1" dirty="0">
                <a:solidFill>
                  <a:srgbClr val="0000FF"/>
                </a:solidFill>
              </a:rPr>
              <a:t/>
            </a:r>
            <a:br>
              <a:rPr lang="en-CA" b="1" dirty="0">
                <a:solidFill>
                  <a:srgbClr val="0000FF"/>
                </a:solidFill>
              </a:rPr>
            </a:br>
            <a:endParaRPr lang="en-CA" dirty="0">
              <a:solidFill>
                <a:srgbClr val="0000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3184" y="93301"/>
            <a:ext cx="1548880" cy="4012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Cycles/ Week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27176" y="102632"/>
            <a:ext cx="1598645" cy="41987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Cycles/ Month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74434" y="654625"/>
            <a:ext cx="721566" cy="5848368"/>
          </a:xfrm>
          <a:prstGeom prst="rect">
            <a:avLst/>
          </a:prstGeom>
          <a:solidFill>
            <a:srgbClr val="FFCC00"/>
          </a:solidFill>
          <a:ln w="1905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/>
              <a:t>33</a:t>
            </a:r>
            <a:br>
              <a:rPr lang="en-CA" b="1" dirty="0" smtClean="0"/>
            </a:br>
            <a:r>
              <a:rPr lang="en-CA" b="1" dirty="0" smtClean="0"/>
              <a:t>34</a:t>
            </a:r>
            <a:br>
              <a:rPr lang="en-CA" b="1" dirty="0" smtClean="0"/>
            </a:br>
            <a:r>
              <a:rPr lang="en-CA" b="1" dirty="0" smtClean="0"/>
              <a:t>35</a:t>
            </a:r>
            <a:br>
              <a:rPr lang="en-CA" b="1" dirty="0" smtClean="0"/>
            </a:br>
            <a:r>
              <a:rPr lang="en-CA" b="1" dirty="0" smtClean="0"/>
              <a:t>36</a:t>
            </a:r>
            <a:br>
              <a:rPr lang="en-CA" b="1" dirty="0" smtClean="0"/>
            </a:br>
            <a:r>
              <a:rPr lang="en-CA" b="1" dirty="0" smtClean="0"/>
              <a:t>37</a:t>
            </a:r>
            <a:br>
              <a:rPr lang="en-CA" b="1" dirty="0" smtClean="0"/>
            </a:br>
            <a:r>
              <a:rPr lang="en-CA" b="1" dirty="0" smtClean="0"/>
              <a:t>38</a:t>
            </a:r>
            <a:br>
              <a:rPr lang="en-CA" b="1" dirty="0" smtClean="0"/>
            </a:br>
            <a:r>
              <a:rPr lang="en-CA" b="1" dirty="0" smtClean="0">
                <a:solidFill>
                  <a:srgbClr val="0000FF"/>
                </a:solidFill>
              </a:rPr>
              <a:t>39</a:t>
            </a:r>
            <a:r>
              <a:rPr lang="en-CA" b="1" dirty="0" smtClean="0"/>
              <a:t/>
            </a:r>
            <a:br>
              <a:rPr lang="en-CA" b="1" dirty="0" smtClean="0"/>
            </a:br>
            <a:r>
              <a:rPr lang="en-CA" b="1" dirty="0" smtClean="0"/>
              <a:t>40</a:t>
            </a:r>
            <a:br>
              <a:rPr lang="en-CA" b="1" dirty="0" smtClean="0"/>
            </a:br>
            <a:r>
              <a:rPr lang="en-CA" b="1" dirty="0" smtClean="0"/>
              <a:t>41</a:t>
            </a:r>
            <a:br>
              <a:rPr lang="en-CA" b="1" dirty="0" smtClean="0"/>
            </a:br>
            <a:r>
              <a:rPr lang="en-CA" b="1" dirty="0" smtClean="0"/>
              <a:t>42</a:t>
            </a:r>
            <a:br>
              <a:rPr lang="en-CA" b="1" dirty="0" smtClean="0"/>
            </a:br>
            <a:r>
              <a:rPr lang="en-CA" b="1" dirty="0" smtClean="0"/>
              <a:t>43</a:t>
            </a:r>
            <a:br>
              <a:rPr lang="en-CA" b="1" dirty="0" smtClean="0"/>
            </a:br>
            <a:r>
              <a:rPr lang="en-CA" b="1" dirty="0" smtClean="0"/>
              <a:t>44</a:t>
            </a:r>
            <a:br>
              <a:rPr lang="en-CA" b="1" dirty="0" smtClean="0"/>
            </a:br>
            <a:r>
              <a:rPr lang="en-CA" b="1" dirty="0" smtClean="0">
                <a:solidFill>
                  <a:schemeClr val="bg1"/>
                </a:solidFill>
                <a:effectLst/>
              </a:rPr>
              <a:t>45</a:t>
            </a:r>
            <a:r>
              <a:rPr lang="en-CA" b="1" dirty="0" smtClean="0"/>
              <a:t/>
            </a:r>
            <a:br>
              <a:rPr lang="en-CA" b="1" dirty="0" smtClean="0"/>
            </a:br>
            <a:r>
              <a:rPr lang="en-CA" b="1" dirty="0" smtClean="0">
                <a:solidFill>
                  <a:srgbClr val="0000FF"/>
                </a:solidFill>
                <a:effectLst>
                  <a:glow rad="127000">
                    <a:srgbClr val="4AFCFC"/>
                  </a:glow>
                </a:effectLst>
              </a:rPr>
              <a:t>46</a:t>
            </a:r>
            <a:r>
              <a:rPr lang="en-CA" b="1" dirty="0" smtClean="0"/>
              <a:t/>
            </a:r>
            <a:br>
              <a:rPr lang="en-CA" b="1" dirty="0" smtClean="0"/>
            </a:br>
            <a:r>
              <a:rPr lang="en-CA" b="1" dirty="0" smtClean="0"/>
              <a:t>47</a:t>
            </a:r>
            <a:br>
              <a:rPr lang="en-CA" b="1" dirty="0" smtClean="0"/>
            </a:br>
            <a:r>
              <a:rPr lang="en-CA" b="1" dirty="0" smtClean="0"/>
              <a:t>48</a:t>
            </a:r>
            <a:br>
              <a:rPr lang="en-CA" b="1" dirty="0" smtClean="0"/>
            </a:br>
            <a:r>
              <a:rPr lang="en-CA" b="1" dirty="0" smtClean="0"/>
              <a:t>49</a:t>
            </a:r>
            <a:br>
              <a:rPr lang="en-CA" b="1" dirty="0" smtClean="0"/>
            </a:br>
            <a:r>
              <a:rPr lang="en-CA" b="1" dirty="0" smtClean="0"/>
              <a:t>50</a:t>
            </a:r>
            <a:br>
              <a:rPr lang="en-CA" b="1" dirty="0" smtClean="0"/>
            </a:br>
            <a:r>
              <a:rPr lang="en-CA" b="1" dirty="0" smtClean="0"/>
              <a:t>51</a:t>
            </a:r>
            <a:br>
              <a:rPr lang="en-CA" b="1" dirty="0" smtClean="0"/>
            </a:br>
            <a:r>
              <a:rPr lang="en-CA" b="1" dirty="0" smtClean="0"/>
              <a:t>52</a:t>
            </a:r>
            <a:br>
              <a:rPr lang="en-CA" b="1" dirty="0" smtClean="0"/>
            </a:br>
            <a:r>
              <a:rPr lang="en-CA" b="1" dirty="0" smtClean="0">
                <a:solidFill>
                  <a:srgbClr val="0000FF"/>
                </a:solidFill>
              </a:rPr>
              <a:t>53</a:t>
            </a:r>
            <a:endParaRPr lang="en-CA" b="1" dirty="0">
              <a:solidFill>
                <a:srgbClr val="0000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74307" y="98850"/>
            <a:ext cx="1433804" cy="419878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Cycles/ Year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1788659" y="1936731"/>
            <a:ext cx="1302589" cy="358597"/>
          </a:xfrm>
          <a:prstGeom prst="wedgeRoundRectCallout">
            <a:avLst>
              <a:gd name="adj1" fmla="val -9452"/>
              <a:gd name="adj2" fmla="val 44214"/>
              <a:gd name="adj3" fmla="val 16667"/>
            </a:avLst>
          </a:prstGeom>
          <a:solidFill>
            <a:schemeClr val="bg2">
              <a:lumMod val="60000"/>
              <a:lumOff val="40000"/>
            </a:schemeClr>
          </a:solidFill>
          <a:ln w="57150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rgbClr val="7030A0"/>
                </a:solidFill>
              </a:rPr>
              <a:t>Month #</a:t>
            </a:r>
            <a:r>
              <a:rPr lang="en-CA" b="1" dirty="0" smtClean="0">
                <a:solidFill>
                  <a:srgbClr val="FF0000"/>
                </a:solidFill>
              </a:rPr>
              <a:t>2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1406088" y="6492875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259425" y="588520"/>
            <a:ext cx="578498" cy="59805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effectLst/>
              </a:rPr>
              <a:t>15</a:t>
            </a:r>
            <a:r>
              <a:rPr lang="en-CA" b="1" dirty="0" smtClean="0"/>
              <a:t/>
            </a:r>
            <a:br>
              <a:rPr lang="en-CA" b="1" dirty="0" smtClean="0"/>
            </a:br>
            <a:r>
              <a:rPr lang="en-CA" b="1" dirty="0" smtClean="0"/>
              <a:t>16</a:t>
            </a:r>
            <a:br>
              <a:rPr lang="en-CA" b="1" dirty="0" smtClean="0"/>
            </a:br>
            <a:r>
              <a:rPr lang="en-CA" b="1" dirty="0" smtClean="0"/>
              <a:t>17</a:t>
            </a:r>
            <a:br>
              <a:rPr lang="en-CA" b="1" dirty="0" smtClean="0"/>
            </a:br>
            <a:r>
              <a:rPr lang="en-CA" b="1" dirty="0" smtClean="0"/>
              <a:t>18</a:t>
            </a:r>
            <a:br>
              <a:rPr lang="en-CA" b="1" dirty="0" smtClean="0"/>
            </a:br>
            <a:r>
              <a:rPr lang="en-CA" b="1" dirty="0" smtClean="0"/>
              <a:t>19</a:t>
            </a:r>
            <a:br>
              <a:rPr lang="en-CA" b="1" dirty="0" smtClean="0"/>
            </a:br>
            <a:r>
              <a:rPr lang="en-CA" b="1" dirty="0" smtClean="0"/>
              <a:t>20</a:t>
            </a:r>
            <a:br>
              <a:rPr lang="en-CA" b="1" dirty="0" smtClean="0"/>
            </a:br>
            <a:r>
              <a:rPr lang="en-CA" b="1" dirty="0" smtClean="0">
                <a:solidFill>
                  <a:srgbClr val="0000FF"/>
                </a:solidFill>
                <a:effectLst>
                  <a:glow rad="127000">
                    <a:srgbClr val="FFFF00"/>
                  </a:glow>
                </a:effectLst>
              </a:rPr>
              <a:t>21</a:t>
            </a:r>
            <a:r>
              <a:rPr lang="en-CA" b="1" dirty="0" smtClean="0"/>
              <a:t/>
            </a:r>
            <a:br>
              <a:rPr lang="en-CA" b="1" dirty="0" smtClean="0"/>
            </a:br>
            <a:r>
              <a:rPr lang="en-CA" b="1" dirty="0" smtClean="0"/>
              <a:t>22</a:t>
            </a:r>
            <a:br>
              <a:rPr lang="en-CA" b="1" dirty="0" smtClean="0"/>
            </a:br>
            <a:r>
              <a:rPr lang="en-CA" b="1" dirty="0" smtClean="0"/>
              <a:t>23</a:t>
            </a:r>
            <a:br>
              <a:rPr lang="en-CA" b="1" dirty="0" smtClean="0"/>
            </a:br>
            <a:r>
              <a:rPr lang="en-CA" b="1" dirty="0" smtClean="0"/>
              <a:t>24</a:t>
            </a:r>
            <a:br>
              <a:rPr lang="en-CA" b="1" dirty="0" smtClean="0"/>
            </a:br>
            <a:r>
              <a:rPr lang="en-CA" b="1" dirty="0" smtClean="0"/>
              <a:t>25</a:t>
            </a:r>
            <a:br>
              <a:rPr lang="en-CA" b="1" dirty="0" smtClean="0"/>
            </a:br>
            <a:r>
              <a:rPr lang="en-CA" b="1" dirty="0" smtClean="0"/>
              <a:t>26</a:t>
            </a:r>
            <a:br>
              <a:rPr lang="en-CA" b="1" dirty="0" smtClean="0"/>
            </a:br>
            <a:r>
              <a:rPr lang="en-CA" b="1" dirty="0" smtClean="0">
                <a:solidFill>
                  <a:srgbClr val="00FF00"/>
                </a:solidFill>
              </a:rPr>
              <a:t>27</a:t>
            </a:r>
            <a:r>
              <a:rPr lang="en-CA" b="1" dirty="0" smtClean="0"/>
              <a:t/>
            </a:r>
            <a:br>
              <a:rPr lang="en-CA" b="1" dirty="0" smtClean="0"/>
            </a:br>
            <a:r>
              <a:rPr lang="en-CA" b="1" dirty="0" smtClean="0">
                <a:solidFill>
                  <a:srgbClr val="0000FF"/>
                </a:solidFill>
                <a:effectLst>
                  <a:glow rad="127000">
                    <a:srgbClr val="FFFF00"/>
                  </a:glow>
                </a:effectLst>
              </a:rPr>
              <a:t>28</a:t>
            </a:r>
            <a:br>
              <a:rPr lang="en-CA" b="1" dirty="0" smtClean="0">
                <a:solidFill>
                  <a:srgbClr val="0000FF"/>
                </a:solidFill>
                <a:effectLst>
                  <a:glow rad="127000">
                    <a:srgbClr val="FFFF00"/>
                  </a:glow>
                </a:effectLst>
              </a:rPr>
            </a:br>
            <a:r>
              <a:rPr lang="en-CA" b="1" dirty="0" smtClean="0">
                <a:solidFill>
                  <a:schemeClr val="bg1"/>
                </a:solidFill>
                <a:effectLst/>
              </a:rPr>
              <a:t>29</a:t>
            </a:r>
            <a:br>
              <a:rPr lang="en-CA" b="1" dirty="0" smtClean="0">
                <a:solidFill>
                  <a:schemeClr val="bg1"/>
                </a:solidFill>
                <a:effectLst/>
              </a:rPr>
            </a:br>
            <a:r>
              <a:rPr lang="en-CA" b="1" dirty="0" smtClean="0">
                <a:solidFill>
                  <a:schemeClr val="bg1"/>
                </a:solidFill>
                <a:effectLst/>
              </a:rPr>
              <a:t>30</a:t>
            </a:r>
            <a:br>
              <a:rPr lang="en-CA" b="1" dirty="0" smtClean="0">
                <a:solidFill>
                  <a:schemeClr val="bg1"/>
                </a:solidFill>
                <a:effectLst/>
              </a:rPr>
            </a:br>
            <a:r>
              <a:rPr lang="en-CA" b="1" dirty="0" smtClean="0">
                <a:solidFill>
                  <a:schemeClr val="bg1"/>
                </a:solidFill>
                <a:effectLst/>
              </a:rPr>
              <a:t>31</a:t>
            </a:r>
            <a:br>
              <a:rPr lang="en-CA" b="1" dirty="0" smtClean="0">
                <a:solidFill>
                  <a:schemeClr val="bg1"/>
                </a:solidFill>
                <a:effectLst/>
              </a:rPr>
            </a:br>
            <a:r>
              <a:rPr lang="en-CA" b="1" dirty="0" smtClean="0">
                <a:solidFill>
                  <a:schemeClr val="bg1"/>
                </a:solidFill>
                <a:effectLst/>
              </a:rPr>
              <a:t>32</a:t>
            </a:r>
            <a:br>
              <a:rPr lang="en-CA" b="1" dirty="0" smtClean="0">
                <a:solidFill>
                  <a:schemeClr val="bg1"/>
                </a:solidFill>
                <a:effectLst/>
              </a:rPr>
            </a:br>
            <a:r>
              <a:rPr lang="en-CA" b="1" dirty="0" smtClean="0">
                <a:solidFill>
                  <a:schemeClr val="bg1"/>
                </a:solidFill>
                <a:effectLst/>
              </a:rPr>
              <a:t>33</a:t>
            </a:r>
            <a:br>
              <a:rPr lang="en-CA" b="1" dirty="0" smtClean="0">
                <a:solidFill>
                  <a:schemeClr val="bg1"/>
                </a:solidFill>
                <a:effectLst/>
              </a:rPr>
            </a:br>
            <a:r>
              <a:rPr lang="en-CA" b="1" dirty="0" smtClean="0">
                <a:solidFill>
                  <a:schemeClr val="bg1"/>
                </a:solidFill>
                <a:effectLst/>
              </a:rPr>
              <a:t>34</a:t>
            </a:r>
            <a:br>
              <a:rPr lang="en-CA" b="1" dirty="0" smtClean="0">
                <a:solidFill>
                  <a:schemeClr val="bg1"/>
                </a:solidFill>
                <a:effectLst/>
              </a:rPr>
            </a:br>
            <a:r>
              <a:rPr lang="en-CA" b="1" dirty="0" smtClean="0">
                <a:solidFill>
                  <a:srgbClr val="0000FF"/>
                </a:solidFill>
                <a:effectLst>
                  <a:glow rad="127000">
                    <a:srgbClr val="FFFF00"/>
                  </a:glow>
                </a:effectLst>
              </a:rPr>
              <a:t>35</a:t>
            </a:r>
            <a:endParaRPr lang="en-CA" b="1" dirty="0">
              <a:solidFill>
                <a:srgbClr val="0000FF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  <p:sp>
        <p:nvSpPr>
          <p:cNvPr id="12" name="Oval 11"/>
          <p:cNvSpPr/>
          <p:nvPr/>
        </p:nvSpPr>
        <p:spPr>
          <a:xfrm>
            <a:off x="4694962" y="2295329"/>
            <a:ext cx="590295" cy="401217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ln>
                  <a:solidFill>
                    <a:srgbClr val="0000FF"/>
                  </a:solidFill>
                </a:ln>
                <a:solidFill>
                  <a:srgbClr val="FFFF00"/>
                </a:solidFill>
                <a:effectLst>
                  <a:glow rad="330200">
                    <a:srgbClr val="FFCCFF"/>
                  </a:glow>
                </a:effectLst>
              </a:rPr>
              <a:t>3</a:t>
            </a:r>
            <a:endParaRPr lang="en-CA" b="1" dirty="0">
              <a:ln>
                <a:solidFill>
                  <a:srgbClr val="0000FF"/>
                </a:solidFill>
              </a:ln>
              <a:solidFill>
                <a:srgbClr val="FFFF00"/>
              </a:solidFill>
              <a:effectLst>
                <a:glow rad="330200">
                  <a:srgbClr val="FFCCFF"/>
                </a:glow>
              </a:effectLst>
            </a:endParaRPr>
          </a:p>
        </p:txBody>
      </p:sp>
      <p:sp>
        <p:nvSpPr>
          <p:cNvPr id="14" name="Oval 13"/>
          <p:cNvSpPr/>
          <p:nvPr/>
        </p:nvSpPr>
        <p:spPr>
          <a:xfrm>
            <a:off x="4735860" y="6101776"/>
            <a:ext cx="590295" cy="401217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ln>
                  <a:solidFill>
                    <a:srgbClr val="0000FF"/>
                  </a:solidFill>
                </a:ln>
                <a:solidFill>
                  <a:srgbClr val="FFFF00"/>
                </a:solidFill>
                <a:effectLst>
                  <a:glow rad="330200">
                    <a:srgbClr val="FFCCFF"/>
                  </a:glow>
                </a:effectLst>
              </a:rPr>
              <a:t>5</a:t>
            </a:r>
            <a:endParaRPr lang="en-CA" b="1" dirty="0">
              <a:ln>
                <a:solidFill>
                  <a:srgbClr val="0000FF"/>
                </a:solidFill>
              </a:ln>
              <a:solidFill>
                <a:srgbClr val="FFFF00"/>
              </a:solidFill>
              <a:effectLst>
                <a:glow rad="330200">
                  <a:srgbClr val="FFCCFF"/>
                </a:glow>
              </a:effectLst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7038060" y="173866"/>
            <a:ext cx="1302589" cy="358597"/>
          </a:xfrm>
          <a:prstGeom prst="wedgeRoundRectCallout">
            <a:avLst>
              <a:gd name="adj1" fmla="val -113596"/>
              <a:gd name="adj2" fmla="val 157808"/>
              <a:gd name="adj3" fmla="val 16667"/>
            </a:avLst>
          </a:prstGeom>
          <a:solidFill>
            <a:schemeClr val="bg2">
              <a:lumMod val="60000"/>
              <a:lumOff val="40000"/>
            </a:schemeClr>
          </a:solidFill>
          <a:ln w="57150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rgbClr val="7030A0"/>
                </a:solidFill>
              </a:rPr>
              <a:t>Month #</a:t>
            </a:r>
            <a:r>
              <a:rPr lang="en-CA" b="1" dirty="0" smtClean="0">
                <a:solidFill>
                  <a:srgbClr val="FF0000"/>
                </a:solidFill>
              </a:rPr>
              <a:t>2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4744217" y="1068465"/>
            <a:ext cx="7001804" cy="1134572"/>
          </a:xfrm>
          <a:prstGeom prst="wedgeRoundRectCallout">
            <a:avLst>
              <a:gd name="adj1" fmla="val -60302"/>
              <a:gd name="adj2" fmla="val 235068"/>
              <a:gd name="adj3" fmla="val 16667"/>
            </a:avLst>
          </a:prstGeom>
          <a:solidFill>
            <a:srgbClr val="4AFCFC"/>
          </a:solidFill>
          <a:ln w="38100">
            <a:solidFill>
              <a:srgbClr val="0000FF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And it came to be that quails came up </a:t>
            </a:r>
            <a:r>
              <a:rPr lang="en-CA" sz="2400" b="1" u="sng" dirty="0" smtClean="0">
                <a:solidFill>
                  <a:schemeClr val="tx1"/>
                </a:solidFill>
              </a:rPr>
              <a:t>THAT EVENING</a:t>
            </a:r>
            <a:r>
              <a:rPr lang="en-CA" sz="2400" b="1" dirty="0" smtClean="0">
                <a:solidFill>
                  <a:schemeClr val="tx1"/>
                </a:solidFill>
              </a:rPr>
              <a:t> </a:t>
            </a:r>
            <a:r>
              <a:rPr lang="en-CA" sz="2400" dirty="0" smtClean="0">
                <a:solidFill>
                  <a:schemeClr val="tx1"/>
                </a:solidFill>
              </a:rPr>
              <a:t>and covered the camp … </a:t>
            </a:r>
            <a:r>
              <a:rPr lang="en-CA" sz="2400" b="1" dirty="0" err="1" smtClean="0">
                <a:ln>
                  <a:solidFill>
                    <a:srgbClr val="002060"/>
                  </a:solidFill>
                </a:ln>
                <a:solidFill>
                  <a:srgbClr val="FF9900"/>
                </a:solidFill>
              </a:rPr>
              <a:t>Exo</a:t>
            </a:r>
            <a:r>
              <a:rPr lang="en-CA" sz="2400" b="1" dirty="0" smtClean="0">
                <a:ln>
                  <a:solidFill>
                    <a:srgbClr val="002060"/>
                  </a:solidFill>
                </a:ln>
                <a:solidFill>
                  <a:srgbClr val="FF9900"/>
                </a:solidFill>
              </a:rPr>
              <a:t> 16:13(a)</a:t>
            </a:r>
            <a:endParaRPr lang="en-CA" sz="2400" b="1" dirty="0">
              <a:ln>
                <a:solidFill>
                  <a:srgbClr val="002060"/>
                </a:solidFill>
              </a:ln>
              <a:solidFill>
                <a:srgbClr val="FF9900"/>
              </a:solidFill>
              <a:effectLst>
                <a:glow rad="127000">
                  <a:srgbClr val="FFCCFF"/>
                </a:glo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 rot="20093081">
            <a:off x="94507" y="919961"/>
            <a:ext cx="4040660" cy="1078875"/>
          </a:xfrm>
          <a:prstGeom prst="rect">
            <a:avLst/>
          </a:prstGeom>
          <a:ln w="5715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en-CA" sz="4000" dirty="0" smtClean="0"/>
              <a:t>REPEATED SLIDE</a:t>
            </a:r>
            <a:endParaRPr lang="en-CA" sz="4000" dirty="0"/>
          </a:p>
        </p:txBody>
      </p:sp>
      <p:sp>
        <p:nvSpPr>
          <p:cNvPr id="17" name="Rounded Rectangular Callout 16"/>
          <p:cNvSpPr/>
          <p:nvPr/>
        </p:nvSpPr>
        <p:spPr>
          <a:xfrm>
            <a:off x="135692" y="4939335"/>
            <a:ext cx="2783189" cy="1769133"/>
          </a:xfrm>
          <a:prstGeom prst="wedgeRoundRectCallout">
            <a:avLst>
              <a:gd name="adj1" fmla="val 57150"/>
              <a:gd name="adj2" fmla="val 16083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u="sng" dirty="0" smtClean="0">
                <a:solidFill>
                  <a:schemeClr val="tx1"/>
                </a:solidFill>
              </a:rPr>
              <a:t>MANNA</a:t>
            </a:r>
            <a:r>
              <a:rPr lang="en-CA" sz="2000" dirty="0" smtClean="0">
                <a:solidFill>
                  <a:schemeClr val="tx1"/>
                </a:solidFill>
              </a:rPr>
              <a:t> – Gather it </a:t>
            </a:r>
            <a:r>
              <a:rPr lang="en-CA" sz="2000" b="1" dirty="0" smtClean="0">
                <a:solidFill>
                  <a:schemeClr val="tx1"/>
                </a:solidFill>
                <a:effectLst>
                  <a:glow rad="127000">
                    <a:srgbClr val="FFC000"/>
                  </a:glow>
                </a:effectLst>
              </a:rPr>
              <a:t>SIX</a:t>
            </a:r>
            <a:r>
              <a:rPr lang="en-CA" sz="2000" dirty="0" smtClean="0">
                <a:solidFill>
                  <a:schemeClr val="tx1"/>
                </a:solidFill>
              </a:rPr>
              <a:t> days, but on the seventh which is the Shabbat, there is none! </a:t>
            </a:r>
            <a:br>
              <a:rPr lang="en-CA" sz="2000" dirty="0" smtClean="0">
                <a:solidFill>
                  <a:schemeClr val="tx1"/>
                </a:solidFill>
              </a:rPr>
            </a:br>
            <a:r>
              <a:rPr lang="en-CA" sz="2000" dirty="0" smtClean="0">
                <a:solidFill>
                  <a:schemeClr val="tx1"/>
                </a:solidFill>
              </a:rPr>
              <a:t> </a:t>
            </a:r>
            <a:r>
              <a:rPr lang="en-CA" sz="2000" b="1" dirty="0" err="1" smtClean="0">
                <a:ln>
                  <a:solidFill>
                    <a:srgbClr val="002060"/>
                  </a:solidFill>
                </a:ln>
                <a:solidFill>
                  <a:srgbClr val="FF6600"/>
                </a:solidFill>
              </a:rPr>
              <a:t>Exo</a:t>
            </a:r>
            <a:r>
              <a:rPr lang="en-CA" sz="2000" b="1" dirty="0" smtClean="0">
                <a:ln>
                  <a:solidFill>
                    <a:srgbClr val="002060"/>
                  </a:solidFill>
                </a:ln>
                <a:solidFill>
                  <a:srgbClr val="FF6600"/>
                </a:solidFill>
              </a:rPr>
              <a:t> 16:26</a:t>
            </a:r>
            <a:endParaRPr lang="en-CA" sz="2000" b="1" dirty="0">
              <a:ln>
                <a:solidFill>
                  <a:srgbClr val="002060"/>
                </a:solidFill>
              </a:ln>
              <a:solidFill>
                <a:srgbClr val="FF6600"/>
              </a:solidFill>
            </a:endParaRPr>
          </a:p>
        </p:txBody>
      </p:sp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1724966" y="3131969"/>
            <a:ext cx="1805666" cy="141981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Arrow Connector 18"/>
          <p:cNvCxnSpPr/>
          <p:nvPr/>
        </p:nvCxnSpPr>
        <p:spPr>
          <a:xfrm>
            <a:off x="3256383" y="4408709"/>
            <a:ext cx="351453" cy="0"/>
          </a:xfrm>
          <a:prstGeom prst="straightConnector1">
            <a:avLst/>
          </a:prstGeom>
          <a:ln w="76200">
            <a:tailEnd type="triangle"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3854153" y="4514177"/>
            <a:ext cx="2241847" cy="2276"/>
          </a:xfrm>
          <a:prstGeom prst="line">
            <a:avLst/>
          </a:prstGeom>
          <a:ln w="95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4735860" y="4189439"/>
            <a:ext cx="590295" cy="401217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ln>
                  <a:solidFill>
                    <a:srgbClr val="0000FF"/>
                  </a:solidFill>
                </a:ln>
                <a:solidFill>
                  <a:srgbClr val="FFFF00"/>
                </a:solidFill>
                <a:effectLst>
                  <a:glow rad="330200">
                    <a:srgbClr val="FFCCFF"/>
                  </a:glow>
                </a:effectLst>
              </a:rPr>
              <a:t>4</a:t>
            </a:r>
            <a:endParaRPr lang="en-CA" b="1" dirty="0">
              <a:ln>
                <a:solidFill>
                  <a:srgbClr val="0000FF"/>
                </a:solidFill>
              </a:ln>
              <a:solidFill>
                <a:srgbClr val="FFFF00"/>
              </a:solidFill>
              <a:effectLst>
                <a:glow rad="330200">
                  <a:srgbClr val="FFCCFF"/>
                </a:glow>
              </a:effectLst>
            </a:endParaRPr>
          </a:p>
        </p:txBody>
      </p:sp>
      <p:sp>
        <p:nvSpPr>
          <p:cNvPr id="27" name="Rounded Rectangular Callout 26"/>
          <p:cNvSpPr/>
          <p:nvPr/>
        </p:nvSpPr>
        <p:spPr>
          <a:xfrm>
            <a:off x="5314357" y="3563670"/>
            <a:ext cx="6751951" cy="3144797"/>
          </a:xfrm>
          <a:prstGeom prst="wedgeRoundRectCallout">
            <a:avLst>
              <a:gd name="adj1" fmla="val -76630"/>
              <a:gd name="adj2" fmla="val -13691"/>
              <a:gd name="adj3" fmla="val 16667"/>
            </a:avLst>
          </a:prstGeom>
          <a:solidFill>
            <a:schemeClr val="bg1">
              <a:lumMod val="85000"/>
            </a:schemeClr>
          </a:solidFill>
          <a:ln w="38100">
            <a:solidFill>
              <a:srgbClr val="0000FF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 smtClean="0">
                <a:solidFill>
                  <a:srgbClr val="002060"/>
                </a:solidFill>
              </a:rPr>
              <a:t>… and in the </a:t>
            </a:r>
            <a:r>
              <a:rPr lang="en-CA" sz="2400" b="1" dirty="0" smtClean="0">
                <a:solidFill>
                  <a:srgbClr val="002060"/>
                </a:solidFill>
                <a:effectLst>
                  <a:glow rad="127000">
                    <a:srgbClr val="FFCCFF"/>
                  </a:glow>
                </a:effectLst>
              </a:rPr>
              <a:t>morning</a:t>
            </a:r>
            <a:r>
              <a:rPr lang="en-CA" sz="2400" dirty="0" smtClean="0">
                <a:solidFill>
                  <a:srgbClr val="002060"/>
                </a:solidFill>
              </a:rPr>
              <a:t> (Boqer) the dew lay all around the camp.  </a:t>
            </a:r>
            <a:r>
              <a:rPr lang="en-CA" sz="2400" b="1" dirty="0" err="1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</a:rPr>
              <a:t>Exo</a:t>
            </a:r>
            <a:r>
              <a:rPr lang="en-CA" sz="2400" b="1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</a:rPr>
              <a:t> 16:13(b)</a:t>
            </a:r>
            <a:br>
              <a:rPr lang="en-CA" sz="2400" b="1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</a:rPr>
            </a:br>
            <a:r>
              <a:rPr lang="en-CA" sz="2400" dirty="0" smtClean="0">
                <a:solidFill>
                  <a:srgbClr val="002060"/>
                </a:solidFill>
              </a:rPr>
              <a:t>And the layer of dew went up, and see, on the surface of the wilderness, was a small round substance, as fine as frost on the ground. </a:t>
            </a:r>
            <a:r>
              <a:rPr lang="en-CA" sz="2400" b="1" dirty="0" err="1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</a:rPr>
              <a:t>Exo</a:t>
            </a:r>
            <a:r>
              <a:rPr lang="en-CA" sz="2400" b="1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</a:rPr>
              <a:t> 16:14</a:t>
            </a:r>
            <a:br>
              <a:rPr lang="en-CA" sz="2400" b="1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</a:rPr>
            </a:br>
            <a:r>
              <a:rPr lang="en-CA" sz="2400" dirty="0" smtClean="0">
                <a:solidFill>
                  <a:srgbClr val="002060"/>
                </a:solidFill>
              </a:rPr>
              <a:t>… “What is it?” … And Mosheh said to them, “It is the bread which Yahuah has given you to eat.”</a:t>
            </a:r>
            <a:r>
              <a:rPr lang="en-CA" sz="2400" dirty="0" smtClean="0">
                <a:solidFill>
                  <a:srgbClr val="C00000"/>
                </a:solidFill>
              </a:rPr>
              <a:t/>
            </a:r>
            <a:br>
              <a:rPr lang="en-CA" sz="2400" dirty="0" smtClean="0">
                <a:solidFill>
                  <a:srgbClr val="C00000"/>
                </a:solidFill>
              </a:rPr>
            </a:br>
            <a:r>
              <a:rPr lang="en-CA" sz="2400" b="1" dirty="0" err="1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</a:rPr>
              <a:t>Exo</a:t>
            </a:r>
            <a:r>
              <a:rPr lang="en-CA" sz="2400" b="1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</a:rPr>
              <a:t> 16:15 </a:t>
            </a:r>
            <a:endParaRPr lang="en-CA" sz="2400" b="1" dirty="0">
              <a:ln>
                <a:solidFill>
                  <a:srgbClr val="002060"/>
                </a:solidFill>
              </a:ln>
              <a:solidFill>
                <a:srgbClr val="C00000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989286" y="4804539"/>
            <a:ext cx="2864867" cy="157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1296774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 animBg="1"/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345283" y="6492875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15</a:t>
            </a:fld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640474" y="175488"/>
            <a:ext cx="11610108" cy="647469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CA" sz="2800" dirty="0" smtClean="0">
                <a:solidFill>
                  <a:schemeClr val="accent2">
                    <a:lumMod val="75000"/>
                  </a:schemeClr>
                </a:solidFill>
              </a:rPr>
              <a:t>The Command, was to gather manna for </a:t>
            </a:r>
            <a:r>
              <a:rPr lang="en-CA" sz="2800" b="1" u="sng" dirty="0" smtClean="0">
                <a:solidFill>
                  <a:srgbClr val="0000FF"/>
                </a:solidFill>
              </a:rPr>
              <a:t>SIX</a:t>
            </a:r>
            <a:r>
              <a:rPr lang="en-CA" sz="2800" dirty="0" smtClean="0">
                <a:solidFill>
                  <a:schemeClr val="accent2">
                    <a:lumMod val="75000"/>
                  </a:schemeClr>
                </a:solidFill>
              </a:rPr>
              <a:t> cycles (</a:t>
            </a:r>
            <a:r>
              <a:rPr lang="en-CA" dirty="0" smtClean="0">
                <a:solidFill>
                  <a:schemeClr val="accent2">
                    <a:lumMod val="75000"/>
                  </a:schemeClr>
                </a:solidFill>
              </a:rPr>
              <a:t>days</a:t>
            </a:r>
            <a:r>
              <a:rPr lang="en-CA" sz="2800" dirty="0" smtClean="0">
                <a:solidFill>
                  <a:schemeClr val="accent2">
                    <a:lumMod val="75000"/>
                  </a:schemeClr>
                </a:solidFill>
              </a:rPr>
              <a:t>) </a:t>
            </a:r>
            <a:r>
              <a:rPr lang="en-CA" sz="2800" b="1" dirty="0" smtClean="0">
                <a:solidFill>
                  <a:srgbClr val="FF6600"/>
                </a:solidFill>
              </a:rPr>
              <a:t>to achieve gathering the </a:t>
            </a:r>
            <a:r>
              <a:rPr lang="en-CA" sz="2800" b="1" u="sng" dirty="0" smtClean="0">
                <a:solidFill>
                  <a:srgbClr val="FF6600"/>
                </a:solidFill>
              </a:rPr>
              <a:t>double</a:t>
            </a:r>
            <a:r>
              <a:rPr lang="en-CA" sz="2800" b="1" dirty="0" smtClean="0">
                <a:solidFill>
                  <a:srgbClr val="FF6600"/>
                </a:solidFill>
              </a:rPr>
              <a:t> p</a:t>
            </a:r>
            <a:r>
              <a:rPr lang="en-CA" sz="2800" b="1" u="sng" dirty="0" smtClean="0">
                <a:solidFill>
                  <a:srgbClr val="FF6600"/>
                </a:solidFill>
              </a:rPr>
              <a:t>ortion</a:t>
            </a:r>
            <a:r>
              <a:rPr lang="en-CA" sz="2800" b="1" dirty="0" smtClean="0">
                <a:solidFill>
                  <a:srgbClr val="FF6600"/>
                </a:solidFill>
              </a:rPr>
              <a:t> on the Preparation! </a:t>
            </a:r>
            <a:br>
              <a:rPr lang="en-CA" sz="2800" b="1" dirty="0" smtClean="0">
                <a:solidFill>
                  <a:srgbClr val="FF6600"/>
                </a:solidFill>
              </a:rPr>
            </a:br>
            <a:r>
              <a:rPr lang="en-CA" sz="2800" b="1" dirty="0" smtClean="0">
                <a:solidFill>
                  <a:schemeClr val="accent2">
                    <a:lumMod val="75000"/>
                  </a:schemeClr>
                </a:solidFill>
                <a:effectLst>
                  <a:glow rad="76200">
                    <a:srgbClr val="00FF00"/>
                  </a:glow>
                </a:effectLst>
              </a:rPr>
              <a:t>Unless 5 cycles of gathering had been accomplished </a:t>
            </a:r>
            <a:r>
              <a:rPr lang="en-CA" sz="2800" b="1" u="sng" dirty="0" smtClean="0">
                <a:solidFill>
                  <a:schemeClr val="accent2">
                    <a:lumMod val="75000"/>
                  </a:schemeClr>
                </a:solidFill>
                <a:effectLst>
                  <a:glow rad="76200">
                    <a:srgbClr val="00FF00"/>
                  </a:glow>
                </a:effectLst>
              </a:rPr>
              <a:t>first</a:t>
            </a:r>
            <a:r>
              <a:rPr lang="en-CA" sz="2800" b="1" dirty="0" smtClean="0">
                <a:solidFill>
                  <a:schemeClr val="accent2">
                    <a:lumMod val="75000"/>
                  </a:schemeClr>
                </a:solidFill>
                <a:effectLst>
                  <a:glow rad="76200">
                    <a:srgbClr val="00FF00"/>
                  </a:glow>
                </a:effectLst>
              </a:rPr>
              <a:t>, the </a:t>
            </a:r>
            <a:r>
              <a:rPr lang="en-CA" sz="2800" b="1" u="sng" dirty="0" smtClean="0">
                <a:solidFill>
                  <a:schemeClr val="accent2">
                    <a:lumMod val="75000"/>
                  </a:schemeClr>
                </a:solidFill>
                <a:effectLst>
                  <a:glow rad="76200">
                    <a:srgbClr val="00FF00"/>
                  </a:glow>
                </a:effectLst>
              </a:rPr>
              <a:t>double</a:t>
            </a:r>
            <a:r>
              <a:rPr lang="en-CA" sz="2800" b="1" dirty="0" smtClean="0">
                <a:solidFill>
                  <a:schemeClr val="accent2">
                    <a:lumMod val="75000"/>
                  </a:schemeClr>
                </a:solidFill>
                <a:effectLst>
                  <a:glow rad="76200">
                    <a:srgbClr val="00FF00"/>
                  </a:glow>
                </a:effectLst>
              </a:rPr>
              <a:t> p</a:t>
            </a:r>
            <a:r>
              <a:rPr lang="en-CA" sz="2800" b="1" u="sng" dirty="0" smtClean="0">
                <a:solidFill>
                  <a:schemeClr val="accent2">
                    <a:lumMod val="75000"/>
                  </a:schemeClr>
                </a:solidFill>
                <a:effectLst>
                  <a:glow rad="76200">
                    <a:srgbClr val="00FF00"/>
                  </a:glow>
                </a:effectLst>
              </a:rPr>
              <a:t>ortion on the Pre</a:t>
            </a:r>
            <a:r>
              <a:rPr lang="en-CA" sz="2800" b="1" dirty="0" smtClean="0">
                <a:solidFill>
                  <a:schemeClr val="accent2">
                    <a:lumMod val="75000"/>
                  </a:schemeClr>
                </a:solidFill>
                <a:effectLst>
                  <a:glow rad="76200">
                    <a:srgbClr val="00FF00"/>
                  </a:glow>
                </a:effectLst>
              </a:rPr>
              <a:t>p</a:t>
            </a:r>
            <a:r>
              <a:rPr lang="en-CA" sz="2800" b="1" u="sng" dirty="0" smtClean="0">
                <a:solidFill>
                  <a:schemeClr val="accent2">
                    <a:lumMod val="75000"/>
                  </a:schemeClr>
                </a:solidFill>
                <a:effectLst>
                  <a:glow rad="76200">
                    <a:srgbClr val="00FF00"/>
                  </a:glow>
                </a:effectLst>
              </a:rPr>
              <a:t>aration</a:t>
            </a:r>
            <a:r>
              <a:rPr lang="en-CA" sz="2800" b="1" dirty="0" smtClean="0">
                <a:solidFill>
                  <a:schemeClr val="accent2">
                    <a:lumMod val="75000"/>
                  </a:schemeClr>
                </a:solidFill>
                <a:effectLst>
                  <a:glow rad="76200">
                    <a:srgbClr val="00FF00"/>
                  </a:glow>
                </a:effectLst>
              </a:rPr>
              <a:t> could not be fulfilled.  </a:t>
            </a:r>
            <a:r>
              <a:rPr lang="en-CA" sz="2800" dirty="0" smtClean="0">
                <a:solidFill>
                  <a:schemeClr val="accent2">
                    <a:lumMod val="75000"/>
                  </a:schemeClr>
                </a:solidFill>
              </a:rPr>
              <a:t>The Manna Week cannot start in mid week as some calendars (</a:t>
            </a:r>
            <a:r>
              <a:rPr lang="en-CA" sz="2800" dirty="0" smtClean="0">
                <a:solidFill>
                  <a:srgbClr val="FF0000"/>
                </a:solidFill>
              </a:rPr>
              <a:t>and some lunar ones</a:t>
            </a:r>
            <a:r>
              <a:rPr lang="en-CA" sz="2800" dirty="0" smtClean="0">
                <a:solidFill>
                  <a:schemeClr val="accent2">
                    <a:lumMod val="75000"/>
                  </a:schemeClr>
                </a:solidFill>
              </a:rPr>
              <a:t>) require.</a:t>
            </a:r>
          </a:p>
          <a:p>
            <a:pPr algn="ctr"/>
            <a:r>
              <a:rPr lang="en-CA" sz="2800" dirty="0" smtClean="0">
                <a:solidFill>
                  <a:srgbClr val="0000FF"/>
                </a:solidFill>
              </a:rPr>
              <a:t>Covenant Calendar achieves these timing appointments perfectly. </a:t>
            </a:r>
            <a:r>
              <a:rPr lang="en-CA" sz="2800" dirty="0" smtClean="0">
                <a:solidFill>
                  <a:schemeClr val="accent2">
                    <a:lumMod val="75000"/>
                  </a:schemeClr>
                </a:solidFill>
              </a:rPr>
              <a:t>These </a:t>
            </a:r>
            <a:r>
              <a:rPr lang="en-CA" sz="2800" dirty="0" smtClean="0">
                <a:solidFill>
                  <a:schemeClr val="tx1"/>
                </a:solidFill>
                <a:effectLst>
                  <a:glow rad="88900">
                    <a:srgbClr val="FFFF00"/>
                  </a:glow>
                </a:effectLst>
              </a:rPr>
              <a:t>Scriptural appointments </a:t>
            </a:r>
            <a:r>
              <a:rPr lang="en-CA" sz="2800" dirty="0" smtClean="0">
                <a:solidFill>
                  <a:schemeClr val="accent2">
                    <a:lumMod val="75000"/>
                  </a:schemeClr>
                </a:solidFill>
              </a:rPr>
              <a:t>are how </a:t>
            </a:r>
            <a:r>
              <a:rPr lang="en-CA" sz="2800" dirty="0" smtClean="0">
                <a:solidFill>
                  <a:srgbClr val="0000FF"/>
                </a:solidFill>
              </a:rPr>
              <a:t>Covenant Calendar </a:t>
            </a:r>
            <a:r>
              <a:rPr lang="en-CA" sz="2800" dirty="0" smtClean="0">
                <a:solidFill>
                  <a:schemeClr val="accent2">
                    <a:lumMod val="75000"/>
                  </a:schemeClr>
                </a:solidFill>
              </a:rPr>
              <a:t>was realized (formed). </a:t>
            </a:r>
            <a:br>
              <a:rPr lang="en-CA" sz="2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CA" sz="2800" dirty="0" smtClean="0">
                <a:solidFill>
                  <a:schemeClr val="accent2">
                    <a:lumMod val="75000"/>
                  </a:schemeClr>
                </a:solidFill>
              </a:rPr>
              <a:t>There are other calendars (</a:t>
            </a:r>
            <a:r>
              <a:rPr lang="en-CA" sz="2800" dirty="0" smtClean="0">
                <a:solidFill>
                  <a:srgbClr val="FF0000"/>
                </a:solidFill>
              </a:rPr>
              <a:t>lunar</a:t>
            </a:r>
            <a:r>
              <a:rPr lang="en-CA" sz="2800" dirty="0" smtClean="0">
                <a:solidFill>
                  <a:schemeClr val="accent2">
                    <a:lumMod val="75000"/>
                  </a:schemeClr>
                </a:solidFill>
              </a:rPr>
              <a:t>) which declare that the </a:t>
            </a:r>
            <a:r>
              <a:rPr lang="en-CA" sz="2800" b="1" dirty="0" smtClean="0">
                <a:solidFill>
                  <a:schemeClr val="tx1"/>
                </a:solidFill>
              </a:rPr>
              <a:t>15</a:t>
            </a:r>
            <a:r>
              <a:rPr lang="en-CA" sz="2800" b="1" baseline="30000" dirty="0" smtClean="0">
                <a:solidFill>
                  <a:schemeClr val="tx1"/>
                </a:solidFill>
              </a:rPr>
              <a:t>th</a:t>
            </a:r>
            <a:r>
              <a:rPr lang="en-CA" sz="2800" dirty="0" smtClean="0">
                <a:solidFill>
                  <a:schemeClr val="accent2">
                    <a:lumMod val="75000"/>
                  </a:schemeClr>
                </a:solidFill>
              </a:rPr>
              <a:t> of this second month was a Shabbat, which </a:t>
            </a:r>
            <a:r>
              <a:rPr lang="en-CA" sz="2800" b="1" u="sng" dirty="0" smtClean="0">
                <a:solidFill>
                  <a:srgbClr val="FF0000"/>
                </a:solidFill>
              </a:rPr>
              <a:t>conflicts</a:t>
            </a:r>
            <a:r>
              <a:rPr lang="en-CA" sz="2800" dirty="0" smtClean="0">
                <a:solidFill>
                  <a:schemeClr val="accent2">
                    <a:lumMod val="75000"/>
                  </a:schemeClr>
                </a:solidFill>
              </a:rPr>
              <a:t> with the Scripture’s documentation!</a:t>
            </a:r>
          </a:p>
          <a:p>
            <a:pPr algn="ctr"/>
            <a:r>
              <a:rPr lang="en-CA" sz="2800" dirty="0" smtClean="0">
                <a:solidFill>
                  <a:schemeClr val="accent2">
                    <a:lumMod val="75000"/>
                  </a:schemeClr>
                </a:solidFill>
              </a:rPr>
              <a:t>For the Yisra’elites to be </a:t>
            </a:r>
            <a:r>
              <a:rPr lang="en-CA" sz="2800" b="1" u="sng" dirty="0" smtClean="0">
                <a:solidFill>
                  <a:schemeClr val="tx1"/>
                </a:solidFill>
              </a:rPr>
              <a:t>full</a:t>
            </a:r>
            <a:r>
              <a:rPr lang="en-CA" sz="2800" b="1" dirty="0" smtClean="0">
                <a:solidFill>
                  <a:schemeClr val="tx1"/>
                </a:solidFill>
              </a:rPr>
              <a:t>y</a:t>
            </a:r>
            <a:r>
              <a:rPr lang="en-CA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CA" sz="2800" b="1" u="sng" dirty="0" smtClean="0">
                <a:solidFill>
                  <a:schemeClr val="tx1"/>
                </a:solidFill>
              </a:rPr>
              <a:t>tested</a:t>
            </a:r>
            <a:r>
              <a:rPr lang="en-CA" sz="2800" dirty="0" smtClean="0">
                <a:solidFill>
                  <a:schemeClr val="accent2">
                    <a:lumMod val="75000"/>
                  </a:schemeClr>
                </a:solidFill>
              </a:rPr>
              <a:t> on their obedience, a complete </a:t>
            </a:r>
            <a:br>
              <a:rPr lang="en-CA" sz="2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CA" sz="2800" dirty="0" smtClean="0">
                <a:solidFill>
                  <a:schemeClr val="accent2">
                    <a:lumMod val="75000"/>
                  </a:schemeClr>
                </a:solidFill>
              </a:rPr>
              <a:t>6 cycles of picking manna </a:t>
            </a:r>
            <a:r>
              <a:rPr lang="en-CA" sz="2800" b="1" dirty="0" smtClean="0">
                <a:solidFill>
                  <a:schemeClr val="tx1"/>
                </a:solidFill>
              </a:rPr>
              <a:t>MUST</a:t>
            </a:r>
            <a:r>
              <a:rPr lang="en-CA" sz="2800" dirty="0" smtClean="0">
                <a:solidFill>
                  <a:schemeClr val="accent2">
                    <a:lumMod val="75000"/>
                  </a:schemeClr>
                </a:solidFill>
              </a:rPr>
              <a:t> have been fulfilled </a:t>
            </a:r>
            <a:br>
              <a:rPr lang="en-CA" sz="2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CA" sz="2800" b="1" u="sng" dirty="0" smtClean="0">
                <a:solidFill>
                  <a:schemeClr val="accent2">
                    <a:lumMod val="75000"/>
                  </a:schemeClr>
                </a:solidFill>
              </a:rPr>
              <a:t>before</a:t>
            </a:r>
            <a:r>
              <a:rPr lang="en-CA" sz="2800" dirty="0" smtClean="0">
                <a:solidFill>
                  <a:schemeClr val="accent2">
                    <a:lumMod val="75000"/>
                  </a:schemeClr>
                </a:solidFill>
              </a:rPr>
              <a:t> the Shabbat could occur. </a:t>
            </a:r>
          </a:p>
          <a:p>
            <a:pPr algn="ctr"/>
            <a:r>
              <a:rPr lang="en-CA" sz="2800" dirty="0" smtClean="0">
                <a:solidFill>
                  <a:schemeClr val="accent2">
                    <a:lumMod val="75000"/>
                  </a:schemeClr>
                </a:solidFill>
              </a:rPr>
              <a:t>The Manna week is one of the  </a:t>
            </a:r>
            <a:r>
              <a:rPr lang="en-CA" sz="2800" b="1" u="sng" dirty="0" smtClean="0">
                <a:solidFill>
                  <a:schemeClr val="accent2">
                    <a:lumMod val="75000"/>
                  </a:schemeClr>
                </a:solidFill>
                <a:effectLst>
                  <a:glow rad="127000">
                    <a:srgbClr val="FFC000"/>
                  </a:glow>
                </a:effectLst>
              </a:rPr>
              <a:t>foundational</a:t>
            </a:r>
            <a:r>
              <a:rPr lang="en-CA" sz="2800" b="1" dirty="0" smtClean="0">
                <a:solidFill>
                  <a:schemeClr val="accent2">
                    <a:lumMod val="75000"/>
                  </a:schemeClr>
                </a:solidFill>
                <a:effectLst>
                  <a:glow rad="127000">
                    <a:srgbClr val="FFC000"/>
                  </a:glow>
                </a:effectLst>
              </a:rPr>
              <a:t> p</a:t>
            </a:r>
            <a:r>
              <a:rPr lang="en-CA" sz="2800" b="1" u="sng" dirty="0" smtClean="0">
                <a:solidFill>
                  <a:schemeClr val="accent2">
                    <a:lumMod val="75000"/>
                  </a:schemeClr>
                </a:solidFill>
                <a:effectLst>
                  <a:glow rad="127000">
                    <a:srgbClr val="FFC000"/>
                  </a:glow>
                </a:effectLst>
              </a:rPr>
              <a:t>illars</a:t>
            </a:r>
            <a:r>
              <a:rPr lang="en-CA" sz="2800" b="1" dirty="0" smtClean="0">
                <a:solidFill>
                  <a:schemeClr val="accent2">
                    <a:lumMod val="75000"/>
                  </a:schemeClr>
                </a:solidFill>
                <a:effectLst>
                  <a:glow rad="127000">
                    <a:srgbClr val="FFC000"/>
                  </a:glow>
                </a:effectLst>
              </a:rPr>
              <a:t> </a:t>
            </a:r>
            <a:r>
              <a:rPr lang="en-CA" sz="2800" dirty="0" smtClean="0">
                <a:solidFill>
                  <a:schemeClr val="accent2">
                    <a:lumMod val="75000"/>
                  </a:schemeClr>
                </a:solidFill>
              </a:rPr>
              <a:t>within the </a:t>
            </a:r>
            <a:r>
              <a:rPr lang="en-CA" sz="2800" b="1" dirty="0" smtClean="0">
                <a:solidFill>
                  <a:srgbClr val="0000FF"/>
                </a:solidFill>
              </a:rPr>
              <a:t>Covenant.</a:t>
            </a:r>
            <a:r>
              <a:rPr lang="en-CA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br>
              <a:rPr lang="en-CA" sz="2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CA" sz="2800" dirty="0" smtClean="0">
                <a:solidFill>
                  <a:schemeClr val="accent2">
                    <a:lumMod val="75000"/>
                  </a:schemeClr>
                </a:solidFill>
              </a:rPr>
              <a:t>It is also a </a:t>
            </a:r>
            <a:r>
              <a:rPr lang="en-CA" sz="2800" b="1" i="1" u="sng" dirty="0" smtClean="0">
                <a:solidFill>
                  <a:srgbClr val="00B050"/>
                </a:solidFill>
              </a:rPr>
              <a:t>central stabilizin</a:t>
            </a:r>
            <a:r>
              <a:rPr lang="en-CA" sz="2800" b="1" i="1" dirty="0" smtClean="0">
                <a:solidFill>
                  <a:srgbClr val="00B050"/>
                </a:solidFill>
              </a:rPr>
              <a:t>g </a:t>
            </a:r>
            <a:r>
              <a:rPr lang="en-CA" sz="2800" b="1" i="1" u="sng" dirty="0" smtClean="0">
                <a:solidFill>
                  <a:srgbClr val="00B050"/>
                </a:solidFill>
              </a:rPr>
              <a:t>base</a:t>
            </a:r>
            <a:r>
              <a:rPr lang="en-CA" sz="2800" b="1" i="1" dirty="0" smtClean="0">
                <a:solidFill>
                  <a:srgbClr val="00B050"/>
                </a:solidFill>
              </a:rPr>
              <a:t> </a:t>
            </a:r>
            <a:r>
              <a:rPr lang="en-CA" sz="2800" dirty="0" smtClean="0">
                <a:solidFill>
                  <a:schemeClr val="accent2">
                    <a:lumMod val="75000"/>
                  </a:schemeClr>
                </a:solidFill>
              </a:rPr>
              <a:t>within the </a:t>
            </a:r>
            <a:r>
              <a:rPr lang="en-CA" sz="2800" b="1" dirty="0" smtClean="0">
                <a:solidFill>
                  <a:srgbClr val="0000FF"/>
                </a:solidFill>
              </a:rPr>
              <a:t>Calendar</a:t>
            </a:r>
            <a:r>
              <a:rPr lang="en-CA" sz="2800" dirty="0" smtClean="0">
                <a:solidFill>
                  <a:schemeClr val="accent2">
                    <a:lumMod val="75000"/>
                  </a:schemeClr>
                </a:solidFill>
              </a:rPr>
              <a:t> of Yahuah. </a:t>
            </a:r>
            <a:br>
              <a:rPr lang="en-CA" sz="2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CA" sz="2800" dirty="0" smtClean="0">
                <a:solidFill>
                  <a:schemeClr val="accent2">
                    <a:lumMod val="75000"/>
                  </a:schemeClr>
                </a:solidFill>
              </a:rPr>
              <a:t>The </a:t>
            </a:r>
            <a:r>
              <a:rPr lang="en-CA" sz="2800" b="1" dirty="0" smtClean="0">
                <a:solidFill>
                  <a:srgbClr val="0000FF"/>
                </a:solidFill>
              </a:rPr>
              <a:t>Covenant </a:t>
            </a:r>
            <a:r>
              <a:rPr lang="en-CA" sz="2800" dirty="0" smtClean="0">
                <a:solidFill>
                  <a:schemeClr val="accent2">
                    <a:lumMod val="75000"/>
                  </a:schemeClr>
                </a:solidFill>
              </a:rPr>
              <a:t>will be agreed to 3 times by the Hebrew nation, before </a:t>
            </a:r>
            <a:br>
              <a:rPr lang="en-CA" sz="2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CA" sz="2800" dirty="0" smtClean="0">
                <a:solidFill>
                  <a:schemeClr val="accent2">
                    <a:lumMod val="75000"/>
                  </a:schemeClr>
                </a:solidFill>
              </a:rPr>
              <a:t>it </a:t>
            </a:r>
            <a:r>
              <a:rPr lang="en-CA" sz="2800" dirty="0">
                <a:solidFill>
                  <a:schemeClr val="accent2">
                    <a:lumMod val="75000"/>
                  </a:schemeClr>
                </a:solidFill>
              </a:rPr>
              <a:t>i</a:t>
            </a:r>
            <a:r>
              <a:rPr lang="en-CA" sz="2800" dirty="0" smtClean="0">
                <a:solidFill>
                  <a:schemeClr val="accent2">
                    <a:lumMod val="75000"/>
                  </a:schemeClr>
                </a:solidFill>
              </a:rPr>
              <a:t>s ratified in blood and sealed with the Covenant meal on the Mount!  </a:t>
            </a:r>
            <a:endParaRPr lang="en-CA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-51866" y="3162872"/>
            <a:ext cx="1241490" cy="3513490"/>
            <a:chOff x="10978802" y="968121"/>
            <a:chExt cx="1241490" cy="3513490"/>
          </a:xfrm>
        </p:grpSpPr>
        <p:pic>
          <p:nvPicPr>
            <p:cNvPr id="6" name="Picture 3" descr="C:\Users\Rae\Desktop\pillar gold clear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78802" y="968121"/>
              <a:ext cx="1241490" cy="35134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11296659" y="1796950"/>
              <a:ext cx="596445" cy="2151230"/>
            </a:xfrm>
            <a:prstGeom prst="rect">
              <a:avLst/>
            </a:prstGeom>
            <a:noFill/>
          </p:spPr>
          <p:txBody>
            <a:bodyPr vert="wordArtVert" wrap="none" lIns="91440" tIns="45720" rIns="91440" bIns="4572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en-US" sz="2400" b="1" cap="none" spc="0" dirty="0" smtClean="0">
                  <a:ln w="1905"/>
                  <a:blipFill>
                    <a:blip r:embed="rId3"/>
                    <a:tile tx="0" ty="0" sx="100000" sy="100000" flip="none" algn="tl"/>
                  </a:blip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oper Black" pitchFamily="18" charset="0"/>
                </a:rPr>
                <a:t>Manna</a:t>
              </a:r>
              <a:endParaRPr lang="en-US" sz="2400" b="1" cap="none" spc="0" dirty="0">
                <a:ln w="1905"/>
                <a:blipFill>
                  <a:blip r:embed="rId3"/>
                  <a:tile tx="0" ty="0" sx="100000" sy="100000" flip="none" algn="tl"/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oper Black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5349918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2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427785" y="6576291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16</a:t>
            </a:fld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3186534" y="156229"/>
            <a:ext cx="8505557" cy="1904958"/>
          </a:xfrm>
          <a:prstGeom prst="roundRect">
            <a:avLst>
              <a:gd name="adj" fmla="val 29770"/>
            </a:avLst>
          </a:prstGeom>
          <a:solidFill>
            <a:schemeClr val="accent2"/>
          </a:solidFill>
          <a:ln w="57150">
            <a:solidFill>
              <a:srgbClr val="FFFF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6000" dirty="0" smtClean="0"/>
              <a:t>“</a:t>
            </a:r>
            <a:r>
              <a:rPr lang="en-CA" sz="6000" u="sng" dirty="0" smtClean="0"/>
              <a:t>If the</a:t>
            </a:r>
            <a:r>
              <a:rPr lang="en-CA" sz="6000" dirty="0" smtClean="0"/>
              <a:t>y </a:t>
            </a:r>
            <a:r>
              <a:rPr lang="en-CA" sz="6000" u="sng" dirty="0" smtClean="0"/>
              <a:t>will walk in M</a:t>
            </a:r>
            <a:r>
              <a:rPr lang="en-CA" sz="6000" dirty="0" smtClean="0"/>
              <a:t>y</a:t>
            </a:r>
            <a:r>
              <a:rPr lang="en-CA" sz="6000" u="sng" dirty="0" smtClean="0"/>
              <a:t> </a:t>
            </a:r>
            <a:r>
              <a:rPr lang="en-CA" sz="6000" u="sng" dirty="0" smtClean="0">
                <a:solidFill>
                  <a:srgbClr val="4AFCFC"/>
                </a:solidFill>
              </a:rPr>
              <a:t>Law</a:t>
            </a:r>
            <a:r>
              <a:rPr lang="en-CA" sz="6000" dirty="0" smtClean="0"/>
              <a:t> </a:t>
            </a:r>
            <a:r>
              <a:rPr lang="en-CA" sz="6000" u="sng" dirty="0" smtClean="0"/>
              <a:t>or not</a:t>
            </a:r>
            <a:r>
              <a:rPr lang="en-CA" sz="6000" dirty="0" smtClean="0"/>
              <a:t>.”   </a:t>
            </a:r>
            <a:r>
              <a:rPr lang="en-CA" sz="6000" dirty="0" smtClean="0">
                <a:ln>
                  <a:solidFill>
                    <a:srgbClr val="0000FF"/>
                  </a:solidFill>
                </a:ln>
                <a:effectLst>
                  <a:glow rad="127000">
                    <a:srgbClr val="FF9900"/>
                  </a:glow>
                </a:effectLst>
              </a:rPr>
              <a:t>?</a:t>
            </a:r>
            <a:endParaRPr lang="en-CA" sz="6000" dirty="0">
              <a:ln>
                <a:solidFill>
                  <a:srgbClr val="0000FF"/>
                </a:solidFill>
              </a:ln>
              <a:effectLst>
                <a:glow rad="127000">
                  <a:srgbClr val="FF9900"/>
                </a:glow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4893" y="2188453"/>
            <a:ext cx="12002219" cy="4669548"/>
          </a:xfrm>
          <a:prstGeom prst="roundRect">
            <a:avLst>
              <a:gd name="adj" fmla="val 23714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CA" sz="3200" b="1" dirty="0" smtClean="0">
                <a:solidFill>
                  <a:schemeClr val="tx1"/>
                </a:solidFill>
              </a:rPr>
              <a:t>How could it be - </a:t>
            </a:r>
            <a:r>
              <a:rPr lang="en-CA" sz="3200" b="1" dirty="0" smtClean="0">
                <a:ln w="12700">
                  <a:solidFill>
                    <a:srgbClr val="0000FF"/>
                  </a:solidFill>
                </a:ln>
                <a:effectLst>
                  <a:glow rad="127000">
                    <a:srgbClr val="FFCCFF"/>
                  </a:glow>
                </a:effectLst>
                <a:latin typeface="Arial Black" panose="020B0A04020102020204" pitchFamily="34" charset="0"/>
              </a:rPr>
              <a:t>Law? </a:t>
            </a:r>
            <a:r>
              <a:rPr lang="en-CA" sz="3200" b="1" dirty="0" smtClean="0">
                <a:latin typeface="Arial Black" panose="020B0A04020102020204" pitchFamily="34" charset="0"/>
              </a:rPr>
              <a:t> </a:t>
            </a:r>
            <a:r>
              <a:rPr lang="en-CA" sz="3200" dirty="0" smtClean="0"/>
              <a:t>Mt Sinai and the receiving of the </a:t>
            </a:r>
            <a:r>
              <a:rPr lang="en-CA" sz="3200" b="1" dirty="0" smtClean="0">
                <a:ln>
                  <a:solidFill>
                    <a:srgbClr val="0000FF"/>
                  </a:solidFill>
                </a:ln>
                <a:solidFill>
                  <a:srgbClr val="FF6600"/>
                </a:solidFill>
              </a:rPr>
              <a:t>Stone Tablets,</a:t>
            </a:r>
            <a:r>
              <a:rPr lang="en-CA" sz="3200" dirty="0" smtClean="0"/>
              <a:t> had not happened yet!  The </a:t>
            </a:r>
            <a:r>
              <a:rPr lang="en-CA" sz="3200" dirty="0" smtClean="0">
                <a:solidFill>
                  <a:schemeClr val="tx1"/>
                </a:solidFill>
              </a:rPr>
              <a:t>Aharonic Priesthood </a:t>
            </a:r>
            <a:r>
              <a:rPr lang="en-CA" sz="3200" dirty="0" smtClean="0"/>
              <a:t>within the </a:t>
            </a:r>
            <a:r>
              <a:rPr lang="en-CA" sz="3200" dirty="0" err="1" smtClean="0">
                <a:solidFill>
                  <a:schemeClr val="tx1"/>
                </a:solidFill>
              </a:rPr>
              <a:t>Levitical</a:t>
            </a:r>
            <a:r>
              <a:rPr lang="en-CA" sz="3200" dirty="0" smtClean="0"/>
              <a:t> tribe was not even commissioned yet!  How can the Torah </a:t>
            </a:r>
            <a:r>
              <a:rPr lang="en-CA" sz="3200" b="1" u="sng" dirty="0" smtClean="0">
                <a:ln w="19050">
                  <a:solidFill>
                    <a:srgbClr val="0000FF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ALREADY</a:t>
            </a:r>
            <a:r>
              <a:rPr lang="en-CA" sz="3200" dirty="0" smtClean="0"/>
              <a:t> be the guideline of </a:t>
            </a:r>
            <a:r>
              <a:rPr lang="en-CA" sz="3200" dirty="0" smtClean="0">
                <a:solidFill>
                  <a:srgbClr val="0000FF"/>
                </a:solidFill>
              </a:rPr>
              <a:t>Yahuah </a:t>
            </a:r>
            <a:r>
              <a:rPr lang="en-CA" sz="3200" dirty="0" smtClean="0">
                <a:solidFill>
                  <a:srgbClr val="0000FF"/>
                </a:solidFill>
                <a:effectLst>
                  <a:glow rad="127000">
                    <a:srgbClr val="FFCC00"/>
                  </a:glow>
                </a:effectLst>
              </a:rPr>
              <a:t>to test the Yisra’elites?</a:t>
            </a:r>
            <a:r>
              <a:rPr lang="en-CA" sz="3200" dirty="0" smtClean="0">
                <a:effectLst>
                  <a:glow rad="127000">
                    <a:srgbClr val="FFCC00"/>
                  </a:glow>
                </a:effectLst>
              </a:rPr>
              <a:t> </a:t>
            </a:r>
            <a:br>
              <a:rPr lang="en-CA" sz="3200" dirty="0" smtClean="0">
                <a:effectLst>
                  <a:glow rad="127000">
                    <a:srgbClr val="FFCC00"/>
                  </a:glow>
                </a:effectLst>
              </a:rPr>
            </a:br>
            <a:r>
              <a:rPr lang="en-CA" sz="3200" b="1" dirty="0" smtClean="0">
                <a:solidFill>
                  <a:schemeClr val="tx1"/>
                </a:solidFill>
                <a:effectLst>
                  <a:glow rad="127000">
                    <a:srgbClr val="FFFF00"/>
                  </a:glow>
                </a:effectLst>
              </a:rPr>
              <a:t>What </a:t>
            </a:r>
            <a:r>
              <a:rPr lang="en-CA" sz="3200" b="1" dirty="0" smtClean="0">
                <a:ln>
                  <a:solidFill>
                    <a:srgbClr val="0000FF"/>
                  </a:solidFill>
                </a:ln>
                <a:solidFill>
                  <a:srgbClr val="4AFCFC"/>
                </a:solidFill>
                <a:effectLst>
                  <a:glow rad="228600">
                    <a:srgbClr val="FFCCFF"/>
                  </a:glow>
                </a:effectLst>
              </a:rPr>
              <a:t>Law</a:t>
            </a:r>
            <a:r>
              <a:rPr lang="en-CA" sz="3200" b="1" dirty="0" smtClean="0">
                <a:solidFill>
                  <a:schemeClr val="tx1"/>
                </a:solidFill>
                <a:effectLst>
                  <a:glow rad="127000">
                    <a:srgbClr val="FFFF00"/>
                  </a:glow>
                </a:effectLst>
              </a:rPr>
              <a:t> was there that existed before Mt Sinai?</a:t>
            </a:r>
          </a:p>
          <a:p>
            <a:pPr algn="ctr"/>
            <a:r>
              <a:rPr lang="en-CA" sz="2000" b="1" dirty="0" smtClean="0">
                <a:solidFill>
                  <a:schemeClr val="tx1"/>
                </a:solidFill>
                <a:effectLst>
                  <a:glow rad="127000">
                    <a:srgbClr val="FFFF00"/>
                  </a:glow>
                </a:effectLst>
              </a:rPr>
              <a:t> </a:t>
            </a:r>
            <a:endParaRPr lang="en-CA" sz="2000" b="1" dirty="0">
              <a:solidFill>
                <a:schemeClr val="tx1"/>
              </a:solidFill>
              <a:effectLst>
                <a:glow rad="127000">
                  <a:srgbClr val="FFFF00"/>
                </a:glow>
              </a:effectLst>
            </a:endParaRPr>
          </a:p>
          <a:p>
            <a:pPr algn="ctr"/>
            <a:endParaRPr lang="en-CA" sz="3200" dirty="0" smtClean="0"/>
          </a:p>
          <a:p>
            <a:pPr algn="ctr"/>
            <a:endParaRPr lang="en-CA" sz="3200" dirty="0"/>
          </a:p>
          <a:p>
            <a:pPr algn="ctr"/>
            <a:endParaRPr lang="en-CA" sz="3200" dirty="0" smtClean="0"/>
          </a:p>
        </p:txBody>
      </p:sp>
      <p:sp>
        <p:nvSpPr>
          <p:cNvPr id="5" name="Rounded Rectangle 4"/>
          <p:cNvSpPr/>
          <p:nvPr/>
        </p:nvSpPr>
        <p:spPr>
          <a:xfrm rot="19666191">
            <a:off x="-85592" y="644209"/>
            <a:ext cx="3172691" cy="1004412"/>
          </a:xfrm>
          <a:prstGeom prst="roundRect">
            <a:avLst>
              <a:gd name="adj" fmla="val 29770"/>
            </a:avLst>
          </a:prstGeom>
          <a:solidFill>
            <a:schemeClr val="tx1"/>
          </a:solidFill>
          <a:ln w="57150">
            <a:solidFill>
              <a:srgbClr val="FFFF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8000" dirty="0" smtClean="0"/>
              <a:t>Now -</a:t>
            </a:r>
            <a:endParaRPr lang="en-CA" sz="8000" dirty="0"/>
          </a:p>
        </p:txBody>
      </p:sp>
      <p:sp>
        <p:nvSpPr>
          <p:cNvPr id="6" name="Rectangle 5"/>
          <p:cNvSpPr/>
          <p:nvPr/>
        </p:nvSpPr>
        <p:spPr>
          <a:xfrm>
            <a:off x="203206" y="4755574"/>
            <a:ext cx="11488885" cy="2130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lvl="0" algn="ctr"/>
            <a:r>
              <a:rPr lang="en-CA" sz="3200" u="sng" dirty="0" smtClean="0">
                <a:solidFill>
                  <a:srgbClr val="0000FF"/>
                </a:solidFill>
              </a:rPr>
              <a:t>In Exodus 18</a:t>
            </a:r>
            <a:r>
              <a:rPr lang="en-CA" sz="3200" dirty="0" smtClean="0">
                <a:solidFill>
                  <a:srgbClr val="0000FF"/>
                </a:solidFill>
              </a:rPr>
              <a:t> </a:t>
            </a:r>
            <a:r>
              <a:rPr lang="en-CA" sz="3200" dirty="0" smtClean="0">
                <a:solidFill>
                  <a:prstClr val="white"/>
                </a:solidFill>
              </a:rPr>
              <a:t>we find that Mosheh was teaching the Hebrew nation.</a:t>
            </a:r>
          </a:p>
          <a:p>
            <a:pPr lvl="0" algn="ctr"/>
            <a:r>
              <a:rPr lang="en-CA" sz="3200" b="1" u="sng" dirty="0" smtClean="0">
                <a:solidFill>
                  <a:schemeClr val="tx1"/>
                </a:solidFill>
              </a:rPr>
              <a:t>What</a:t>
            </a:r>
            <a:r>
              <a:rPr lang="en-CA" sz="3200" dirty="0" smtClean="0">
                <a:solidFill>
                  <a:prstClr val="white"/>
                </a:solidFill>
              </a:rPr>
              <a:t> was it that Mosheh was teaching from?</a:t>
            </a:r>
          </a:p>
          <a:p>
            <a:pPr lvl="0" algn="ctr"/>
            <a:r>
              <a:rPr lang="en-CA" sz="3200" b="1" u="sng" dirty="0" smtClean="0">
                <a:solidFill>
                  <a:schemeClr val="tx1"/>
                </a:solidFill>
              </a:rPr>
              <a:t>Where</a:t>
            </a:r>
            <a:r>
              <a:rPr lang="en-CA" sz="3200" dirty="0" smtClean="0">
                <a:solidFill>
                  <a:prstClr val="white"/>
                </a:solidFill>
              </a:rPr>
              <a:t> was Mosheh receiving his instructions from?</a:t>
            </a:r>
            <a:endParaRPr lang="en-CA" sz="3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983969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333619" y="6492875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17</a:t>
            </a:fld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327808" y="388188"/>
            <a:ext cx="11524890" cy="613515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2800" dirty="0" smtClean="0">
                <a:solidFill>
                  <a:srgbClr val="008080"/>
                </a:solidFill>
                <a:latin typeface="Georgia" panose="02040502050405020303" pitchFamily="18" charset="0"/>
              </a:rPr>
              <a:t>Exo </a:t>
            </a:r>
            <a:r>
              <a:rPr lang="en-US" sz="2800" dirty="0">
                <a:solidFill>
                  <a:srgbClr val="008080"/>
                </a:solidFill>
                <a:latin typeface="Georgia" panose="02040502050405020303" pitchFamily="18" charset="0"/>
              </a:rPr>
              <a:t>18:16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  “When they have a matter, they come to me, </a:t>
            </a:r>
            <a:r>
              <a:rPr lang="en-US" sz="2800" dirty="0" smtClean="0">
                <a:solidFill>
                  <a:prstClr val="black"/>
                </a:solidFill>
                <a:latin typeface="Georgia" panose="02040502050405020303" pitchFamily="18" charset="0"/>
              </a:rPr>
              <a:t/>
            </a:r>
            <a:br>
              <a:rPr lang="en-US" sz="2800" dirty="0" smtClean="0">
                <a:solidFill>
                  <a:prstClr val="black"/>
                </a:solidFill>
                <a:latin typeface="Georgia" panose="02040502050405020303" pitchFamily="18" charset="0"/>
              </a:rPr>
            </a:br>
            <a:r>
              <a:rPr lang="en-US" sz="2800" u="sng" dirty="0" smtClean="0">
                <a:solidFill>
                  <a:prstClr val="black"/>
                </a:solidFill>
                <a:latin typeface="Georgia" panose="02040502050405020303" pitchFamily="18" charset="0"/>
              </a:rPr>
              <a:t>and</a:t>
            </a:r>
            <a:r>
              <a:rPr lang="en-US" sz="2800" dirty="0" smtClean="0">
                <a:solidFill>
                  <a:prstClr val="black"/>
                </a:solidFill>
                <a:latin typeface="Georgia" panose="02040502050405020303" pitchFamily="18" charset="0"/>
              </a:rPr>
              <a:t> I 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rightly rule between one and another, </a:t>
            </a:r>
            <a:r>
              <a:rPr lang="en-US" sz="2800" dirty="0" smtClean="0">
                <a:solidFill>
                  <a:prstClr val="black"/>
                </a:solidFill>
                <a:latin typeface="Georgia" panose="02040502050405020303" pitchFamily="18" charset="0"/>
              </a:rPr>
              <a:t/>
            </a:r>
            <a:br>
              <a:rPr lang="en-US" sz="2800" dirty="0" smtClean="0">
                <a:solidFill>
                  <a:prstClr val="black"/>
                </a:solidFill>
                <a:latin typeface="Georgia" panose="02040502050405020303" pitchFamily="18" charset="0"/>
              </a:rPr>
            </a:br>
            <a:r>
              <a:rPr lang="en-US" sz="2800" b="1" u="sng" dirty="0" smtClean="0">
                <a:solidFill>
                  <a:srgbClr val="0000FF"/>
                </a:solidFill>
                <a:effectLst>
                  <a:glow rad="127000">
                    <a:srgbClr val="FFFF00"/>
                  </a:glow>
                </a:effectLst>
                <a:latin typeface="Georgia" panose="02040502050405020303" pitchFamily="18" charset="0"/>
              </a:rPr>
              <a:t>and</a:t>
            </a:r>
            <a:r>
              <a:rPr lang="en-US" sz="2800" b="1" dirty="0" smtClean="0">
                <a:solidFill>
                  <a:srgbClr val="0000FF"/>
                </a:solidFill>
                <a:effectLst>
                  <a:glow rad="127000">
                    <a:srgbClr val="FFFF00"/>
                  </a:glow>
                </a:effectLst>
                <a:latin typeface="Georgia" panose="02040502050405020303" pitchFamily="18" charset="0"/>
              </a:rPr>
              <a:t> make </a:t>
            </a:r>
            <a:r>
              <a:rPr lang="en-US" sz="2800" b="1" dirty="0">
                <a:solidFill>
                  <a:srgbClr val="0000FF"/>
                </a:solidFill>
                <a:effectLst>
                  <a:glow rad="127000">
                    <a:srgbClr val="FFFF00"/>
                  </a:glow>
                </a:effectLst>
                <a:latin typeface="Georgia" panose="02040502050405020303" pitchFamily="18" charset="0"/>
              </a:rPr>
              <a:t>known the </a:t>
            </a:r>
            <a:r>
              <a:rPr lang="en-US" sz="2800" b="1" dirty="0" smtClean="0">
                <a:solidFill>
                  <a:srgbClr val="0000FF"/>
                </a:solidFill>
                <a:effectLst>
                  <a:glow rad="127000">
                    <a:srgbClr val="FFFF00"/>
                  </a:glow>
                </a:effectLst>
                <a:latin typeface="Georgia" panose="02040502050405020303" pitchFamily="18" charset="0"/>
              </a:rPr>
              <a:t>laws </a:t>
            </a:r>
            <a:r>
              <a:rPr lang="en-US" sz="2800" b="1" dirty="0">
                <a:solidFill>
                  <a:srgbClr val="0000FF"/>
                </a:solidFill>
                <a:effectLst>
                  <a:glow rad="127000">
                    <a:srgbClr val="FFFF00"/>
                  </a:glow>
                </a:effectLst>
                <a:latin typeface="Georgia" panose="02040502050405020303" pitchFamily="18" charset="0"/>
              </a:rPr>
              <a:t>of Elohim and His </a:t>
            </a:r>
            <a:r>
              <a:rPr lang="en-US" sz="2800" b="1" dirty="0" err="1">
                <a:solidFill>
                  <a:srgbClr val="0000FF"/>
                </a:solidFill>
                <a:effectLst>
                  <a:glow rad="127000">
                    <a:srgbClr val="FFFF00"/>
                  </a:glow>
                </a:effectLst>
                <a:latin typeface="Georgia" panose="02040502050405020303" pitchFamily="18" charset="0"/>
              </a:rPr>
              <a:t>Torot</a:t>
            </a:r>
            <a:r>
              <a:rPr lang="en-US" sz="2800" b="1" dirty="0" smtClean="0">
                <a:solidFill>
                  <a:srgbClr val="0000FF"/>
                </a:solidFill>
                <a:effectLst>
                  <a:glow rad="127000">
                    <a:srgbClr val="FFFF00"/>
                  </a:glow>
                </a:effectLst>
                <a:latin typeface="Georgia" panose="02040502050405020303" pitchFamily="18" charset="0"/>
              </a:rPr>
              <a:t>.”</a:t>
            </a:r>
            <a:br>
              <a:rPr lang="en-US" sz="2800" b="1" dirty="0" smtClean="0">
                <a:solidFill>
                  <a:srgbClr val="0000FF"/>
                </a:solidFill>
                <a:effectLst>
                  <a:glow rad="127000">
                    <a:srgbClr val="FFFF00"/>
                  </a:glow>
                </a:effectLst>
                <a:latin typeface="Georgia" panose="02040502050405020303" pitchFamily="18" charset="0"/>
              </a:rPr>
            </a:br>
            <a:r>
              <a:rPr lang="en-US" sz="2800" b="1" dirty="0" smtClean="0">
                <a:solidFill>
                  <a:srgbClr val="0000FF"/>
                </a:solidFill>
                <a:effectLst>
                  <a:glow rad="127000">
                    <a:srgbClr val="FFFF00"/>
                  </a:glow>
                </a:effectLst>
                <a:latin typeface="Georgia" panose="02040502050405020303" pitchFamily="18" charset="0"/>
              </a:rPr>
              <a:t/>
            </a:r>
            <a:br>
              <a:rPr lang="en-US" sz="2800" b="1" dirty="0" smtClean="0">
                <a:solidFill>
                  <a:srgbClr val="0000FF"/>
                </a:solidFill>
                <a:effectLst>
                  <a:glow rad="127000">
                    <a:srgbClr val="FFFF00"/>
                  </a:glow>
                </a:effectLst>
                <a:latin typeface="Georgia" panose="02040502050405020303" pitchFamily="18" charset="0"/>
              </a:rPr>
            </a:br>
            <a:r>
              <a:rPr lang="en-US" sz="2800" b="1" dirty="0" smtClean="0">
                <a:solidFill>
                  <a:srgbClr val="0000FF"/>
                </a:solidFill>
                <a:effectLst>
                  <a:glow rad="127000">
                    <a:srgbClr val="FFFF00"/>
                  </a:glow>
                </a:effectLst>
                <a:latin typeface="Georgia" panose="02040502050405020303" pitchFamily="18" charset="0"/>
              </a:rPr>
              <a:t>(statutes </a:t>
            </a:r>
            <a:r>
              <a:rPr lang="en-US" sz="2800" dirty="0" smtClean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H270</a:t>
            </a:r>
            <a:r>
              <a:rPr lang="en-US" sz="2800" u="sng" dirty="0" smtClean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6</a:t>
            </a:r>
            <a:r>
              <a:rPr lang="en-US" sz="2800" dirty="0" smtClean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, and </a:t>
            </a:r>
            <a:r>
              <a:rPr lang="en-US" sz="2800" b="1" dirty="0" smtClean="0">
                <a:solidFill>
                  <a:srgbClr val="0000FF"/>
                </a:solidFill>
                <a:effectLst>
                  <a:glow rad="127000">
                    <a:srgbClr val="FFFF00"/>
                  </a:glow>
                </a:effectLst>
                <a:latin typeface="Georgia" panose="02040502050405020303" pitchFamily="18" charset="0"/>
              </a:rPr>
              <a:t>Laws</a:t>
            </a:r>
            <a:r>
              <a:rPr lang="en-US" sz="2800" dirty="0" smtClean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 H8451)</a:t>
            </a:r>
            <a:br>
              <a:rPr lang="en-US" sz="2800" dirty="0" smtClean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</a:br>
            <a:endParaRPr lang="en-US" sz="2800" dirty="0" smtClean="0"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  <a:p>
            <a:pPr algn="ctr"/>
            <a:r>
              <a:rPr lang="en-US" sz="2800" dirty="0" smtClean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Clearly, Mosheh knew about 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Georgia" panose="02040502050405020303" pitchFamily="18" charset="0"/>
              </a:rPr>
              <a:t>Yahuah’s Order of Righteousness  </a:t>
            </a:r>
            <a:r>
              <a:rPr lang="en-US" sz="2800" dirty="0" smtClean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which existed long before creation. </a:t>
            </a:r>
            <a:br>
              <a:rPr lang="en-US" sz="2800" dirty="0" smtClean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</a:br>
            <a:r>
              <a:rPr lang="en-US" sz="2800" dirty="0" smtClean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It was these same statutes and laws that in a short time, Mosheh would write down in the </a:t>
            </a:r>
            <a:r>
              <a:rPr lang="en-US" sz="2800" b="1" u="sng" dirty="0" smtClean="0">
                <a:solidFill>
                  <a:srgbClr val="0000FF"/>
                </a:solidFill>
                <a:effectLst/>
                <a:latin typeface="Georgia" panose="02040502050405020303" pitchFamily="18" charset="0"/>
              </a:rPr>
              <a:t>Book of the Covenant</a:t>
            </a:r>
            <a:r>
              <a:rPr lang="en-US" sz="2800" b="1" dirty="0" smtClean="0">
                <a:solidFill>
                  <a:srgbClr val="0000FF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even </a:t>
            </a:r>
            <a:r>
              <a:rPr lang="en-US" sz="2800" b="1" u="sng" dirty="0" smtClean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BEFORE</a:t>
            </a:r>
            <a:r>
              <a:rPr lang="en-US" sz="2800" dirty="0" smtClean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 receiving the </a:t>
            </a:r>
            <a:r>
              <a:rPr lang="en-US" sz="2800" b="1" dirty="0" smtClean="0">
                <a:solidFill>
                  <a:srgbClr val="0000FF"/>
                </a:solidFill>
                <a:effectLst/>
                <a:latin typeface="Georgia" panose="02040502050405020303" pitchFamily="18" charset="0"/>
              </a:rPr>
              <a:t>Tablets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Georgia" panose="02040502050405020303" pitchFamily="18" charset="0"/>
              </a:rPr>
              <a:t> from </a:t>
            </a:r>
            <a:r>
              <a:rPr lang="en-US" sz="2800" b="1" dirty="0" smtClean="0">
                <a:solidFill>
                  <a:srgbClr val="0000FF"/>
                </a:solidFill>
                <a:effectLst/>
                <a:latin typeface="Georgia" panose="02040502050405020303" pitchFamily="18" charset="0"/>
              </a:rPr>
              <a:t>Yahuah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on the Mount!</a:t>
            </a:r>
          </a:p>
          <a:p>
            <a:pPr algn="ctr"/>
            <a:endParaRPr lang="en-US" sz="28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algn="ctr"/>
            <a:r>
              <a:rPr lang="en-US" sz="2800" dirty="0" smtClean="0">
                <a:solidFill>
                  <a:srgbClr val="C00000"/>
                </a:solidFill>
                <a:effectLst/>
                <a:latin typeface="Georgia" panose="02040502050405020303" pitchFamily="18" charset="0"/>
              </a:rPr>
              <a:t/>
            </a:r>
            <a:br>
              <a:rPr lang="en-US" sz="2800" dirty="0" smtClean="0">
                <a:solidFill>
                  <a:srgbClr val="C00000"/>
                </a:solidFill>
                <a:effectLst/>
                <a:latin typeface="Georgia" panose="02040502050405020303" pitchFamily="18" charset="0"/>
              </a:rPr>
            </a:br>
            <a:endParaRPr lang="en-CA" sz="2800" dirty="0">
              <a:solidFill>
                <a:srgbClr val="C00000"/>
              </a:solidFill>
              <a:effectLst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208104" y="1789043"/>
            <a:ext cx="785192" cy="0"/>
          </a:xfrm>
          <a:prstGeom prst="line">
            <a:avLst/>
          </a:prstGeom>
          <a:ln w="76200">
            <a:solidFill>
              <a:srgbClr val="4AFCFC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9524999" y="1789043"/>
            <a:ext cx="1030358" cy="0"/>
          </a:xfrm>
          <a:prstGeom prst="line">
            <a:avLst/>
          </a:prstGeom>
          <a:ln w="76200">
            <a:solidFill>
              <a:srgbClr val="4AFCFC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47357" y="1664898"/>
            <a:ext cx="1350477" cy="1371618"/>
          </a:xfrm>
          <a:prstGeom prst="rect">
            <a:avLst/>
          </a:prstGeom>
        </p:spPr>
      </p:pic>
      <p:sp>
        <p:nvSpPr>
          <p:cNvPr id="7" name="Bent Arrow 6"/>
          <p:cNvSpPr/>
          <p:nvPr/>
        </p:nvSpPr>
        <p:spPr>
          <a:xfrm flipV="1">
            <a:off x="9949685" y="1858050"/>
            <a:ext cx="686686" cy="807511"/>
          </a:xfrm>
          <a:prstGeom prst="bentArrow">
            <a:avLst>
              <a:gd name="adj1" fmla="val 19975"/>
              <a:gd name="adj2" fmla="val 32991"/>
              <a:gd name="adj3" fmla="val 36065"/>
              <a:gd name="adj4" fmla="val 43750"/>
            </a:avLst>
          </a:prstGeom>
          <a:gradFill flip="none" rotWithShape="1">
            <a:gsLst>
              <a:gs pos="3000">
                <a:srgbClr val="0000FF"/>
              </a:gs>
              <a:gs pos="65000">
                <a:srgbClr val="FFFF00"/>
              </a:gs>
              <a:gs pos="100000">
                <a:srgbClr val="00FF00"/>
              </a:gs>
            </a:gsLst>
            <a:lin ang="10800000" scaled="1"/>
            <a:tileRect/>
          </a:gradFill>
          <a:ln>
            <a:solidFill>
              <a:srgbClr val="0000FF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105" y="5058698"/>
            <a:ext cx="10756490" cy="15041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u="sng" dirty="0">
                <a:solidFill>
                  <a:srgbClr val="C00000"/>
                </a:solidFill>
                <a:latin typeface="Georgia" panose="02040502050405020303" pitchFamily="18" charset="0"/>
              </a:rPr>
              <a:t>Please </a:t>
            </a:r>
            <a:r>
              <a:rPr lang="en-US" sz="2800" b="1" u="sng" dirty="0" smtClean="0">
                <a:solidFill>
                  <a:srgbClr val="C00000"/>
                </a:solidFill>
                <a:latin typeface="Georgia" panose="02040502050405020303" pitchFamily="18" charset="0"/>
              </a:rPr>
              <a:t>note</a:t>
            </a:r>
            <a:r>
              <a:rPr lang="en-US" sz="28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:  the </a:t>
            </a:r>
            <a:r>
              <a:rPr lang="en-US" sz="2800" b="1" u="sng" dirty="0">
                <a:solidFill>
                  <a:srgbClr val="C00000"/>
                </a:solidFill>
                <a:latin typeface="Georgia" panose="02040502050405020303" pitchFamily="18" charset="0"/>
              </a:rPr>
              <a:t>Book of the Law</a:t>
            </a:r>
            <a:r>
              <a:rPr lang="en-US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, </a:t>
            </a:r>
            <a:r>
              <a:rPr lang="en-US" sz="28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- </a:t>
            </a:r>
            <a:r>
              <a:rPr lang="en-US" sz="28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the </a:t>
            </a:r>
            <a:r>
              <a:rPr lang="en-US" sz="2800" dirty="0">
                <a:solidFill>
                  <a:srgbClr val="C00000"/>
                </a:solidFill>
                <a:latin typeface="Georgia" panose="02040502050405020303" pitchFamily="18" charset="0"/>
              </a:rPr>
              <a:t>Aharonic Priesthood, </a:t>
            </a:r>
            <a:r>
              <a:rPr lang="en-US" sz="2800" dirty="0" smtClean="0">
                <a:solidFill>
                  <a:srgbClr val="C00000"/>
                </a:solidFill>
                <a:latin typeface="Georgia" panose="02040502050405020303" pitchFamily="18" charset="0"/>
              </a:rPr>
              <a:t/>
            </a:r>
            <a:br>
              <a:rPr lang="en-US" sz="2800" dirty="0" smtClean="0">
                <a:solidFill>
                  <a:srgbClr val="C00000"/>
                </a:solidFill>
                <a:latin typeface="Georgia" panose="02040502050405020303" pitchFamily="18" charset="0"/>
              </a:rPr>
            </a:br>
            <a:r>
              <a:rPr lang="en-US" sz="28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the </a:t>
            </a:r>
            <a:r>
              <a:rPr lang="en-US" sz="2800" dirty="0">
                <a:solidFill>
                  <a:srgbClr val="C00000"/>
                </a:solidFill>
                <a:latin typeface="Georgia" panose="02040502050405020303" pitchFamily="18" charset="0"/>
              </a:rPr>
              <a:t>Temple services and the </a:t>
            </a:r>
            <a:r>
              <a:rPr lang="en-US" sz="2800" u="sng" dirty="0">
                <a:solidFill>
                  <a:srgbClr val="C00000"/>
                </a:solidFill>
                <a:latin typeface="Georgia" panose="02040502050405020303" pitchFamily="18" charset="0"/>
              </a:rPr>
              <a:t>substantial increase of </a:t>
            </a:r>
            <a:br>
              <a:rPr lang="en-US" sz="2800" u="sng" dirty="0">
                <a:solidFill>
                  <a:srgbClr val="C00000"/>
                </a:solidFill>
                <a:latin typeface="Georgia" panose="02040502050405020303" pitchFamily="18" charset="0"/>
              </a:rPr>
            </a:br>
            <a:r>
              <a:rPr lang="en-US" sz="2800" u="sng" dirty="0">
                <a:solidFill>
                  <a:srgbClr val="C00000"/>
                </a:solidFill>
                <a:latin typeface="Georgia" panose="02040502050405020303" pitchFamily="18" charset="0"/>
              </a:rPr>
              <a:t>sacrifices</a:t>
            </a:r>
            <a:r>
              <a:rPr lang="en-US" sz="2800" dirty="0">
                <a:solidFill>
                  <a:srgbClr val="C00000"/>
                </a:solidFill>
                <a:latin typeface="Georgia" panose="02040502050405020303" pitchFamily="18" charset="0"/>
              </a:rPr>
              <a:t> with oblations, did not exist yet!</a:t>
            </a:r>
            <a:endParaRPr lang="en-CA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241536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93101" y="634469"/>
            <a:ext cx="3293707" cy="585840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CA" b="1" dirty="0" smtClean="0">
                <a:solidFill>
                  <a:srgbClr val="C00000"/>
                </a:solidFill>
              </a:rPr>
              <a:t>1</a:t>
            </a:r>
            <a:r>
              <a:rPr lang="en-CA" b="1" baseline="30000" dirty="0" smtClean="0">
                <a:solidFill>
                  <a:srgbClr val="C00000"/>
                </a:solidFill>
              </a:rPr>
              <a:t>st</a:t>
            </a:r>
            <a:r>
              <a:rPr lang="en-CA" b="1" dirty="0" smtClean="0">
                <a:solidFill>
                  <a:srgbClr val="C00000"/>
                </a:solidFill>
              </a:rPr>
              <a:t> </a:t>
            </a:r>
            <a:r>
              <a:rPr lang="en-CA" b="1" dirty="0" smtClean="0">
                <a:solidFill>
                  <a:schemeClr val="tx1"/>
                </a:solidFill>
              </a:rPr>
              <a:t> 						3</a:t>
            </a:r>
            <a:br>
              <a:rPr lang="en-CA" b="1" dirty="0" smtClean="0">
                <a:solidFill>
                  <a:schemeClr val="tx1"/>
                </a:solidFill>
              </a:rPr>
            </a:br>
            <a:r>
              <a:rPr lang="en-CA" b="1" dirty="0" smtClean="0">
                <a:solidFill>
                  <a:srgbClr val="C00000"/>
                </a:solidFill>
              </a:rPr>
              <a:t>2</a:t>
            </a:r>
            <a:r>
              <a:rPr lang="en-CA" b="1" baseline="30000" dirty="0" smtClean="0">
                <a:solidFill>
                  <a:srgbClr val="C00000"/>
                </a:solidFill>
              </a:rPr>
              <a:t>nd</a:t>
            </a:r>
            <a:r>
              <a:rPr lang="en-CA" b="1" dirty="0" smtClean="0">
                <a:solidFill>
                  <a:srgbClr val="C00000"/>
                </a:solidFill>
              </a:rPr>
              <a:t> </a:t>
            </a:r>
            <a:r>
              <a:rPr lang="en-CA" b="1" dirty="0" smtClean="0">
                <a:solidFill>
                  <a:schemeClr val="tx1"/>
                </a:solidFill>
              </a:rPr>
              <a:t> 						4</a:t>
            </a:r>
            <a:br>
              <a:rPr lang="en-CA" b="1" dirty="0" smtClean="0">
                <a:solidFill>
                  <a:schemeClr val="tx1"/>
                </a:solidFill>
              </a:rPr>
            </a:br>
            <a:r>
              <a:rPr lang="en-CA" b="1" dirty="0" smtClean="0">
                <a:solidFill>
                  <a:srgbClr val="C00000"/>
                </a:solidFill>
              </a:rPr>
              <a:t>3</a:t>
            </a:r>
            <a:r>
              <a:rPr lang="en-CA" b="1" baseline="30000" dirty="0" smtClean="0">
                <a:solidFill>
                  <a:srgbClr val="C00000"/>
                </a:solidFill>
              </a:rPr>
              <a:t>rd</a:t>
            </a:r>
            <a:r>
              <a:rPr lang="en-CA" b="1" dirty="0" smtClean="0">
                <a:solidFill>
                  <a:schemeClr val="tx1"/>
                </a:solidFill>
              </a:rPr>
              <a:t>  						</a:t>
            </a:r>
            <a:r>
              <a:rPr lang="en-CA" b="1" dirty="0" smtClean="0">
                <a:solidFill>
                  <a:schemeClr val="tx1"/>
                </a:solidFill>
                <a:effectLst/>
              </a:rPr>
              <a:t>5</a:t>
            </a:r>
            <a:br>
              <a:rPr lang="en-CA" b="1" dirty="0" smtClean="0">
                <a:solidFill>
                  <a:schemeClr val="tx1"/>
                </a:solidFill>
                <a:effectLst/>
              </a:rPr>
            </a:br>
            <a:r>
              <a:rPr lang="en-CA" b="1" dirty="0" smtClean="0">
                <a:solidFill>
                  <a:srgbClr val="C00000"/>
                </a:solidFill>
              </a:rPr>
              <a:t>4</a:t>
            </a:r>
            <a:r>
              <a:rPr lang="en-CA" b="1" baseline="30000" dirty="0" smtClean="0">
                <a:solidFill>
                  <a:srgbClr val="C00000"/>
                </a:solidFill>
              </a:rPr>
              <a:t>th</a:t>
            </a:r>
            <a:r>
              <a:rPr lang="en-CA" b="1" dirty="0" smtClean="0">
                <a:solidFill>
                  <a:schemeClr val="tx1"/>
                </a:solidFill>
              </a:rPr>
              <a:t>  		 		        	</a:t>
            </a:r>
            <a:r>
              <a:rPr lang="en-CA" b="1" dirty="0" smtClean="0">
                <a:solidFill>
                  <a:schemeClr val="tx1"/>
                </a:solidFill>
                <a:effectLst/>
              </a:rPr>
              <a:t>6</a:t>
            </a:r>
            <a:br>
              <a:rPr lang="en-CA" b="1" dirty="0" smtClean="0">
                <a:solidFill>
                  <a:schemeClr val="tx1"/>
                </a:solidFill>
                <a:effectLst/>
              </a:rPr>
            </a:br>
            <a:r>
              <a:rPr lang="en-CA" b="1" dirty="0" smtClean="0">
                <a:solidFill>
                  <a:srgbClr val="C00000"/>
                </a:solidFill>
              </a:rPr>
              <a:t>5</a:t>
            </a:r>
            <a:r>
              <a:rPr lang="en-CA" b="1" baseline="30000" dirty="0" smtClean="0">
                <a:solidFill>
                  <a:srgbClr val="C00000"/>
                </a:solidFill>
              </a:rPr>
              <a:t>th</a:t>
            </a:r>
            <a:r>
              <a:rPr lang="en-CA" b="1" dirty="0" smtClean="0">
                <a:solidFill>
                  <a:srgbClr val="C00000"/>
                </a:solidFill>
              </a:rPr>
              <a:t> </a:t>
            </a:r>
            <a:r>
              <a:rPr lang="en-CA" b="1" dirty="0" smtClean="0">
                <a:solidFill>
                  <a:schemeClr val="tx1"/>
                </a:solidFill>
              </a:rPr>
              <a:t> 		     		 		7</a:t>
            </a:r>
            <a:br>
              <a:rPr lang="en-CA" b="1" dirty="0" smtClean="0">
                <a:solidFill>
                  <a:schemeClr val="tx1"/>
                </a:solidFill>
              </a:rPr>
            </a:br>
            <a:r>
              <a:rPr lang="en-CA" b="1" dirty="0" smtClean="0">
                <a:solidFill>
                  <a:srgbClr val="C00000"/>
                </a:solidFill>
              </a:rPr>
              <a:t>6</a:t>
            </a:r>
            <a:r>
              <a:rPr lang="en-CA" b="1" baseline="30000" dirty="0" smtClean="0">
                <a:solidFill>
                  <a:srgbClr val="C00000"/>
                </a:solidFill>
              </a:rPr>
              <a:t>th</a:t>
            </a:r>
            <a:r>
              <a:rPr lang="en-CA" b="1" dirty="0" smtClean="0">
                <a:solidFill>
                  <a:srgbClr val="C00000"/>
                </a:solidFill>
              </a:rPr>
              <a:t> </a:t>
            </a:r>
            <a:r>
              <a:rPr lang="en-CA" b="1" dirty="0" smtClean="0">
                <a:solidFill>
                  <a:schemeClr val="tx1"/>
                </a:solidFill>
              </a:rPr>
              <a:t>    					8</a:t>
            </a:r>
            <a:br>
              <a:rPr lang="en-CA" b="1" dirty="0" smtClean="0">
                <a:solidFill>
                  <a:schemeClr val="tx1"/>
                </a:solidFill>
              </a:rPr>
            </a:br>
            <a:r>
              <a:rPr lang="en-CA" b="1" u="sng" dirty="0" smtClean="0">
                <a:solidFill>
                  <a:srgbClr val="0000FF"/>
                </a:solidFill>
              </a:rPr>
              <a:t>7</a:t>
            </a:r>
            <a:r>
              <a:rPr lang="en-CA" b="1" u="sng" baseline="30000" dirty="0" smtClean="0">
                <a:solidFill>
                  <a:srgbClr val="0000FF"/>
                </a:solidFill>
              </a:rPr>
              <a:t>th</a:t>
            </a:r>
            <a:r>
              <a:rPr lang="en-CA" b="1" u="sng" dirty="0" smtClean="0">
                <a:solidFill>
                  <a:srgbClr val="0000FF"/>
                </a:solidFill>
              </a:rPr>
              <a:t>  	 					9</a:t>
            </a:r>
            <a:r>
              <a:rPr lang="en-CA" b="1" u="sng" baseline="30000" dirty="0" smtClean="0">
                <a:solidFill>
                  <a:srgbClr val="0000FF"/>
                </a:solidFill>
              </a:rPr>
              <a:t> </a:t>
            </a:r>
            <a:r>
              <a:rPr lang="en-CA" u="sng" dirty="0" smtClean="0">
                <a:solidFill>
                  <a:srgbClr val="0000FF"/>
                </a:solidFill>
              </a:rPr>
              <a:t> </a:t>
            </a:r>
            <a:r>
              <a:rPr lang="en-CA" sz="2000" b="1" dirty="0" smtClean="0">
                <a:solidFill>
                  <a:srgbClr val="C00000"/>
                </a:solidFill>
              </a:rPr>
              <a:t>1</a:t>
            </a:r>
            <a:r>
              <a:rPr lang="en-CA" sz="2000" b="1" baseline="30000" dirty="0" smtClean="0">
                <a:solidFill>
                  <a:srgbClr val="C00000"/>
                </a:solidFill>
              </a:rPr>
              <a:t>st</a:t>
            </a:r>
            <a:r>
              <a:rPr lang="en-CA" sz="2000" b="1" dirty="0" smtClean="0">
                <a:solidFill>
                  <a:srgbClr val="C00000"/>
                </a:solidFill>
              </a:rPr>
              <a:t> </a:t>
            </a:r>
            <a:r>
              <a:rPr lang="en-CA" sz="2000" b="1" baseline="30000" dirty="0">
                <a:solidFill>
                  <a:srgbClr val="C00000"/>
                </a:solidFill>
              </a:rPr>
              <a:t>	</a:t>
            </a:r>
            <a:r>
              <a:rPr lang="en-CA" sz="2000" b="1" dirty="0">
                <a:solidFill>
                  <a:srgbClr val="C00000"/>
                </a:solidFill>
              </a:rPr>
              <a:t> 					</a:t>
            </a:r>
            <a:r>
              <a:rPr lang="en-CA" sz="2000" b="1" dirty="0" smtClean="0">
                <a:solidFill>
                  <a:schemeClr val="tx1"/>
                </a:solidFill>
              </a:rPr>
              <a:t>10     </a:t>
            </a:r>
            <a:r>
              <a:rPr lang="en-CA" b="1" dirty="0">
                <a:solidFill>
                  <a:schemeClr val="tx1"/>
                </a:solidFill>
              </a:rPr>
              <a:t/>
            </a:r>
            <a:br>
              <a:rPr lang="en-CA" b="1" dirty="0">
                <a:solidFill>
                  <a:schemeClr val="tx1"/>
                </a:solidFill>
              </a:rPr>
            </a:br>
            <a:r>
              <a:rPr lang="en-CA" b="1" dirty="0" smtClean="0">
                <a:solidFill>
                  <a:srgbClr val="C00000"/>
                </a:solidFill>
              </a:rPr>
              <a:t>2</a:t>
            </a:r>
            <a:r>
              <a:rPr lang="en-CA" b="1" baseline="30000" dirty="0" smtClean="0">
                <a:solidFill>
                  <a:srgbClr val="C00000"/>
                </a:solidFill>
              </a:rPr>
              <a:t>nd</a:t>
            </a:r>
            <a:r>
              <a:rPr lang="en-CA" b="1" dirty="0" smtClean="0">
                <a:solidFill>
                  <a:srgbClr val="C00000"/>
                </a:solidFill>
              </a:rPr>
              <a:t> </a:t>
            </a:r>
            <a:r>
              <a:rPr lang="en-CA" b="1" baseline="30000" dirty="0" smtClean="0">
                <a:solidFill>
                  <a:srgbClr val="C00000"/>
                </a:solidFill>
              </a:rPr>
              <a:t> </a:t>
            </a:r>
            <a:r>
              <a:rPr lang="en-CA" b="1" dirty="0" smtClean="0">
                <a:solidFill>
                  <a:schemeClr val="tx1"/>
                </a:solidFill>
              </a:rPr>
              <a:t> </a:t>
            </a:r>
            <a:r>
              <a:rPr lang="en-CA" b="1" dirty="0">
                <a:solidFill>
                  <a:schemeClr val="tx1"/>
                </a:solidFill>
              </a:rPr>
              <a:t>						</a:t>
            </a:r>
            <a:r>
              <a:rPr lang="en-CA" b="1" dirty="0" smtClean="0">
                <a:solidFill>
                  <a:schemeClr val="tx1"/>
                </a:solidFill>
              </a:rPr>
              <a:t>11</a:t>
            </a:r>
            <a:r>
              <a:rPr lang="en-CA" b="1" dirty="0">
                <a:solidFill>
                  <a:schemeClr val="tx1"/>
                </a:solidFill>
              </a:rPr>
              <a:t/>
            </a:r>
            <a:br>
              <a:rPr lang="en-CA" b="1" dirty="0">
                <a:solidFill>
                  <a:schemeClr val="tx1"/>
                </a:solidFill>
              </a:rPr>
            </a:br>
            <a:r>
              <a:rPr lang="en-CA" b="1" dirty="0" smtClean="0">
                <a:solidFill>
                  <a:srgbClr val="C00000"/>
                </a:solidFill>
              </a:rPr>
              <a:t>3</a:t>
            </a:r>
            <a:r>
              <a:rPr lang="en-CA" b="1" baseline="30000" dirty="0" smtClean="0">
                <a:solidFill>
                  <a:srgbClr val="C00000"/>
                </a:solidFill>
              </a:rPr>
              <a:t>rd</a:t>
            </a:r>
            <a:r>
              <a:rPr lang="en-CA" b="1" dirty="0" smtClean="0">
                <a:solidFill>
                  <a:srgbClr val="C00000"/>
                </a:solidFill>
              </a:rPr>
              <a:t> </a:t>
            </a:r>
            <a:r>
              <a:rPr lang="en-CA" b="1" dirty="0" smtClean="0">
                <a:solidFill>
                  <a:schemeClr val="tx1"/>
                </a:solidFill>
              </a:rPr>
              <a:t>  </a:t>
            </a:r>
            <a:r>
              <a:rPr lang="en-CA" b="1" dirty="0">
                <a:solidFill>
                  <a:schemeClr val="tx1"/>
                </a:solidFill>
              </a:rPr>
              <a:t>						</a:t>
            </a:r>
            <a:r>
              <a:rPr lang="en-CA" b="1" dirty="0" smtClean="0">
                <a:solidFill>
                  <a:schemeClr val="tx1"/>
                </a:solidFill>
              </a:rPr>
              <a:t>12</a:t>
            </a:r>
            <a:r>
              <a:rPr lang="en-CA" b="1" dirty="0">
                <a:solidFill>
                  <a:schemeClr val="tx1"/>
                </a:solidFill>
              </a:rPr>
              <a:t/>
            </a:r>
            <a:br>
              <a:rPr lang="en-CA" b="1" dirty="0">
                <a:solidFill>
                  <a:schemeClr val="tx1"/>
                </a:solidFill>
              </a:rPr>
            </a:br>
            <a:r>
              <a:rPr lang="en-CA" b="1" dirty="0" smtClean="0">
                <a:solidFill>
                  <a:srgbClr val="C00000"/>
                </a:solidFill>
              </a:rPr>
              <a:t>4</a:t>
            </a:r>
            <a:r>
              <a:rPr lang="en-CA" b="1" baseline="30000" dirty="0" smtClean="0">
                <a:solidFill>
                  <a:srgbClr val="C00000"/>
                </a:solidFill>
              </a:rPr>
              <a:t>th</a:t>
            </a:r>
            <a:r>
              <a:rPr lang="en-CA" b="1" dirty="0" smtClean="0">
                <a:solidFill>
                  <a:srgbClr val="0000FF"/>
                </a:solidFill>
              </a:rPr>
              <a:t>  </a:t>
            </a:r>
            <a:r>
              <a:rPr lang="en-CA" b="1" dirty="0">
                <a:solidFill>
                  <a:srgbClr val="0000FF"/>
                </a:solidFill>
              </a:rPr>
              <a:t>						</a:t>
            </a:r>
            <a:r>
              <a:rPr lang="en-CA" b="1" dirty="0" smtClean="0">
                <a:solidFill>
                  <a:schemeClr val="tx1"/>
                </a:solidFill>
              </a:rPr>
              <a:t>13</a:t>
            </a:r>
            <a:br>
              <a:rPr lang="en-CA" b="1" dirty="0" smtClean="0">
                <a:solidFill>
                  <a:schemeClr val="tx1"/>
                </a:solidFill>
              </a:rPr>
            </a:br>
            <a:r>
              <a:rPr lang="en-CA" b="1" dirty="0" smtClean="0">
                <a:solidFill>
                  <a:srgbClr val="C00000"/>
                </a:solidFill>
              </a:rPr>
              <a:t>5</a:t>
            </a:r>
            <a:r>
              <a:rPr lang="en-CA" b="1" baseline="30000" dirty="0" smtClean="0">
                <a:solidFill>
                  <a:srgbClr val="C00000"/>
                </a:solidFill>
              </a:rPr>
              <a:t>th</a:t>
            </a:r>
            <a:r>
              <a:rPr lang="en-CA" b="1" dirty="0" smtClean="0">
                <a:solidFill>
                  <a:srgbClr val="C00000"/>
                </a:solidFill>
              </a:rPr>
              <a:t> </a:t>
            </a:r>
            <a:r>
              <a:rPr lang="en-CA" b="1" dirty="0" smtClean="0">
                <a:solidFill>
                  <a:schemeClr val="tx1"/>
                </a:solidFill>
              </a:rPr>
              <a:t> 						14</a:t>
            </a:r>
            <a:br>
              <a:rPr lang="en-CA" b="1" dirty="0" smtClean="0">
                <a:solidFill>
                  <a:schemeClr val="tx1"/>
                </a:solidFill>
              </a:rPr>
            </a:br>
            <a:r>
              <a:rPr lang="en-CA" b="1" dirty="0" smtClean="0">
                <a:solidFill>
                  <a:srgbClr val="C00000"/>
                </a:solidFill>
              </a:rPr>
              <a:t>6</a:t>
            </a:r>
            <a:r>
              <a:rPr lang="en-CA" b="1" baseline="30000" dirty="0" smtClean="0">
                <a:solidFill>
                  <a:srgbClr val="C00000"/>
                </a:solidFill>
              </a:rPr>
              <a:t>th</a:t>
            </a:r>
            <a:r>
              <a:rPr lang="en-CA" b="1" dirty="0" smtClean="0">
                <a:solidFill>
                  <a:schemeClr val="tx1"/>
                </a:solidFill>
              </a:rPr>
              <a:t>  						</a:t>
            </a:r>
            <a:r>
              <a:rPr lang="en-CA" b="1" dirty="0" smtClean="0">
                <a:solidFill>
                  <a:schemeClr val="tx1"/>
                </a:solidFill>
                <a:effectLst>
                  <a:glow rad="304800">
                    <a:srgbClr val="FFFF00"/>
                  </a:glow>
                </a:effectLst>
              </a:rPr>
              <a:t>15</a:t>
            </a:r>
            <a:r>
              <a:rPr lang="en-CA" b="1" dirty="0" smtClean="0">
                <a:solidFill>
                  <a:schemeClr val="tx1"/>
                </a:solidFill>
              </a:rPr>
              <a:t/>
            </a:r>
            <a:br>
              <a:rPr lang="en-CA" b="1" dirty="0" smtClean="0">
                <a:solidFill>
                  <a:schemeClr val="tx1"/>
                </a:solidFill>
              </a:rPr>
            </a:br>
            <a:r>
              <a:rPr lang="en-CA" b="1" u="sng" dirty="0" smtClean="0">
                <a:solidFill>
                  <a:srgbClr val="0000FF"/>
                </a:solidFill>
              </a:rPr>
              <a:t>7</a:t>
            </a:r>
            <a:r>
              <a:rPr lang="en-CA" b="1" u="sng" baseline="30000" dirty="0" smtClean="0">
                <a:solidFill>
                  <a:srgbClr val="0000FF"/>
                </a:solidFill>
              </a:rPr>
              <a:t>th</a:t>
            </a:r>
            <a:r>
              <a:rPr lang="en-CA" b="1" u="sng" dirty="0" smtClean="0">
                <a:solidFill>
                  <a:srgbClr val="0000FF"/>
                </a:solidFill>
              </a:rPr>
              <a:t>  						16</a:t>
            </a:r>
            <a:br>
              <a:rPr lang="en-CA" b="1" u="sng" dirty="0" smtClean="0">
                <a:solidFill>
                  <a:srgbClr val="0000FF"/>
                </a:solidFill>
              </a:rPr>
            </a:br>
            <a:r>
              <a:rPr lang="en-CA" sz="2000" b="1" dirty="0">
                <a:solidFill>
                  <a:srgbClr val="C00000"/>
                </a:solidFill>
              </a:rPr>
              <a:t>1</a:t>
            </a:r>
            <a:r>
              <a:rPr lang="en-CA" sz="2000" b="1" baseline="30000" dirty="0">
                <a:solidFill>
                  <a:srgbClr val="C00000"/>
                </a:solidFill>
              </a:rPr>
              <a:t>st</a:t>
            </a:r>
            <a:r>
              <a:rPr lang="en-CA" sz="2000" b="1" dirty="0">
                <a:solidFill>
                  <a:srgbClr val="C00000"/>
                </a:solidFill>
              </a:rPr>
              <a:t> </a:t>
            </a:r>
            <a:r>
              <a:rPr lang="en-CA" sz="2000" b="1" baseline="30000" dirty="0">
                <a:solidFill>
                  <a:srgbClr val="C00000"/>
                </a:solidFill>
              </a:rPr>
              <a:t>	</a:t>
            </a:r>
            <a:r>
              <a:rPr lang="en-CA" sz="2000" b="1" dirty="0">
                <a:solidFill>
                  <a:srgbClr val="C00000"/>
                </a:solidFill>
              </a:rPr>
              <a:t> 				</a:t>
            </a:r>
            <a:r>
              <a:rPr lang="en-CA" sz="2000" b="1" dirty="0" smtClean="0">
                <a:solidFill>
                  <a:srgbClr val="00FF00"/>
                </a:solidFill>
              </a:rPr>
              <a:t>(1)</a:t>
            </a:r>
            <a:r>
              <a:rPr lang="en-CA" sz="2000" b="1" dirty="0" smtClean="0">
                <a:solidFill>
                  <a:srgbClr val="C00000"/>
                </a:solidFill>
              </a:rPr>
              <a:t>	</a:t>
            </a:r>
            <a:r>
              <a:rPr lang="en-CA" sz="2000" b="1" dirty="0" smtClean="0">
                <a:solidFill>
                  <a:schemeClr val="tx1"/>
                </a:solidFill>
              </a:rPr>
              <a:t>17     </a:t>
            </a:r>
            <a:r>
              <a:rPr lang="en-CA" b="1" dirty="0">
                <a:solidFill>
                  <a:schemeClr val="tx1"/>
                </a:solidFill>
              </a:rPr>
              <a:t/>
            </a:r>
            <a:br>
              <a:rPr lang="en-CA" b="1" dirty="0">
                <a:solidFill>
                  <a:schemeClr val="tx1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2</a:t>
            </a:r>
            <a:r>
              <a:rPr lang="en-CA" b="1" baseline="30000" dirty="0">
                <a:solidFill>
                  <a:srgbClr val="C00000"/>
                </a:solidFill>
              </a:rPr>
              <a:t>nd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baseline="30000" dirty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schemeClr val="tx1"/>
                </a:solidFill>
              </a:rPr>
              <a:t> 					</a:t>
            </a:r>
            <a:r>
              <a:rPr lang="en-CA" b="1" dirty="0" smtClean="0">
                <a:solidFill>
                  <a:srgbClr val="00FF00"/>
                </a:solidFill>
              </a:rPr>
              <a:t>(2)</a:t>
            </a:r>
            <a:r>
              <a:rPr lang="en-CA" b="1" dirty="0" smtClean="0">
                <a:solidFill>
                  <a:schemeClr val="tx1"/>
                </a:solidFill>
              </a:rPr>
              <a:t>	18</a:t>
            </a:r>
            <a:r>
              <a:rPr lang="en-CA" b="1" dirty="0">
                <a:solidFill>
                  <a:schemeClr val="tx1"/>
                </a:solidFill>
              </a:rPr>
              <a:t/>
            </a:r>
            <a:br>
              <a:rPr lang="en-CA" b="1" dirty="0">
                <a:solidFill>
                  <a:schemeClr val="tx1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3</a:t>
            </a:r>
            <a:r>
              <a:rPr lang="en-CA" b="1" baseline="30000" dirty="0">
                <a:solidFill>
                  <a:srgbClr val="C00000"/>
                </a:solidFill>
              </a:rPr>
              <a:t>rd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schemeClr val="tx1"/>
                </a:solidFill>
              </a:rPr>
              <a:t>  					</a:t>
            </a:r>
            <a:r>
              <a:rPr lang="en-CA" b="1" dirty="0" smtClean="0">
                <a:solidFill>
                  <a:srgbClr val="00FF00"/>
                </a:solidFill>
              </a:rPr>
              <a:t>(3)</a:t>
            </a:r>
            <a:r>
              <a:rPr lang="en-CA" b="1" dirty="0" smtClean="0">
                <a:solidFill>
                  <a:schemeClr val="tx1"/>
                </a:solidFill>
              </a:rPr>
              <a:t>	19</a:t>
            </a:r>
            <a:r>
              <a:rPr lang="en-CA" b="1" dirty="0">
                <a:solidFill>
                  <a:schemeClr val="tx1"/>
                </a:solidFill>
              </a:rPr>
              <a:t/>
            </a:r>
            <a:br>
              <a:rPr lang="en-CA" b="1" dirty="0">
                <a:solidFill>
                  <a:schemeClr val="tx1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4</a:t>
            </a:r>
            <a:r>
              <a:rPr lang="en-CA" b="1" baseline="30000" dirty="0">
                <a:solidFill>
                  <a:srgbClr val="C00000"/>
                </a:solidFill>
              </a:rPr>
              <a:t>th</a:t>
            </a:r>
            <a:r>
              <a:rPr lang="en-CA" b="1" dirty="0">
                <a:solidFill>
                  <a:srgbClr val="0000FF"/>
                </a:solidFill>
              </a:rPr>
              <a:t>  					</a:t>
            </a:r>
            <a:r>
              <a:rPr lang="en-CA" b="1" dirty="0" smtClean="0">
                <a:solidFill>
                  <a:srgbClr val="00FF00"/>
                </a:solidFill>
              </a:rPr>
              <a:t>(4)</a:t>
            </a:r>
            <a:r>
              <a:rPr lang="en-CA" b="1" dirty="0" smtClean="0">
                <a:solidFill>
                  <a:srgbClr val="0000FF"/>
                </a:solidFill>
              </a:rPr>
              <a:t>	</a:t>
            </a:r>
            <a:r>
              <a:rPr lang="en-CA" b="1" dirty="0" smtClean="0">
                <a:solidFill>
                  <a:schemeClr val="tx1"/>
                </a:solidFill>
              </a:rPr>
              <a:t>20</a:t>
            </a:r>
            <a:r>
              <a:rPr lang="en-CA" b="1" dirty="0">
                <a:solidFill>
                  <a:schemeClr val="tx1"/>
                </a:solidFill>
              </a:rPr>
              <a:t/>
            </a:r>
            <a:br>
              <a:rPr lang="en-CA" b="1" dirty="0">
                <a:solidFill>
                  <a:schemeClr val="tx1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5</a:t>
            </a:r>
            <a:r>
              <a:rPr lang="en-CA" b="1" baseline="30000" dirty="0">
                <a:solidFill>
                  <a:srgbClr val="C00000"/>
                </a:solidFill>
              </a:rPr>
              <a:t>th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schemeClr val="tx1"/>
                </a:solidFill>
              </a:rPr>
              <a:t> 					</a:t>
            </a:r>
            <a:r>
              <a:rPr lang="en-CA" b="1" dirty="0" smtClean="0">
                <a:solidFill>
                  <a:srgbClr val="00FF00"/>
                </a:solidFill>
              </a:rPr>
              <a:t>(5) </a:t>
            </a:r>
            <a:r>
              <a:rPr lang="en-CA" b="1" dirty="0" smtClean="0">
                <a:solidFill>
                  <a:schemeClr val="tx1"/>
                </a:solidFill>
              </a:rPr>
              <a:t>	21</a:t>
            </a:r>
            <a:br>
              <a:rPr lang="en-CA" b="1" dirty="0" smtClean="0">
                <a:solidFill>
                  <a:schemeClr val="tx1"/>
                </a:solidFill>
              </a:rPr>
            </a:br>
            <a:r>
              <a:rPr lang="en-CA" b="1" dirty="0" smtClean="0">
                <a:solidFill>
                  <a:srgbClr val="C00000"/>
                </a:solidFill>
              </a:rPr>
              <a:t>6</a:t>
            </a:r>
            <a:r>
              <a:rPr lang="en-CA" b="1" baseline="30000" dirty="0" smtClean="0">
                <a:solidFill>
                  <a:srgbClr val="C00000"/>
                </a:solidFill>
              </a:rPr>
              <a:t>th</a:t>
            </a:r>
            <a:r>
              <a:rPr lang="en-CA" b="1" dirty="0" smtClean="0">
                <a:solidFill>
                  <a:schemeClr val="tx1"/>
                </a:solidFill>
              </a:rPr>
              <a:t>  					</a:t>
            </a:r>
            <a:r>
              <a:rPr lang="en-CA" b="1" dirty="0" smtClean="0">
                <a:solidFill>
                  <a:srgbClr val="00FF00"/>
                </a:solidFill>
              </a:rPr>
              <a:t>(</a:t>
            </a:r>
            <a:r>
              <a:rPr lang="en-CA" b="1" dirty="0" smtClean="0">
                <a:solidFill>
                  <a:srgbClr val="FFFF00"/>
                </a:solidFill>
              </a:rPr>
              <a:t>6</a:t>
            </a:r>
            <a:r>
              <a:rPr lang="en-CA" b="1" dirty="0" smtClean="0">
                <a:solidFill>
                  <a:srgbClr val="00FF00"/>
                </a:solidFill>
              </a:rPr>
              <a:t>)</a:t>
            </a:r>
            <a:r>
              <a:rPr lang="en-CA" b="1" dirty="0" smtClean="0">
                <a:solidFill>
                  <a:schemeClr val="tx1"/>
                </a:solidFill>
              </a:rPr>
              <a:t>	22</a:t>
            </a:r>
            <a:br>
              <a:rPr lang="en-CA" b="1" dirty="0" smtClean="0">
                <a:solidFill>
                  <a:schemeClr val="tx1"/>
                </a:solidFill>
              </a:rPr>
            </a:br>
            <a:r>
              <a:rPr lang="en-CA" b="1" u="sng" dirty="0" smtClean="0">
                <a:solidFill>
                  <a:srgbClr val="0000FF"/>
                </a:solidFill>
              </a:rPr>
              <a:t>7</a:t>
            </a:r>
            <a:r>
              <a:rPr lang="en-CA" b="1" u="sng" baseline="30000" dirty="0" smtClean="0">
                <a:solidFill>
                  <a:srgbClr val="0000FF"/>
                </a:solidFill>
              </a:rPr>
              <a:t>th</a:t>
            </a:r>
            <a:r>
              <a:rPr lang="en-CA" b="1" u="sng" dirty="0" smtClean="0">
                <a:solidFill>
                  <a:srgbClr val="0000FF"/>
                </a:solidFill>
              </a:rPr>
              <a:t> 						</a:t>
            </a:r>
            <a:r>
              <a:rPr lang="en-CA" b="1" u="sng" dirty="0" smtClean="0">
                <a:solidFill>
                  <a:srgbClr val="0000FF"/>
                </a:solidFill>
                <a:effectLst>
                  <a:glow rad="127000">
                    <a:srgbClr val="00FF00"/>
                  </a:glow>
                </a:effectLst>
              </a:rPr>
              <a:t>23</a:t>
            </a:r>
            <a:r>
              <a:rPr lang="en-CA" b="1" dirty="0">
                <a:solidFill>
                  <a:srgbClr val="0000FF"/>
                </a:solidFill>
                <a:effectLst>
                  <a:glow rad="127000">
                    <a:srgbClr val="00FF00"/>
                  </a:glow>
                </a:effectLst>
              </a:rPr>
              <a:t/>
            </a:r>
            <a:br>
              <a:rPr lang="en-CA" b="1" dirty="0">
                <a:solidFill>
                  <a:srgbClr val="0000FF"/>
                </a:solidFill>
                <a:effectLst>
                  <a:glow rad="127000">
                    <a:srgbClr val="00FF00"/>
                  </a:glow>
                </a:effectLst>
              </a:rPr>
            </a:br>
            <a:endParaRPr lang="en-CA" dirty="0">
              <a:solidFill>
                <a:srgbClr val="0000FF"/>
              </a:solidFill>
              <a:effectLst>
                <a:glow rad="127000">
                  <a:srgbClr val="00FF00"/>
                </a:glo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3184" y="93301"/>
            <a:ext cx="1548880" cy="4012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Cycles/ Week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27176" y="102632"/>
            <a:ext cx="1598645" cy="41987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Cycles/ Month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74433" y="654625"/>
            <a:ext cx="721567" cy="5848368"/>
          </a:xfrm>
          <a:prstGeom prst="rect">
            <a:avLst/>
          </a:prstGeom>
          <a:solidFill>
            <a:srgbClr val="FFCC00"/>
          </a:solidFill>
          <a:ln w="1905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/>
              <a:t>33</a:t>
            </a:r>
            <a:br>
              <a:rPr lang="en-CA" b="1" dirty="0" smtClean="0"/>
            </a:br>
            <a:r>
              <a:rPr lang="en-CA" b="1" dirty="0" smtClean="0"/>
              <a:t>34</a:t>
            </a:r>
            <a:br>
              <a:rPr lang="en-CA" b="1" dirty="0" smtClean="0"/>
            </a:br>
            <a:r>
              <a:rPr lang="en-CA" b="1" dirty="0" smtClean="0"/>
              <a:t>35</a:t>
            </a:r>
            <a:br>
              <a:rPr lang="en-CA" b="1" dirty="0" smtClean="0"/>
            </a:br>
            <a:r>
              <a:rPr lang="en-CA" b="1" dirty="0" smtClean="0"/>
              <a:t>36</a:t>
            </a:r>
            <a:br>
              <a:rPr lang="en-CA" b="1" dirty="0" smtClean="0"/>
            </a:br>
            <a:r>
              <a:rPr lang="en-CA" b="1" dirty="0" smtClean="0"/>
              <a:t>37</a:t>
            </a:r>
            <a:br>
              <a:rPr lang="en-CA" b="1" dirty="0" smtClean="0"/>
            </a:br>
            <a:r>
              <a:rPr lang="en-CA" b="1" dirty="0" smtClean="0"/>
              <a:t>38</a:t>
            </a:r>
            <a:br>
              <a:rPr lang="en-CA" b="1" dirty="0" smtClean="0"/>
            </a:br>
            <a:r>
              <a:rPr lang="en-CA" b="1" dirty="0" smtClean="0">
                <a:solidFill>
                  <a:srgbClr val="0000FF"/>
                </a:solidFill>
              </a:rPr>
              <a:t>39</a:t>
            </a:r>
            <a:r>
              <a:rPr lang="en-CA" b="1" dirty="0" smtClean="0"/>
              <a:t/>
            </a:r>
            <a:br>
              <a:rPr lang="en-CA" b="1" dirty="0" smtClean="0"/>
            </a:br>
            <a:r>
              <a:rPr lang="en-CA" b="1" dirty="0" smtClean="0"/>
              <a:t>40</a:t>
            </a:r>
            <a:br>
              <a:rPr lang="en-CA" b="1" dirty="0" smtClean="0"/>
            </a:br>
            <a:r>
              <a:rPr lang="en-CA" b="1" dirty="0" smtClean="0"/>
              <a:t>41</a:t>
            </a:r>
            <a:br>
              <a:rPr lang="en-CA" b="1" dirty="0" smtClean="0"/>
            </a:br>
            <a:r>
              <a:rPr lang="en-CA" b="1" dirty="0" smtClean="0"/>
              <a:t>42</a:t>
            </a:r>
            <a:br>
              <a:rPr lang="en-CA" b="1" dirty="0" smtClean="0"/>
            </a:br>
            <a:r>
              <a:rPr lang="en-CA" b="1" dirty="0" smtClean="0"/>
              <a:t>43</a:t>
            </a:r>
            <a:br>
              <a:rPr lang="en-CA" b="1" dirty="0" smtClean="0"/>
            </a:br>
            <a:r>
              <a:rPr lang="en-CA" b="1" dirty="0" smtClean="0"/>
              <a:t>44</a:t>
            </a:r>
            <a:br>
              <a:rPr lang="en-CA" b="1" dirty="0" smtClean="0"/>
            </a:br>
            <a:r>
              <a:rPr lang="en-CA" b="1" dirty="0" smtClean="0">
                <a:solidFill>
                  <a:srgbClr val="00FF00"/>
                </a:solidFill>
                <a:effectLst>
                  <a:glow rad="127000">
                    <a:schemeClr val="accent1">
                      <a:lumMod val="75000"/>
                    </a:schemeClr>
                  </a:glow>
                </a:effectLst>
              </a:rPr>
              <a:t>45</a:t>
            </a:r>
            <a:r>
              <a:rPr lang="en-CA" b="1" dirty="0" smtClean="0"/>
              <a:t/>
            </a:r>
            <a:br>
              <a:rPr lang="en-CA" b="1" dirty="0" smtClean="0"/>
            </a:br>
            <a:r>
              <a:rPr lang="en-CA" b="1" dirty="0" smtClean="0">
                <a:solidFill>
                  <a:srgbClr val="0000FF"/>
                </a:solidFill>
                <a:effectLst>
                  <a:glow rad="127000">
                    <a:srgbClr val="4AFCFC"/>
                  </a:glow>
                </a:effectLst>
              </a:rPr>
              <a:t>46</a:t>
            </a:r>
            <a:r>
              <a:rPr lang="en-CA" b="1" dirty="0" smtClean="0"/>
              <a:t/>
            </a:r>
            <a:br>
              <a:rPr lang="en-CA" b="1" dirty="0" smtClean="0"/>
            </a:br>
            <a:r>
              <a:rPr lang="en-CA" b="1" dirty="0" smtClean="0"/>
              <a:t>47</a:t>
            </a:r>
            <a:br>
              <a:rPr lang="en-CA" b="1" dirty="0" smtClean="0"/>
            </a:br>
            <a:r>
              <a:rPr lang="en-CA" b="1" dirty="0" smtClean="0"/>
              <a:t>48</a:t>
            </a:r>
            <a:br>
              <a:rPr lang="en-CA" b="1" dirty="0" smtClean="0"/>
            </a:br>
            <a:r>
              <a:rPr lang="en-CA" b="1" dirty="0" smtClean="0"/>
              <a:t>49</a:t>
            </a:r>
            <a:br>
              <a:rPr lang="en-CA" b="1" dirty="0" smtClean="0"/>
            </a:br>
            <a:r>
              <a:rPr lang="en-CA" b="1" dirty="0" smtClean="0"/>
              <a:t>50</a:t>
            </a:r>
            <a:br>
              <a:rPr lang="en-CA" b="1" dirty="0" smtClean="0"/>
            </a:br>
            <a:r>
              <a:rPr lang="en-CA" b="1" dirty="0" smtClean="0"/>
              <a:t>51</a:t>
            </a:r>
            <a:br>
              <a:rPr lang="en-CA" b="1" dirty="0" smtClean="0"/>
            </a:br>
            <a:r>
              <a:rPr lang="en-CA" b="1" dirty="0" smtClean="0"/>
              <a:t>52</a:t>
            </a:r>
            <a:br>
              <a:rPr lang="en-CA" b="1" dirty="0" smtClean="0"/>
            </a:br>
            <a:r>
              <a:rPr lang="en-CA" b="1" dirty="0" smtClean="0">
                <a:solidFill>
                  <a:srgbClr val="0000FF"/>
                </a:solidFill>
              </a:rPr>
              <a:t>53</a:t>
            </a:r>
            <a:endParaRPr lang="en-CA" b="1" dirty="0">
              <a:solidFill>
                <a:srgbClr val="0000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08783" y="94028"/>
            <a:ext cx="1433804" cy="419878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Cycles/ Year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1788659" y="1936731"/>
            <a:ext cx="1302589" cy="358597"/>
          </a:xfrm>
          <a:prstGeom prst="wedgeRoundRectCallout">
            <a:avLst>
              <a:gd name="adj1" fmla="val -9452"/>
              <a:gd name="adj2" fmla="val 44214"/>
              <a:gd name="adj3" fmla="val 16667"/>
            </a:avLst>
          </a:prstGeom>
          <a:solidFill>
            <a:schemeClr val="bg2">
              <a:lumMod val="60000"/>
              <a:lumOff val="40000"/>
            </a:schemeClr>
          </a:solidFill>
          <a:ln w="57150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rgbClr val="7030A0"/>
                </a:solidFill>
              </a:rPr>
              <a:t>Month #</a:t>
            </a:r>
            <a:r>
              <a:rPr lang="en-CA" b="1" dirty="0" smtClean="0">
                <a:solidFill>
                  <a:srgbClr val="FF0000"/>
                </a:solidFill>
              </a:rPr>
              <a:t>2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1239331" y="6492875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18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259425" y="588520"/>
            <a:ext cx="578498" cy="59805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effectLst/>
              </a:rPr>
              <a:t>15</a:t>
            </a:r>
            <a:r>
              <a:rPr lang="en-CA" b="1" dirty="0" smtClean="0"/>
              <a:t/>
            </a:r>
            <a:br>
              <a:rPr lang="en-CA" b="1" dirty="0" smtClean="0"/>
            </a:br>
            <a:r>
              <a:rPr lang="en-CA" b="1" dirty="0" smtClean="0"/>
              <a:t>16</a:t>
            </a:r>
            <a:br>
              <a:rPr lang="en-CA" b="1" dirty="0" smtClean="0"/>
            </a:br>
            <a:r>
              <a:rPr lang="en-CA" b="1" dirty="0" smtClean="0"/>
              <a:t>17</a:t>
            </a:r>
            <a:br>
              <a:rPr lang="en-CA" b="1" dirty="0" smtClean="0"/>
            </a:br>
            <a:r>
              <a:rPr lang="en-CA" b="1" dirty="0" smtClean="0"/>
              <a:t>18</a:t>
            </a:r>
            <a:br>
              <a:rPr lang="en-CA" b="1" dirty="0" smtClean="0"/>
            </a:br>
            <a:r>
              <a:rPr lang="en-CA" b="1" dirty="0" smtClean="0"/>
              <a:t>19</a:t>
            </a:r>
            <a:br>
              <a:rPr lang="en-CA" b="1" dirty="0" smtClean="0"/>
            </a:br>
            <a:r>
              <a:rPr lang="en-CA" b="1" dirty="0" smtClean="0"/>
              <a:t>20</a:t>
            </a:r>
            <a:br>
              <a:rPr lang="en-CA" b="1" dirty="0" smtClean="0"/>
            </a:br>
            <a:r>
              <a:rPr lang="en-CA" b="1" dirty="0" smtClean="0">
                <a:solidFill>
                  <a:srgbClr val="0000FF"/>
                </a:solidFill>
                <a:effectLst>
                  <a:glow rad="127000">
                    <a:srgbClr val="FFFF00"/>
                  </a:glow>
                </a:effectLst>
              </a:rPr>
              <a:t>21</a:t>
            </a:r>
            <a:r>
              <a:rPr lang="en-CA" b="1" dirty="0" smtClean="0"/>
              <a:t/>
            </a:r>
            <a:br>
              <a:rPr lang="en-CA" b="1" dirty="0" smtClean="0"/>
            </a:br>
            <a:r>
              <a:rPr lang="en-CA" b="1" dirty="0" smtClean="0"/>
              <a:t>22</a:t>
            </a:r>
            <a:br>
              <a:rPr lang="en-CA" b="1" dirty="0" smtClean="0"/>
            </a:br>
            <a:r>
              <a:rPr lang="en-CA" b="1" dirty="0" smtClean="0"/>
              <a:t>23</a:t>
            </a:r>
            <a:br>
              <a:rPr lang="en-CA" b="1" dirty="0" smtClean="0"/>
            </a:br>
            <a:r>
              <a:rPr lang="en-CA" b="1" dirty="0" smtClean="0"/>
              <a:t>24</a:t>
            </a:r>
            <a:br>
              <a:rPr lang="en-CA" b="1" dirty="0" smtClean="0"/>
            </a:br>
            <a:r>
              <a:rPr lang="en-CA" b="1" dirty="0" smtClean="0"/>
              <a:t>25</a:t>
            </a:r>
            <a:br>
              <a:rPr lang="en-CA" b="1" dirty="0" smtClean="0"/>
            </a:br>
            <a:r>
              <a:rPr lang="en-CA" b="1" dirty="0" smtClean="0"/>
              <a:t>26</a:t>
            </a:r>
            <a:br>
              <a:rPr lang="en-CA" b="1" dirty="0" smtClean="0"/>
            </a:br>
            <a:r>
              <a:rPr lang="en-CA" b="1" dirty="0" smtClean="0">
                <a:solidFill>
                  <a:srgbClr val="00FF00"/>
                </a:solidFill>
              </a:rPr>
              <a:t>27</a:t>
            </a:r>
            <a:r>
              <a:rPr lang="en-CA" b="1" dirty="0" smtClean="0"/>
              <a:t/>
            </a:r>
            <a:br>
              <a:rPr lang="en-CA" b="1" dirty="0" smtClean="0"/>
            </a:br>
            <a:r>
              <a:rPr lang="en-CA" b="1" dirty="0" smtClean="0">
                <a:solidFill>
                  <a:srgbClr val="0000FF"/>
                </a:solidFill>
                <a:effectLst>
                  <a:glow rad="127000">
                    <a:srgbClr val="FFFF00"/>
                  </a:glow>
                </a:effectLst>
              </a:rPr>
              <a:t>28</a:t>
            </a:r>
            <a:br>
              <a:rPr lang="en-CA" b="1" dirty="0" smtClean="0">
                <a:solidFill>
                  <a:srgbClr val="0000FF"/>
                </a:solidFill>
                <a:effectLst>
                  <a:glow rad="127000">
                    <a:srgbClr val="FFFF00"/>
                  </a:glow>
                </a:effectLst>
              </a:rPr>
            </a:br>
            <a:r>
              <a:rPr lang="en-CA" b="1" dirty="0" smtClean="0">
                <a:solidFill>
                  <a:schemeClr val="bg1"/>
                </a:solidFill>
                <a:effectLst/>
              </a:rPr>
              <a:t>29</a:t>
            </a:r>
            <a:br>
              <a:rPr lang="en-CA" b="1" dirty="0" smtClean="0">
                <a:solidFill>
                  <a:schemeClr val="bg1"/>
                </a:solidFill>
                <a:effectLst/>
              </a:rPr>
            </a:br>
            <a:r>
              <a:rPr lang="en-CA" b="1" dirty="0" smtClean="0">
                <a:solidFill>
                  <a:schemeClr val="bg1"/>
                </a:solidFill>
                <a:effectLst/>
              </a:rPr>
              <a:t>30</a:t>
            </a:r>
            <a:br>
              <a:rPr lang="en-CA" b="1" dirty="0" smtClean="0">
                <a:solidFill>
                  <a:schemeClr val="bg1"/>
                </a:solidFill>
                <a:effectLst/>
              </a:rPr>
            </a:br>
            <a:r>
              <a:rPr lang="en-CA" b="1" dirty="0" smtClean="0">
                <a:solidFill>
                  <a:schemeClr val="bg1"/>
                </a:solidFill>
                <a:effectLst/>
              </a:rPr>
              <a:t>31</a:t>
            </a:r>
            <a:br>
              <a:rPr lang="en-CA" b="1" dirty="0" smtClean="0">
                <a:solidFill>
                  <a:schemeClr val="bg1"/>
                </a:solidFill>
                <a:effectLst/>
              </a:rPr>
            </a:br>
            <a:r>
              <a:rPr lang="en-CA" b="1" dirty="0" smtClean="0">
                <a:solidFill>
                  <a:schemeClr val="bg1"/>
                </a:solidFill>
                <a:effectLst/>
              </a:rPr>
              <a:t>32</a:t>
            </a:r>
            <a:br>
              <a:rPr lang="en-CA" b="1" dirty="0" smtClean="0">
                <a:solidFill>
                  <a:schemeClr val="bg1"/>
                </a:solidFill>
                <a:effectLst/>
              </a:rPr>
            </a:br>
            <a:r>
              <a:rPr lang="en-CA" b="1" dirty="0" smtClean="0">
                <a:solidFill>
                  <a:schemeClr val="bg1"/>
                </a:solidFill>
                <a:effectLst/>
              </a:rPr>
              <a:t>33</a:t>
            </a:r>
            <a:br>
              <a:rPr lang="en-CA" b="1" dirty="0" smtClean="0">
                <a:solidFill>
                  <a:schemeClr val="bg1"/>
                </a:solidFill>
                <a:effectLst/>
              </a:rPr>
            </a:br>
            <a:r>
              <a:rPr lang="en-CA" b="1" dirty="0" smtClean="0">
                <a:solidFill>
                  <a:schemeClr val="bg1"/>
                </a:solidFill>
                <a:effectLst/>
              </a:rPr>
              <a:t>34</a:t>
            </a:r>
            <a:br>
              <a:rPr lang="en-CA" b="1" dirty="0" smtClean="0">
                <a:solidFill>
                  <a:schemeClr val="bg1"/>
                </a:solidFill>
                <a:effectLst/>
              </a:rPr>
            </a:br>
            <a:r>
              <a:rPr lang="en-CA" b="1" dirty="0" smtClean="0">
                <a:solidFill>
                  <a:srgbClr val="0000FF"/>
                </a:solidFill>
                <a:effectLst>
                  <a:glow rad="127000">
                    <a:srgbClr val="FFFF00"/>
                  </a:glow>
                </a:effectLst>
              </a:rPr>
              <a:t>35</a:t>
            </a:r>
            <a:endParaRPr lang="en-CA" b="1" dirty="0">
              <a:solidFill>
                <a:srgbClr val="0000FF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  <p:sp>
        <p:nvSpPr>
          <p:cNvPr id="12" name="Oval 11"/>
          <p:cNvSpPr/>
          <p:nvPr/>
        </p:nvSpPr>
        <p:spPr>
          <a:xfrm>
            <a:off x="4694962" y="2295329"/>
            <a:ext cx="590295" cy="401217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ln>
                  <a:solidFill>
                    <a:srgbClr val="0000FF"/>
                  </a:solidFill>
                </a:ln>
                <a:solidFill>
                  <a:srgbClr val="FFFF00"/>
                </a:solidFill>
                <a:effectLst>
                  <a:glow rad="330200">
                    <a:srgbClr val="FFCCFF"/>
                  </a:glow>
                </a:effectLst>
              </a:rPr>
              <a:t>3</a:t>
            </a:r>
            <a:endParaRPr lang="en-CA" b="1" dirty="0">
              <a:ln>
                <a:solidFill>
                  <a:srgbClr val="0000FF"/>
                </a:solidFill>
              </a:ln>
              <a:solidFill>
                <a:srgbClr val="FFFF00"/>
              </a:solidFill>
              <a:effectLst>
                <a:glow rad="330200">
                  <a:srgbClr val="FFCCFF"/>
                </a:glow>
              </a:effectLst>
            </a:endParaRPr>
          </a:p>
        </p:txBody>
      </p:sp>
      <p:sp>
        <p:nvSpPr>
          <p:cNvPr id="13" name="Oval 12"/>
          <p:cNvSpPr/>
          <p:nvPr/>
        </p:nvSpPr>
        <p:spPr>
          <a:xfrm>
            <a:off x="4735860" y="4189439"/>
            <a:ext cx="590295" cy="401217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ln>
                  <a:solidFill>
                    <a:srgbClr val="0000FF"/>
                  </a:solidFill>
                </a:ln>
                <a:solidFill>
                  <a:srgbClr val="FFFF00"/>
                </a:solidFill>
                <a:effectLst>
                  <a:glow rad="330200">
                    <a:srgbClr val="FFCCFF"/>
                  </a:glow>
                </a:effectLst>
              </a:rPr>
              <a:t>4</a:t>
            </a:r>
            <a:endParaRPr lang="en-CA" b="1" dirty="0">
              <a:ln>
                <a:solidFill>
                  <a:srgbClr val="0000FF"/>
                </a:solidFill>
              </a:ln>
              <a:solidFill>
                <a:srgbClr val="FFFF00"/>
              </a:solidFill>
              <a:effectLst>
                <a:glow rad="330200">
                  <a:srgbClr val="FFCCFF"/>
                </a:glow>
              </a:effectLst>
            </a:endParaRPr>
          </a:p>
        </p:txBody>
      </p:sp>
      <p:sp>
        <p:nvSpPr>
          <p:cNvPr id="14" name="Oval 13"/>
          <p:cNvSpPr/>
          <p:nvPr/>
        </p:nvSpPr>
        <p:spPr>
          <a:xfrm>
            <a:off x="4735860" y="6102466"/>
            <a:ext cx="590295" cy="401217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ln>
                  <a:solidFill>
                    <a:srgbClr val="0000FF"/>
                  </a:solidFill>
                </a:ln>
                <a:solidFill>
                  <a:srgbClr val="FFFF00"/>
                </a:solidFill>
                <a:effectLst>
                  <a:glow rad="330200">
                    <a:srgbClr val="FFCCFF"/>
                  </a:glow>
                </a:effectLst>
              </a:rPr>
              <a:t>5</a:t>
            </a:r>
            <a:endParaRPr lang="en-CA" b="1" dirty="0">
              <a:ln>
                <a:solidFill>
                  <a:srgbClr val="0000FF"/>
                </a:solidFill>
              </a:ln>
              <a:solidFill>
                <a:srgbClr val="FFFF00"/>
              </a:solidFill>
              <a:effectLst>
                <a:glow rad="330200">
                  <a:srgbClr val="FFCCFF"/>
                </a:glow>
              </a:effectLst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7038060" y="173866"/>
            <a:ext cx="1302589" cy="358597"/>
          </a:xfrm>
          <a:prstGeom prst="wedgeRoundRectCallout">
            <a:avLst>
              <a:gd name="adj1" fmla="val -109256"/>
              <a:gd name="adj2" fmla="val 174117"/>
              <a:gd name="adj3" fmla="val 16667"/>
            </a:avLst>
          </a:prstGeom>
          <a:solidFill>
            <a:schemeClr val="bg2">
              <a:lumMod val="60000"/>
              <a:lumOff val="40000"/>
            </a:schemeClr>
          </a:solidFill>
          <a:ln w="57150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rgbClr val="7030A0"/>
                </a:solidFill>
              </a:rPr>
              <a:t>Month #</a:t>
            </a:r>
            <a:r>
              <a:rPr lang="en-CA" b="1" dirty="0" smtClean="0">
                <a:solidFill>
                  <a:srgbClr val="FF0000"/>
                </a:solidFill>
              </a:rPr>
              <a:t>2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7136363" y="1583694"/>
            <a:ext cx="4931265" cy="4986949"/>
          </a:xfrm>
          <a:prstGeom prst="wedgeRoundRectCallout">
            <a:avLst>
              <a:gd name="adj1" fmla="val -114399"/>
              <a:gd name="adj2" fmla="val 44506"/>
              <a:gd name="adj3" fmla="val 16667"/>
            </a:avLst>
          </a:prstGeom>
          <a:solidFill>
            <a:schemeClr val="accent2"/>
          </a:solidFill>
          <a:ln w="38100">
            <a:solidFill>
              <a:srgbClr val="0000FF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 smtClean="0">
                <a:solidFill>
                  <a:srgbClr val="4AFCFC"/>
                </a:solidFill>
              </a:rPr>
              <a:t>And they laid it up till </a:t>
            </a:r>
            <a:r>
              <a:rPr lang="en-CA" sz="2800" b="1" u="sng" dirty="0" smtClean="0">
                <a:solidFill>
                  <a:srgbClr val="00FF00"/>
                </a:solidFill>
              </a:rPr>
              <a:t>mornin</a:t>
            </a:r>
            <a:r>
              <a:rPr lang="en-CA" sz="2800" b="1" dirty="0" smtClean="0">
                <a:solidFill>
                  <a:srgbClr val="00FF00"/>
                </a:solidFill>
              </a:rPr>
              <a:t>g</a:t>
            </a:r>
            <a:r>
              <a:rPr lang="en-CA" sz="2800" dirty="0" smtClean="0">
                <a:solidFill>
                  <a:srgbClr val="4AFCFC"/>
                </a:solidFill>
              </a:rPr>
              <a:t> as Mosheh commanded.  And it did not stink and no worm was in it.</a:t>
            </a:r>
          </a:p>
          <a:p>
            <a:pPr algn="ctr"/>
            <a:r>
              <a:rPr lang="en-CA" sz="2800" dirty="0" smtClean="0">
                <a:solidFill>
                  <a:srgbClr val="4AFCFC"/>
                </a:solidFill>
              </a:rPr>
              <a:t>And Mosheh said “Eat it TODAY for </a:t>
            </a:r>
            <a:r>
              <a:rPr lang="en-CA" sz="2800" b="1" dirty="0" smtClean="0">
                <a:ln>
                  <a:solidFill>
                    <a:schemeClr val="tx1"/>
                  </a:solidFill>
                </a:ln>
                <a:solidFill>
                  <a:srgbClr val="4AFCFC"/>
                </a:solidFill>
                <a:effectLst>
                  <a:glow rad="127000">
                    <a:srgbClr val="FFFF00"/>
                  </a:glow>
                </a:effectLst>
              </a:rPr>
              <a:t>TODAY is a SHABBAT</a:t>
            </a:r>
            <a:r>
              <a:rPr lang="en-CA" sz="2800" dirty="0" smtClean="0">
                <a:solidFill>
                  <a:srgbClr val="4AFCFC"/>
                </a:solidFill>
              </a:rPr>
              <a:t> to Yahuah, today you do not find it in the field.” </a:t>
            </a:r>
            <a:r>
              <a:rPr lang="en-CA" sz="2800" b="1" dirty="0" err="1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</a:rPr>
              <a:t>Exo</a:t>
            </a:r>
            <a:r>
              <a:rPr lang="en-CA" sz="2800" b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</a:rPr>
              <a:t> 16:24-26</a:t>
            </a:r>
          </a:p>
          <a:p>
            <a:pPr algn="ctr"/>
            <a:r>
              <a:rPr lang="en-CA" sz="2800" b="1" dirty="0" smtClean="0">
                <a:ln>
                  <a:solidFill>
                    <a:srgbClr val="0000FF"/>
                  </a:solidFill>
                </a:ln>
                <a:solidFill>
                  <a:srgbClr val="FFCCFF"/>
                </a:solidFill>
              </a:rPr>
              <a:t>So the people RESTED ON THE SEVENTH DAY. </a:t>
            </a:r>
            <a:r>
              <a:rPr lang="en-CA" sz="2800" b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</a:rPr>
              <a:t>Vs. 30</a:t>
            </a:r>
            <a:endParaRPr lang="en-CA" sz="2800" b="1" dirty="0">
              <a:ln>
                <a:solidFill>
                  <a:srgbClr val="00206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 rot="20032197">
            <a:off x="2773106" y="2069750"/>
            <a:ext cx="5251874" cy="1334102"/>
          </a:xfrm>
          <a:prstGeom prst="wedgeRoundRectCallout">
            <a:avLst>
              <a:gd name="adj1" fmla="val -60674"/>
              <a:gd name="adj2" fmla="val 151789"/>
              <a:gd name="adj3" fmla="val 16667"/>
            </a:avLst>
          </a:prstGeom>
          <a:solidFill>
            <a:schemeClr val="accent2"/>
          </a:solidFill>
          <a:ln w="38100">
            <a:solidFill>
              <a:srgbClr val="0000FF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 smtClean="0">
                <a:ln>
                  <a:solidFill>
                    <a:schemeClr val="tx1"/>
                  </a:solidFill>
                </a:ln>
                <a:solidFill>
                  <a:srgbClr val="4AFCFC"/>
                </a:solidFill>
                <a:effectLst>
                  <a:glow rad="127000">
                    <a:srgbClr val="00FF00"/>
                  </a:glow>
                </a:effectLst>
              </a:rPr>
              <a:t>Tomorrow</a:t>
            </a:r>
            <a:r>
              <a:rPr lang="en-CA" sz="2400" dirty="0" smtClean="0">
                <a:solidFill>
                  <a:srgbClr val="4AFCFC"/>
                </a:solidFill>
              </a:rPr>
              <a:t> is a rest, a Shabbat Qodesh to Yahuah.  That which ye bake, bake.</a:t>
            </a:r>
          </a:p>
          <a:p>
            <a:pPr algn="ctr"/>
            <a:r>
              <a:rPr lang="en-CA" sz="2400" dirty="0" smtClean="0">
                <a:solidFill>
                  <a:srgbClr val="4AFCFC"/>
                </a:solidFill>
              </a:rPr>
              <a:t>That which you cook, cook … </a:t>
            </a:r>
            <a:r>
              <a:rPr lang="en-CA" sz="2400" b="1" dirty="0" err="1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</a:rPr>
              <a:t>Exo</a:t>
            </a:r>
            <a:r>
              <a:rPr lang="en-CA" sz="2400" b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</a:rPr>
              <a:t> 16:23</a:t>
            </a:r>
            <a:endParaRPr lang="en-CA" sz="2400" b="1" dirty="0">
              <a:ln>
                <a:solidFill>
                  <a:srgbClr val="00206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20025131">
            <a:off x="322466" y="1142815"/>
            <a:ext cx="5529619" cy="966176"/>
          </a:xfrm>
          <a:prstGeom prst="rect">
            <a:avLst/>
          </a:prstGeom>
          <a:ln w="5715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en-CA" sz="6600" dirty="0" smtClean="0"/>
              <a:t>REPEATED SLIDE</a:t>
            </a:r>
            <a:endParaRPr lang="en-CA" sz="6600" dirty="0"/>
          </a:p>
        </p:txBody>
      </p:sp>
      <p:sp>
        <p:nvSpPr>
          <p:cNvPr id="17" name="Rounded Rectangular Callout 16"/>
          <p:cNvSpPr/>
          <p:nvPr/>
        </p:nvSpPr>
        <p:spPr>
          <a:xfrm>
            <a:off x="155275" y="3504409"/>
            <a:ext cx="2671901" cy="2578411"/>
          </a:xfrm>
          <a:prstGeom prst="wedgeRoundRectCallout">
            <a:avLst>
              <a:gd name="adj1" fmla="val 62222"/>
              <a:gd name="adj2" fmla="val 46637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  <a:ln w="38100"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CA" sz="2800" b="1" dirty="0" smtClean="0">
                <a:solidFill>
                  <a:srgbClr val="FF6600"/>
                </a:solidFill>
              </a:rPr>
              <a:t>And on the </a:t>
            </a:r>
            <a:br>
              <a:rPr lang="en-CA" sz="2800" b="1" dirty="0" smtClean="0">
                <a:solidFill>
                  <a:srgbClr val="FF6600"/>
                </a:solidFill>
              </a:rPr>
            </a:br>
            <a:r>
              <a:rPr lang="en-CA" sz="2800" b="1" dirty="0" smtClean="0">
                <a:solidFill>
                  <a:srgbClr val="FF6600"/>
                </a:solidFill>
              </a:rPr>
              <a:t>6</a:t>
            </a:r>
            <a:r>
              <a:rPr lang="en-CA" sz="2800" b="1" baseline="30000" dirty="0" smtClean="0">
                <a:solidFill>
                  <a:srgbClr val="FF6600"/>
                </a:solidFill>
              </a:rPr>
              <a:t>th</a:t>
            </a:r>
            <a:r>
              <a:rPr lang="en-CA" sz="2800" b="1" dirty="0" smtClean="0">
                <a:solidFill>
                  <a:srgbClr val="FF6600"/>
                </a:solidFill>
              </a:rPr>
              <a:t> day they gathered </a:t>
            </a:r>
            <a:r>
              <a:rPr lang="en-CA" sz="2800" b="1" u="sng" dirty="0" smtClean="0">
                <a:solidFill>
                  <a:srgbClr val="FF6600"/>
                </a:solidFill>
              </a:rPr>
              <a:t>twice</a:t>
            </a:r>
            <a:r>
              <a:rPr lang="en-CA" sz="2800" b="1" dirty="0" smtClean="0">
                <a:solidFill>
                  <a:srgbClr val="FF6600"/>
                </a:solidFill>
              </a:rPr>
              <a:t> as much bread.</a:t>
            </a:r>
            <a:r>
              <a:rPr lang="en-CA" sz="2800" dirty="0" smtClean="0">
                <a:solidFill>
                  <a:srgbClr val="FF6600"/>
                </a:solidFill>
              </a:rPr>
              <a:t/>
            </a:r>
            <a:br>
              <a:rPr lang="en-CA" sz="2800" dirty="0" smtClean="0">
                <a:solidFill>
                  <a:srgbClr val="FF6600"/>
                </a:solidFill>
              </a:rPr>
            </a:br>
            <a:r>
              <a:rPr lang="en-CA" sz="2800" dirty="0" err="1" smtClean="0">
                <a:solidFill>
                  <a:srgbClr val="0000FF"/>
                </a:solidFill>
              </a:rPr>
              <a:t>Exo</a:t>
            </a:r>
            <a:r>
              <a:rPr lang="en-CA" sz="2800" dirty="0" smtClean="0">
                <a:solidFill>
                  <a:srgbClr val="0000FF"/>
                </a:solidFill>
              </a:rPr>
              <a:t> 16:22</a:t>
            </a:r>
            <a:endParaRPr lang="en-CA" sz="2800" dirty="0">
              <a:solidFill>
                <a:srgbClr val="0000FF"/>
              </a:solidFill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8802254" y="358550"/>
            <a:ext cx="2484582" cy="603776"/>
          </a:xfrm>
          <a:prstGeom prst="wedgeRoundRectCallout">
            <a:avLst>
              <a:gd name="adj1" fmla="val -96092"/>
              <a:gd name="adj2" fmla="val 96273"/>
              <a:gd name="adj3" fmla="val 16667"/>
            </a:avLst>
          </a:prstGeom>
          <a:solidFill>
            <a:schemeClr val="tx1">
              <a:lumMod val="95000"/>
              <a:lumOff val="5000"/>
            </a:schemeClr>
          </a:solidFill>
          <a:ln w="38100">
            <a:solidFill>
              <a:srgbClr val="0000FF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u="sng" dirty="0" smtClean="0">
                <a:solidFill>
                  <a:srgbClr val="FFFF00"/>
                </a:solidFill>
              </a:rPr>
              <a:t>Forward to</a:t>
            </a:r>
            <a:r>
              <a:rPr lang="en-CA" sz="2800" dirty="0" smtClean="0">
                <a:solidFill>
                  <a:srgbClr val="FFFF00"/>
                </a:solidFill>
              </a:rPr>
              <a:t> -</a:t>
            </a:r>
            <a:endParaRPr lang="en-CA" sz="2800" dirty="0">
              <a:solidFill>
                <a:srgbClr val="FFFF00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1833309" y="5664626"/>
            <a:ext cx="914400" cy="8377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CA" sz="120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27000">
                    <a:srgbClr val="FFCCFF"/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*</a:t>
            </a:r>
            <a:endParaRPr lang="en-CA" sz="120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27000">
                  <a:srgbClr val="FFCCFF"/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1149819" y="6400800"/>
            <a:ext cx="811166" cy="168298"/>
          </a:xfrm>
          <a:prstGeom prst="straightConnector1">
            <a:avLst/>
          </a:prstGeom>
          <a:ln w="38100">
            <a:solidFill>
              <a:srgbClr val="0000FF"/>
            </a:solidFill>
            <a:headEnd type="none" w="med" len="med"/>
            <a:tailEnd type="arrow" w="med" len="med"/>
          </a:ln>
          <a:effectLst>
            <a:glow rad="63500">
              <a:srgbClr val="FFFF00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644475" y="6400800"/>
            <a:ext cx="885601" cy="168298"/>
          </a:xfrm>
          <a:prstGeom prst="straightConnector1">
            <a:avLst/>
          </a:prstGeom>
          <a:ln w="38100">
            <a:solidFill>
              <a:srgbClr val="0000FF"/>
            </a:solidFill>
            <a:headEnd type="none" w="med" len="med"/>
            <a:tailEnd type="arrow" w="med" len="med"/>
          </a:ln>
          <a:effectLst>
            <a:glow rad="63500">
              <a:srgbClr val="FFFF00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4302839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"/>
                            </p:stCondLst>
                            <p:childTnLst>
                              <p:par>
                                <p:cTn id="31" presetID="22" presetClass="entr" presetSubtype="4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8" grpId="0" animBg="1"/>
      <p:bldP spid="17" grpId="0" animBg="1"/>
      <p:bldP spid="18" grpId="0" animBg="1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93101" y="634469"/>
            <a:ext cx="3293707" cy="585840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CA" b="1" dirty="0" smtClean="0">
                <a:solidFill>
                  <a:srgbClr val="C00000"/>
                </a:solidFill>
              </a:rPr>
              <a:t>1</a:t>
            </a:r>
            <a:r>
              <a:rPr lang="en-CA" b="1" baseline="30000" dirty="0" smtClean="0">
                <a:solidFill>
                  <a:srgbClr val="C00000"/>
                </a:solidFill>
              </a:rPr>
              <a:t>st</a:t>
            </a:r>
            <a:r>
              <a:rPr lang="en-CA" b="1" dirty="0" smtClean="0">
                <a:solidFill>
                  <a:srgbClr val="C00000"/>
                </a:solidFill>
              </a:rPr>
              <a:t> </a:t>
            </a:r>
            <a:r>
              <a:rPr lang="en-CA" b="1" dirty="0" smtClean="0">
                <a:solidFill>
                  <a:schemeClr val="tx1"/>
                </a:solidFill>
              </a:rPr>
              <a:t> 						3</a:t>
            </a:r>
            <a:br>
              <a:rPr lang="en-CA" b="1" dirty="0" smtClean="0">
                <a:solidFill>
                  <a:schemeClr val="tx1"/>
                </a:solidFill>
              </a:rPr>
            </a:br>
            <a:r>
              <a:rPr lang="en-CA" b="1" dirty="0" smtClean="0">
                <a:solidFill>
                  <a:srgbClr val="C00000"/>
                </a:solidFill>
              </a:rPr>
              <a:t>2</a:t>
            </a:r>
            <a:r>
              <a:rPr lang="en-CA" b="1" baseline="30000" dirty="0" smtClean="0">
                <a:solidFill>
                  <a:srgbClr val="C00000"/>
                </a:solidFill>
              </a:rPr>
              <a:t>nd</a:t>
            </a:r>
            <a:r>
              <a:rPr lang="en-CA" b="1" dirty="0" smtClean="0">
                <a:solidFill>
                  <a:srgbClr val="C00000"/>
                </a:solidFill>
              </a:rPr>
              <a:t> </a:t>
            </a:r>
            <a:r>
              <a:rPr lang="en-CA" b="1" dirty="0" smtClean="0">
                <a:solidFill>
                  <a:schemeClr val="tx1"/>
                </a:solidFill>
              </a:rPr>
              <a:t> 						4</a:t>
            </a:r>
            <a:br>
              <a:rPr lang="en-CA" b="1" dirty="0" smtClean="0">
                <a:solidFill>
                  <a:schemeClr val="tx1"/>
                </a:solidFill>
              </a:rPr>
            </a:br>
            <a:r>
              <a:rPr lang="en-CA" b="1" dirty="0" smtClean="0">
                <a:solidFill>
                  <a:srgbClr val="C00000"/>
                </a:solidFill>
              </a:rPr>
              <a:t>3</a:t>
            </a:r>
            <a:r>
              <a:rPr lang="en-CA" b="1" baseline="30000" dirty="0" smtClean="0">
                <a:solidFill>
                  <a:srgbClr val="C00000"/>
                </a:solidFill>
              </a:rPr>
              <a:t>rd</a:t>
            </a:r>
            <a:r>
              <a:rPr lang="en-CA" b="1" dirty="0" smtClean="0">
                <a:solidFill>
                  <a:schemeClr val="tx1"/>
                </a:solidFill>
              </a:rPr>
              <a:t>  						</a:t>
            </a:r>
            <a:r>
              <a:rPr lang="en-CA" b="1" dirty="0" smtClean="0">
                <a:solidFill>
                  <a:schemeClr val="tx1"/>
                </a:solidFill>
                <a:effectLst/>
              </a:rPr>
              <a:t>5</a:t>
            </a:r>
            <a:br>
              <a:rPr lang="en-CA" b="1" dirty="0" smtClean="0">
                <a:solidFill>
                  <a:schemeClr val="tx1"/>
                </a:solidFill>
                <a:effectLst/>
              </a:rPr>
            </a:br>
            <a:r>
              <a:rPr lang="en-CA" b="1" dirty="0" smtClean="0">
                <a:solidFill>
                  <a:srgbClr val="C00000"/>
                </a:solidFill>
              </a:rPr>
              <a:t>4</a:t>
            </a:r>
            <a:r>
              <a:rPr lang="en-CA" b="1" baseline="30000" dirty="0" smtClean="0">
                <a:solidFill>
                  <a:srgbClr val="C00000"/>
                </a:solidFill>
              </a:rPr>
              <a:t>th</a:t>
            </a:r>
            <a:r>
              <a:rPr lang="en-CA" b="1" dirty="0" smtClean="0">
                <a:solidFill>
                  <a:schemeClr val="tx1"/>
                </a:solidFill>
              </a:rPr>
              <a:t>  		 		        	</a:t>
            </a:r>
            <a:r>
              <a:rPr lang="en-CA" b="1" dirty="0" smtClean="0">
                <a:solidFill>
                  <a:schemeClr val="tx1"/>
                </a:solidFill>
                <a:effectLst/>
              </a:rPr>
              <a:t>6</a:t>
            </a:r>
            <a:br>
              <a:rPr lang="en-CA" b="1" dirty="0" smtClean="0">
                <a:solidFill>
                  <a:schemeClr val="tx1"/>
                </a:solidFill>
                <a:effectLst/>
              </a:rPr>
            </a:br>
            <a:r>
              <a:rPr lang="en-CA" b="1" dirty="0" smtClean="0">
                <a:solidFill>
                  <a:srgbClr val="C00000"/>
                </a:solidFill>
              </a:rPr>
              <a:t>5</a:t>
            </a:r>
            <a:r>
              <a:rPr lang="en-CA" b="1" baseline="30000" dirty="0" smtClean="0">
                <a:solidFill>
                  <a:srgbClr val="C00000"/>
                </a:solidFill>
              </a:rPr>
              <a:t>th</a:t>
            </a:r>
            <a:r>
              <a:rPr lang="en-CA" b="1" dirty="0" smtClean="0">
                <a:solidFill>
                  <a:srgbClr val="C00000"/>
                </a:solidFill>
              </a:rPr>
              <a:t> </a:t>
            </a:r>
            <a:r>
              <a:rPr lang="en-CA" b="1" dirty="0" smtClean="0">
                <a:solidFill>
                  <a:schemeClr val="tx1"/>
                </a:solidFill>
              </a:rPr>
              <a:t> 		     		 		7</a:t>
            </a:r>
            <a:br>
              <a:rPr lang="en-CA" b="1" dirty="0" smtClean="0">
                <a:solidFill>
                  <a:schemeClr val="tx1"/>
                </a:solidFill>
              </a:rPr>
            </a:br>
            <a:r>
              <a:rPr lang="en-CA" b="1" dirty="0" smtClean="0">
                <a:solidFill>
                  <a:srgbClr val="C00000"/>
                </a:solidFill>
              </a:rPr>
              <a:t>6</a:t>
            </a:r>
            <a:r>
              <a:rPr lang="en-CA" b="1" baseline="30000" dirty="0" smtClean="0">
                <a:solidFill>
                  <a:srgbClr val="C00000"/>
                </a:solidFill>
              </a:rPr>
              <a:t>th</a:t>
            </a:r>
            <a:r>
              <a:rPr lang="en-CA" b="1" dirty="0" smtClean="0">
                <a:solidFill>
                  <a:srgbClr val="C00000"/>
                </a:solidFill>
              </a:rPr>
              <a:t> </a:t>
            </a:r>
            <a:r>
              <a:rPr lang="en-CA" b="1" dirty="0" smtClean="0">
                <a:solidFill>
                  <a:schemeClr val="tx1"/>
                </a:solidFill>
              </a:rPr>
              <a:t>    					8</a:t>
            </a:r>
            <a:br>
              <a:rPr lang="en-CA" b="1" dirty="0" smtClean="0">
                <a:solidFill>
                  <a:schemeClr val="tx1"/>
                </a:solidFill>
              </a:rPr>
            </a:br>
            <a:r>
              <a:rPr lang="en-CA" b="1" u="sng" dirty="0" smtClean="0">
                <a:solidFill>
                  <a:srgbClr val="0000FF"/>
                </a:solidFill>
              </a:rPr>
              <a:t>7</a:t>
            </a:r>
            <a:r>
              <a:rPr lang="en-CA" b="1" u="sng" baseline="30000" dirty="0" smtClean="0">
                <a:solidFill>
                  <a:srgbClr val="0000FF"/>
                </a:solidFill>
              </a:rPr>
              <a:t>th</a:t>
            </a:r>
            <a:r>
              <a:rPr lang="en-CA" b="1" u="sng" dirty="0" smtClean="0">
                <a:solidFill>
                  <a:srgbClr val="0000FF"/>
                </a:solidFill>
              </a:rPr>
              <a:t>  	 					9</a:t>
            </a:r>
            <a:r>
              <a:rPr lang="en-CA" b="1" u="sng" baseline="30000" dirty="0" smtClean="0">
                <a:solidFill>
                  <a:srgbClr val="0000FF"/>
                </a:solidFill>
              </a:rPr>
              <a:t> </a:t>
            </a:r>
            <a:r>
              <a:rPr lang="en-CA" u="sng" dirty="0" smtClean="0">
                <a:solidFill>
                  <a:srgbClr val="0000FF"/>
                </a:solidFill>
              </a:rPr>
              <a:t> </a:t>
            </a:r>
            <a:r>
              <a:rPr lang="en-CA" sz="2000" b="1" dirty="0" smtClean="0">
                <a:solidFill>
                  <a:srgbClr val="C00000"/>
                </a:solidFill>
              </a:rPr>
              <a:t>1</a:t>
            </a:r>
            <a:r>
              <a:rPr lang="en-CA" sz="2000" b="1" baseline="30000" dirty="0" smtClean="0">
                <a:solidFill>
                  <a:srgbClr val="C00000"/>
                </a:solidFill>
              </a:rPr>
              <a:t>st</a:t>
            </a:r>
            <a:r>
              <a:rPr lang="en-CA" sz="2000" b="1" dirty="0" smtClean="0">
                <a:solidFill>
                  <a:srgbClr val="C00000"/>
                </a:solidFill>
              </a:rPr>
              <a:t> </a:t>
            </a:r>
            <a:r>
              <a:rPr lang="en-CA" sz="2000" b="1" baseline="30000" dirty="0">
                <a:solidFill>
                  <a:srgbClr val="C00000"/>
                </a:solidFill>
              </a:rPr>
              <a:t>	</a:t>
            </a:r>
            <a:r>
              <a:rPr lang="en-CA" sz="2000" b="1" dirty="0">
                <a:solidFill>
                  <a:srgbClr val="C00000"/>
                </a:solidFill>
              </a:rPr>
              <a:t> 					</a:t>
            </a:r>
            <a:r>
              <a:rPr lang="en-CA" sz="2000" b="1" dirty="0" smtClean="0">
                <a:solidFill>
                  <a:schemeClr val="tx1"/>
                </a:solidFill>
              </a:rPr>
              <a:t>10     </a:t>
            </a:r>
            <a:r>
              <a:rPr lang="en-CA" b="1" dirty="0">
                <a:solidFill>
                  <a:schemeClr val="tx1"/>
                </a:solidFill>
              </a:rPr>
              <a:t/>
            </a:r>
            <a:br>
              <a:rPr lang="en-CA" b="1" dirty="0">
                <a:solidFill>
                  <a:schemeClr val="tx1"/>
                </a:solidFill>
              </a:rPr>
            </a:br>
            <a:r>
              <a:rPr lang="en-CA" b="1" dirty="0" smtClean="0">
                <a:solidFill>
                  <a:srgbClr val="C00000"/>
                </a:solidFill>
              </a:rPr>
              <a:t>2</a:t>
            </a:r>
            <a:r>
              <a:rPr lang="en-CA" b="1" baseline="30000" dirty="0" smtClean="0">
                <a:solidFill>
                  <a:srgbClr val="C00000"/>
                </a:solidFill>
              </a:rPr>
              <a:t>nd</a:t>
            </a:r>
            <a:r>
              <a:rPr lang="en-CA" b="1" dirty="0" smtClean="0">
                <a:solidFill>
                  <a:srgbClr val="C00000"/>
                </a:solidFill>
              </a:rPr>
              <a:t> </a:t>
            </a:r>
            <a:r>
              <a:rPr lang="en-CA" b="1" baseline="30000" dirty="0" smtClean="0">
                <a:solidFill>
                  <a:srgbClr val="C00000"/>
                </a:solidFill>
              </a:rPr>
              <a:t> </a:t>
            </a:r>
            <a:r>
              <a:rPr lang="en-CA" b="1" dirty="0" smtClean="0">
                <a:solidFill>
                  <a:schemeClr val="tx1"/>
                </a:solidFill>
              </a:rPr>
              <a:t> </a:t>
            </a:r>
            <a:r>
              <a:rPr lang="en-CA" b="1" dirty="0">
                <a:solidFill>
                  <a:schemeClr val="tx1"/>
                </a:solidFill>
              </a:rPr>
              <a:t>						</a:t>
            </a:r>
            <a:r>
              <a:rPr lang="en-CA" b="1" dirty="0" smtClean="0">
                <a:solidFill>
                  <a:schemeClr val="tx1"/>
                </a:solidFill>
              </a:rPr>
              <a:t>11</a:t>
            </a:r>
            <a:r>
              <a:rPr lang="en-CA" b="1" dirty="0">
                <a:solidFill>
                  <a:schemeClr val="tx1"/>
                </a:solidFill>
              </a:rPr>
              <a:t/>
            </a:r>
            <a:br>
              <a:rPr lang="en-CA" b="1" dirty="0">
                <a:solidFill>
                  <a:schemeClr val="tx1"/>
                </a:solidFill>
              </a:rPr>
            </a:br>
            <a:r>
              <a:rPr lang="en-CA" b="1" dirty="0" smtClean="0">
                <a:solidFill>
                  <a:srgbClr val="C00000"/>
                </a:solidFill>
              </a:rPr>
              <a:t>3</a:t>
            </a:r>
            <a:r>
              <a:rPr lang="en-CA" b="1" baseline="30000" dirty="0" smtClean="0">
                <a:solidFill>
                  <a:srgbClr val="C00000"/>
                </a:solidFill>
              </a:rPr>
              <a:t>rd</a:t>
            </a:r>
            <a:r>
              <a:rPr lang="en-CA" b="1" dirty="0" smtClean="0">
                <a:solidFill>
                  <a:srgbClr val="C00000"/>
                </a:solidFill>
              </a:rPr>
              <a:t> </a:t>
            </a:r>
            <a:r>
              <a:rPr lang="en-CA" b="1" dirty="0" smtClean="0">
                <a:solidFill>
                  <a:schemeClr val="tx1"/>
                </a:solidFill>
              </a:rPr>
              <a:t>  </a:t>
            </a:r>
            <a:r>
              <a:rPr lang="en-CA" b="1" dirty="0">
                <a:solidFill>
                  <a:schemeClr val="tx1"/>
                </a:solidFill>
              </a:rPr>
              <a:t>						</a:t>
            </a:r>
            <a:r>
              <a:rPr lang="en-CA" b="1" dirty="0" smtClean="0">
                <a:solidFill>
                  <a:schemeClr val="tx1"/>
                </a:solidFill>
              </a:rPr>
              <a:t>12</a:t>
            </a:r>
            <a:r>
              <a:rPr lang="en-CA" b="1" dirty="0">
                <a:solidFill>
                  <a:schemeClr val="tx1"/>
                </a:solidFill>
              </a:rPr>
              <a:t/>
            </a:r>
            <a:br>
              <a:rPr lang="en-CA" b="1" dirty="0">
                <a:solidFill>
                  <a:schemeClr val="tx1"/>
                </a:solidFill>
              </a:rPr>
            </a:br>
            <a:r>
              <a:rPr lang="en-CA" b="1" dirty="0" smtClean="0">
                <a:solidFill>
                  <a:srgbClr val="C00000"/>
                </a:solidFill>
              </a:rPr>
              <a:t>4</a:t>
            </a:r>
            <a:r>
              <a:rPr lang="en-CA" b="1" baseline="30000" dirty="0" smtClean="0">
                <a:solidFill>
                  <a:srgbClr val="C00000"/>
                </a:solidFill>
              </a:rPr>
              <a:t>th</a:t>
            </a:r>
            <a:r>
              <a:rPr lang="en-CA" b="1" dirty="0" smtClean="0">
                <a:solidFill>
                  <a:srgbClr val="0000FF"/>
                </a:solidFill>
              </a:rPr>
              <a:t>  </a:t>
            </a:r>
            <a:r>
              <a:rPr lang="en-CA" b="1" dirty="0">
                <a:solidFill>
                  <a:srgbClr val="0000FF"/>
                </a:solidFill>
              </a:rPr>
              <a:t>						</a:t>
            </a:r>
            <a:r>
              <a:rPr lang="en-CA" b="1" dirty="0" smtClean="0">
                <a:solidFill>
                  <a:schemeClr val="tx1"/>
                </a:solidFill>
              </a:rPr>
              <a:t>13</a:t>
            </a:r>
            <a:br>
              <a:rPr lang="en-CA" b="1" dirty="0" smtClean="0">
                <a:solidFill>
                  <a:schemeClr val="tx1"/>
                </a:solidFill>
              </a:rPr>
            </a:br>
            <a:r>
              <a:rPr lang="en-CA" b="1" dirty="0" smtClean="0">
                <a:solidFill>
                  <a:srgbClr val="C00000"/>
                </a:solidFill>
              </a:rPr>
              <a:t>5</a:t>
            </a:r>
            <a:r>
              <a:rPr lang="en-CA" b="1" baseline="30000" dirty="0" smtClean="0">
                <a:solidFill>
                  <a:srgbClr val="C00000"/>
                </a:solidFill>
              </a:rPr>
              <a:t>th</a:t>
            </a:r>
            <a:r>
              <a:rPr lang="en-CA" b="1" dirty="0" smtClean="0">
                <a:solidFill>
                  <a:srgbClr val="C00000"/>
                </a:solidFill>
              </a:rPr>
              <a:t> </a:t>
            </a:r>
            <a:r>
              <a:rPr lang="en-CA" b="1" dirty="0" smtClean="0">
                <a:solidFill>
                  <a:schemeClr val="tx1"/>
                </a:solidFill>
              </a:rPr>
              <a:t> 						14</a:t>
            </a:r>
            <a:br>
              <a:rPr lang="en-CA" b="1" dirty="0" smtClean="0">
                <a:solidFill>
                  <a:schemeClr val="tx1"/>
                </a:solidFill>
              </a:rPr>
            </a:br>
            <a:r>
              <a:rPr lang="en-CA" b="1" dirty="0" smtClean="0">
                <a:solidFill>
                  <a:srgbClr val="C00000"/>
                </a:solidFill>
              </a:rPr>
              <a:t>6</a:t>
            </a:r>
            <a:r>
              <a:rPr lang="en-CA" b="1" baseline="30000" dirty="0" smtClean="0">
                <a:solidFill>
                  <a:srgbClr val="C00000"/>
                </a:solidFill>
              </a:rPr>
              <a:t>th</a:t>
            </a:r>
            <a:r>
              <a:rPr lang="en-CA" b="1" dirty="0" smtClean="0">
                <a:solidFill>
                  <a:schemeClr val="tx1"/>
                </a:solidFill>
              </a:rPr>
              <a:t>  						</a:t>
            </a:r>
            <a:r>
              <a:rPr lang="en-CA" b="1" dirty="0" smtClean="0">
                <a:solidFill>
                  <a:schemeClr val="tx1"/>
                </a:solidFill>
                <a:effectLst>
                  <a:glow rad="304800">
                    <a:srgbClr val="FFFF00"/>
                  </a:glow>
                </a:effectLst>
              </a:rPr>
              <a:t>15</a:t>
            </a:r>
            <a:r>
              <a:rPr lang="en-CA" b="1" dirty="0" smtClean="0">
                <a:solidFill>
                  <a:schemeClr val="tx1"/>
                </a:solidFill>
              </a:rPr>
              <a:t/>
            </a:r>
            <a:br>
              <a:rPr lang="en-CA" b="1" dirty="0" smtClean="0">
                <a:solidFill>
                  <a:schemeClr val="tx1"/>
                </a:solidFill>
              </a:rPr>
            </a:br>
            <a:r>
              <a:rPr lang="en-CA" b="1" u="sng" dirty="0" smtClean="0">
                <a:solidFill>
                  <a:srgbClr val="0000FF"/>
                </a:solidFill>
              </a:rPr>
              <a:t>7</a:t>
            </a:r>
            <a:r>
              <a:rPr lang="en-CA" b="1" u="sng" baseline="30000" dirty="0" smtClean="0">
                <a:solidFill>
                  <a:srgbClr val="0000FF"/>
                </a:solidFill>
              </a:rPr>
              <a:t>th</a:t>
            </a:r>
            <a:r>
              <a:rPr lang="en-CA" b="1" u="sng" dirty="0" smtClean="0">
                <a:solidFill>
                  <a:srgbClr val="0000FF"/>
                </a:solidFill>
              </a:rPr>
              <a:t>  						16</a:t>
            </a:r>
            <a:br>
              <a:rPr lang="en-CA" b="1" u="sng" dirty="0" smtClean="0">
                <a:solidFill>
                  <a:srgbClr val="0000FF"/>
                </a:solidFill>
              </a:rPr>
            </a:br>
            <a:r>
              <a:rPr lang="en-CA" sz="2000" b="1" dirty="0">
                <a:solidFill>
                  <a:srgbClr val="C00000"/>
                </a:solidFill>
              </a:rPr>
              <a:t>1</a:t>
            </a:r>
            <a:r>
              <a:rPr lang="en-CA" sz="2000" b="1" baseline="30000" dirty="0">
                <a:solidFill>
                  <a:srgbClr val="C00000"/>
                </a:solidFill>
              </a:rPr>
              <a:t>st</a:t>
            </a:r>
            <a:r>
              <a:rPr lang="en-CA" sz="2000" b="1" dirty="0">
                <a:solidFill>
                  <a:srgbClr val="C00000"/>
                </a:solidFill>
              </a:rPr>
              <a:t> </a:t>
            </a:r>
            <a:r>
              <a:rPr lang="en-CA" sz="2000" b="1" baseline="30000" dirty="0">
                <a:solidFill>
                  <a:srgbClr val="C00000"/>
                </a:solidFill>
              </a:rPr>
              <a:t>	</a:t>
            </a:r>
            <a:r>
              <a:rPr lang="en-CA" sz="2000" b="1" dirty="0">
                <a:solidFill>
                  <a:srgbClr val="C00000"/>
                </a:solidFill>
              </a:rPr>
              <a:t> 				</a:t>
            </a:r>
            <a:r>
              <a:rPr lang="en-CA" sz="2000" b="1" dirty="0" smtClean="0">
                <a:solidFill>
                  <a:srgbClr val="00FF00"/>
                </a:solidFill>
              </a:rPr>
              <a:t>(1)</a:t>
            </a:r>
            <a:r>
              <a:rPr lang="en-CA" sz="2000" b="1" dirty="0" smtClean="0">
                <a:solidFill>
                  <a:srgbClr val="C00000"/>
                </a:solidFill>
              </a:rPr>
              <a:t>	</a:t>
            </a:r>
            <a:r>
              <a:rPr lang="en-CA" sz="2000" b="1" dirty="0" smtClean="0">
                <a:solidFill>
                  <a:schemeClr val="tx1"/>
                </a:solidFill>
              </a:rPr>
              <a:t>17     </a:t>
            </a:r>
            <a:r>
              <a:rPr lang="en-CA" b="1" dirty="0">
                <a:solidFill>
                  <a:schemeClr val="tx1"/>
                </a:solidFill>
              </a:rPr>
              <a:t/>
            </a:r>
            <a:br>
              <a:rPr lang="en-CA" b="1" dirty="0">
                <a:solidFill>
                  <a:schemeClr val="tx1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2</a:t>
            </a:r>
            <a:r>
              <a:rPr lang="en-CA" b="1" baseline="30000" dirty="0">
                <a:solidFill>
                  <a:srgbClr val="C00000"/>
                </a:solidFill>
              </a:rPr>
              <a:t>nd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baseline="30000" dirty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schemeClr val="tx1"/>
                </a:solidFill>
              </a:rPr>
              <a:t> 					</a:t>
            </a:r>
            <a:r>
              <a:rPr lang="en-CA" b="1" dirty="0" smtClean="0">
                <a:solidFill>
                  <a:srgbClr val="00FF00"/>
                </a:solidFill>
              </a:rPr>
              <a:t>(2)</a:t>
            </a:r>
            <a:r>
              <a:rPr lang="en-CA" b="1" dirty="0" smtClean="0">
                <a:solidFill>
                  <a:schemeClr val="tx1"/>
                </a:solidFill>
              </a:rPr>
              <a:t>	18</a:t>
            </a:r>
            <a:r>
              <a:rPr lang="en-CA" b="1" dirty="0">
                <a:solidFill>
                  <a:schemeClr val="tx1"/>
                </a:solidFill>
              </a:rPr>
              <a:t/>
            </a:r>
            <a:br>
              <a:rPr lang="en-CA" b="1" dirty="0">
                <a:solidFill>
                  <a:schemeClr val="tx1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3</a:t>
            </a:r>
            <a:r>
              <a:rPr lang="en-CA" b="1" baseline="30000" dirty="0">
                <a:solidFill>
                  <a:srgbClr val="C00000"/>
                </a:solidFill>
              </a:rPr>
              <a:t>rd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schemeClr val="tx1"/>
                </a:solidFill>
              </a:rPr>
              <a:t>  					</a:t>
            </a:r>
            <a:r>
              <a:rPr lang="en-CA" b="1" dirty="0" smtClean="0">
                <a:solidFill>
                  <a:srgbClr val="00FF00"/>
                </a:solidFill>
              </a:rPr>
              <a:t>(3)</a:t>
            </a:r>
            <a:r>
              <a:rPr lang="en-CA" b="1" dirty="0" smtClean="0">
                <a:solidFill>
                  <a:schemeClr val="tx1"/>
                </a:solidFill>
              </a:rPr>
              <a:t>	19</a:t>
            </a:r>
            <a:r>
              <a:rPr lang="en-CA" b="1" dirty="0">
                <a:solidFill>
                  <a:schemeClr val="tx1"/>
                </a:solidFill>
              </a:rPr>
              <a:t/>
            </a:r>
            <a:br>
              <a:rPr lang="en-CA" b="1" dirty="0">
                <a:solidFill>
                  <a:schemeClr val="tx1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4</a:t>
            </a:r>
            <a:r>
              <a:rPr lang="en-CA" b="1" baseline="30000" dirty="0">
                <a:solidFill>
                  <a:srgbClr val="C00000"/>
                </a:solidFill>
              </a:rPr>
              <a:t>th</a:t>
            </a:r>
            <a:r>
              <a:rPr lang="en-CA" b="1" dirty="0">
                <a:solidFill>
                  <a:srgbClr val="0000FF"/>
                </a:solidFill>
              </a:rPr>
              <a:t>  					</a:t>
            </a:r>
            <a:r>
              <a:rPr lang="en-CA" b="1" dirty="0" smtClean="0">
                <a:solidFill>
                  <a:srgbClr val="00FF00"/>
                </a:solidFill>
              </a:rPr>
              <a:t>(4)</a:t>
            </a:r>
            <a:r>
              <a:rPr lang="en-CA" b="1" dirty="0" smtClean="0">
                <a:solidFill>
                  <a:srgbClr val="0000FF"/>
                </a:solidFill>
              </a:rPr>
              <a:t>	</a:t>
            </a:r>
            <a:r>
              <a:rPr lang="en-CA" b="1" dirty="0" smtClean="0">
                <a:solidFill>
                  <a:schemeClr val="tx1"/>
                </a:solidFill>
              </a:rPr>
              <a:t>20</a:t>
            </a:r>
            <a:r>
              <a:rPr lang="en-CA" b="1" dirty="0">
                <a:solidFill>
                  <a:schemeClr val="tx1"/>
                </a:solidFill>
              </a:rPr>
              <a:t/>
            </a:r>
            <a:br>
              <a:rPr lang="en-CA" b="1" dirty="0">
                <a:solidFill>
                  <a:schemeClr val="tx1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5</a:t>
            </a:r>
            <a:r>
              <a:rPr lang="en-CA" b="1" baseline="30000" dirty="0">
                <a:solidFill>
                  <a:srgbClr val="C00000"/>
                </a:solidFill>
              </a:rPr>
              <a:t>th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schemeClr val="tx1"/>
                </a:solidFill>
              </a:rPr>
              <a:t> 					</a:t>
            </a:r>
            <a:r>
              <a:rPr lang="en-CA" b="1" dirty="0" smtClean="0">
                <a:solidFill>
                  <a:srgbClr val="00FF00"/>
                </a:solidFill>
              </a:rPr>
              <a:t>(5) </a:t>
            </a:r>
            <a:r>
              <a:rPr lang="en-CA" b="1" dirty="0" smtClean="0">
                <a:solidFill>
                  <a:schemeClr val="tx1"/>
                </a:solidFill>
              </a:rPr>
              <a:t>	21</a:t>
            </a:r>
            <a:br>
              <a:rPr lang="en-CA" b="1" dirty="0" smtClean="0">
                <a:solidFill>
                  <a:schemeClr val="tx1"/>
                </a:solidFill>
              </a:rPr>
            </a:br>
            <a:r>
              <a:rPr lang="en-CA" b="1" dirty="0" smtClean="0">
                <a:solidFill>
                  <a:srgbClr val="C00000"/>
                </a:solidFill>
              </a:rPr>
              <a:t>6</a:t>
            </a:r>
            <a:r>
              <a:rPr lang="en-CA" b="1" baseline="30000" dirty="0" smtClean="0">
                <a:solidFill>
                  <a:srgbClr val="C00000"/>
                </a:solidFill>
              </a:rPr>
              <a:t>th</a:t>
            </a:r>
            <a:r>
              <a:rPr lang="en-CA" b="1" dirty="0" smtClean="0">
                <a:solidFill>
                  <a:schemeClr val="tx1"/>
                </a:solidFill>
              </a:rPr>
              <a:t>  					</a:t>
            </a:r>
            <a:r>
              <a:rPr lang="en-CA" b="1" dirty="0" smtClean="0">
                <a:solidFill>
                  <a:srgbClr val="00FF00"/>
                </a:solidFill>
              </a:rPr>
              <a:t>(</a:t>
            </a:r>
            <a:r>
              <a:rPr lang="en-CA" b="1" dirty="0" smtClean="0">
                <a:solidFill>
                  <a:srgbClr val="FFFF00"/>
                </a:solidFill>
              </a:rPr>
              <a:t>6</a:t>
            </a:r>
            <a:r>
              <a:rPr lang="en-CA" b="1" dirty="0" smtClean="0">
                <a:solidFill>
                  <a:srgbClr val="00FF00"/>
                </a:solidFill>
              </a:rPr>
              <a:t>)</a:t>
            </a:r>
            <a:r>
              <a:rPr lang="en-CA" b="1" dirty="0" smtClean="0">
                <a:solidFill>
                  <a:schemeClr val="tx1"/>
                </a:solidFill>
              </a:rPr>
              <a:t>	22</a:t>
            </a:r>
            <a:br>
              <a:rPr lang="en-CA" b="1" dirty="0" smtClean="0">
                <a:solidFill>
                  <a:schemeClr val="tx1"/>
                </a:solidFill>
              </a:rPr>
            </a:br>
            <a:r>
              <a:rPr lang="en-CA" b="1" u="sng" dirty="0" smtClean="0">
                <a:solidFill>
                  <a:srgbClr val="0000FF"/>
                </a:solidFill>
              </a:rPr>
              <a:t>7</a:t>
            </a:r>
            <a:r>
              <a:rPr lang="en-CA" b="1" u="sng" baseline="30000" dirty="0" smtClean="0">
                <a:solidFill>
                  <a:srgbClr val="0000FF"/>
                </a:solidFill>
              </a:rPr>
              <a:t>th</a:t>
            </a:r>
            <a:r>
              <a:rPr lang="en-CA" b="1" u="sng" dirty="0" smtClean="0">
                <a:solidFill>
                  <a:srgbClr val="0000FF"/>
                </a:solidFill>
              </a:rPr>
              <a:t> 						</a:t>
            </a:r>
            <a:r>
              <a:rPr lang="en-CA" b="1" u="sng" dirty="0" smtClean="0">
                <a:solidFill>
                  <a:srgbClr val="0000FF"/>
                </a:solidFill>
                <a:effectLst>
                  <a:glow rad="127000">
                    <a:srgbClr val="00FF00"/>
                  </a:glow>
                </a:effectLst>
              </a:rPr>
              <a:t>23</a:t>
            </a:r>
            <a:r>
              <a:rPr lang="en-CA" b="1" dirty="0">
                <a:solidFill>
                  <a:srgbClr val="0000FF"/>
                </a:solidFill>
                <a:effectLst>
                  <a:glow rad="127000">
                    <a:srgbClr val="00FF00"/>
                  </a:glow>
                </a:effectLst>
              </a:rPr>
              <a:t/>
            </a:r>
            <a:br>
              <a:rPr lang="en-CA" b="1" dirty="0">
                <a:solidFill>
                  <a:srgbClr val="0000FF"/>
                </a:solidFill>
                <a:effectLst>
                  <a:glow rad="127000">
                    <a:srgbClr val="00FF00"/>
                  </a:glow>
                </a:effectLst>
              </a:rPr>
            </a:br>
            <a:endParaRPr lang="en-CA" dirty="0">
              <a:solidFill>
                <a:srgbClr val="0000FF"/>
              </a:solidFill>
              <a:effectLst>
                <a:glow rad="127000">
                  <a:srgbClr val="00FF00"/>
                </a:glo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3184" y="93301"/>
            <a:ext cx="1548880" cy="4012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Cycles/ Week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27176" y="102632"/>
            <a:ext cx="1598645" cy="41987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Cycles/ Month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74433" y="654625"/>
            <a:ext cx="721567" cy="5848368"/>
          </a:xfrm>
          <a:prstGeom prst="rect">
            <a:avLst/>
          </a:prstGeom>
          <a:solidFill>
            <a:srgbClr val="FFCC00"/>
          </a:solidFill>
          <a:ln w="1905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/>
              <a:t>33</a:t>
            </a:r>
            <a:br>
              <a:rPr lang="en-CA" b="1" dirty="0" smtClean="0"/>
            </a:br>
            <a:r>
              <a:rPr lang="en-CA" b="1" dirty="0" smtClean="0"/>
              <a:t>34</a:t>
            </a:r>
            <a:br>
              <a:rPr lang="en-CA" b="1" dirty="0" smtClean="0"/>
            </a:br>
            <a:r>
              <a:rPr lang="en-CA" b="1" dirty="0" smtClean="0"/>
              <a:t>35</a:t>
            </a:r>
            <a:br>
              <a:rPr lang="en-CA" b="1" dirty="0" smtClean="0"/>
            </a:br>
            <a:r>
              <a:rPr lang="en-CA" b="1" dirty="0" smtClean="0"/>
              <a:t>36</a:t>
            </a:r>
            <a:br>
              <a:rPr lang="en-CA" b="1" dirty="0" smtClean="0"/>
            </a:br>
            <a:r>
              <a:rPr lang="en-CA" b="1" dirty="0" smtClean="0"/>
              <a:t>37</a:t>
            </a:r>
            <a:br>
              <a:rPr lang="en-CA" b="1" dirty="0" smtClean="0"/>
            </a:br>
            <a:r>
              <a:rPr lang="en-CA" b="1" dirty="0" smtClean="0"/>
              <a:t>38</a:t>
            </a:r>
            <a:br>
              <a:rPr lang="en-CA" b="1" dirty="0" smtClean="0"/>
            </a:br>
            <a:r>
              <a:rPr lang="en-CA" b="1" dirty="0" smtClean="0">
                <a:solidFill>
                  <a:srgbClr val="0000FF"/>
                </a:solidFill>
              </a:rPr>
              <a:t>39</a:t>
            </a:r>
            <a:r>
              <a:rPr lang="en-CA" b="1" dirty="0" smtClean="0"/>
              <a:t/>
            </a:r>
            <a:br>
              <a:rPr lang="en-CA" b="1" dirty="0" smtClean="0"/>
            </a:br>
            <a:r>
              <a:rPr lang="en-CA" b="1" dirty="0" smtClean="0"/>
              <a:t>40</a:t>
            </a:r>
            <a:br>
              <a:rPr lang="en-CA" b="1" dirty="0" smtClean="0"/>
            </a:br>
            <a:r>
              <a:rPr lang="en-CA" b="1" dirty="0" smtClean="0"/>
              <a:t>41</a:t>
            </a:r>
            <a:br>
              <a:rPr lang="en-CA" b="1" dirty="0" smtClean="0"/>
            </a:br>
            <a:r>
              <a:rPr lang="en-CA" b="1" dirty="0" smtClean="0"/>
              <a:t>42</a:t>
            </a:r>
            <a:br>
              <a:rPr lang="en-CA" b="1" dirty="0" smtClean="0"/>
            </a:br>
            <a:r>
              <a:rPr lang="en-CA" b="1" dirty="0" smtClean="0"/>
              <a:t>43</a:t>
            </a:r>
            <a:br>
              <a:rPr lang="en-CA" b="1" dirty="0" smtClean="0"/>
            </a:br>
            <a:r>
              <a:rPr lang="en-CA" b="1" dirty="0" smtClean="0"/>
              <a:t>44</a:t>
            </a:r>
            <a:br>
              <a:rPr lang="en-CA" b="1" dirty="0" smtClean="0"/>
            </a:br>
            <a:r>
              <a:rPr lang="en-CA" b="1" dirty="0" smtClean="0">
                <a:solidFill>
                  <a:srgbClr val="00FF00"/>
                </a:solidFill>
                <a:effectLst>
                  <a:glow rad="127000">
                    <a:schemeClr val="accent1">
                      <a:lumMod val="75000"/>
                    </a:schemeClr>
                  </a:glow>
                </a:effectLst>
              </a:rPr>
              <a:t>45</a:t>
            </a:r>
            <a:r>
              <a:rPr lang="en-CA" b="1" dirty="0" smtClean="0"/>
              <a:t/>
            </a:r>
            <a:br>
              <a:rPr lang="en-CA" b="1" dirty="0" smtClean="0"/>
            </a:br>
            <a:r>
              <a:rPr lang="en-CA" b="1" dirty="0" smtClean="0">
                <a:solidFill>
                  <a:srgbClr val="0000FF"/>
                </a:solidFill>
                <a:effectLst>
                  <a:glow rad="127000">
                    <a:srgbClr val="4AFCFC"/>
                  </a:glow>
                </a:effectLst>
              </a:rPr>
              <a:t>46</a:t>
            </a:r>
            <a:r>
              <a:rPr lang="en-CA" b="1" dirty="0" smtClean="0"/>
              <a:t/>
            </a:r>
            <a:br>
              <a:rPr lang="en-CA" b="1" dirty="0" smtClean="0"/>
            </a:br>
            <a:r>
              <a:rPr lang="en-CA" b="1" dirty="0" smtClean="0"/>
              <a:t>47</a:t>
            </a:r>
            <a:br>
              <a:rPr lang="en-CA" b="1" dirty="0" smtClean="0"/>
            </a:br>
            <a:r>
              <a:rPr lang="en-CA" b="1" dirty="0" smtClean="0"/>
              <a:t>48</a:t>
            </a:r>
            <a:br>
              <a:rPr lang="en-CA" b="1" dirty="0" smtClean="0"/>
            </a:br>
            <a:r>
              <a:rPr lang="en-CA" b="1" dirty="0" smtClean="0"/>
              <a:t>49</a:t>
            </a:r>
            <a:br>
              <a:rPr lang="en-CA" b="1" dirty="0" smtClean="0"/>
            </a:br>
            <a:r>
              <a:rPr lang="en-CA" b="1" dirty="0" smtClean="0"/>
              <a:t>50</a:t>
            </a:r>
            <a:br>
              <a:rPr lang="en-CA" b="1" dirty="0" smtClean="0"/>
            </a:br>
            <a:r>
              <a:rPr lang="en-CA" b="1" dirty="0" smtClean="0"/>
              <a:t>51</a:t>
            </a:r>
            <a:br>
              <a:rPr lang="en-CA" b="1" dirty="0" smtClean="0"/>
            </a:br>
            <a:r>
              <a:rPr lang="en-CA" b="1" dirty="0" smtClean="0"/>
              <a:t>52</a:t>
            </a:r>
            <a:br>
              <a:rPr lang="en-CA" b="1" dirty="0" smtClean="0"/>
            </a:br>
            <a:r>
              <a:rPr lang="en-CA" b="1" dirty="0" smtClean="0">
                <a:solidFill>
                  <a:srgbClr val="0000FF"/>
                </a:solidFill>
              </a:rPr>
              <a:t>53</a:t>
            </a:r>
            <a:endParaRPr lang="en-CA" b="1" dirty="0">
              <a:solidFill>
                <a:srgbClr val="0000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08783" y="94028"/>
            <a:ext cx="1433804" cy="419878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Cycles/ Year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1788659" y="1936731"/>
            <a:ext cx="1302589" cy="358597"/>
          </a:xfrm>
          <a:prstGeom prst="wedgeRoundRectCallout">
            <a:avLst>
              <a:gd name="adj1" fmla="val -9452"/>
              <a:gd name="adj2" fmla="val 44214"/>
              <a:gd name="adj3" fmla="val 16667"/>
            </a:avLst>
          </a:prstGeom>
          <a:solidFill>
            <a:schemeClr val="bg2">
              <a:lumMod val="60000"/>
              <a:lumOff val="40000"/>
            </a:schemeClr>
          </a:solidFill>
          <a:ln w="57150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rgbClr val="7030A0"/>
                </a:solidFill>
              </a:rPr>
              <a:t>Month #</a:t>
            </a:r>
            <a:r>
              <a:rPr lang="en-CA" b="1" dirty="0" smtClean="0">
                <a:solidFill>
                  <a:srgbClr val="FF0000"/>
                </a:solidFill>
              </a:rPr>
              <a:t>2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1239331" y="6492875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19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259425" y="588520"/>
            <a:ext cx="578498" cy="59805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effectLst/>
              </a:rPr>
              <a:t>15</a:t>
            </a:r>
            <a:r>
              <a:rPr lang="en-CA" b="1" dirty="0" smtClean="0"/>
              <a:t/>
            </a:r>
            <a:br>
              <a:rPr lang="en-CA" b="1" dirty="0" smtClean="0"/>
            </a:br>
            <a:r>
              <a:rPr lang="en-CA" b="1" dirty="0" smtClean="0"/>
              <a:t>16</a:t>
            </a:r>
            <a:br>
              <a:rPr lang="en-CA" b="1" dirty="0" smtClean="0"/>
            </a:br>
            <a:r>
              <a:rPr lang="en-CA" b="1" dirty="0" smtClean="0"/>
              <a:t>17</a:t>
            </a:r>
            <a:br>
              <a:rPr lang="en-CA" b="1" dirty="0" smtClean="0"/>
            </a:br>
            <a:r>
              <a:rPr lang="en-CA" b="1" dirty="0" smtClean="0"/>
              <a:t>18</a:t>
            </a:r>
            <a:br>
              <a:rPr lang="en-CA" b="1" dirty="0" smtClean="0"/>
            </a:br>
            <a:r>
              <a:rPr lang="en-CA" b="1" dirty="0" smtClean="0"/>
              <a:t>19</a:t>
            </a:r>
            <a:br>
              <a:rPr lang="en-CA" b="1" dirty="0" smtClean="0"/>
            </a:br>
            <a:r>
              <a:rPr lang="en-CA" b="1" dirty="0" smtClean="0"/>
              <a:t>20</a:t>
            </a:r>
            <a:br>
              <a:rPr lang="en-CA" b="1" dirty="0" smtClean="0"/>
            </a:br>
            <a:r>
              <a:rPr lang="en-CA" b="1" dirty="0" smtClean="0">
                <a:solidFill>
                  <a:srgbClr val="0000FF"/>
                </a:solidFill>
                <a:effectLst>
                  <a:glow rad="127000">
                    <a:srgbClr val="FFFF00"/>
                  </a:glow>
                </a:effectLst>
              </a:rPr>
              <a:t>21</a:t>
            </a:r>
            <a:r>
              <a:rPr lang="en-CA" b="1" dirty="0" smtClean="0"/>
              <a:t/>
            </a:r>
            <a:br>
              <a:rPr lang="en-CA" b="1" dirty="0" smtClean="0"/>
            </a:br>
            <a:r>
              <a:rPr lang="en-CA" b="1" dirty="0" smtClean="0"/>
              <a:t>22</a:t>
            </a:r>
            <a:br>
              <a:rPr lang="en-CA" b="1" dirty="0" smtClean="0"/>
            </a:br>
            <a:r>
              <a:rPr lang="en-CA" b="1" dirty="0" smtClean="0"/>
              <a:t>23</a:t>
            </a:r>
            <a:br>
              <a:rPr lang="en-CA" b="1" dirty="0" smtClean="0"/>
            </a:br>
            <a:r>
              <a:rPr lang="en-CA" b="1" dirty="0" smtClean="0"/>
              <a:t>24</a:t>
            </a:r>
            <a:br>
              <a:rPr lang="en-CA" b="1" dirty="0" smtClean="0"/>
            </a:br>
            <a:r>
              <a:rPr lang="en-CA" b="1" dirty="0" smtClean="0"/>
              <a:t>25</a:t>
            </a:r>
            <a:br>
              <a:rPr lang="en-CA" b="1" dirty="0" smtClean="0"/>
            </a:br>
            <a:r>
              <a:rPr lang="en-CA" b="1" dirty="0" smtClean="0"/>
              <a:t>26</a:t>
            </a:r>
            <a:br>
              <a:rPr lang="en-CA" b="1" dirty="0" smtClean="0"/>
            </a:br>
            <a:r>
              <a:rPr lang="en-CA" b="1" dirty="0" smtClean="0">
                <a:solidFill>
                  <a:srgbClr val="00FF00"/>
                </a:solidFill>
              </a:rPr>
              <a:t>27</a:t>
            </a:r>
            <a:r>
              <a:rPr lang="en-CA" b="1" dirty="0" smtClean="0"/>
              <a:t/>
            </a:r>
            <a:br>
              <a:rPr lang="en-CA" b="1" dirty="0" smtClean="0"/>
            </a:br>
            <a:r>
              <a:rPr lang="en-CA" b="1" dirty="0" smtClean="0">
                <a:solidFill>
                  <a:srgbClr val="0000FF"/>
                </a:solidFill>
                <a:effectLst>
                  <a:glow rad="127000">
                    <a:srgbClr val="FFFF00"/>
                  </a:glow>
                </a:effectLst>
              </a:rPr>
              <a:t>28</a:t>
            </a:r>
            <a:br>
              <a:rPr lang="en-CA" b="1" dirty="0" smtClean="0">
                <a:solidFill>
                  <a:srgbClr val="0000FF"/>
                </a:solidFill>
                <a:effectLst>
                  <a:glow rad="127000">
                    <a:srgbClr val="FFFF00"/>
                  </a:glow>
                </a:effectLst>
              </a:rPr>
            </a:br>
            <a:r>
              <a:rPr lang="en-CA" b="1" dirty="0" smtClean="0">
                <a:solidFill>
                  <a:schemeClr val="bg1"/>
                </a:solidFill>
                <a:effectLst/>
              </a:rPr>
              <a:t>29</a:t>
            </a:r>
            <a:br>
              <a:rPr lang="en-CA" b="1" dirty="0" smtClean="0">
                <a:solidFill>
                  <a:schemeClr val="bg1"/>
                </a:solidFill>
                <a:effectLst/>
              </a:rPr>
            </a:br>
            <a:r>
              <a:rPr lang="en-CA" b="1" dirty="0" smtClean="0">
                <a:solidFill>
                  <a:schemeClr val="bg1"/>
                </a:solidFill>
                <a:effectLst/>
              </a:rPr>
              <a:t>30</a:t>
            </a:r>
            <a:br>
              <a:rPr lang="en-CA" b="1" dirty="0" smtClean="0">
                <a:solidFill>
                  <a:schemeClr val="bg1"/>
                </a:solidFill>
                <a:effectLst/>
              </a:rPr>
            </a:br>
            <a:r>
              <a:rPr lang="en-CA" b="1" dirty="0" smtClean="0">
                <a:solidFill>
                  <a:schemeClr val="bg1"/>
                </a:solidFill>
                <a:effectLst/>
              </a:rPr>
              <a:t>31</a:t>
            </a:r>
            <a:br>
              <a:rPr lang="en-CA" b="1" dirty="0" smtClean="0">
                <a:solidFill>
                  <a:schemeClr val="bg1"/>
                </a:solidFill>
                <a:effectLst/>
              </a:rPr>
            </a:br>
            <a:r>
              <a:rPr lang="en-CA" b="1" dirty="0" smtClean="0">
                <a:solidFill>
                  <a:schemeClr val="bg1"/>
                </a:solidFill>
                <a:effectLst/>
              </a:rPr>
              <a:t>32</a:t>
            </a:r>
            <a:br>
              <a:rPr lang="en-CA" b="1" dirty="0" smtClean="0">
                <a:solidFill>
                  <a:schemeClr val="bg1"/>
                </a:solidFill>
                <a:effectLst/>
              </a:rPr>
            </a:br>
            <a:r>
              <a:rPr lang="en-CA" b="1" dirty="0" smtClean="0">
                <a:solidFill>
                  <a:schemeClr val="bg1"/>
                </a:solidFill>
                <a:effectLst/>
              </a:rPr>
              <a:t>33</a:t>
            </a:r>
            <a:br>
              <a:rPr lang="en-CA" b="1" dirty="0" smtClean="0">
                <a:solidFill>
                  <a:schemeClr val="bg1"/>
                </a:solidFill>
                <a:effectLst/>
              </a:rPr>
            </a:br>
            <a:r>
              <a:rPr lang="en-CA" b="1" dirty="0" smtClean="0">
                <a:solidFill>
                  <a:schemeClr val="bg1"/>
                </a:solidFill>
                <a:effectLst/>
              </a:rPr>
              <a:t>34</a:t>
            </a:r>
            <a:br>
              <a:rPr lang="en-CA" b="1" dirty="0" smtClean="0">
                <a:solidFill>
                  <a:schemeClr val="bg1"/>
                </a:solidFill>
                <a:effectLst/>
              </a:rPr>
            </a:br>
            <a:r>
              <a:rPr lang="en-CA" b="1" dirty="0" smtClean="0">
                <a:solidFill>
                  <a:srgbClr val="0000FF"/>
                </a:solidFill>
                <a:effectLst>
                  <a:glow rad="127000">
                    <a:srgbClr val="FFFF00"/>
                  </a:glow>
                </a:effectLst>
              </a:rPr>
              <a:t>35</a:t>
            </a:r>
            <a:endParaRPr lang="en-CA" b="1" dirty="0">
              <a:solidFill>
                <a:srgbClr val="0000FF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  <p:sp>
        <p:nvSpPr>
          <p:cNvPr id="12" name="Oval 11"/>
          <p:cNvSpPr/>
          <p:nvPr/>
        </p:nvSpPr>
        <p:spPr>
          <a:xfrm>
            <a:off x="4694962" y="2295329"/>
            <a:ext cx="590295" cy="401217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ln>
                  <a:solidFill>
                    <a:srgbClr val="0000FF"/>
                  </a:solidFill>
                </a:ln>
                <a:solidFill>
                  <a:srgbClr val="FFFF00"/>
                </a:solidFill>
                <a:effectLst>
                  <a:glow rad="330200">
                    <a:srgbClr val="FFCCFF"/>
                  </a:glow>
                </a:effectLst>
              </a:rPr>
              <a:t>3</a:t>
            </a:r>
            <a:endParaRPr lang="en-CA" b="1" dirty="0">
              <a:ln>
                <a:solidFill>
                  <a:srgbClr val="0000FF"/>
                </a:solidFill>
              </a:ln>
              <a:solidFill>
                <a:srgbClr val="FFFF00"/>
              </a:solidFill>
              <a:effectLst>
                <a:glow rad="330200">
                  <a:srgbClr val="FFCCFF"/>
                </a:glow>
              </a:effectLst>
            </a:endParaRPr>
          </a:p>
        </p:txBody>
      </p:sp>
      <p:sp>
        <p:nvSpPr>
          <p:cNvPr id="13" name="Oval 12"/>
          <p:cNvSpPr/>
          <p:nvPr/>
        </p:nvSpPr>
        <p:spPr>
          <a:xfrm>
            <a:off x="4735860" y="4189439"/>
            <a:ext cx="590295" cy="401217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ln>
                  <a:solidFill>
                    <a:srgbClr val="0000FF"/>
                  </a:solidFill>
                </a:ln>
                <a:solidFill>
                  <a:srgbClr val="FFFF00"/>
                </a:solidFill>
                <a:effectLst>
                  <a:glow rad="330200">
                    <a:srgbClr val="FFCCFF"/>
                  </a:glow>
                </a:effectLst>
              </a:rPr>
              <a:t>4</a:t>
            </a:r>
            <a:endParaRPr lang="en-CA" b="1" dirty="0">
              <a:ln>
                <a:solidFill>
                  <a:srgbClr val="0000FF"/>
                </a:solidFill>
              </a:ln>
              <a:solidFill>
                <a:srgbClr val="FFFF00"/>
              </a:solidFill>
              <a:effectLst>
                <a:glow rad="330200">
                  <a:srgbClr val="FFCCFF"/>
                </a:glow>
              </a:effectLst>
            </a:endParaRPr>
          </a:p>
        </p:txBody>
      </p:sp>
      <p:sp>
        <p:nvSpPr>
          <p:cNvPr id="14" name="Oval 13"/>
          <p:cNvSpPr/>
          <p:nvPr/>
        </p:nvSpPr>
        <p:spPr>
          <a:xfrm>
            <a:off x="4735860" y="6102466"/>
            <a:ext cx="590295" cy="401217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ln>
                  <a:solidFill>
                    <a:srgbClr val="0000FF"/>
                  </a:solidFill>
                </a:ln>
                <a:solidFill>
                  <a:srgbClr val="FFFF00"/>
                </a:solidFill>
                <a:effectLst>
                  <a:glow rad="330200">
                    <a:srgbClr val="FFCCFF"/>
                  </a:glow>
                </a:effectLst>
              </a:rPr>
              <a:t>5</a:t>
            </a:r>
            <a:endParaRPr lang="en-CA" b="1" dirty="0">
              <a:ln>
                <a:solidFill>
                  <a:srgbClr val="0000FF"/>
                </a:solidFill>
              </a:ln>
              <a:solidFill>
                <a:srgbClr val="FFFF00"/>
              </a:solidFill>
              <a:effectLst>
                <a:glow rad="330200">
                  <a:srgbClr val="FFCCFF"/>
                </a:glow>
              </a:effectLst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7038060" y="173866"/>
            <a:ext cx="1302589" cy="358597"/>
          </a:xfrm>
          <a:prstGeom prst="wedgeRoundRectCallout">
            <a:avLst>
              <a:gd name="adj1" fmla="val -109256"/>
              <a:gd name="adj2" fmla="val 174117"/>
              <a:gd name="adj3" fmla="val 16667"/>
            </a:avLst>
          </a:prstGeom>
          <a:solidFill>
            <a:schemeClr val="bg2">
              <a:lumMod val="60000"/>
              <a:lumOff val="40000"/>
            </a:schemeClr>
          </a:solidFill>
          <a:ln w="57150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rgbClr val="7030A0"/>
                </a:solidFill>
              </a:rPr>
              <a:t>Month #</a:t>
            </a:r>
            <a:r>
              <a:rPr lang="en-CA" b="1" dirty="0" smtClean="0">
                <a:solidFill>
                  <a:srgbClr val="FF0000"/>
                </a:solidFill>
              </a:rPr>
              <a:t>2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7136363" y="1970684"/>
            <a:ext cx="4931265" cy="4599959"/>
          </a:xfrm>
          <a:prstGeom prst="wedgeRoundRectCallout">
            <a:avLst>
              <a:gd name="adj1" fmla="val -114399"/>
              <a:gd name="adj2" fmla="val 44506"/>
              <a:gd name="adj3" fmla="val 16667"/>
            </a:avLst>
          </a:prstGeom>
          <a:solidFill>
            <a:schemeClr val="accent2"/>
          </a:solidFill>
          <a:ln w="38100">
            <a:solidFill>
              <a:srgbClr val="0000FF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 smtClean="0">
                <a:solidFill>
                  <a:srgbClr val="4AFCFC"/>
                </a:solidFill>
              </a:rPr>
              <a:t>And Mosheh    said “Eat it TODAY for </a:t>
            </a:r>
            <a:r>
              <a:rPr lang="en-CA" sz="2800" b="1" dirty="0" smtClean="0">
                <a:ln>
                  <a:solidFill>
                    <a:schemeClr val="tx1"/>
                  </a:solidFill>
                </a:ln>
                <a:solidFill>
                  <a:srgbClr val="4AFCFC"/>
                </a:solidFill>
                <a:effectLst>
                  <a:glow rad="127000">
                    <a:srgbClr val="FFFF00"/>
                  </a:glow>
                </a:effectLst>
              </a:rPr>
              <a:t>TODAY is a SHABBAT</a:t>
            </a:r>
            <a:r>
              <a:rPr lang="en-CA" sz="2800" dirty="0" smtClean="0">
                <a:solidFill>
                  <a:srgbClr val="4AFCFC"/>
                </a:solidFill>
              </a:rPr>
              <a:t> to Yahuah, today you do not find it in the field.” </a:t>
            </a:r>
            <a:r>
              <a:rPr lang="en-CA" sz="2800" b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</a:rPr>
              <a:t>Exo 16:24-26</a:t>
            </a:r>
          </a:p>
          <a:p>
            <a:pPr algn="ctr"/>
            <a:r>
              <a:rPr lang="en-CA" sz="2800" dirty="0" smtClean="0">
                <a:solidFill>
                  <a:srgbClr val="FFFF00"/>
                </a:solidFill>
              </a:rPr>
              <a:t> </a:t>
            </a:r>
            <a:r>
              <a:rPr lang="en-CA" sz="2800" dirty="0">
                <a:solidFill>
                  <a:srgbClr val="FFFF00"/>
                </a:solidFill>
              </a:rPr>
              <a:t>W</a:t>
            </a:r>
            <a:r>
              <a:rPr lang="en-CA" sz="2800" dirty="0" smtClean="0">
                <a:solidFill>
                  <a:srgbClr val="FFFF00"/>
                </a:solidFill>
              </a:rPr>
              <a:t>e might note with </a:t>
            </a:r>
            <a:r>
              <a:rPr lang="en-CA" sz="2800" b="1" u="sng" dirty="0" smtClean="0">
                <a:solidFill>
                  <a:srgbClr val="FFFF00"/>
                </a:solidFill>
              </a:rPr>
              <a:t>intensit</a:t>
            </a:r>
            <a:r>
              <a:rPr lang="en-CA" sz="2800" b="1" dirty="0" smtClean="0">
                <a:solidFill>
                  <a:srgbClr val="FFFF00"/>
                </a:solidFill>
              </a:rPr>
              <a:t>y</a:t>
            </a:r>
            <a:r>
              <a:rPr lang="en-CA" sz="2800" dirty="0" smtClean="0">
                <a:solidFill>
                  <a:srgbClr val="FFFF00"/>
                </a:solidFill>
              </a:rPr>
              <a:t> that the </a:t>
            </a:r>
            <a:r>
              <a:rPr lang="en-CA" sz="2800" b="1" u="sng" dirty="0" smtClean="0">
                <a:solidFill>
                  <a:srgbClr val="00FF00"/>
                </a:solidFill>
              </a:rPr>
              <a:t>Lunar</a:t>
            </a:r>
            <a:r>
              <a:rPr lang="en-CA" sz="2800" dirty="0" smtClean="0">
                <a:solidFill>
                  <a:srgbClr val="FFFF00"/>
                </a:solidFill>
              </a:rPr>
              <a:t> Shabbat requirement of the 22</a:t>
            </a:r>
            <a:r>
              <a:rPr lang="en-CA" sz="2800" baseline="30000" dirty="0" smtClean="0">
                <a:solidFill>
                  <a:srgbClr val="FFFF00"/>
                </a:solidFill>
              </a:rPr>
              <a:t>nd</a:t>
            </a:r>
            <a:r>
              <a:rPr lang="en-CA" sz="2800" dirty="0" smtClean="0">
                <a:solidFill>
                  <a:srgbClr val="FFFF00"/>
                </a:solidFill>
              </a:rPr>
              <a:t> is annihilated right here, </a:t>
            </a:r>
            <a:br>
              <a:rPr lang="en-CA" sz="2800" dirty="0" smtClean="0">
                <a:solidFill>
                  <a:srgbClr val="FFFF00"/>
                </a:solidFill>
              </a:rPr>
            </a:br>
            <a:r>
              <a:rPr lang="en-CA" sz="2800" dirty="0" smtClean="0">
                <a:solidFill>
                  <a:srgbClr val="FFFF00"/>
                </a:solidFill>
              </a:rPr>
              <a:t>by Mosheh’s decree! </a:t>
            </a:r>
          </a:p>
        </p:txBody>
      </p:sp>
      <p:sp>
        <p:nvSpPr>
          <p:cNvPr id="8" name="Rounded Rectangular Callout 7"/>
          <p:cNvSpPr/>
          <p:nvPr/>
        </p:nvSpPr>
        <p:spPr>
          <a:xfrm rot="20032197">
            <a:off x="850444" y="1914581"/>
            <a:ext cx="7020358" cy="1962874"/>
          </a:xfrm>
          <a:prstGeom prst="wedgeRoundRectCallout">
            <a:avLst>
              <a:gd name="adj1" fmla="val -28318"/>
              <a:gd name="adj2" fmla="val 125194"/>
              <a:gd name="adj3" fmla="val 16667"/>
            </a:avLst>
          </a:prstGeom>
          <a:solidFill>
            <a:schemeClr val="accent2"/>
          </a:solidFill>
          <a:ln w="38100">
            <a:solidFill>
              <a:srgbClr val="0000FF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4000" b="1" dirty="0" smtClean="0">
                <a:ln>
                  <a:solidFill>
                    <a:schemeClr val="tx1"/>
                  </a:solidFill>
                </a:ln>
                <a:solidFill>
                  <a:srgbClr val="4AFCFC"/>
                </a:solidFill>
                <a:effectLst>
                  <a:glow rad="127000">
                    <a:srgbClr val="00FF00"/>
                  </a:glow>
                </a:effectLst>
              </a:rPr>
              <a:t>“Tomorrow</a:t>
            </a:r>
            <a:r>
              <a:rPr lang="en-CA" sz="4000" dirty="0" smtClean="0">
                <a:solidFill>
                  <a:srgbClr val="4AFCFC"/>
                </a:solidFill>
              </a:rPr>
              <a:t> is a rest, a </a:t>
            </a:r>
            <a:r>
              <a:rPr lang="en-CA" sz="4000" b="1" u="sng" dirty="0" smtClean="0">
                <a:ln>
                  <a:solidFill>
                    <a:srgbClr val="0000FF"/>
                  </a:solidFill>
                </a:ln>
                <a:solidFill>
                  <a:srgbClr val="4AFCFC"/>
                </a:solidFill>
              </a:rPr>
              <a:t>Shabbat</a:t>
            </a:r>
            <a:r>
              <a:rPr lang="en-CA" sz="4000" dirty="0" smtClean="0">
                <a:solidFill>
                  <a:srgbClr val="4AFCFC"/>
                </a:solidFill>
              </a:rPr>
              <a:t> Qodesh to Yahuah.”  </a:t>
            </a:r>
            <a:r>
              <a:rPr lang="en-CA" sz="4000" dirty="0" smtClean="0">
                <a:solidFill>
                  <a:schemeClr val="tx1"/>
                </a:solidFill>
                <a:effectLst>
                  <a:glow rad="127000">
                    <a:srgbClr val="FFFF00"/>
                  </a:glow>
                </a:effectLst>
              </a:rPr>
              <a:t>The 22</a:t>
            </a:r>
            <a:r>
              <a:rPr lang="en-CA" sz="4000" baseline="30000" dirty="0" smtClean="0">
                <a:solidFill>
                  <a:schemeClr val="tx1"/>
                </a:solidFill>
                <a:effectLst>
                  <a:glow rad="127000">
                    <a:srgbClr val="FFFF00"/>
                  </a:glow>
                </a:effectLst>
              </a:rPr>
              <a:t>nd</a:t>
            </a:r>
            <a:r>
              <a:rPr lang="en-CA" sz="4000" dirty="0" smtClean="0">
                <a:solidFill>
                  <a:schemeClr val="tx1"/>
                </a:solidFill>
                <a:effectLst>
                  <a:glow rad="127000">
                    <a:srgbClr val="FFFF00"/>
                  </a:glow>
                </a:effectLst>
              </a:rPr>
              <a:t> was </a:t>
            </a:r>
            <a:r>
              <a:rPr lang="en-CA" sz="4000" u="sng" dirty="0" smtClean="0">
                <a:solidFill>
                  <a:schemeClr val="tx1"/>
                </a:solidFill>
                <a:effectLst>
                  <a:glow rad="127000">
                    <a:srgbClr val="FFFF00"/>
                  </a:glow>
                </a:effectLst>
              </a:rPr>
              <a:t>NOT</a:t>
            </a:r>
            <a:r>
              <a:rPr lang="en-CA" sz="4000" dirty="0" smtClean="0">
                <a:solidFill>
                  <a:schemeClr val="tx1"/>
                </a:solidFill>
                <a:effectLst>
                  <a:glow rad="127000">
                    <a:srgbClr val="FFFF00"/>
                  </a:glow>
                </a:effectLst>
              </a:rPr>
              <a:t> A LUNAR SHABBAT! </a:t>
            </a:r>
            <a:endParaRPr lang="en-CA" sz="4000" b="1" dirty="0">
              <a:solidFill>
                <a:schemeClr val="tx1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 rot="20025131">
            <a:off x="62366" y="1266239"/>
            <a:ext cx="5529619" cy="966176"/>
          </a:xfrm>
          <a:prstGeom prst="rect">
            <a:avLst/>
          </a:prstGeom>
          <a:ln w="5715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en-CA" sz="6600" dirty="0" smtClean="0"/>
              <a:t>REPEATED SLIDE</a:t>
            </a:r>
            <a:endParaRPr lang="en-CA" sz="6600" dirty="0"/>
          </a:p>
        </p:txBody>
      </p:sp>
      <p:sp>
        <p:nvSpPr>
          <p:cNvPr id="19" name="Oval 18"/>
          <p:cNvSpPr/>
          <p:nvPr/>
        </p:nvSpPr>
        <p:spPr>
          <a:xfrm>
            <a:off x="1699010" y="4917241"/>
            <a:ext cx="914400" cy="8377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CA" sz="120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27000">
                    <a:srgbClr val="FFCCFF"/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*</a:t>
            </a:r>
            <a:endParaRPr lang="en-CA" sz="120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27000">
                  <a:srgbClr val="FFCCFF"/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1172817" y="5903843"/>
            <a:ext cx="615843" cy="387627"/>
          </a:xfrm>
          <a:prstGeom prst="straightConnector1">
            <a:avLst/>
          </a:prstGeom>
          <a:ln w="38100">
            <a:solidFill>
              <a:srgbClr val="0000FF"/>
            </a:solidFill>
            <a:headEnd type="none" w="med" len="med"/>
            <a:tailEnd type="arrow" w="med" len="med"/>
          </a:ln>
          <a:effectLst>
            <a:glow rad="63500">
              <a:srgbClr val="FFFF00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558166" y="5903843"/>
            <a:ext cx="1066826" cy="496742"/>
          </a:xfrm>
          <a:prstGeom prst="straightConnector1">
            <a:avLst/>
          </a:prstGeom>
          <a:ln w="38100">
            <a:solidFill>
              <a:srgbClr val="0000FF"/>
            </a:solidFill>
            <a:headEnd type="none" w="med" len="med"/>
            <a:tailEnd type="arrow" w="med" len="med"/>
          </a:ln>
          <a:effectLst>
            <a:glow rad="63500">
              <a:srgbClr val="FFFF00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ular Callout 19"/>
          <p:cNvSpPr/>
          <p:nvPr/>
        </p:nvSpPr>
        <p:spPr>
          <a:xfrm>
            <a:off x="7908285" y="312571"/>
            <a:ext cx="4188477" cy="1510910"/>
          </a:xfrm>
          <a:prstGeom prst="wedgeRoundRectCallout">
            <a:avLst>
              <a:gd name="adj1" fmla="val -70486"/>
              <a:gd name="adj2" fmla="val 8705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0000FF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2400" b="1" dirty="0" smtClean="0">
                <a:solidFill>
                  <a:schemeClr val="tx1"/>
                </a:solidFill>
                <a:effectLst>
                  <a:glow rad="127000">
                    <a:srgbClr val="FFCCFF"/>
                  </a:glow>
                </a:effectLst>
              </a:rPr>
              <a:t>Please notice which cycle of the week  </a:t>
            </a:r>
            <a:r>
              <a:rPr lang="en-CA" sz="2400" b="1" u="sng" dirty="0" smtClean="0">
                <a:solidFill>
                  <a:schemeClr val="tx1"/>
                </a:solidFill>
                <a:effectLst>
                  <a:glow rad="127000">
                    <a:srgbClr val="00FF00"/>
                  </a:glow>
                </a:effectLst>
              </a:rPr>
              <a:t>and month</a:t>
            </a:r>
            <a:r>
              <a:rPr lang="en-CA" sz="2400" b="1" dirty="0" smtClean="0">
                <a:solidFill>
                  <a:schemeClr val="tx1"/>
                </a:solidFill>
                <a:effectLst>
                  <a:glow rad="127000">
                    <a:srgbClr val="00FF00"/>
                  </a:glow>
                </a:effectLst>
              </a:rPr>
              <a:t> </a:t>
            </a:r>
            <a:r>
              <a:rPr lang="en-CA" sz="2400" b="1" dirty="0" smtClean="0">
                <a:solidFill>
                  <a:schemeClr val="tx1"/>
                </a:solidFill>
                <a:effectLst>
                  <a:glow rad="127000">
                    <a:srgbClr val="FFCCFF"/>
                  </a:glow>
                </a:effectLst>
              </a:rPr>
              <a:t>that</a:t>
            </a:r>
            <a:r>
              <a:rPr lang="en-CA" sz="2400" b="1" dirty="0" smtClean="0">
                <a:solidFill>
                  <a:schemeClr val="tx1"/>
                </a:solidFill>
                <a:effectLst>
                  <a:glow rad="127000">
                    <a:srgbClr val="00FF00"/>
                  </a:glow>
                </a:effectLst>
              </a:rPr>
              <a:t> </a:t>
            </a:r>
            <a:r>
              <a:rPr lang="en-CA" sz="2400" b="1" dirty="0" smtClean="0">
                <a:solidFill>
                  <a:schemeClr val="tx1"/>
                </a:solidFill>
                <a:effectLst>
                  <a:glow rad="127000">
                    <a:srgbClr val="FFCCFF"/>
                  </a:glow>
                </a:effectLst>
              </a:rPr>
              <a:t>Mosheh spoke these words!</a:t>
            </a:r>
            <a:endParaRPr lang="en-CA" sz="2400" b="1" dirty="0">
              <a:solidFill>
                <a:schemeClr val="tx1"/>
              </a:solidFill>
              <a:effectLst>
                <a:glow rad="127000">
                  <a:srgbClr val="FFCCFF"/>
                </a:glow>
              </a:effectLst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9501809" y="1630017"/>
            <a:ext cx="238539" cy="904461"/>
          </a:xfrm>
          <a:prstGeom prst="straightConnector1">
            <a:avLst/>
          </a:prstGeom>
          <a:ln w="76200">
            <a:solidFill>
              <a:srgbClr val="FFFF00"/>
            </a:solidFill>
            <a:headEnd type="none" w="med" len="med"/>
            <a:tailEnd type="arrow" w="med" len="med"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4854234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22" presetClass="entr" presetSubtype="2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8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8" grpId="0" animBg="1"/>
      <p:bldP spid="19" grpId="0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353839" y="6404136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  <p:pic>
        <p:nvPicPr>
          <p:cNvPr id="4098" name="Picture 2" descr="C:\Users\Rae\Desktop\Daisy CCC website\English LG YCC - title slides\YCC-Cover_WIDE-RO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717" y="567160"/>
            <a:ext cx="10494662" cy="603086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C:\Users\Rae\Desktop\tabernacle raised up 2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32739" y="2606955"/>
            <a:ext cx="2800350" cy="16383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93134" y="9723"/>
            <a:ext cx="641237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A T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EACHING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F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ROM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:</a:t>
            </a:r>
            <a:endParaRPr lang="en-US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Print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74015" y="958925"/>
            <a:ext cx="357853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905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Approx. Date: </a:t>
            </a:r>
            <a:br>
              <a:rPr lang="en-US" sz="2800" b="1" dirty="0" smtClean="0">
                <a:ln w="1905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</a:br>
            <a:r>
              <a:rPr lang="en-US" sz="2800" b="1" dirty="0" smtClean="0">
                <a:ln w="1905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1490 BC</a:t>
            </a:r>
            <a:endParaRPr lang="en-US" sz="2800" b="1" cap="none" spc="0" dirty="0">
              <a:ln w="1905"/>
              <a:solidFill>
                <a:schemeClr val="accent1">
                  <a:lumMod val="20000"/>
                  <a:lumOff val="8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Print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51701" y="6148335"/>
            <a:ext cx="580085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905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www.studythecalendar.com</a:t>
            </a:r>
            <a:endParaRPr lang="en-US" sz="2800" b="1" cap="none" spc="0" dirty="0">
              <a:ln w="1905"/>
              <a:solidFill>
                <a:schemeClr val="accent1">
                  <a:lumMod val="20000"/>
                  <a:lumOff val="8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629215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93101" y="634469"/>
            <a:ext cx="3293707" cy="196877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CA" b="1" dirty="0" smtClean="0">
                <a:solidFill>
                  <a:srgbClr val="C00000"/>
                </a:solidFill>
              </a:rPr>
              <a:t>1</a:t>
            </a:r>
            <a:r>
              <a:rPr lang="en-CA" b="1" baseline="30000" dirty="0" smtClean="0">
                <a:solidFill>
                  <a:srgbClr val="C00000"/>
                </a:solidFill>
              </a:rPr>
              <a:t>st</a:t>
            </a:r>
            <a:r>
              <a:rPr lang="en-CA" b="1" dirty="0" smtClean="0">
                <a:solidFill>
                  <a:srgbClr val="C00000"/>
                </a:solidFill>
              </a:rPr>
              <a:t> </a:t>
            </a:r>
            <a:r>
              <a:rPr lang="en-CA" b="1" dirty="0" smtClean="0">
                <a:solidFill>
                  <a:schemeClr val="tx1"/>
                </a:solidFill>
              </a:rPr>
              <a:t> 						24</a:t>
            </a:r>
            <a:br>
              <a:rPr lang="en-CA" b="1" dirty="0" smtClean="0">
                <a:solidFill>
                  <a:schemeClr val="tx1"/>
                </a:solidFill>
              </a:rPr>
            </a:br>
            <a:r>
              <a:rPr lang="en-CA" b="1" dirty="0" smtClean="0">
                <a:solidFill>
                  <a:srgbClr val="C00000"/>
                </a:solidFill>
              </a:rPr>
              <a:t>2</a:t>
            </a:r>
            <a:r>
              <a:rPr lang="en-CA" b="1" baseline="30000" dirty="0" smtClean="0">
                <a:solidFill>
                  <a:srgbClr val="C00000"/>
                </a:solidFill>
              </a:rPr>
              <a:t>nd</a:t>
            </a:r>
            <a:r>
              <a:rPr lang="en-CA" b="1" dirty="0" smtClean="0">
                <a:solidFill>
                  <a:srgbClr val="C00000"/>
                </a:solidFill>
              </a:rPr>
              <a:t> </a:t>
            </a:r>
            <a:r>
              <a:rPr lang="en-CA" b="1" dirty="0" smtClean="0">
                <a:solidFill>
                  <a:schemeClr val="tx1"/>
                </a:solidFill>
              </a:rPr>
              <a:t> 						25</a:t>
            </a:r>
            <a:br>
              <a:rPr lang="en-CA" b="1" dirty="0" smtClean="0">
                <a:solidFill>
                  <a:schemeClr val="tx1"/>
                </a:solidFill>
              </a:rPr>
            </a:br>
            <a:r>
              <a:rPr lang="en-CA" b="1" dirty="0" smtClean="0">
                <a:solidFill>
                  <a:srgbClr val="C00000"/>
                </a:solidFill>
              </a:rPr>
              <a:t>3</a:t>
            </a:r>
            <a:r>
              <a:rPr lang="en-CA" b="1" baseline="30000" dirty="0" smtClean="0">
                <a:solidFill>
                  <a:srgbClr val="C00000"/>
                </a:solidFill>
              </a:rPr>
              <a:t>rd</a:t>
            </a:r>
            <a:r>
              <a:rPr lang="en-CA" b="1" dirty="0" smtClean="0">
                <a:solidFill>
                  <a:schemeClr val="tx1"/>
                </a:solidFill>
              </a:rPr>
              <a:t>  						</a:t>
            </a:r>
            <a:r>
              <a:rPr lang="en-CA" b="1" dirty="0" smtClean="0">
                <a:solidFill>
                  <a:schemeClr val="tx1"/>
                </a:solidFill>
                <a:effectLst/>
              </a:rPr>
              <a:t>26</a:t>
            </a:r>
            <a:br>
              <a:rPr lang="en-CA" b="1" dirty="0" smtClean="0">
                <a:solidFill>
                  <a:schemeClr val="tx1"/>
                </a:solidFill>
                <a:effectLst/>
              </a:rPr>
            </a:br>
            <a:r>
              <a:rPr lang="en-CA" b="1" dirty="0" smtClean="0">
                <a:solidFill>
                  <a:srgbClr val="C00000"/>
                </a:solidFill>
              </a:rPr>
              <a:t>4</a:t>
            </a:r>
            <a:r>
              <a:rPr lang="en-CA" b="1" baseline="30000" dirty="0" smtClean="0">
                <a:solidFill>
                  <a:srgbClr val="C00000"/>
                </a:solidFill>
              </a:rPr>
              <a:t>th</a:t>
            </a:r>
            <a:r>
              <a:rPr lang="en-CA" b="1" dirty="0" smtClean="0">
                <a:solidFill>
                  <a:schemeClr val="tx1"/>
                </a:solidFill>
              </a:rPr>
              <a:t>  		 		        	</a:t>
            </a:r>
            <a:r>
              <a:rPr lang="en-CA" b="1" dirty="0" smtClean="0">
                <a:solidFill>
                  <a:schemeClr val="tx1"/>
                </a:solidFill>
                <a:effectLst/>
              </a:rPr>
              <a:t>27</a:t>
            </a:r>
            <a:br>
              <a:rPr lang="en-CA" b="1" dirty="0" smtClean="0">
                <a:solidFill>
                  <a:schemeClr val="tx1"/>
                </a:solidFill>
                <a:effectLst/>
              </a:rPr>
            </a:br>
            <a:r>
              <a:rPr lang="en-CA" b="1" dirty="0" smtClean="0">
                <a:solidFill>
                  <a:srgbClr val="C00000"/>
                </a:solidFill>
              </a:rPr>
              <a:t>5</a:t>
            </a:r>
            <a:r>
              <a:rPr lang="en-CA" b="1" baseline="30000" dirty="0" smtClean="0">
                <a:solidFill>
                  <a:srgbClr val="C00000"/>
                </a:solidFill>
              </a:rPr>
              <a:t>th</a:t>
            </a:r>
            <a:r>
              <a:rPr lang="en-CA" b="1" dirty="0" smtClean="0">
                <a:solidFill>
                  <a:srgbClr val="C00000"/>
                </a:solidFill>
              </a:rPr>
              <a:t> </a:t>
            </a:r>
            <a:r>
              <a:rPr lang="en-CA" b="1" dirty="0" smtClean="0">
                <a:solidFill>
                  <a:schemeClr val="tx1"/>
                </a:solidFill>
              </a:rPr>
              <a:t> 		     		 		28</a:t>
            </a:r>
            <a:br>
              <a:rPr lang="en-CA" b="1" dirty="0" smtClean="0">
                <a:solidFill>
                  <a:schemeClr val="tx1"/>
                </a:solidFill>
              </a:rPr>
            </a:br>
            <a:r>
              <a:rPr lang="en-CA" b="1" dirty="0" smtClean="0">
                <a:solidFill>
                  <a:srgbClr val="C00000"/>
                </a:solidFill>
              </a:rPr>
              <a:t>6</a:t>
            </a:r>
            <a:r>
              <a:rPr lang="en-CA" b="1" baseline="30000" dirty="0" smtClean="0">
                <a:solidFill>
                  <a:srgbClr val="C00000"/>
                </a:solidFill>
              </a:rPr>
              <a:t>th</a:t>
            </a:r>
            <a:r>
              <a:rPr lang="en-CA" b="1" dirty="0" smtClean="0">
                <a:solidFill>
                  <a:srgbClr val="C00000"/>
                </a:solidFill>
              </a:rPr>
              <a:t> </a:t>
            </a:r>
            <a:r>
              <a:rPr lang="en-CA" b="1" dirty="0" smtClean="0">
                <a:solidFill>
                  <a:schemeClr val="tx1"/>
                </a:solidFill>
              </a:rPr>
              <a:t>    					29</a:t>
            </a:r>
            <a:br>
              <a:rPr lang="en-CA" b="1" dirty="0" smtClean="0">
                <a:solidFill>
                  <a:schemeClr val="tx1"/>
                </a:solidFill>
              </a:rPr>
            </a:br>
            <a:r>
              <a:rPr lang="en-CA" b="1" u="sng" dirty="0" smtClean="0">
                <a:solidFill>
                  <a:srgbClr val="0000FF"/>
                </a:solidFill>
              </a:rPr>
              <a:t>7</a:t>
            </a:r>
            <a:r>
              <a:rPr lang="en-CA" b="1" u="sng" baseline="30000" dirty="0" smtClean="0">
                <a:solidFill>
                  <a:srgbClr val="0000FF"/>
                </a:solidFill>
              </a:rPr>
              <a:t>th</a:t>
            </a:r>
            <a:r>
              <a:rPr lang="en-CA" b="1" u="sng" dirty="0" smtClean="0">
                <a:solidFill>
                  <a:srgbClr val="0000FF"/>
                </a:solidFill>
              </a:rPr>
              <a:t>  	 					30</a:t>
            </a:r>
            <a:r>
              <a:rPr lang="en-CA" b="1" dirty="0">
                <a:solidFill>
                  <a:srgbClr val="0000FF"/>
                </a:solidFill>
              </a:rPr>
              <a:t/>
            </a:r>
            <a:br>
              <a:rPr lang="en-CA" b="1" dirty="0">
                <a:solidFill>
                  <a:srgbClr val="0000FF"/>
                </a:solidFill>
              </a:rPr>
            </a:br>
            <a:endParaRPr lang="en-CA" dirty="0">
              <a:solidFill>
                <a:srgbClr val="0000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3184" y="93301"/>
            <a:ext cx="1548880" cy="4012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Cycles/ Week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27176" y="102632"/>
            <a:ext cx="1598645" cy="41987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Cycles/ Month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74433" y="654625"/>
            <a:ext cx="721567" cy="1948616"/>
          </a:xfrm>
          <a:prstGeom prst="rect">
            <a:avLst/>
          </a:prstGeom>
          <a:solidFill>
            <a:srgbClr val="FFCC00"/>
          </a:solidFill>
          <a:ln w="1905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/>
              <a:t>54</a:t>
            </a:r>
            <a:br>
              <a:rPr lang="en-CA" b="1" dirty="0" smtClean="0"/>
            </a:br>
            <a:r>
              <a:rPr lang="en-CA" b="1" dirty="0" smtClean="0"/>
              <a:t>55</a:t>
            </a:r>
            <a:br>
              <a:rPr lang="en-CA" b="1" dirty="0" smtClean="0"/>
            </a:br>
            <a:r>
              <a:rPr lang="en-CA" b="1" dirty="0" smtClean="0"/>
              <a:t>56</a:t>
            </a:r>
            <a:br>
              <a:rPr lang="en-CA" b="1" dirty="0" smtClean="0"/>
            </a:br>
            <a:r>
              <a:rPr lang="en-CA" b="1" dirty="0" smtClean="0"/>
              <a:t>57</a:t>
            </a:r>
            <a:br>
              <a:rPr lang="en-CA" b="1" dirty="0" smtClean="0"/>
            </a:br>
            <a:r>
              <a:rPr lang="en-CA" b="1" dirty="0" smtClean="0"/>
              <a:t>58</a:t>
            </a:r>
            <a:br>
              <a:rPr lang="en-CA" b="1" dirty="0" smtClean="0"/>
            </a:br>
            <a:r>
              <a:rPr lang="en-CA" b="1" dirty="0" smtClean="0"/>
              <a:t>59</a:t>
            </a:r>
            <a:br>
              <a:rPr lang="en-CA" b="1" dirty="0" smtClean="0"/>
            </a:br>
            <a:r>
              <a:rPr lang="en-CA" b="1" dirty="0" smtClean="0">
                <a:solidFill>
                  <a:srgbClr val="0000FF"/>
                </a:solidFill>
              </a:rPr>
              <a:t>60</a:t>
            </a:r>
            <a:endParaRPr lang="en-CA" b="1" dirty="0">
              <a:solidFill>
                <a:srgbClr val="0000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90933" y="137795"/>
            <a:ext cx="1331047" cy="419878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Cycles/Year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74432" y="2601274"/>
            <a:ext cx="721567" cy="3927712"/>
          </a:xfrm>
          <a:prstGeom prst="rect">
            <a:avLst/>
          </a:prstGeom>
          <a:solidFill>
            <a:srgbClr val="92D050"/>
          </a:solidFill>
          <a:ln w="1905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/>
              <a:t>61</a:t>
            </a:r>
            <a:br>
              <a:rPr lang="en-CA" b="1" dirty="0" smtClean="0"/>
            </a:br>
            <a:r>
              <a:rPr lang="en-CA" b="1" dirty="0" smtClean="0"/>
              <a:t>62</a:t>
            </a:r>
            <a:br>
              <a:rPr lang="en-CA" b="1" dirty="0" smtClean="0"/>
            </a:br>
            <a:r>
              <a:rPr lang="en-CA" b="1" dirty="0" smtClean="0"/>
              <a:t>63</a:t>
            </a:r>
            <a:br>
              <a:rPr lang="en-CA" b="1" dirty="0" smtClean="0"/>
            </a:br>
            <a:r>
              <a:rPr lang="en-CA" b="1" dirty="0" smtClean="0"/>
              <a:t>64</a:t>
            </a:r>
            <a:br>
              <a:rPr lang="en-CA" b="1" dirty="0" smtClean="0"/>
            </a:br>
            <a:r>
              <a:rPr lang="en-CA" b="1" dirty="0" smtClean="0"/>
              <a:t>65</a:t>
            </a:r>
            <a:br>
              <a:rPr lang="en-CA" b="1" dirty="0" smtClean="0"/>
            </a:br>
            <a:r>
              <a:rPr lang="en-CA" b="1" dirty="0" smtClean="0">
                <a:solidFill>
                  <a:srgbClr val="FF0000"/>
                </a:solidFill>
                <a:effectLst>
                  <a:glow rad="127000">
                    <a:srgbClr val="FFFF00"/>
                  </a:glow>
                </a:effectLst>
              </a:rPr>
              <a:t>66</a:t>
            </a:r>
            <a:r>
              <a:rPr lang="en-CA" b="1" dirty="0" smtClean="0"/>
              <a:t/>
            </a:r>
            <a:br>
              <a:rPr lang="en-CA" b="1" dirty="0" smtClean="0"/>
            </a:br>
            <a:r>
              <a:rPr lang="en-CA" b="1" dirty="0" smtClean="0">
                <a:solidFill>
                  <a:srgbClr val="0000FF"/>
                </a:solidFill>
                <a:effectLst>
                  <a:glow rad="127000">
                    <a:srgbClr val="4AFCFC"/>
                  </a:glow>
                </a:effectLst>
              </a:rPr>
              <a:t>67</a:t>
            </a:r>
            <a:r>
              <a:rPr lang="en-CA" b="1" dirty="0" smtClean="0">
                <a:solidFill>
                  <a:srgbClr val="0000FF"/>
                </a:solidFill>
              </a:rPr>
              <a:t/>
            </a:r>
            <a:br>
              <a:rPr lang="en-CA" b="1" dirty="0" smtClean="0">
                <a:solidFill>
                  <a:srgbClr val="0000FF"/>
                </a:solidFill>
              </a:rPr>
            </a:br>
            <a:r>
              <a:rPr lang="en-CA" b="1" dirty="0" smtClean="0"/>
              <a:t>68</a:t>
            </a:r>
            <a:br>
              <a:rPr lang="en-CA" b="1" dirty="0" smtClean="0"/>
            </a:br>
            <a:r>
              <a:rPr lang="en-CA" b="1" dirty="0" smtClean="0"/>
              <a:t>69</a:t>
            </a:r>
            <a:br>
              <a:rPr lang="en-CA" b="1" dirty="0" smtClean="0"/>
            </a:br>
            <a:r>
              <a:rPr lang="en-CA" b="1" dirty="0" smtClean="0"/>
              <a:t>70</a:t>
            </a:r>
            <a:br>
              <a:rPr lang="en-CA" b="1" dirty="0" smtClean="0"/>
            </a:br>
            <a:r>
              <a:rPr lang="en-CA" b="1" dirty="0" smtClean="0"/>
              <a:t>71</a:t>
            </a:r>
            <a:br>
              <a:rPr lang="en-CA" b="1" dirty="0" smtClean="0"/>
            </a:br>
            <a:r>
              <a:rPr lang="en-CA" b="1" dirty="0" smtClean="0"/>
              <a:t>72</a:t>
            </a:r>
            <a:br>
              <a:rPr lang="en-CA" b="1" dirty="0" smtClean="0"/>
            </a:br>
            <a:r>
              <a:rPr lang="en-CA" b="1" dirty="0" smtClean="0"/>
              <a:t>73</a:t>
            </a:r>
          </a:p>
          <a:p>
            <a:pPr algn="ctr"/>
            <a:r>
              <a:rPr lang="en-CA" b="1" dirty="0" smtClean="0">
                <a:solidFill>
                  <a:srgbClr val="0000FF"/>
                </a:solidFill>
              </a:rPr>
              <a:t>74</a:t>
            </a:r>
            <a:endParaRPr lang="en-CA" b="1" dirty="0">
              <a:solidFill>
                <a:srgbClr val="0000FF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1424051" y="6520583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20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259425" y="654624"/>
            <a:ext cx="578498" cy="39360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effectLst/>
              </a:rPr>
              <a:t>36</a:t>
            </a:r>
            <a:r>
              <a:rPr lang="en-CA" b="1" dirty="0" smtClean="0"/>
              <a:t/>
            </a:r>
            <a:br>
              <a:rPr lang="en-CA" b="1" dirty="0" smtClean="0"/>
            </a:br>
            <a:r>
              <a:rPr lang="en-CA" b="1" dirty="0" smtClean="0"/>
              <a:t>37</a:t>
            </a:r>
            <a:br>
              <a:rPr lang="en-CA" b="1" dirty="0" smtClean="0"/>
            </a:br>
            <a:r>
              <a:rPr lang="en-CA" b="1" dirty="0" smtClean="0"/>
              <a:t>38</a:t>
            </a:r>
            <a:br>
              <a:rPr lang="en-CA" b="1" dirty="0" smtClean="0"/>
            </a:br>
            <a:r>
              <a:rPr lang="en-CA" b="1" dirty="0" smtClean="0"/>
              <a:t>39</a:t>
            </a:r>
            <a:br>
              <a:rPr lang="en-CA" b="1" dirty="0" smtClean="0"/>
            </a:br>
            <a:r>
              <a:rPr lang="en-CA" b="1" dirty="0" smtClean="0"/>
              <a:t>40</a:t>
            </a:r>
            <a:br>
              <a:rPr lang="en-CA" b="1" dirty="0" smtClean="0"/>
            </a:br>
            <a:r>
              <a:rPr lang="en-CA" b="1" dirty="0" smtClean="0"/>
              <a:t>42</a:t>
            </a:r>
            <a:br>
              <a:rPr lang="en-CA" b="1" dirty="0" smtClean="0"/>
            </a:br>
            <a:r>
              <a:rPr lang="en-CA" b="1" dirty="0" smtClean="0">
                <a:solidFill>
                  <a:srgbClr val="0000FF"/>
                </a:solidFill>
                <a:effectLst>
                  <a:glow rad="127000">
                    <a:srgbClr val="FFFF00"/>
                  </a:glow>
                </a:effectLst>
              </a:rPr>
              <a:t>42</a:t>
            </a:r>
            <a:r>
              <a:rPr lang="en-CA" b="1" dirty="0" smtClean="0"/>
              <a:t/>
            </a:r>
            <a:br>
              <a:rPr lang="en-CA" b="1" dirty="0" smtClean="0"/>
            </a:br>
            <a:r>
              <a:rPr lang="en-CA" b="1" dirty="0" smtClean="0"/>
              <a:t>43</a:t>
            </a:r>
            <a:br>
              <a:rPr lang="en-CA" b="1" dirty="0" smtClean="0"/>
            </a:br>
            <a:r>
              <a:rPr lang="en-CA" b="1" dirty="0" smtClean="0"/>
              <a:t>44</a:t>
            </a:r>
            <a:br>
              <a:rPr lang="en-CA" b="1" dirty="0" smtClean="0"/>
            </a:br>
            <a:r>
              <a:rPr lang="en-CA" b="1" dirty="0" smtClean="0"/>
              <a:t>45</a:t>
            </a:r>
            <a:br>
              <a:rPr lang="en-CA" b="1" dirty="0" smtClean="0"/>
            </a:br>
            <a:r>
              <a:rPr lang="en-CA" b="1" dirty="0" smtClean="0"/>
              <a:t>46</a:t>
            </a:r>
            <a:br>
              <a:rPr lang="en-CA" b="1" dirty="0" smtClean="0"/>
            </a:br>
            <a:r>
              <a:rPr lang="en-CA" b="1" dirty="0" smtClean="0"/>
              <a:t>47</a:t>
            </a:r>
            <a:br>
              <a:rPr lang="en-CA" b="1" dirty="0" smtClean="0"/>
            </a:br>
            <a:r>
              <a:rPr lang="en-CA" b="1" dirty="0" smtClean="0"/>
              <a:t>48</a:t>
            </a:r>
            <a:br>
              <a:rPr lang="en-CA" b="1" dirty="0" smtClean="0"/>
            </a:br>
            <a:r>
              <a:rPr lang="en-CA" b="1" dirty="0" smtClean="0">
                <a:solidFill>
                  <a:srgbClr val="0000FF"/>
                </a:solidFill>
                <a:effectLst>
                  <a:glow rad="127000">
                    <a:srgbClr val="FFFF00"/>
                  </a:glow>
                </a:effectLst>
              </a:rPr>
              <a:t>49</a:t>
            </a:r>
            <a:endParaRPr lang="en-CA" b="1" dirty="0">
              <a:solidFill>
                <a:srgbClr val="0000FF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  <p:sp>
        <p:nvSpPr>
          <p:cNvPr id="12" name="Oval 11"/>
          <p:cNvSpPr/>
          <p:nvPr/>
        </p:nvSpPr>
        <p:spPr>
          <a:xfrm>
            <a:off x="4694962" y="2295329"/>
            <a:ext cx="590295" cy="401217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ln>
                  <a:solidFill>
                    <a:srgbClr val="0000FF"/>
                  </a:solidFill>
                </a:ln>
                <a:solidFill>
                  <a:srgbClr val="FFFF00"/>
                </a:solidFill>
                <a:effectLst>
                  <a:glow rad="330200">
                    <a:srgbClr val="FFCCFF"/>
                  </a:glow>
                </a:effectLst>
              </a:rPr>
              <a:t>6</a:t>
            </a:r>
            <a:endParaRPr lang="en-CA" b="1" dirty="0">
              <a:ln>
                <a:solidFill>
                  <a:srgbClr val="0000FF"/>
                </a:solidFill>
              </a:ln>
              <a:solidFill>
                <a:srgbClr val="FFFF00"/>
              </a:solidFill>
              <a:effectLst>
                <a:glow rad="330200">
                  <a:srgbClr val="FFCCFF"/>
                </a:glow>
              </a:effectLst>
            </a:endParaRPr>
          </a:p>
        </p:txBody>
      </p:sp>
      <p:sp>
        <p:nvSpPr>
          <p:cNvPr id="13" name="Oval 12"/>
          <p:cNvSpPr/>
          <p:nvPr/>
        </p:nvSpPr>
        <p:spPr>
          <a:xfrm>
            <a:off x="4735860" y="4189439"/>
            <a:ext cx="590295" cy="401217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ln>
                  <a:solidFill>
                    <a:srgbClr val="0000FF"/>
                  </a:solidFill>
                </a:ln>
                <a:solidFill>
                  <a:srgbClr val="FFFF00"/>
                </a:solidFill>
                <a:effectLst>
                  <a:glow rad="330200">
                    <a:srgbClr val="FFCCFF"/>
                  </a:glow>
                </a:effectLst>
              </a:rPr>
              <a:t>7</a:t>
            </a:r>
            <a:endParaRPr lang="en-CA" b="1" dirty="0">
              <a:ln>
                <a:solidFill>
                  <a:srgbClr val="0000FF"/>
                </a:solidFill>
              </a:ln>
              <a:solidFill>
                <a:srgbClr val="FFFF00"/>
              </a:solidFill>
              <a:effectLst>
                <a:glow rad="330200">
                  <a:srgbClr val="FFCCFF"/>
                </a:glow>
              </a:effectLst>
            </a:endParaRPr>
          </a:p>
        </p:txBody>
      </p:sp>
      <p:sp>
        <p:nvSpPr>
          <p:cNvPr id="14" name="Oval 13"/>
          <p:cNvSpPr/>
          <p:nvPr/>
        </p:nvSpPr>
        <p:spPr>
          <a:xfrm>
            <a:off x="4086808" y="4538953"/>
            <a:ext cx="1066730" cy="63472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en-CA" sz="4000" b="1" dirty="0" smtClean="0">
                <a:ln>
                  <a:solidFill>
                    <a:srgbClr val="0000FF"/>
                  </a:solidFill>
                </a:ln>
                <a:solidFill>
                  <a:srgbClr val="FFFF00"/>
                </a:solidFill>
                <a:effectLst>
                  <a:glow rad="330200">
                    <a:srgbClr val="FFCCFF"/>
                  </a:glow>
                </a:effectLst>
              </a:rPr>
              <a:t>50</a:t>
            </a:r>
            <a:endParaRPr lang="en-CA" sz="4000" b="1" dirty="0">
              <a:ln>
                <a:solidFill>
                  <a:srgbClr val="0000FF"/>
                </a:solidFill>
              </a:ln>
              <a:solidFill>
                <a:srgbClr val="FFFF00"/>
              </a:solidFill>
              <a:effectLst>
                <a:glow rad="330200">
                  <a:srgbClr val="FFCCFF"/>
                </a:glow>
              </a:effectLst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1788659" y="1191134"/>
            <a:ext cx="1302589" cy="358597"/>
          </a:xfrm>
          <a:prstGeom prst="wedgeRoundRectCallout">
            <a:avLst>
              <a:gd name="adj1" fmla="val -2289"/>
              <a:gd name="adj2" fmla="val 44215"/>
              <a:gd name="adj3" fmla="val 16667"/>
            </a:avLst>
          </a:prstGeom>
          <a:solidFill>
            <a:schemeClr val="bg2">
              <a:lumMod val="60000"/>
              <a:lumOff val="40000"/>
            </a:schemeClr>
          </a:solidFill>
          <a:ln w="57150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rgbClr val="7030A0"/>
                </a:solidFill>
              </a:rPr>
              <a:t>Month #</a:t>
            </a:r>
            <a:r>
              <a:rPr lang="en-CA" b="1" dirty="0" smtClean="0">
                <a:solidFill>
                  <a:srgbClr val="FF0000"/>
                </a:solidFill>
              </a:rPr>
              <a:t>2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93101" y="2629328"/>
            <a:ext cx="3293707" cy="388963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CA" sz="2000" b="1" dirty="0">
                <a:solidFill>
                  <a:srgbClr val="C00000"/>
                </a:solidFill>
              </a:rPr>
              <a:t>1</a:t>
            </a:r>
            <a:r>
              <a:rPr lang="en-CA" sz="2000" b="1" baseline="30000" dirty="0">
                <a:solidFill>
                  <a:srgbClr val="C00000"/>
                </a:solidFill>
              </a:rPr>
              <a:t>st</a:t>
            </a:r>
            <a:r>
              <a:rPr lang="en-CA" sz="2000" b="1" dirty="0">
                <a:solidFill>
                  <a:srgbClr val="C00000"/>
                </a:solidFill>
              </a:rPr>
              <a:t> </a:t>
            </a:r>
            <a:r>
              <a:rPr lang="en-CA" sz="2000" b="1" baseline="30000" dirty="0">
                <a:solidFill>
                  <a:srgbClr val="C00000"/>
                </a:solidFill>
              </a:rPr>
              <a:t>	</a:t>
            </a:r>
            <a:r>
              <a:rPr lang="en-CA" sz="2000" b="1" dirty="0">
                <a:solidFill>
                  <a:srgbClr val="C00000"/>
                </a:solidFill>
              </a:rPr>
              <a:t> 					</a:t>
            </a:r>
            <a:r>
              <a:rPr lang="en-CA" sz="2000" b="1" dirty="0">
                <a:solidFill>
                  <a:schemeClr val="tx1"/>
                </a:solidFill>
              </a:rPr>
              <a:t>1</a:t>
            </a:r>
            <a:r>
              <a:rPr lang="en-CA" b="1" dirty="0">
                <a:solidFill>
                  <a:schemeClr val="tx1"/>
                </a:solidFill>
              </a:rPr>
              <a:t/>
            </a:r>
            <a:br>
              <a:rPr lang="en-CA" b="1" dirty="0">
                <a:solidFill>
                  <a:schemeClr val="tx1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2</a:t>
            </a:r>
            <a:r>
              <a:rPr lang="en-CA" b="1" baseline="30000" dirty="0">
                <a:solidFill>
                  <a:srgbClr val="C00000"/>
                </a:solidFill>
              </a:rPr>
              <a:t>nd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baseline="30000" dirty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schemeClr val="tx1"/>
                </a:solidFill>
              </a:rPr>
              <a:t> 						2</a:t>
            </a:r>
            <a:br>
              <a:rPr lang="en-CA" b="1" dirty="0">
                <a:solidFill>
                  <a:schemeClr val="tx1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3</a:t>
            </a:r>
            <a:r>
              <a:rPr lang="en-CA" b="1" baseline="30000" dirty="0">
                <a:solidFill>
                  <a:srgbClr val="C00000"/>
                </a:solidFill>
              </a:rPr>
              <a:t>rd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schemeClr val="tx1"/>
                </a:solidFill>
              </a:rPr>
              <a:t>  						3</a:t>
            </a:r>
            <a:br>
              <a:rPr lang="en-CA" b="1" dirty="0">
                <a:solidFill>
                  <a:schemeClr val="tx1"/>
                </a:solidFill>
              </a:rPr>
            </a:br>
            <a:r>
              <a:rPr lang="en-CA" b="1" dirty="0"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4</a:t>
            </a:r>
            <a:r>
              <a:rPr lang="en-CA" b="1" baseline="30000" dirty="0"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th</a:t>
            </a:r>
            <a:r>
              <a:rPr lang="en-CA" b="1" dirty="0">
                <a:solidFill>
                  <a:srgbClr val="0000FF"/>
                </a:solidFill>
              </a:rPr>
              <a:t>  						</a:t>
            </a:r>
            <a:r>
              <a:rPr lang="en-CA" b="1" dirty="0">
                <a:solidFill>
                  <a:schemeClr val="tx1"/>
                </a:solidFill>
              </a:rPr>
              <a:t>4</a:t>
            </a:r>
            <a:br>
              <a:rPr lang="en-CA" b="1" dirty="0">
                <a:solidFill>
                  <a:schemeClr val="tx1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5</a:t>
            </a:r>
            <a:r>
              <a:rPr lang="en-CA" b="1" baseline="30000" dirty="0">
                <a:solidFill>
                  <a:srgbClr val="C00000"/>
                </a:solidFill>
              </a:rPr>
              <a:t>th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schemeClr val="tx1"/>
                </a:solidFill>
              </a:rPr>
              <a:t> 						5</a:t>
            </a:r>
            <a:br>
              <a:rPr lang="en-CA" b="1" dirty="0">
                <a:solidFill>
                  <a:schemeClr val="tx1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6</a:t>
            </a:r>
            <a:r>
              <a:rPr lang="en-CA" b="1" baseline="30000" dirty="0">
                <a:solidFill>
                  <a:srgbClr val="C00000"/>
                </a:solidFill>
              </a:rPr>
              <a:t>th</a:t>
            </a:r>
            <a:r>
              <a:rPr lang="en-CA" b="1" dirty="0">
                <a:solidFill>
                  <a:schemeClr val="tx1"/>
                </a:solidFill>
              </a:rPr>
              <a:t>  						6</a:t>
            </a:r>
            <a:br>
              <a:rPr lang="en-CA" b="1" dirty="0">
                <a:solidFill>
                  <a:schemeClr val="tx1"/>
                </a:solidFill>
              </a:rPr>
            </a:br>
            <a:r>
              <a:rPr lang="en-CA" b="1" u="sng" dirty="0">
                <a:solidFill>
                  <a:srgbClr val="0000FF"/>
                </a:solidFill>
              </a:rPr>
              <a:t>7</a:t>
            </a:r>
            <a:r>
              <a:rPr lang="en-CA" b="1" u="sng" baseline="30000" dirty="0">
                <a:solidFill>
                  <a:srgbClr val="0000FF"/>
                </a:solidFill>
              </a:rPr>
              <a:t>th</a:t>
            </a:r>
            <a:r>
              <a:rPr lang="en-CA" b="1" u="sng" dirty="0">
                <a:solidFill>
                  <a:srgbClr val="0000FF"/>
                </a:solidFill>
              </a:rPr>
              <a:t>  						</a:t>
            </a:r>
            <a:r>
              <a:rPr lang="en-CA" b="1" u="sng" dirty="0" smtClean="0">
                <a:solidFill>
                  <a:srgbClr val="0000FF"/>
                </a:solidFill>
              </a:rPr>
              <a:t>7</a:t>
            </a:r>
            <a:r>
              <a:rPr lang="en-CA" b="1" u="sng" dirty="0">
                <a:solidFill>
                  <a:srgbClr val="0000FF"/>
                </a:solidFill>
              </a:rPr>
              <a:t/>
            </a:r>
            <a:br>
              <a:rPr lang="en-CA" b="1" u="sng" dirty="0">
                <a:solidFill>
                  <a:srgbClr val="0000FF"/>
                </a:solidFill>
              </a:rPr>
            </a:br>
            <a:r>
              <a:rPr lang="en-CA" sz="2000" b="1" dirty="0">
                <a:solidFill>
                  <a:srgbClr val="C00000"/>
                </a:solidFill>
                <a:effectLst>
                  <a:glow rad="127000">
                    <a:srgbClr val="00FF00"/>
                  </a:glow>
                </a:effectLst>
              </a:rPr>
              <a:t>1</a:t>
            </a:r>
            <a:r>
              <a:rPr lang="en-CA" sz="2000" b="1" baseline="30000" dirty="0">
                <a:solidFill>
                  <a:srgbClr val="C00000"/>
                </a:solidFill>
                <a:effectLst>
                  <a:glow rad="127000">
                    <a:srgbClr val="00FF00"/>
                  </a:glow>
                </a:effectLst>
              </a:rPr>
              <a:t>st</a:t>
            </a:r>
            <a:r>
              <a:rPr lang="en-CA" sz="2000" b="1" dirty="0">
                <a:solidFill>
                  <a:srgbClr val="C00000"/>
                </a:solidFill>
              </a:rPr>
              <a:t> </a:t>
            </a:r>
            <a:r>
              <a:rPr lang="en-CA" sz="2000" b="1" baseline="30000" dirty="0">
                <a:solidFill>
                  <a:srgbClr val="C00000"/>
                </a:solidFill>
              </a:rPr>
              <a:t>	</a:t>
            </a:r>
            <a:r>
              <a:rPr lang="en-CA" sz="2000" b="1" dirty="0">
                <a:solidFill>
                  <a:srgbClr val="C00000"/>
                </a:solidFill>
              </a:rPr>
              <a:t> 					</a:t>
            </a:r>
            <a:r>
              <a:rPr lang="en-CA" sz="2000" b="1" dirty="0">
                <a:solidFill>
                  <a:schemeClr val="tx1"/>
                </a:solidFill>
                <a:effectLst>
                  <a:glow rad="495300">
                    <a:srgbClr val="00FF00"/>
                  </a:glow>
                </a:effectLst>
              </a:rPr>
              <a:t>8</a:t>
            </a:r>
            <a:r>
              <a:rPr lang="en-CA" sz="2000" b="1" dirty="0">
                <a:solidFill>
                  <a:schemeClr val="tx1"/>
                </a:solidFill>
              </a:rPr>
              <a:t>     </a:t>
            </a:r>
            <a:r>
              <a:rPr lang="en-CA" b="1" dirty="0">
                <a:solidFill>
                  <a:schemeClr val="tx1"/>
                </a:solidFill>
              </a:rPr>
              <a:t/>
            </a:r>
            <a:br>
              <a:rPr lang="en-CA" b="1" dirty="0">
                <a:solidFill>
                  <a:schemeClr val="tx1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2</a:t>
            </a:r>
            <a:r>
              <a:rPr lang="en-CA" b="1" baseline="30000" dirty="0">
                <a:solidFill>
                  <a:srgbClr val="C00000"/>
                </a:solidFill>
              </a:rPr>
              <a:t>nd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baseline="30000" dirty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schemeClr val="tx1"/>
                </a:solidFill>
              </a:rPr>
              <a:t> 						9</a:t>
            </a:r>
            <a:br>
              <a:rPr lang="en-CA" b="1" dirty="0">
                <a:solidFill>
                  <a:schemeClr val="tx1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3</a:t>
            </a:r>
            <a:r>
              <a:rPr lang="en-CA" b="1" baseline="30000" dirty="0">
                <a:solidFill>
                  <a:srgbClr val="C00000"/>
                </a:solidFill>
              </a:rPr>
              <a:t>rd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schemeClr val="tx1"/>
                </a:solidFill>
              </a:rPr>
              <a:t>  						10</a:t>
            </a:r>
            <a:br>
              <a:rPr lang="en-CA" b="1" dirty="0">
                <a:solidFill>
                  <a:schemeClr val="tx1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4</a:t>
            </a:r>
            <a:r>
              <a:rPr lang="en-CA" b="1" baseline="30000" dirty="0">
                <a:solidFill>
                  <a:srgbClr val="C00000"/>
                </a:solidFill>
              </a:rPr>
              <a:t>th</a:t>
            </a:r>
            <a:r>
              <a:rPr lang="en-CA" b="1" dirty="0">
                <a:solidFill>
                  <a:srgbClr val="0000FF"/>
                </a:solidFill>
              </a:rPr>
              <a:t>  						</a:t>
            </a:r>
            <a:r>
              <a:rPr lang="en-CA" b="1" dirty="0">
                <a:solidFill>
                  <a:schemeClr val="tx1"/>
                </a:solidFill>
              </a:rPr>
              <a:t>11</a:t>
            </a:r>
            <a:br>
              <a:rPr lang="en-CA" b="1" dirty="0">
                <a:solidFill>
                  <a:schemeClr val="tx1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5</a:t>
            </a:r>
            <a:r>
              <a:rPr lang="en-CA" b="1" baseline="30000" dirty="0">
                <a:solidFill>
                  <a:srgbClr val="C00000"/>
                </a:solidFill>
              </a:rPr>
              <a:t>th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schemeClr val="tx1"/>
                </a:solidFill>
              </a:rPr>
              <a:t> 						12</a:t>
            </a:r>
            <a:br>
              <a:rPr lang="en-CA" b="1" dirty="0">
                <a:solidFill>
                  <a:schemeClr val="tx1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6</a:t>
            </a:r>
            <a:r>
              <a:rPr lang="en-CA" b="1" baseline="30000" dirty="0">
                <a:solidFill>
                  <a:srgbClr val="C00000"/>
                </a:solidFill>
              </a:rPr>
              <a:t>th</a:t>
            </a:r>
            <a:r>
              <a:rPr lang="en-CA" b="1" dirty="0">
                <a:solidFill>
                  <a:schemeClr val="tx1"/>
                </a:solidFill>
              </a:rPr>
              <a:t>  						13</a:t>
            </a:r>
            <a:br>
              <a:rPr lang="en-CA" b="1" dirty="0">
                <a:solidFill>
                  <a:schemeClr val="tx1"/>
                </a:solidFill>
              </a:rPr>
            </a:br>
            <a:r>
              <a:rPr lang="en-CA" b="1" u="sng" dirty="0">
                <a:solidFill>
                  <a:srgbClr val="0000FF"/>
                </a:solidFill>
              </a:rPr>
              <a:t>7</a:t>
            </a:r>
            <a:r>
              <a:rPr lang="en-CA" b="1" u="sng" baseline="30000" dirty="0">
                <a:solidFill>
                  <a:srgbClr val="0000FF"/>
                </a:solidFill>
              </a:rPr>
              <a:t>th</a:t>
            </a:r>
            <a:r>
              <a:rPr lang="en-CA" b="1" u="sng" dirty="0">
                <a:solidFill>
                  <a:srgbClr val="0000FF"/>
                </a:solidFill>
              </a:rPr>
              <a:t> 						14</a:t>
            </a:r>
            <a:endParaRPr lang="en-CA" u="sng" dirty="0">
              <a:solidFill>
                <a:srgbClr val="0000FF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1788659" y="3832189"/>
            <a:ext cx="1302589" cy="358597"/>
          </a:xfrm>
          <a:prstGeom prst="wedgeRoundRectCallout">
            <a:avLst>
              <a:gd name="adj1" fmla="val -10236"/>
              <a:gd name="adj2" fmla="val 41318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rgbClr val="7030A0"/>
                </a:solidFill>
              </a:rPr>
              <a:t>Month #</a:t>
            </a:r>
            <a:r>
              <a:rPr lang="en-CA" b="1" dirty="0" smtClean="0">
                <a:solidFill>
                  <a:srgbClr val="FF0000"/>
                </a:solidFill>
              </a:rPr>
              <a:t>3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1509623" y="4538953"/>
            <a:ext cx="1928133" cy="358597"/>
          </a:xfrm>
          <a:prstGeom prst="wedgeRoundRectCallout">
            <a:avLst>
              <a:gd name="adj1" fmla="val -10236"/>
              <a:gd name="adj2" fmla="val 41318"/>
              <a:gd name="adj3" fmla="val 16667"/>
            </a:avLst>
          </a:prstGeom>
          <a:solidFill>
            <a:schemeClr val="bg2">
              <a:lumMod val="60000"/>
              <a:lumOff val="40000"/>
            </a:schemeClr>
          </a:solidFill>
          <a:ln w="57150">
            <a:solidFill>
              <a:srgbClr val="FFCC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en-CA" sz="2800" b="1" dirty="0" smtClean="0">
                <a:solidFill>
                  <a:srgbClr val="FF6600"/>
                </a:solidFill>
              </a:rPr>
              <a:t>Shavuot!</a:t>
            </a:r>
            <a:endParaRPr lang="en-CA" sz="2800" b="1" dirty="0">
              <a:solidFill>
                <a:srgbClr val="FF6600"/>
              </a:solidFill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6413908" y="903987"/>
            <a:ext cx="1302589" cy="358597"/>
          </a:xfrm>
          <a:prstGeom prst="wedgeRoundRectCallout">
            <a:avLst>
              <a:gd name="adj1" fmla="val -61229"/>
              <a:gd name="adj2" fmla="val 130817"/>
              <a:gd name="adj3" fmla="val 16667"/>
            </a:avLst>
          </a:prstGeom>
          <a:solidFill>
            <a:schemeClr val="bg2">
              <a:lumMod val="60000"/>
              <a:lumOff val="40000"/>
            </a:schemeClr>
          </a:solidFill>
          <a:ln w="57150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rgbClr val="7030A0"/>
                </a:solidFill>
              </a:rPr>
              <a:t>Month #</a:t>
            </a:r>
            <a:r>
              <a:rPr lang="en-CA" b="1" dirty="0" smtClean="0">
                <a:solidFill>
                  <a:srgbClr val="FF0000"/>
                </a:solidFill>
              </a:rPr>
              <a:t>2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20" name="Rounded Rectangular Callout 19"/>
          <p:cNvSpPr/>
          <p:nvPr/>
        </p:nvSpPr>
        <p:spPr>
          <a:xfrm>
            <a:off x="6377383" y="2168212"/>
            <a:ext cx="1302589" cy="358597"/>
          </a:xfrm>
          <a:prstGeom prst="wedgeRoundRectCallout">
            <a:avLst>
              <a:gd name="adj1" fmla="val -60567"/>
              <a:gd name="adj2" fmla="val 151976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rgbClr val="7030A0"/>
                </a:solidFill>
              </a:rPr>
              <a:t>Month #</a:t>
            </a:r>
            <a:r>
              <a:rPr lang="en-CA" b="1" dirty="0" smtClean="0">
                <a:solidFill>
                  <a:srgbClr val="FF0000"/>
                </a:solidFill>
              </a:rPr>
              <a:t>3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3101" y="3457781"/>
            <a:ext cx="6237427" cy="277456"/>
          </a:xfrm>
          <a:prstGeom prst="rect">
            <a:avLst/>
          </a:prstGeom>
          <a:noFill/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Rounded Rectangular Callout 20"/>
          <p:cNvSpPr/>
          <p:nvPr/>
        </p:nvSpPr>
        <p:spPr>
          <a:xfrm>
            <a:off x="8251715" y="102631"/>
            <a:ext cx="3773508" cy="3729558"/>
          </a:xfrm>
          <a:prstGeom prst="wedgeRoundRectCallout">
            <a:avLst>
              <a:gd name="adj1" fmla="val -79846"/>
              <a:gd name="adj2" fmla="val 39809"/>
              <a:gd name="adj3" fmla="val 16667"/>
            </a:avLst>
          </a:prstGeom>
          <a:solidFill>
            <a:schemeClr val="accent2"/>
          </a:solidFill>
          <a:ln w="38100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 smtClean="0">
                <a:solidFill>
                  <a:srgbClr val="4AFCFC"/>
                </a:solidFill>
              </a:rPr>
              <a:t>In the </a:t>
            </a:r>
            <a:r>
              <a:rPr lang="en-CA" sz="2800" b="1" u="sn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THIRD</a:t>
            </a:r>
            <a:r>
              <a:rPr lang="en-CA" sz="2800" dirty="0" smtClean="0">
                <a:solidFill>
                  <a:srgbClr val="4AFCFC"/>
                </a:solidFill>
              </a:rPr>
              <a:t> month after the children of </a:t>
            </a:r>
            <a:r>
              <a:rPr lang="en-CA" sz="2800" dirty="0" err="1" smtClean="0">
                <a:solidFill>
                  <a:srgbClr val="4AFCFC"/>
                </a:solidFill>
              </a:rPr>
              <a:t>Yisra’el</a:t>
            </a:r>
            <a:r>
              <a:rPr lang="en-CA" sz="2800" dirty="0" smtClean="0">
                <a:solidFill>
                  <a:srgbClr val="4AFCFC"/>
                </a:solidFill>
              </a:rPr>
              <a:t> had come out of Mitsrayim, </a:t>
            </a:r>
            <a:r>
              <a:rPr lang="en-CA" sz="2800" b="1" u="sng" dirty="0" smtClean="0">
                <a:solidFill>
                  <a:srgbClr val="4AFCFC"/>
                </a:solidFill>
              </a:rPr>
              <a:t>ON THIS </a:t>
            </a:r>
            <a:r>
              <a:rPr lang="en-CA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</a:rPr>
              <a:t>*</a:t>
            </a:r>
            <a:r>
              <a:rPr lang="en-CA" sz="2800" b="1" u="sng" dirty="0" smtClean="0">
                <a:ln w="19050">
                  <a:solidFill>
                    <a:srgbClr val="0000FF"/>
                  </a:solidFill>
                </a:ln>
                <a:solidFill>
                  <a:srgbClr val="4AFCFC"/>
                </a:solidFill>
                <a:latin typeface="Arial Black" panose="020B0A04020102020204" pitchFamily="34" charset="0"/>
              </a:rPr>
              <a:t>DAY</a:t>
            </a:r>
            <a:r>
              <a:rPr lang="en-CA" sz="2800" dirty="0" smtClean="0">
                <a:solidFill>
                  <a:srgbClr val="4AFCFC"/>
                </a:solidFill>
              </a:rPr>
              <a:t> they </a:t>
            </a:r>
            <a:r>
              <a:rPr lang="en-CA" sz="2800" b="1" u="sng" dirty="0" smtClean="0">
                <a:solidFill>
                  <a:srgbClr val="4AFCFC"/>
                </a:solidFill>
              </a:rPr>
              <a:t>CAME INTO</a:t>
            </a:r>
            <a:r>
              <a:rPr lang="en-CA" sz="2800" dirty="0" smtClean="0">
                <a:solidFill>
                  <a:srgbClr val="4AFCFC"/>
                </a:solidFill>
              </a:rPr>
              <a:t> the Wilderness of Sinai.  </a:t>
            </a:r>
            <a:r>
              <a:rPr lang="en-CA" sz="2800" b="1" dirty="0" err="1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</a:rPr>
              <a:t>Exo</a:t>
            </a:r>
            <a:r>
              <a:rPr lang="en-CA" sz="2800" b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</a:rPr>
              <a:t> 19:1</a:t>
            </a:r>
            <a:br>
              <a:rPr lang="en-CA" sz="2800" b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</a:rPr>
            </a:br>
            <a:r>
              <a:rPr lang="en-CA" sz="2800" u="sng" dirty="0" smtClean="0">
                <a:ln w="19050">
                  <a:solidFill>
                    <a:srgbClr val="0000FF"/>
                  </a:solidFill>
                </a:ln>
                <a:solidFill>
                  <a:srgbClr val="4AFCFC"/>
                </a:solidFill>
                <a:latin typeface="Arial Black" panose="020B0A04020102020204" pitchFamily="34" charset="0"/>
              </a:rPr>
              <a:t>DAY</a:t>
            </a:r>
            <a:r>
              <a:rPr lang="en-CA" sz="2800" dirty="0" smtClean="0">
                <a:ln w="19050">
                  <a:solidFill>
                    <a:srgbClr val="0000FF"/>
                  </a:solidFill>
                </a:ln>
                <a:solidFill>
                  <a:srgbClr val="4AFCFC"/>
                </a:solidFill>
                <a:latin typeface="Arial Black" panose="020B0A04020102020204" pitchFamily="34" charset="0"/>
              </a:rPr>
              <a:t>,</a:t>
            </a:r>
            <a:r>
              <a:rPr lang="en-CA" sz="2800" dirty="0" smtClean="0">
                <a:solidFill>
                  <a:srgbClr val="4AFCFC"/>
                </a:solidFill>
              </a:rPr>
              <a:t> not – </a:t>
            </a:r>
            <a:r>
              <a:rPr lang="en-CA" sz="2800" b="1" dirty="0" smtClean="0">
                <a:solidFill>
                  <a:schemeClr val="tx1"/>
                </a:solidFill>
              </a:rPr>
              <a:t>date!</a:t>
            </a:r>
            <a:endParaRPr lang="en-CA" sz="2800" b="1" dirty="0">
              <a:solidFill>
                <a:schemeClr val="tx1"/>
              </a:solidFill>
            </a:endParaRPr>
          </a:p>
        </p:txBody>
      </p:sp>
      <p:sp>
        <p:nvSpPr>
          <p:cNvPr id="23" name="Rounded Rectangular Callout 22"/>
          <p:cNvSpPr/>
          <p:nvPr/>
        </p:nvSpPr>
        <p:spPr>
          <a:xfrm>
            <a:off x="6599854" y="3923292"/>
            <a:ext cx="5425369" cy="2857074"/>
          </a:xfrm>
          <a:prstGeom prst="wedgeRoundRectCallout">
            <a:avLst>
              <a:gd name="adj1" fmla="val -62214"/>
              <a:gd name="adj2" fmla="val -39552"/>
              <a:gd name="adj3" fmla="val 16667"/>
            </a:avLst>
          </a:prstGeom>
          <a:solidFill>
            <a:schemeClr val="accent2"/>
          </a:solidFill>
          <a:ln w="38100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 dirty="0" smtClean="0">
                <a:solidFill>
                  <a:schemeClr val="tx1"/>
                </a:solidFill>
              </a:rPr>
              <a:t>Go to the people and </a:t>
            </a:r>
            <a:r>
              <a:rPr lang="en-CA" sz="2800" b="1" dirty="0" err="1" smtClean="0">
                <a:solidFill>
                  <a:schemeClr val="tx1"/>
                </a:solidFill>
              </a:rPr>
              <a:t>qadosh</a:t>
            </a:r>
            <a:r>
              <a:rPr lang="en-CA" sz="2800" b="1" dirty="0" smtClean="0">
                <a:solidFill>
                  <a:schemeClr val="tx1"/>
                </a:solidFill>
              </a:rPr>
              <a:t> them </a:t>
            </a:r>
            <a:r>
              <a:rPr lang="en-CA" sz="2800" b="1" dirty="0" smtClean="0">
                <a:solidFill>
                  <a:schemeClr val="tx1"/>
                </a:solidFill>
                <a:effectLst>
                  <a:glow rad="127000">
                    <a:srgbClr val="FFFF00"/>
                  </a:glow>
                </a:effectLst>
              </a:rPr>
              <a:t>TODAY</a:t>
            </a:r>
            <a:r>
              <a:rPr lang="en-CA" sz="2800" b="1" dirty="0" smtClean="0">
                <a:solidFill>
                  <a:schemeClr val="tx1"/>
                </a:solidFill>
              </a:rPr>
              <a:t> AND </a:t>
            </a:r>
            <a:r>
              <a:rPr lang="en-CA" sz="2800" b="1" dirty="0" smtClean="0">
                <a:solidFill>
                  <a:schemeClr val="tx1"/>
                </a:solidFill>
                <a:effectLst>
                  <a:glow rad="127000">
                    <a:srgbClr val="4AFCFC"/>
                  </a:glow>
                </a:effectLst>
              </a:rPr>
              <a:t>TOMORROW. </a:t>
            </a:r>
          </a:p>
          <a:p>
            <a:pPr algn="ctr"/>
            <a:r>
              <a:rPr lang="en-CA" sz="2800" b="1" dirty="0" smtClean="0">
                <a:solidFill>
                  <a:schemeClr val="tx1"/>
                </a:solidFill>
              </a:rPr>
              <a:t>For on </a:t>
            </a:r>
            <a:r>
              <a:rPr lang="en-CA" sz="2800" b="1" dirty="0" smtClean="0">
                <a:solidFill>
                  <a:schemeClr val="tx1"/>
                </a:solidFill>
                <a:effectLst>
                  <a:glow rad="127000">
                    <a:srgbClr val="FFCC00"/>
                  </a:glow>
                </a:effectLst>
              </a:rPr>
              <a:t>the third day </a:t>
            </a:r>
            <a:r>
              <a:rPr lang="en-CA" sz="2800" b="1" dirty="0" smtClean="0">
                <a:solidFill>
                  <a:srgbClr val="4AFCFC"/>
                </a:solidFill>
              </a:rPr>
              <a:t>Yahuah</a:t>
            </a:r>
            <a:r>
              <a:rPr lang="en-CA" sz="2800" b="1" dirty="0" smtClean="0">
                <a:solidFill>
                  <a:schemeClr val="tx1"/>
                </a:solidFill>
              </a:rPr>
              <a:t> shall come down upon Mount Sinai before the eyes of all the people.</a:t>
            </a:r>
            <a:br>
              <a:rPr lang="en-CA" sz="2800" b="1" dirty="0" smtClean="0">
                <a:solidFill>
                  <a:schemeClr val="tx1"/>
                </a:solidFill>
              </a:rPr>
            </a:br>
            <a:r>
              <a:rPr lang="en-CA" sz="2800" b="1" dirty="0" err="1" smtClean="0">
                <a:ln>
                  <a:solidFill>
                    <a:srgbClr val="002060"/>
                  </a:solidFill>
                </a:ln>
                <a:solidFill>
                  <a:srgbClr val="FF9900"/>
                </a:solidFill>
              </a:rPr>
              <a:t>Exo</a:t>
            </a:r>
            <a:r>
              <a:rPr lang="en-CA" sz="2800" b="1" dirty="0" smtClean="0">
                <a:ln>
                  <a:solidFill>
                    <a:srgbClr val="002060"/>
                  </a:solidFill>
                </a:ln>
                <a:solidFill>
                  <a:srgbClr val="FF9900"/>
                </a:solidFill>
              </a:rPr>
              <a:t> 19:10 &amp; 11 </a:t>
            </a:r>
            <a:endParaRPr lang="en-CA" sz="2800" b="1" dirty="0">
              <a:ln>
                <a:solidFill>
                  <a:srgbClr val="002060"/>
                </a:solidFill>
              </a:ln>
              <a:solidFill>
                <a:srgbClr val="FF9900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877078" y="4275220"/>
            <a:ext cx="521892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786092" y="3982516"/>
            <a:ext cx="352563" cy="25335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rgbClr val="FFCCFF"/>
                </a:solidFill>
              </a:rPr>
              <a:t>1</a:t>
            </a:r>
            <a:endParaRPr lang="en-CA" b="1" dirty="0">
              <a:solidFill>
                <a:srgbClr val="FFCC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800079" y="4311440"/>
            <a:ext cx="352563" cy="25335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rgbClr val="FFCCFF"/>
                </a:solidFill>
              </a:rPr>
              <a:t>2</a:t>
            </a:r>
            <a:endParaRPr lang="en-CA" b="1" dirty="0">
              <a:solidFill>
                <a:srgbClr val="FFCC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800079" y="4614479"/>
            <a:ext cx="352563" cy="25335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rgbClr val="FFCCFF"/>
                </a:solidFill>
              </a:rPr>
              <a:t>3</a:t>
            </a:r>
            <a:endParaRPr lang="en-CA" b="1" dirty="0">
              <a:solidFill>
                <a:srgbClr val="FFCCFF"/>
              </a:solidFill>
            </a:endParaRPr>
          </a:p>
        </p:txBody>
      </p:sp>
      <p:sp>
        <p:nvSpPr>
          <p:cNvPr id="30" name="Bent Arrow 29"/>
          <p:cNvSpPr/>
          <p:nvPr/>
        </p:nvSpPr>
        <p:spPr>
          <a:xfrm rot="16200000">
            <a:off x="3174016" y="4085004"/>
            <a:ext cx="493966" cy="2166541"/>
          </a:xfrm>
          <a:prstGeom prst="bentArrow">
            <a:avLst>
              <a:gd name="adj1" fmla="val 15715"/>
              <a:gd name="adj2" fmla="val 50000"/>
              <a:gd name="adj3" fmla="val 35936"/>
              <a:gd name="adj4" fmla="val 64064"/>
            </a:avLst>
          </a:prstGeom>
          <a:solidFill>
            <a:srgbClr val="FFCCFF"/>
          </a:solidFill>
          <a:ln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29" name="Bent Arrow 28"/>
          <p:cNvSpPr/>
          <p:nvPr/>
        </p:nvSpPr>
        <p:spPr>
          <a:xfrm rot="16200000">
            <a:off x="4131338" y="4520704"/>
            <a:ext cx="549515" cy="1258650"/>
          </a:xfrm>
          <a:prstGeom prst="bentArrow">
            <a:avLst>
              <a:gd name="adj1" fmla="val 15715"/>
              <a:gd name="adj2" fmla="val 40715"/>
              <a:gd name="adj3" fmla="val 35936"/>
              <a:gd name="adj4" fmla="val 64064"/>
            </a:avLst>
          </a:prstGeom>
          <a:solidFill>
            <a:srgbClr val="FFCCFF"/>
          </a:solidFill>
          <a:ln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22" name="Bent Arrow 21"/>
          <p:cNvSpPr/>
          <p:nvPr/>
        </p:nvSpPr>
        <p:spPr>
          <a:xfrm rot="16200000">
            <a:off x="6825814" y="2663337"/>
            <a:ext cx="361540" cy="5161521"/>
          </a:xfrm>
          <a:prstGeom prst="bentArrow">
            <a:avLst>
              <a:gd name="adj1" fmla="val 25000"/>
              <a:gd name="adj2" fmla="val 50000"/>
              <a:gd name="adj3" fmla="val 35936"/>
              <a:gd name="adj4" fmla="val 64064"/>
            </a:avLst>
          </a:prstGeom>
          <a:solidFill>
            <a:srgbClr val="FFCCFF"/>
          </a:solidFill>
          <a:ln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136798" y="3325117"/>
            <a:ext cx="738965" cy="542783"/>
          </a:xfrm>
          <a:prstGeom prst="ellipse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en-CA" sz="7200" b="1" dirty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</a:rPr>
              <a:t>*</a:t>
            </a:r>
            <a:endParaRPr lang="en-CA" sz="7200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8" name="Rounded Rectangular Callout 27"/>
          <p:cNvSpPr/>
          <p:nvPr/>
        </p:nvSpPr>
        <p:spPr>
          <a:xfrm>
            <a:off x="1105126" y="2176911"/>
            <a:ext cx="2228237" cy="1114338"/>
          </a:xfrm>
          <a:prstGeom prst="wedgeRoundRectCallout">
            <a:avLst>
              <a:gd name="adj1" fmla="val -46083"/>
              <a:gd name="adj2" fmla="val 73331"/>
              <a:gd name="adj3" fmla="val 16667"/>
            </a:avLst>
          </a:prstGeom>
          <a:solidFill>
            <a:srgbClr val="FFCCFF"/>
          </a:solidFill>
          <a:ln w="5715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b="1" dirty="0" smtClean="0">
                <a:solidFill>
                  <a:srgbClr val="0000FF"/>
                </a:solidFill>
                <a:effectLst>
                  <a:glow rad="127000">
                    <a:srgbClr val="FFC000"/>
                  </a:glow>
                </a:effectLst>
              </a:rPr>
              <a:t>DAY</a:t>
            </a:r>
            <a:r>
              <a:rPr lang="en-CA" sz="3200" dirty="0" smtClean="0">
                <a:solidFill>
                  <a:srgbClr val="0000FF"/>
                </a:solidFill>
              </a:rPr>
              <a:t> – </a:t>
            </a:r>
            <a:r>
              <a:rPr lang="en-CA" sz="3200" dirty="0" smtClean="0"/>
              <a:t/>
            </a:r>
            <a:br>
              <a:rPr lang="en-CA" sz="3200" dirty="0" smtClean="0"/>
            </a:br>
            <a:r>
              <a:rPr lang="en-CA" sz="3200" b="1" u="sng" dirty="0" smtClean="0">
                <a:solidFill>
                  <a:schemeClr val="tx1"/>
                </a:solidFill>
              </a:rPr>
              <a:t>NOT DATE</a:t>
            </a:r>
            <a:r>
              <a:rPr lang="en-CA" sz="3200" b="1" dirty="0" smtClean="0">
                <a:solidFill>
                  <a:schemeClr val="tx1"/>
                </a:solidFill>
              </a:rPr>
              <a:t>!</a:t>
            </a:r>
            <a:endParaRPr lang="en-CA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740422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8" presetClass="emph" presetSubtype="0" repeatCount="3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0"/>
                            </p:stCondLst>
                            <p:childTnLst>
                              <p:par>
                                <p:cTn id="6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3000"/>
                            </p:stCondLst>
                            <p:childTnLst>
                              <p:par>
                                <p:cTn id="7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4000"/>
                            </p:stCondLst>
                            <p:childTnLst>
                              <p:par>
                                <p:cTn id="7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0"/>
                            </p:stCondLst>
                            <p:childTnLst>
                              <p:par>
                                <p:cTn id="8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20" grpId="0" animBg="1"/>
      <p:bldP spid="8" grpId="0" animBg="1"/>
      <p:bldP spid="21" grpId="0" animBg="1"/>
      <p:bldP spid="23" grpId="0" animBg="1"/>
      <p:bldP spid="16" grpId="0" animBg="1"/>
      <p:bldP spid="24" grpId="0" animBg="1"/>
      <p:bldP spid="25" grpId="0" animBg="1"/>
      <p:bldP spid="30" grpId="0" animBg="1"/>
      <p:bldP spid="29" grpId="0" animBg="1"/>
      <p:bldP spid="22" grpId="0" animBg="1"/>
      <p:bldP spid="26" grpId="0"/>
      <p:bldP spid="26" grpId="1"/>
      <p:bldP spid="2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93101" y="634469"/>
            <a:ext cx="3293707" cy="196877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CA" b="1" dirty="0" smtClean="0">
                <a:solidFill>
                  <a:srgbClr val="C00000"/>
                </a:solidFill>
              </a:rPr>
              <a:t>1</a:t>
            </a:r>
            <a:r>
              <a:rPr lang="en-CA" b="1" baseline="30000" dirty="0" smtClean="0">
                <a:solidFill>
                  <a:srgbClr val="C00000"/>
                </a:solidFill>
              </a:rPr>
              <a:t>st</a:t>
            </a:r>
            <a:r>
              <a:rPr lang="en-CA" b="1" dirty="0" smtClean="0">
                <a:solidFill>
                  <a:srgbClr val="C00000"/>
                </a:solidFill>
              </a:rPr>
              <a:t> </a:t>
            </a:r>
            <a:r>
              <a:rPr lang="en-CA" b="1" dirty="0" smtClean="0">
                <a:solidFill>
                  <a:schemeClr val="tx1"/>
                </a:solidFill>
              </a:rPr>
              <a:t> 						24</a:t>
            </a:r>
            <a:br>
              <a:rPr lang="en-CA" b="1" dirty="0" smtClean="0">
                <a:solidFill>
                  <a:schemeClr val="tx1"/>
                </a:solidFill>
              </a:rPr>
            </a:br>
            <a:r>
              <a:rPr lang="en-CA" b="1" dirty="0" smtClean="0">
                <a:solidFill>
                  <a:srgbClr val="C00000"/>
                </a:solidFill>
              </a:rPr>
              <a:t>2</a:t>
            </a:r>
            <a:r>
              <a:rPr lang="en-CA" b="1" baseline="30000" dirty="0" smtClean="0">
                <a:solidFill>
                  <a:srgbClr val="C00000"/>
                </a:solidFill>
              </a:rPr>
              <a:t>nd</a:t>
            </a:r>
            <a:r>
              <a:rPr lang="en-CA" b="1" dirty="0" smtClean="0">
                <a:solidFill>
                  <a:srgbClr val="C00000"/>
                </a:solidFill>
              </a:rPr>
              <a:t> </a:t>
            </a:r>
            <a:r>
              <a:rPr lang="en-CA" b="1" dirty="0" smtClean="0">
                <a:solidFill>
                  <a:schemeClr val="tx1"/>
                </a:solidFill>
              </a:rPr>
              <a:t> 						25</a:t>
            </a:r>
            <a:br>
              <a:rPr lang="en-CA" b="1" dirty="0" smtClean="0">
                <a:solidFill>
                  <a:schemeClr val="tx1"/>
                </a:solidFill>
              </a:rPr>
            </a:br>
            <a:r>
              <a:rPr lang="en-CA" b="1" dirty="0" smtClean="0">
                <a:solidFill>
                  <a:srgbClr val="C00000"/>
                </a:solidFill>
              </a:rPr>
              <a:t>3</a:t>
            </a:r>
            <a:r>
              <a:rPr lang="en-CA" b="1" baseline="30000" dirty="0" smtClean="0">
                <a:solidFill>
                  <a:srgbClr val="C00000"/>
                </a:solidFill>
              </a:rPr>
              <a:t>rd</a:t>
            </a:r>
            <a:r>
              <a:rPr lang="en-CA" b="1" dirty="0" smtClean="0">
                <a:solidFill>
                  <a:schemeClr val="tx1"/>
                </a:solidFill>
              </a:rPr>
              <a:t>  						</a:t>
            </a:r>
            <a:r>
              <a:rPr lang="en-CA" b="1" dirty="0" smtClean="0">
                <a:solidFill>
                  <a:schemeClr val="tx1"/>
                </a:solidFill>
                <a:effectLst/>
              </a:rPr>
              <a:t>26</a:t>
            </a:r>
            <a:br>
              <a:rPr lang="en-CA" b="1" dirty="0" smtClean="0">
                <a:solidFill>
                  <a:schemeClr val="tx1"/>
                </a:solidFill>
                <a:effectLst/>
              </a:rPr>
            </a:br>
            <a:r>
              <a:rPr lang="en-CA" b="1" dirty="0" smtClean="0">
                <a:solidFill>
                  <a:srgbClr val="C00000"/>
                </a:solidFill>
              </a:rPr>
              <a:t>4</a:t>
            </a:r>
            <a:r>
              <a:rPr lang="en-CA" b="1" baseline="30000" dirty="0" smtClean="0">
                <a:solidFill>
                  <a:srgbClr val="C00000"/>
                </a:solidFill>
              </a:rPr>
              <a:t>th</a:t>
            </a:r>
            <a:r>
              <a:rPr lang="en-CA" b="1" dirty="0" smtClean="0">
                <a:solidFill>
                  <a:schemeClr val="tx1"/>
                </a:solidFill>
              </a:rPr>
              <a:t>  		 		        	</a:t>
            </a:r>
            <a:r>
              <a:rPr lang="en-CA" b="1" dirty="0" smtClean="0">
                <a:solidFill>
                  <a:schemeClr val="tx1"/>
                </a:solidFill>
                <a:effectLst/>
              </a:rPr>
              <a:t>27</a:t>
            </a:r>
            <a:br>
              <a:rPr lang="en-CA" b="1" dirty="0" smtClean="0">
                <a:solidFill>
                  <a:schemeClr val="tx1"/>
                </a:solidFill>
                <a:effectLst/>
              </a:rPr>
            </a:br>
            <a:r>
              <a:rPr lang="en-CA" b="1" dirty="0" smtClean="0">
                <a:solidFill>
                  <a:srgbClr val="C00000"/>
                </a:solidFill>
              </a:rPr>
              <a:t>5</a:t>
            </a:r>
            <a:r>
              <a:rPr lang="en-CA" b="1" baseline="30000" dirty="0" smtClean="0">
                <a:solidFill>
                  <a:srgbClr val="C00000"/>
                </a:solidFill>
              </a:rPr>
              <a:t>th</a:t>
            </a:r>
            <a:r>
              <a:rPr lang="en-CA" b="1" dirty="0" smtClean="0">
                <a:solidFill>
                  <a:srgbClr val="C00000"/>
                </a:solidFill>
              </a:rPr>
              <a:t> </a:t>
            </a:r>
            <a:r>
              <a:rPr lang="en-CA" b="1" dirty="0" smtClean="0">
                <a:solidFill>
                  <a:schemeClr val="tx1"/>
                </a:solidFill>
              </a:rPr>
              <a:t> 		     		 		28</a:t>
            </a:r>
            <a:br>
              <a:rPr lang="en-CA" b="1" dirty="0" smtClean="0">
                <a:solidFill>
                  <a:schemeClr val="tx1"/>
                </a:solidFill>
              </a:rPr>
            </a:br>
            <a:r>
              <a:rPr lang="en-CA" b="1" dirty="0" smtClean="0">
                <a:solidFill>
                  <a:srgbClr val="C00000"/>
                </a:solidFill>
              </a:rPr>
              <a:t>6</a:t>
            </a:r>
            <a:r>
              <a:rPr lang="en-CA" b="1" baseline="30000" dirty="0" smtClean="0">
                <a:solidFill>
                  <a:srgbClr val="C00000"/>
                </a:solidFill>
              </a:rPr>
              <a:t>th</a:t>
            </a:r>
            <a:r>
              <a:rPr lang="en-CA" b="1" dirty="0" smtClean="0">
                <a:solidFill>
                  <a:srgbClr val="C00000"/>
                </a:solidFill>
              </a:rPr>
              <a:t> </a:t>
            </a:r>
            <a:r>
              <a:rPr lang="en-CA" b="1" dirty="0" smtClean="0">
                <a:solidFill>
                  <a:schemeClr val="tx1"/>
                </a:solidFill>
              </a:rPr>
              <a:t>    					29</a:t>
            </a:r>
            <a:br>
              <a:rPr lang="en-CA" b="1" dirty="0" smtClean="0">
                <a:solidFill>
                  <a:schemeClr val="tx1"/>
                </a:solidFill>
              </a:rPr>
            </a:br>
            <a:r>
              <a:rPr lang="en-CA" b="1" u="sng" dirty="0" smtClean="0">
                <a:solidFill>
                  <a:srgbClr val="0000FF"/>
                </a:solidFill>
              </a:rPr>
              <a:t>7</a:t>
            </a:r>
            <a:r>
              <a:rPr lang="en-CA" b="1" u="sng" baseline="30000" dirty="0" smtClean="0">
                <a:solidFill>
                  <a:srgbClr val="0000FF"/>
                </a:solidFill>
              </a:rPr>
              <a:t>th</a:t>
            </a:r>
            <a:r>
              <a:rPr lang="en-CA" b="1" u="sng" dirty="0" smtClean="0">
                <a:solidFill>
                  <a:srgbClr val="0000FF"/>
                </a:solidFill>
              </a:rPr>
              <a:t>  	 					30</a:t>
            </a:r>
            <a:r>
              <a:rPr lang="en-CA" b="1" dirty="0">
                <a:solidFill>
                  <a:srgbClr val="0000FF"/>
                </a:solidFill>
              </a:rPr>
              <a:t/>
            </a:r>
            <a:br>
              <a:rPr lang="en-CA" b="1" dirty="0">
                <a:solidFill>
                  <a:srgbClr val="0000FF"/>
                </a:solidFill>
              </a:rPr>
            </a:br>
            <a:endParaRPr lang="en-CA" dirty="0">
              <a:solidFill>
                <a:srgbClr val="0000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3184" y="93301"/>
            <a:ext cx="1548880" cy="4012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Cycles/ Week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27176" y="102632"/>
            <a:ext cx="1598645" cy="41987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Cycles/ Month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74434" y="654625"/>
            <a:ext cx="721566" cy="1948616"/>
          </a:xfrm>
          <a:prstGeom prst="rect">
            <a:avLst/>
          </a:prstGeom>
          <a:solidFill>
            <a:srgbClr val="FFCC00"/>
          </a:solidFill>
          <a:ln w="1905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/>
              <a:t>54</a:t>
            </a:r>
            <a:br>
              <a:rPr lang="en-CA" b="1" dirty="0" smtClean="0"/>
            </a:br>
            <a:r>
              <a:rPr lang="en-CA" b="1" dirty="0" smtClean="0"/>
              <a:t>55</a:t>
            </a:r>
            <a:br>
              <a:rPr lang="en-CA" b="1" dirty="0" smtClean="0"/>
            </a:br>
            <a:r>
              <a:rPr lang="en-CA" b="1" dirty="0" smtClean="0"/>
              <a:t>56</a:t>
            </a:r>
            <a:br>
              <a:rPr lang="en-CA" b="1" dirty="0" smtClean="0"/>
            </a:br>
            <a:r>
              <a:rPr lang="en-CA" b="1" dirty="0" smtClean="0"/>
              <a:t>57</a:t>
            </a:r>
            <a:br>
              <a:rPr lang="en-CA" b="1" dirty="0" smtClean="0"/>
            </a:br>
            <a:r>
              <a:rPr lang="en-CA" b="1" dirty="0" smtClean="0"/>
              <a:t>58</a:t>
            </a:r>
            <a:br>
              <a:rPr lang="en-CA" b="1" dirty="0" smtClean="0"/>
            </a:br>
            <a:r>
              <a:rPr lang="en-CA" b="1" dirty="0" smtClean="0"/>
              <a:t>59</a:t>
            </a:r>
            <a:br>
              <a:rPr lang="en-CA" b="1" dirty="0" smtClean="0"/>
            </a:br>
            <a:r>
              <a:rPr lang="en-CA" b="1" dirty="0" smtClean="0">
                <a:solidFill>
                  <a:srgbClr val="0000FF"/>
                </a:solidFill>
              </a:rPr>
              <a:t>60</a:t>
            </a:r>
            <a:endParaRPr lang="en-CA" b="1" dirty="0">
              <a:solidFill>
                <a:srgbClr val="0000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86050" y="128816"/>
            <a:ext cx="1433804" cy="419878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Cycles/ Year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74433" y="2622639"/>
            <a:ext cx="706870" cy="3870235"/>
          </a:xfrm>
          <a:prstGeom prst="rect">
            <a:avLst/>
          </a:prstGeom>
          <a:solidFill>
            <a:srgbClr val="92D050"/>
          </a:solidFill>
          <a:ln w="1905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/>
              <a:t>61</a:t>
            </a:r>
            <a:br>
              <a:rPr lang="en-CA" b="1" dirty="0" smtClean="0"/>
            </a:br>
            <a:r>
              <a:rPr lang="en-CA" b="1" dirty="0" smtClean="0"/>
              <a:t>62</a:t>
            </a:r>
            <a:br>
              <a:rPr lang="en-CA" b="1" dirty="0" smtClean="0"/>
            </a:br>
            <a:r>
              <a:rPr lang="en-CA" b="1" dirty="0" smtClean="0"/>
              <a:t>63</a:t>
            </a:r>
            <a:br>
              <a:rPr lang="en-CA" b="1" dirty="0" smtClean="0"/>
            </a:br>
            <a:r>
              <a:rPr lang="en-CA" b="1" dirty="0" smtClean="0"/>
              <a:t>64</a:t>
            </a:r>
            <a:br>
              <a:rPr lang="en-CA" b="1" dirty="0" smtClean="0"/>
            </a:br>
            <a:r>
              <a:rPr lang="en-CA" b="1" dirty="0" smtClean="0"/>
              <a:t>65</a:t>
            </a:r>
            <a:br>
              <a:rPr lang="en-CA" b="1" dirty="0" smtClean="0"/>
            </a:br>
            <a:r>
              <a:rPr lang="en-CA" b="1" dirty="0" smtClean="0"/>
              <a:t>66</a:t>
            </a:r>
            <a:br>
              <a:rPr lang="en-CA" b="1" dirty="0" smtClean="0"/>
            </a:br>
            <a:r>
              <a:rPr lang="en-CA" b="1" dirty="0" smtClean="0">
                <a:solidFill>
                  <a:srgbClr val="0000FF"/>
                </a:solidFill>
              </a:rPr>
              <a:t>67</a:t>
            </a:r>
            <a:br>
              <a:rPr lang="en-CA" b="1" dirty="0" smtClean="0">
                <a:solidFill>
                  <a:srgbClr val="0000FF"/>
                </a:solidFill>
              </a:rPr>
            </a:br>
            <a:r>
              <a:rPr lang="en-CA" b="1" dirty="0" smtClean="0"/>
              <a:t>68</a:t>
            </a:r>
            <a:br>
              <a:rPr lang="en-CA" b="1" dirty="0" smtClean="0"/>
            </a:br>
            <a:r>
              <a:rPr lang="en-CA" b="1" dirty="0" smtClean="0"/>
              <a:t>69</a:t>
            </a:r>
            <a:br>
              <a:rPr lang="en-CA" b="1" dirty="0" smtClean="0"/>
            </a:br>
            <a:r>
              <a:rPr lang="en-CA" b="1" dirty="0" smtClean="0"/>
              <a:t>70</a:t>
            </a:r>
            <a:br>
              <a:rPr lang="en-CA" b="1" dirty="0" smtClean="0"/>
            </a:br>
            <a:r>
              <a:rPr lang="en-CA" b="1" dirty="0" smtClean="0"/>
              <a:t>71</a:t>
            </a:r>
            <a:br>
              <a:rPr lang="en-CA" b="1" dirty="0" smtClean="0"/>
            </a:br>
            <a:r>
              <a:rPr lang="en-CA" b="1" dirty="0" smtClean="0"/>
              <a:t>72</a:t>
            </a:r>
            <a:br>
              <a:rPr lang="en-CA" b="1" dirty="0" smtClean="0"/>
            </a:br>
            <a:r>
              <a:rPr lang="en-CA" b="1" dirty="0" smtClean="0"/>
              <a:t>73</a:t>
            </a:r>
          </a:p>
          <a:p>
            <a:pPr algn="ctr"/>
            <a:r>
              <a:rPr lang="en-CA" b="1" dirty="0" smtClean="0">
                <a:solidFill>
                  <a:srgbClr val="0000FF"/>
                </a:solidFill>
              </a:rPr>
              <a:t>74</a:t>
            </a:r>
            <a:endParaRPr lang="en-CA" b="1" dirty="0">
              <a:solidFill>
                <a:srgbClr val="0000FF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1359399" y="6492875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21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259425" y="654624"/>
            <a:ext cx="578498" cy="39360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effectLst/>
              </a:rPr>
              <a:t>36</a:t>
            </a:r>
            <a:r>
              <a:rPr lang="en-CA" b="1" dirty="0" smtClean="0"/>
              <a:t/>
            </a:r>
            <a:br>
              <a:rPr lang="en-CA" b="1" dirty="0" smtClean="0"/>
            </a:br>
            <a:r>
              <a:rPr lang="en-CA" b="1" dirty="0" smtClean="0"/>
              <a:t>37</a:t>
            </a:r>
            <a:br>
              <a:rPr lang="en-CA" b="1" dirty="0" smtClean="0"/>
            </a:br>
            <a:r>
              <a:rPr lang="en-CA" b="1" dirty="0" smtClean="0"/>
              <a:t>38</a:t>
            </a:r>
            <a:br>
              <a:rPr lang="en-CA" b="1" dirty="0" smtClean="0"/>
            </a:br>
            <a:r>
              <a:rPr lang="en-CA" b="1" dirty="0" smtClean="0"/>
              <a:t>39</a:t>
            </a:r>
            <a:br>
              <a:rPr lang="en-CA" b="1" dirty="0" smtClean="0"/>
            </a:br>
            <a:r>
              <a:rPr lang="en-CA" b="1" dirty="0" smtClean="0"/>
              <a:t>40</a:t>
            </a:r>
            <a:br>
              <a:rPr lang="en-CA" b="1" dirty="0" smtClean="0"/>
            </a:br>
            <a:r>
              <a:rPr lang="en-CA" b="1" dirty="0" smtClean="0"/>
              <a:t>42</a:t>
            </a:r>
            <a:br>
              <a:rPr lang="en-CA" b="1" dirty="0" smtClean="0"/>
            </a:br>
            <a:r>
              <a:rPr lang="en-CA" b="1" dirty="0" smtClean="0">
                <a:solidFill>
                  <a:srgbClr val="0000FF"/>
                </a:solidFill>
                <a:effectLst>
                  <a:glow rad="127000">
                    <a:srgbClr val="FFFF00"/>
                  </a:glow>
                </a:effectLst>
              </a:rPr>
              <a:t>42</a:t>
            </a:r>
            <a:r>
              <a:rPr lang="en-CA" b="1" dirty="0" smtClean="0"/>
              <a:t/>
            </a:r>
            <a:br>
              <a:rPr lang="en-CA" b="1" dirty="0" smtClean="0"/>
            </a:br>
            <a:r>
              <a:rPr lang="en-CA" b="1" dirty="0" smtClean="0"/>
              <a:t>43</a:t>
            </a:r>
            <a:br>
              <a:rPr lang="en-CA" b="1" dirty="0" smtClean="0"/>
            </a:br>
            <a:r>
              <a:rPr lang="en-CA" b="1" dirty="0" smtClean="0"/>
              <a:t>44</a:t>
            </a:r>
            <a:br>
              <a:rPr lang="en-CA" b="1" dirty="0" smtClean="0"/>
            </a:br>
            <a:r>
              <a:rPr lang="en-CA" b="1" dirty="0" smtClean="0"/>
              <a:t>45</a:t>
            </a:r>
            <a:br>
              <a:rPr lang="en-CA" b="1" dirty="0" smtClean="0"/>
            </a:br>
            <a:r>
              <a:rPr lang="en-CA" b="1" dirty="0" smtClean="0"/>
              <a:t>46</a:t>
            </a:r>
            <a:br>
              <a:rPr lang="en-CA" b="1" dirty="0" smtClean="0"/>
            </a:br>
            <a:r>
              <a:rPr lang="en-CA" b="1" dirty="0" smtClean="0"/>
              <a:t>47</a:t>
            </a:r>
            <a:br>
              <a:rPr lang="en-CA" b="1" dirty="0" smtClean="0"/>
            </a:br>
            <a:r>
              <a:rPr lang="en-CA" b="1" dirty="0" smtClean="0"/>
              <a:t>48</a:t>
            </a:r>
            <a:br>
              <a:rPr lang="en-CA" b="1" dirty="0" smtClean="0"/>
            </a:br>
            <a:r>
              <a:rPr lang="en-CA" b="1" dirty="0" smtClean="0">
                <a:solidFill>
                  <a:srgbClr val="0000FF"/>
                </a:solidFill>
                <a:effectLst>
                  <a:glow rad="127000">
                    <a:srgbClr val="FFFF00"/>
                  </a:glow>
                </a:effectLst>
              </a:rPr>
              <a:t>49</a:t>
            </a:r>
            <a:endParaRPr lang="en-CA" b="1" dirty="0">
              <a:solidFill>
                <a:srgbClr val="0000FF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  <p:sp>
        <p:nvSpPr>
          <p:cNvPr id="12" name="Oval 11"/>
          <p:cNvSpPr/>
          <p:nvPr/>
        </p:nvSpPr>
        <p:spPr>
          <a:xfrm>
            <a:off x="4723243" y="2295329"/>
            <a:ext cx="590295" cy="401217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ln>
                  <a:solidFill>
                    <a:srgbClr val="0000FF"/>
                  </a:solidFill>
                </a:ln>
                <a:solidFill>
                  <a:srgbClr val="FFFF00"/>
                </a:solidFill>
                <a:effectLst>
                  <a:glow rad="330200">
                    <a:srgbClr val="FFCCFF"/>
                  </a:glow>
                </a:effectLst>
              </a:rPr>
              <a:t>6</a:t>
            </a:r>
            <a:endParaRPr lang="en-CA" b="1" dirty="0">
              <a:ln>
                <a:solidFill>
                  <a:srgbClr val="0000FF"/>
                </a:solidFill>
              </a:ln>
              <a:solidFill>
                <a:srgbClr val="FFFF00"/>
              </a:solidFill>
              <a:effectLst>
                <a:glow rad="330200">
                  <a:srgbClr val="FFCCFF"/>
                </a:glow>
              </a:effectLst>
            </a:endParaRPr>
          </a:p>
        </p:txBody>
      </p:sp>
      <p:sp>
        <p:nvSpPr>
          <p:cNvPr id="13" name="Oval 12"/>
          <p:cNvSpPr/>
          <p:nvPr/>
        </p:nvSpPr>
        <p:spPr>
          <a:xfrm>
            <a:off x="4735860" y="4189439"/>
            <a:ext cx="590295" cy="401217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ln>
                  <a:solidFill>
                    <a:srgbClr val="0000FF"/>
                  </a:solidFill>
                </a:ln>
                <a:solidFill>
                  <a:srgbClr val="FFFF00"/>
                </a:solidFill>
                <a:effectLst>
                  <a:glow rad="330200">
                    <a:srgbClr val="FFCCFF"/>
                  </a:glow>
                </a:effectLst>
              </a:rPr>
              <a:t>7</a:t>
            </a:r>
            <a:endParaRPr lang="en-CA" b="1" dirty="0">
              <a:ln>
                <a:solidFill>
                  <a:srgbClr val="0000FF"/>
                </a:solidFill>
              </a:ln>
              <a:solidFill>
                <a:srgbClr val="FFFF00"/>
              </a:solidFill>
              <a:effectLst>
                <a:glow rad="330200">
                  <a:srgbClr val="FFCCFF"/>
                </a:glow>
              </a:effectLst>
            </a:endParaRPr>
          </a:p>
        </p:txBody>
      </p:sp>
      <p:sp>
        <p:nvSpPr>
          <p:cNvPr id="14" name="Oval 13"/>
          <p:cNvSpPr/>
          <p:nvPr/>
        </p:nvSpPr>
        <p:spPr>
          <a:xfrm>
            <a:off x="4086808" y="4538953"/>
            <a:ext cx="1066730" cy="63472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en-CA" sz="4000" b="1" dirty="0" smtClean="0">
                <a:ln>
                  <a:solidFill>
                    <a:srgbClr val="0000FF"/>
                  </a:solidFill>
                </a:ln>
                <a:solidFill>
                  <a:srgbClr val="FFFF00"/>
                </a:solidFill>
                <a:effectLst>
                  <a:glow rad="330200">
                    <a:srgbClr val="FFCCFF"/>
                  </a:glow>
                </a:effectLst>
              </a:rPr>
              <a:t>50</a:t>
            </a:r>
            <a:endParaRPr lang="en-CA" sz="4000" b="1" dirty="0">
              <a:ln>
                <a:solidFill>
                  <a:srgbClr val="0000FF"/>
                </a:solidFill>
              </a:ln>
              <a:solidFill>
                <a:srgbClr val="FFFF00"/>
              </a:solidFill>
              <a:effectLst>
                <a:glow rad="330200">
                  <a:srgbClr val="FFCCFF"/>
                </a:glow>
              </a:effectLst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1788659" y="1191134"/>
            <a:ext cx="1302589" cy="358597"/>
          </a:xfrm>
          <a:prstGeom prst="wedgeRoundRectCallout">
            <a:avLst>
              <a:gd name="adj1" fmla="val -2289"/>
              <a:gd name="adj2" fmla="val 44215"/>
              <a:gd name="adj3" fmla="val 16667"/>
            </a:avLst>
          </a:prstGeom>
          <a:solidFill>
            <a:schemeClr val="bg2">
              <a:lumMod val="60000"/>
              <a:lumOff val="40000"/>
            </a:schemeClr>
          </a:solidFill>
          <a:ln w="57150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rgbClr val="7030A0"/>
                </a:solidFill>
              </a:rPr>
              <a:t>Month #</a:t>
            </a:r>
            <a:r>
              <a:rPr lang="en-CA" b="1" dirty="0" smtClean="0">
                <a:solidFill>
                  <a:srgbClr val="FF0000"/>
                </a:solidFill>
              </a:rPr>
              <a:t>2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93101" y="2629328"/>
            <a:ext cx="3293707" cy="388963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CA" sz="2000" b="1" dirty="0">
                <a:solidFill>
                  <a:srgbClr val="C00000"/>
                </a:solidFill>
              </a:rPr>
              <a:t>1</a:t>
            </a:r>
            <a:r>
              <a:rPr lang="en-CA" sz="2000" b="1" baseline="30000" dirty="0">
                <a:solidFill>
                  <a:srgbClr val="C00000"/>
                </a:solidFill>
              </a:rPr>
              <a:t>st</a:t>
            </a:r>
            <a:r>
              <a:rPr lang="en-CA" sz="2000" b="1" dirty="0">
                <a:solidFill>
                  <a:srgbClr val="C00000"/>
                </a:solidFill>
              </a:rPr>
              <a:t> </a:t>
            </a:r>
            <a:r>
              <a:rPr lang="en-CA" sz="2000" b="1" baseline="30000" dirty="0">
                <a:solidFill>
                  <a:srgbClr val="C00000"/>
                </a:solidFill>
              </a:rPr>
              <a:t>	</a:t>
            </a:r>
            <a:r>
              <a:rPr lang="en-CA" sz="2000" b="1" dirty="0">
                <a:solidFill>
                  <a:srgbClr val="C00000"/>
                </a:solidFill>
              </a:rPr>
              <a:t> 					</a:t>
            </a:r>
            <a:r>
              <a:rPr lang="en-CA" sz="2000" b="1" dirty="0">
                <a:solidFill>
                  <a:schemeClr val="tx1"/>
                </a:solidFill>
              </a:rPr>
              <a:t>1</a:t>
            </a:r>
            <a:r>
              <a:rPr lang="en-CA" b="1" dirty="0">
                <a:solidFill>
                  <a:schemeClr val="tx1"/>
                </a:solidFill>
              </a:rPr>
              <a:t/>
            </a:r>
            <a:br>
              <a:rPr lang="en-CA" b="1" dirty="0">
                <a:solidFill>
                  <a:schemeClr val="tx1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2</a:t>
            </a:r>
            <a:r>
              <a:rPr lang="en-CA" b="1" baseline="30000" dirty="0">
                <a:solidFill>
                  <a:srgbClr val="C00000"/>
                </a:solidFill>
              </a:rPr>
              <a:t>nd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baseline="30000" dirty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schemeClr val="tx1"/>
                </a:solidFill>
              </a:rPr>
              <a:t> 						2</a:t>
            </a:r>
            <a:br>
              <a:rPr lang="en-CA" b="1" dirty="0">
                <a:solidFill>
                  <a:schemeClr val="tx1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3</a:t>
            </a:r>
            <a:r>
              <a:rPr lang="en-CA" b="1" baseline="30000" dirty="0">
                <a:solidFill>
                  <a:srgbClr val="C00000"/>
                </a:solidFill>
              </a:rPr>
              <a:t>rd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schemeClr val="tx1"/>
                </a:solidFill>
              </a:rPr>
              <a:t>  						3</a:t>
            </a:r>
            <a:br>
              <a:rPr lang="en-CA" b="1" dirty="0">
                <a:solidFill>
                  <a:schemeClr val="tx1"/>
                </a:solidFill>
              </a:rPr>
            </a:br>
            <a:r>
              <a:rPr lang="en-CA" b="1" dirty="0"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4</a:t>
            </a:r>
            <a:r>
              <a:rPr lang="en-CA" b="1" baseline="30000" dirty="0"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th</a:t>
            </a:r>
            <a:r>
              <a:rPr lang="en-CA" b="1" dirty="0">
                <a:solidFill>
                  <a:srgbClr val="0000FF"/>
                </a:solidFill>
              </a:rPr>
              <a:t>  						</a:t>
            </a:r>
            <a:r>
              <a:rPr lang="en-CA" b="1" dirty="0">
                <a:solidFill>
                  <a:schemeClr val="tx1"/>
                </a:solidFill>
              </a:rPr>
              <a:t>4</a:t>
            </a:r>
            <a:br>
              <a:rPr lang="en-CA" b="1" dirty="0">
                <a:solidFill>
                  <a:schemeClr val="tx1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5</a:t>
            </a:r>
            <a:r>
              <a:rPr lang="en-CA" b="1" baseline="30000" dirty="0">
                <a:solidFill>
                  <a:srgbClr val="C00000"/>
                </a:solidFill>
              </a:rPr>
              <a:t>th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schemeClr val="tx1"/>
                </a:solidFill>
              </a:rPr>
              <a:t> 						5</a:t>
            </a:r>
            <a:br>
              <a:rPr lang="en-CA" b="1" dirty="0">
                <a:solidFill>
                  <a:schemeClr val="tx1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6</a:t>
            </a:r>
            <a:r>
              <a:rPr lang="en-CA" b="1" baseline="30000" dirty="0">
                <a:solidFill>
                  <a:srgbClr val="C00000"/>
                </a:solidFill>
              </a:rPr>
              <a:t>th</a:t>
            </a:r>
            <a:r>
              <a:rPr lang="en-CA" b="1" dirty="0">
                <a:solidFill>
                  <a:schemeClr val="tx1"/>
                </a:solidFill>
              </a:rPr>
              <a:t>  						6</a:t>
            </a:r>
            <a:br>
              <a:rPr lang="en-CA" b="1" dirty="0">
                <a:solidFill>
                  <a:schemeClr val="tx1"/>
                </a:solidFill>
              </a:rPr>
            </a:br>
            <a:r>
              <a:rPr lang="en-CA" b="1" u="sng" dirty="0">
                <a:solidFill>
                  <a:srgbClr val="0000FF"/>
                </a:solidFill>
              </a:rPr>
              <a:t>7</a:t>
            </a:r>
            <a:r>
              <a:rPr lang="en-CA" b="1" u="sng" baseline="30000" dirty="0">
                <a:solidFill>
                  <a:srgbClr val="0000FF"/>
                </a:solidFill>
              </a:rPr>
              <a:t>th</a:t>
            </a:r>
            <a:r>
              <a:rPr lang="en-CA" b="1" u="sng" dirty="0">
                <a:solidFill>
                  <a:srgbClr val="0000FF"/>
                </a:solidFill>
              </a:rPr>
              <a:t>  						7</a:t>
            </a:r>
            <a:br>
              <a:rPr lang="en-CA" b="1" u="sng" dirty="0">
                <a:solidFill>
                  <a:srgbClr val="0000FF"/>
                </a:solidFill>
              </a:rPr>
            </a:br>
            <a:r>
              <a:rPr lang="en-CA" sz="2000" b="1" dirty="0">
                <a:solidFill>
                  <a:srgbClr val="C00000"/>
                </a:solidFill>
                <a:effectLst>
                  <a:glow rad="127000">
                    <a:srgbClr val="00FF00"/>
                  </a:glow>
                </a:effectLst>
              </a:rPr>
              <a:t>1</a:t>
            </a:r>
            <a:r>
              <a:rPr lang="en-CA" sz="2000" b="1" baseline="30000" dirty="0">
                <a:solidFill>
                  <a:srgbClr val="C00000"/>
                </a:solidFill>
                <a:effectLst>
                  <a:glow rad="127000">
                    <a:srgbClr val="00FF00"/>
                  </a:glow>
                </a:effectLst>
              </a:rPr>
              <a:t>st</a:t>
            </a:r>
            <a:r>
              <a:rPr lang="en-CA" sz="2000" b="1" dirty="0">
                <a:solidFill>
                  <a:srgbClr val="C00000"/>
                </a:solidFill>
                <a:effectLst>
                  <a:glow rad="127000">
                    <a:srgbClr val="00FF00"/>
                  </a:glow>
                </a:effectLst>
              </a:rPr>
              <a:t> </a:t>
            </a:r>
            <a:r>
              <a:rPr lang="en-CA" sz="2000" b="1" baseline="30000" dirty="0">
                <a:solidFill>
                  <a:srgbClr val="C00000"/>
                </a:solidFill>
              </a:rPr>
              <a:t>	</a:t>
            </a:r>
            <a:r>
              <a:rPr lang="en-CA" sz="2000" b="1" dirty="0">
                <a:solidFill>
                  <a:srgbClr val="C00000"/>
                </a:solidFill>
              </a:rPr>
              <a:t> 					</a:t>
            </a:r>
            <a:r>
              <a:rPr lang="en-CA" sz="2000" b="1" dirty="0">
                <a:solidFill>
                  <a:schemeClr val="tx1"/>
                </a:solidFill>
                <a:effectLst>
                  <a:glow rad="495300">
                    <a:srgbClr val="00FF00"/>
                  </a:glow>
                </a:effectLst>
              </a:rPr>
              <a:t>8</a:t>
            </a:r>
            <a:r>
              <a:rPr lang="en-CA" sz="2000" b="1" dirty="0">
                <a:solidFill>
                  <a:schemeClr val="tx1"/>
                </a:solidFill>
              </a:rPr>
              <a:t>     </a:t>
            </a:r>
            <a:r>
              <a:rPr lang="en-CA" b="1" dirty="0">
                <a:solidFill>
                  <a:schemeClr val="tx1"/>
                </a:solidFill>
              </a:rPr>
              <a:t/>
            </a:r>
            <a:br>
              <a:rPr lang="en-CA" b="1" dirty="0">
                <a:solidFill>
                  <a:schemeClr val="tx1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2</a:t>
            </a:r>
            <a:r>
              <a:rPr lang="en-CA" b="1" baseline="30000" dirty="0">
                <a:solidFill>
                  <a:srgbClr val="C00000"/>
                </a:solidFill>
              </a:rPr>
              <a:t>nd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baseline="30000" dirty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schemeClr val="tx1"/>
                </a:solidFill>
              </a:rPr>
              <a:t> 						9</a:t>
            </a:r>
            <a:br>
              <a:rPr lang="en-CA" b="1" dirty="0">
                <a:solidFill>
                  <a:schemeClr val="tx1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3</a:t>
            </a:r>
            <a:r>
              <a:rPr lang="en-CA" b="1" baseline="30000" dirty="0">
                <a:solidFill>
                  <a:srgbClr val="C00000"/>
                </a:solidFill>
              </a:rPr>
              <a:t>rd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schemeClr val="tx1"/>
                </a:solidFill>
              </a:rPr>
              <a:t>  						10</a:t>
            </a:r>
            <a:br>
              <a:rPr lang="en-CA" b="1" dirty="0">
                <a:solidFill>
                  <a:schemeClr val="tx1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4</a:t>
            </a:r>
            <a:r>
              <a:rPr lang="en-CA" b="1" baseline="30000" dirty="0">
                <a:solidFill>
                  <a:srgbClr val="C00000"/>
                </a:solidFill>
              </a:rPr>
              <a:t>th</a:t>
            </a:r>
            <a:r>
              <a:rPr lang="en-CA" b="1" dirty="0">
                <a:solidFill>
                  <a:srgbClr val="0000FF"/>
                </a:solidFill>
              </a:rPr>
              <a:t>  						</a:t>
            </a:r>
            <a:r>
              <a:rPr lang="en-CA" b="1" dirty="0">
                <a:solidFill>
                  <a:schemeClr val="tx1"/>
                </a:solidFill>
              </a:rPr>
              <a:t>11</a:t>
            </a:r>
            <a:br>
              <a:rPr lang="en-CA" b="1" dirty="0">
                <a:solidFill>
                  <a:schemeClr val="tx1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5</a:t>
            </a:r>
            <a:r>
              <a:rPr lang="en-CA" b="1" baseline="30000" dirty="0">
                <a:solidFill>
                  <a:srgbClr val="C00000"/>
                </a:solidFill>
              </a:rPr>
              <a:t>th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schemeClr val="tx1"/>
                </a:solidFill>
              </a:rPr>
              <a:t> 						12</a:t>
            </a:r>
            <a:br>
              <a:rPr lang="en-CA" b="1" dirty="0">
                <a:solidFill>
                  <a:schemeClr val="tx1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6</a:t>
            </a:r>
            <a:r>
              <a:rPr lang="en-CA" b="1" baseline="30000" dirty="0">
                <a:solidFill>
                  <a:srgbClr val="C00000"/>
                </a:solidFill>
              </a:rPr>
              <a:t>th</a:t>
            </a:r>
            <a:r>
              <a:rPr lang="en-CA" b="1" dirty="0">
                <a:solidFill>
                  <a:schemeClr val="tx1"/>
                </a:solidFill>
              </a:rPr>
              <a:t>  						13</a:t>
            </a:r>
            <a:br>
              <a:rPr lang="en-CA" b="1" dirty="0">
                <a:solidFill>
                  <a:schemeClr val="tx1"/>
                </a:solidFill>
              </a:rPr>
            </a:br>
            <a:r>
              <a:rPr lang="en-CA" b="1" u="sng" dirty="0">
                <a:solidFill>
                  <a:srgbClr val="0000FF"/>
                </a:solidFill>
              </a:rPr>
              <a:t>7</a:t>
            </a:r>
            <a:r>
              <a:rPr lang="en-CA" b="1" u="sng" baseline="30000" dirty="0">
                <a:solidFill>
                  <a:srgbClr val="0000FF"/>
                </a:solidFill>
              </a:rPr>
              <a:t>th</a:t>
            </a:r>
            <a:r>
              <a:rPr lang="en-CA" b="1" u="sng" dirty="0">
                <a:solidFill>
                  <a:srgbClr val="0000FF"/>
                </a:solidFill>
              </a:rPr>
              <a:t> 						14</a:t>
            </a:r>
            <a:endParaRPr lang="en-CA" u="sng" dirty="0">
              <a:solidFill>
                <a:srgbClr val="0000FF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1788659" y="3802454"/>
            <a:ext cx="1302589" cy="358597"/>
          </a:xfrm>
          <a:prstGeom prst="wedgeRoundRectCallout">
            <a:avLst>
              <a:gd name="adj1" fmla="val -10236"/>
              <a:gd name="adj2" fmla="val 41318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rgbClr val="7030A0"/>
                </a:solidFill>
              </a:rPr>
              <a:t>Month #</a:t>
            </a:r>
            <a:r>
              <a:rPr lang="en-CA" b="1" dirty="0" smtClean="0">
                <a:solidFill>
                  <a:srgbClr val="FF0000"/>
                </a:solidFill>
              </a:rPr>
              <a:t>3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1509623" y="4538953"/>
            <a:ext cx="1928133" cy="358597"/>
          </a:xfrm>
          <a:prstGeom prst="wedgeRoundRectCallout">
            <a:avLst>
              <a:gd name="adj1" fmla="val -10236"/>
              <a:gd name="adj2" fmla="val 41318"/>
              <a:gd name="adj3" fmla="val 16667"/>
            </a:avLst>
          </a:prstGeom>
          <a:solidFill>
            <a:schemeClr val="bg2">
              <a:lumMod val="60000"/>
              <a:lumOff val="40000"/>
            </a:schemeClr>
          </a:solidFill>
          <a:ln w="57150">
            <a:solidFill>
              <a:srgbClr val="FFCC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en-CA" sz="2800" b="1" dirty="0" smtClean="0">
                <a:solidFill>
                  <a:srgbClr val="FF6600"/>
                </a:solidFill>
              </a:rPr>
              <a:t>Shavuot!</a:t>
            </a:r>
            <a:endParaRPr lang="en-CA" sz="2800" b="1" dirty="0">
              <a:solidFill>
                <a:srgbClr val="FF6600"/>
              </a:solidFill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6774490" y="1046339"/>
            <a:ext cx="1302589" cy="358597"/>
          </a:xfrm>
          <a:prstGeom prst="wedgeRoundRectCallout">
            <a:avLst>
              <a:gd name="adj1" fmla="val -95678"/>
              <a:gd name="adj2" fmla="val 140261"/>
              <a:gd name="adj3" fmla="val 16667"/>
            </a:avLst>
          </a:prstGeom>
          <a:solidFill>
            <a:schemeClr val="bg2">
              <a:lumMod val="60000"/>
              <a:lumOff val="40000"/>
            </a:schemeClr>
          </a:solidFill>
          <a:ln w="57150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rgbClr val="7030A0"/>
                </a:solidFill>
              </a:rPr>
              <a:t>Month #</a:t>
            </a:r>
            <a:r>
              <a:rPr lang="en-CA" b="1" dirty="0" smtClean="0">
                <a:solidFill>
                  <a:srgbClr val="FF0000"/>
                </a:solidFill>
              </a:rPr>
              <a:t>2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20" name="Rounded Rectangular Callout 19"/>
          <p:cNvSpPr/>
          <p:nvPr/>
        </p:nvSpPr>
        <p:spPr>
          <a:xfrm>
            <a:off x="6774490" y="2069152"/>
            <a:ext cx="1302589" cy="358597"/>
          </a:xfrm>
          <a:prstGeom prst="wedgeRoundRectCallout">
            <a:avLst>
              <a:gd name="adj1" fmla="val -96730"/>
              <a:gd name="adj2" fmla="val 164855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rgbClr val="7030A0"/>
                </a:solidFill>
              </a:rPr>
              <a:t>Month #</a:t>
            </a:r>
            <a:r>
              <a:rPr lang="en-CA" b="1" dirty="0" smtClean="0">
                <a:solidFill>
                  <a:srgbClr val="FF0000"/>
                </a:solidFill>
              </a:rPr>
              <a:t>3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3102" y="3459571"/>
            <a:ext cx="5167431" cy="275665"/>
          </a:xfrm>
          <a:prstGeom prst="rect">
            <a:avLst/>
          </a:prstGeom>
          <a:noFill/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Rounded Rectangular Callout 22"/>
          <p:cNvSpPr/>
          <p:nvPr/>
        </p:nvSpPr>
        <p:spPr>
          <a:xfrm>
            <a:off x="6430747" y="2696546"/>
            <a:ext cx="5642494" cy="3663386"/>
          </a:xfrm>
          <a:prstGeom prst="wedgeRoundRectCallout">
            <a:avLst>
              <a:gd name="adj1" fmla="val -74541"/>
              <a:gd name="adj2" fmla="val 8978"/>
              <a:gd name="adj3" fmla="val 16667"/>
            </a:avLst>
          </a:prstGeom>
          <a:solidFill>
            <a:schemeClr val="accent2"/>
          </a:solidFill>
          <a:ln w="38100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 dirty="0" smtClean="0">
                <a:solidFill>
                  <a:schemeClr val="tx1"/>
                </a:solidFill>
                <a:effectLst>
                  <a:glow rad="101600">
                    <a:srgbClr val="FFFF00"/>
                  </a:glow>
                </a:effectLst>
              </a:rPr>
              <a:t>And it came to be </a:t>
            </a:r>
            <a:r>
              <a:rPr lang="en-CA" sz="2800" b="1" u="sng" dirty="0" smtClean="0">
                <a:solidFill>
                  <a:schemeClr val="tx1"/>
                </a:solidFill>
                <a:effectLst>
                  <a:glow rad="101600">
                    <a:srgbClr val="4AFCFC"/>
                  </a:glow>
                </a:effectLst>
              </a:rPr>
              <a:t>on the third da</a:t>
            </a:r>
            <a:r>
              <a:rPr lang="en-CA" sz="2800" b="1" dirty="0" smtClean="0">
                <a:solidFill>
                  <a:schemeClr val="tx1"/>
                </a:solidFill>
                <a:effectLst>
                  <a:glow rad="101600">
                    <a:srgbClr val="4AFCFC"/>
                  </a:glow>
                </a:effectLst>
              </a:rPr>
              <a:t>y</a:t>
            </a:r>
            <a:r>
              <a:rPr lang="en-CA" sz="2800" b="1" u="sng" dirty="0" smtClean="0">
                <a:solidFill>
                  <a:schemeClr val="tx1"/>
                </a:solidFill>
                <a:effectLst>
                  <a:glow rad="101600">
                    <a:srgbClr val="4AFCFC"/>
                  </a:glow>
                </a:effectLst>
              </a:rPr>
              <a:t> </a:t>
            </a:r>
            <a:r>
              <a:rPr lang="en-CA" sz="2800" b="1" dirty="0" smtClean="0">
                <a:solidFill>
                  <a:schemeClr val="tx1"/>
                </a:solidFill>
                <a:effectLst>
                  <a:glow rad="101600">
                    <a:srgbClr val="FFFF00"/>
                  </a:glow>
                </a:effectLst>
              </a:rPr>
              <a:t>in the morning, that there were thunders and </a:t>
            </a:r>
            <a:r>
              <a:rPr lang="en-CA" sz="2800" b="1" dirty="0" err="1" smtClean="0">
                <a:solidFill>
                  <a:schemeClr val="tx1"/>
                </a:solidFill>
                <a:effectLst>
                  <a:glow rad="101600">
                    <a:srgbClr val="FFFF00"/>
                  </a:glow>
                </a:effectLst>
              </a:rPr>
              <a:t>lightenings</a:t>
            </a:r>
            <a:r>
              <a:rPr lang="en-CA" sz="2800" b="1" dirty="0" smtClean="0">
                <a:solidFill>
                  <a:schemeClr val="tx1"/>
                </a:solidFill>
                <a:effectLst>
                  <a:glow rad="101600">
                    <a:srgbClr val="FFFF00"/>
                  </a:glow>
                </a:effectLst>
              </a:rPr>
              <a:t>, and </a:t>
            </a:r>
            <a:br>
              <a:rPr lang="en-CA" sz="2800" b="1" dirty="0" smtClean="0">
                <a:solidFill>
                  <a:schemeClr val="tx1"/>
                </a:solidFill>
                <a:effectLst>
                  <a:glow rad="101600">
                    <a:srgbClr val="FFFF00"/>
                  </a:glow>
                </a:effectLst>
              </a:rPr>
            </a:br>
            <a:r>
              <a:rPr lang="en-CA" sz="2800" b="1" dirty="0" smtClean="0">
                <a:solidFill>
                  <a:schemeClr val="tx1"/>
                </a:solidFill>
                <a:effectLst>
                  <a:glow rad="101600">
                    <a:srgbClr val="FFFF00"/>
                  </a:glow>
                </a:effectLst>
              </a:rPr>
              <a:t>a thick cloud on the mountain. </a:t>
            </a:r>
            <a:br>
              <a:rPr lang="en-CA" sz="2800" b="1" dirty="0" smtClean="0">
                <a:solidFill>
                  <a:schemeClr val="tx1"/>
                </a:solidFill>
                <a:effectLst>
                  <a:glow rad="101600">
                    <a:srgbClr val="FFFF00"/>
                  </a:glow>
                </a:effectLst>
              </a:rPr>
            </a:br>
            <a:r>
              <a:rPr lang="en-CA" sz="2800" b="1" dirty="0" smtClean="0">
                <a:solidFill>
                  <a:schemeClr val="tx1"/>
                </a:solidFill>
                <a:effectLst>
                  <a:glow rad="101600">
                    <a:srgbClr val="FFFF00"/>
                  </a:glow>
                </a:effectLst>
              </a:rPr>
              <a:t>And the sound of a ram’s horn very loud, and all the people who were in the camp trembled.</a:t>
            </a:r>
            <a:br>
              <a:rPr lang="en-CA" sz="2800" b="1" dirty="0" smtClean="0">
                <a:solidFill>
                  <a:schemeClr val="tx1"/>
                </a:solidFill>
                <a:effectLst>
                  <a:glow rad="101600">
                    <a:srgbClr val="FFFF00"/>
                  </a:glow>
                </a:effectLst>
              </a:rPr>
            </a:br>
            <a:r>
              <a:rPr lang="en-CA" sz="2800" b="1" dirty="0" err="1" smtClean="0">
                <a:ln>
                  <a:solidFill>
                    <a:srgbClr val="002060"/>
                  </a:solidFill>
                </a:ln>
                <a:solidFill>
                  <a:srgbClr val="FF9900"/>
                </a:solidFill>
              </a:rPr>
              <a:t>Exo</a:t>
            </a:r>
            <a:r>
              <a:rPr lang="en-CA" sz="2800" b="1" dirty="0" smtClean="0">
                <a:ln>
                  <a:solidFill>
                    <a:srgbClr val="002060"/>
                  </a:solidFill>
                </a:ln>
                <a:solidFill>
                  <a:srgbClr val="FF9900"/>
                </a:solidFill>
              </a:rPr>
              <a:t> 19:16</a:t>
            </a:r>
            <a:r>
              <a:rPr lang="en-CA" sz="2800" b="1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glow rad="101600">
                    <a:srgbClr val="FFFF00"/>
                  </a:glow>
                </a:effectLst>
              </a:rPr>
              <a:t> </a:t>
            </a:r>
            <a:endParaRPr lang="en-CA" sz="2800" b="1" dirty="0">
              <a:ln>
                <a:solidFill>
                  <a:srgbClr val="002060"/>
                </a:solidFill>
              </a:ln>
              <a:solidFill>
                <a:schemeClr val="tx1"/>
              </a:solidFill>
              <a:effectLst>
                <a:glow rad="101600">
                  <a:srgbClr val="FFFF00"/>
                </a:glow>
              </a:effectLst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877078" y="4254340"/>
            <a:ext cx="4981855" cy="3934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 rot="20093081">
            <a:off x="13372" y="1494172"/>
            <a:ext cx="7018684" cy="1196986"/>
          </a:xfrm>
          <a:prstGeom prst="rect">
            <a:avLst/>
          </a:prstGeom>
          <a:ln w="5715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en-CA" sz="8000" dirty="0" smtClean="0"/>
              <a:t>REPEATED SLIDE</a:t>
            </a:r>
            <a:endParaRPr lang="en-CA" sz="8000" dirty="0"/>
          </a:p>
        </p:txBody>
      </p:sp>
      <p:sp>
        <p:nvSpPr>
          <p:cNvPr id="25" name="Rounded Rectangular Callout 24"/>
          <p:cNvSpPr/>
          <p:nvPr/>
        </p:nvSpPr>
        <p:spPr>
          <a:xfrm>
            <a:off x="1410768" y="5360217"/>
            <a:ext cx="1942031" cy="1086476"/>
          </a:xfrm>
          <a:prstGeom prst="wedgeRoundRectCallout">
            <a:avLst>
              <a:gd name="adj1" fmla="val -58179"/>
              <a:gd name="adj2" fmla="val -93361"/>
              <a:gd name="adj3" fmla="val 16667"/>
            </a:avLst>
          </a:prstGeom>
          <a:solidFill>
            <a:schemeClr val="bg2">
              <a:lumMod val="60000"/>
              <a:lumOff val="40000"/>
            </a:schemeClr>
          </a:solidFill>
          <a:ln w="57150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en-CA" sz="2800" b="1" dirty="0" smtClean="0">
                <a:solidFill>
                  <a:srgbClr val="7030A0"/>
                </a:solidFill>
              </a:rPr>
              <a:t>Lev 23:16</a:t>
            </a:r>
          </a:p>
          <a:p>
            <a:pPr algn="ctr"/>
            <a:r>
              <a:rPr lang="en-CA" sz="2800" b="1" dirty="0" smtClean="0">
                <a:solidFill>
                  <a:srgbClr val="7030A0"/>
                </a:solidFill>
              </a:rPr>
              <a:t>Fulfilled.</a:t>
            </a:r>
            <a:endParaRPr lang="en-CA" sz="2800" b="1" dirty="0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786092" y="3982516"/>
            <a:ext cx="352563" cy="25335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rgbClr val="FFCCFF"/>
                </a:solidFill>
              </a:rPr>
              <a:t>1</a:t>
            </a:r>
            <a:endParaRPr lang="en-CA" b="1" dirty="0">
              <a:solidFill>
                <a:srgbClr val="FFCCFF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800079" y="4311440"/>
            <a:ext cx="352563" cy="25335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rgbClr val="FFCCFF"/>
                </a:solidFill>
              </a:rPr>
              <a:t>2</a:t>
            </a:r>
            <a:endParaRPr lang="en-CA" b="1" dirty="0">
              <a:solidFill>
                <a:srgbClr val="FFCCFF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800079" y="4614479"/>
            <a:ext cx="352563" cy="25335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rgbClr val="FFCCFF"/>
                </a:solidFill>
              </a:rPr>
              <a:t>3</a:t>
            </a:r>
            <a:endParaRPr lang="en-CA" b="1" dirty="0">
              <a:solidFill>
                <a:srgbClr val="FF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61678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6" grpId="0" animBg="1"/>
      <p:bldP spid="28" grpId="0" animBg="1"/>
      <p:bldP spid="2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315289" y="6492875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22</a:t>
            </a:fld>
            <a:endParaRPr lang="en-US" dirty="0"/>
          </a:p>
        </p:txBody>
      </p:sp>
      <p:sp>
        <p:nvSpPr>
          <p:cNvPr id="4" name="Cloud 3"/>
          <p:cNvSpPr/>
          <p:nvPr/>
        </p:nvSpPr>
        <p:spPr>
          <a:xfrm>
            <a:off x="263950" y="160256"/>
            <a:ext cx="11462993" cy="6476214"/>
          </a:xfrm>
          <a:prstGeom prst="cloud">
            <a:avLst/>
          </a:prstGeom>
          <a:solidFill>
            <a:schemeClr val="tx2">
              <a:lumMod val="60000"/>
              <a:lumOff val="40000"/>
            </a:schemeClr>
          </a:solidFill>
          <a:ln w="76200">
            <a:solidFill>
              <a:schemeClr val="accent1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 i="1" dirty="0" smtClean="0">
                <a:ln>
                  <a:solidFill>
                    <a:srgbClr val="0000FF"/>
                  </a:solidFill>
                </a:ln>
                <a:solidFill>
                  <a:srgbClr val="00FF00"/>
                </a:solidFill>
                <a:latin typeface="Comic Sans MS" panose="030F0702030302020204" pitchFamily="66" charset="0"/>
              </a:rPr>
              <a:t>Mosheh has received the </a:t>
            </a:r>
            <a:r>
              <a:rPr lang="en-CA" sz="2800" b="1" i="1" dirty="0" err="1">
                <a:ln>
                  <a:solidFill>
                    <a:srgbClr val="0000FF"/>
                  </a:solidFill>
                </a:ln>
                <a:solidFill>
                  <a:srgbClr val="00FF00"/>
                </a:solidFill>
                <a:latin typeface="Comic Sans MS" panose="030F0702030302020204" pitchFamily="66" charset="0"/>
              </a:rPr>
              <a:t>M</a:t>
            </a:r>
            <a:r>
              <a:rPr lang="en-CA" sz="2800" b="1" i="1" dirty="0" err="1" smtClean="0">
                <a:ln>
                  <a:solidFill>
                    <a:srgbClr val="0000FF"/>
                  </a:solidFill>
                </a:ln>
                <a:solidFill>
                  <a:srgbClr val="00FF00"/>
                </a:solidFill>
                <a:latin typeface="Comic Sans MS" panose="030F0702030302020204" pitchFamily="66" charset="0"/>
              </a:rPr>
              <a:t>elekTzedek</a:t>
            </a:r>
            <a:r>
              <a:rPr lang="en-CA" sz="2800" b="1" i="1" dirty="0" smtClean="0">
                <a:ln>
                  <a:solidFill>
                    <a:srgbClr val="0000FF"/>
                  </a:solidFill>
                </a:ln>
                <a:solidFill>
                  <a:srgbClr val="00FF00"/>
                </a:solidFill>
                <a:latin typeface="Comic Sans MS" panose="030F0702030302020204" pitchFamily="66" charset="0"/>
              </a:rPr>
              <a:t> Order of Righteousness written on Tablets. With this Priesthood, shouldn’t there be </a:t>
            </a:r>
            <a:r>
              <a:rPr lang="en-CA" sz="2800" b="1" i="1" dirty="0" smtClean="0">
                <a:ln>
                  <a:solidFill>
                    <a:srgbClr val="0000FF"/>
                  </a:solidFill>
                </a:ln>
                <a:solidFill>
                  <a:srgbClr val="00FF00"/>
                </a:solidFill>
                <a:effectLst>
                  <a:glow rad="101600">
                    <a:srgbClr val="FFCC00"/>
                  </a:glow>
                </a:effectLst>
                <a:latin typeface="Comic Sans MS" panose="030F0702030302020204" pitchFamily="66" charset="0"/>
              </a:rPr>
              <a:t>a meeting place </a:t>
            </a:r>
            <a:r>
              <a:rPr lang="en-CA" sz="2800" b="1" i="1" dirty="0" smtClean="0">
                <a:ln>
                  <a:solidFill>
                    <a:srgbClr val="0000FF"/>
                  </a:solidFill>
                </a:ln>
                <a:solidFill>
                  <a:srgbClr val="00FF00"/>
                </a:solidFill>
                <a:latin typeface="Comic Sans MS" panose="030F0702030302020204" pitchFamily="66" charset="0"/>
              </a:rPr>
              <a:t>from which to conduct this Covenant? Did Yahuah have a plan for the raising of the Tabernacle? </a:t>
            </a:r>
            <a:endParaRPr lang="en-CA" sz="2800" b="1" i="1" dirty="0">
              <a:ln>
                <a:solidFill>
                  <a:srgbClr val="0000FF"/>
                </a:solidFill>
              </a:ln>
              <a:solidFill>
                <a:srgbClr val="00FF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CA" sz="2800" b="1" i="1" dirty="0" smtClean="0">
                <a:ln>
                  <a:solidFill>
                    <a:srgbClr val="0000FF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Was there a </a:t>
            </a:r>
            <a:r>
              <a:rPr lang="en-CA" sz="2800" b="1" i="1" dirty="0" smtClean="0">
                <a:ln>
                  <a:solidFill>
                    <a:srgbClr val="0000FF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127000">
                    <a:srgbClr val="FFCC00"/>
                  </a:glow>
                </a:effectLst>
                <a:latin typeface="Comic Sans MS" panose="030F0702030302020204" pitchFamily="66" charset="0"/>
              </a:rPr>
              <a:t>VALID REASON</a:t>
            </a:r>
            <a:r>
              <a:rPr lang="en-CA" sz="2800" b="1" i="1" dirty="0" smtClean="0">
                <a:ln>
                  <a:solidFill>
                    <a:srgbClr val="0000FF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to wait until a </a:t>
            </a:r>
            <a:r>
              <a:rPr lang="en-CA" sz="2800" b="1" i="1" dirty="0" smtClean="0">
                <a:ln>
                  <a:solidFill>
                    <a:srgbClr val="0000FF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127000">
                    <a:srgbClr val="FFFF00"/>
                  </a:glow>
                </a:effectLst>
                <a:latin typeface="Comic Sans MS" panose="030F0702030302020204" pitchFamily="66" charset="0"/>
              </a:rPr>
              <a:t>SPECIFIC CYCLE of the Year </a:t>
            </a:r>
            <a:r>
              <a:rPr lang="en-CA" sz="2800" b="1" i="1" dirty="0" smtClean="0">
                <a:ln>
                  <a:solidFill>
                    <a:srgbClr val="0000FF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to lay out the foundation for setting up the Wilderness Tabernacle?</a:t>
            </a:r>
            <a:endParaRPr lang="en-CA" sz="2800" b="1" i="1" dirty="0">
              <a:ln>
                <a:solidFill>
                  <a:srgbClr val="0000FF"/>
                </a:solidFill>
              </a:ln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198490" y="5707930"/>
            <a:ext cx="3704734" cy="784945"/>
          </a:xfrm>
          <a:prstGeom prst="roundRect">
            <a:avLst>
              <a:gd name="adj" fmla="val 50000"/>
            </a:avLst>
          </a:prstGeom>
          <a:ln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 smtClean="0">
                <a:solidFill>
                  <a:schemeClr val="tx1"/>
                </a:solidFill>
              </a:rPr>
              <a:t>Our answer will come near </a:t>
            </a:r>
            <a:br>
              <a:rPr lang="en-CA" sz="2000" b="1" dirty="0" smtClean="0">
                <a:solidFill>
                  <a:schemeClr val="tx1"/>
                </a:solidFill>
              </a:rPr>
            </a:br>
            <a:r>
              <a:rPr lang="en-CA" sz="2000" b="1" dirty="0" smtClean="0">
                <a:solidFill>
                  <a:schemeClr val="tx1"/>
                </a:solidFill>
              </a:rPr>
              <a:t>the end of this study. </a:t>
            </a:r>
            <a:endParaRPr lang="en-CA" sz="2000" b="1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396990" y="4528868"/>
            <a:ext cx="2932981" cy="862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9889892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315289" y="6492875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23</a:t>
            </a:fld>
            <a:endParaRPr lang="en-US" dirty="0"/>
          </a:p>
        </p:txBody>
      </p:sp>
      <p:sp>
        <p:nvSpPr>
          <p:cNvPr id="4" name="Cloud 3"/>
          <p:cNvSpPr/>
          <p:nvPr/>
        </p:nvSpPr>
        <p:spPr>
          <a:xfrm>
            <a:off x="263950" y="160256"/>
            <a:ext cx="11462993" cy="6476214"/>
          </a:xfrm>
          <a:prstGeom prst="cloud">
            <a:avLst/>
          </a:prstGeom>
          <a:solidFill>
            <a:schemeClr val="tx2">
              <a:lumMod val="60000"/>
              <a:lumOff val="40000"/>
            </a:schemeClr>
          </a:solidFill>
          <a:ln w="76200">
            <a:solidFill>
              <a:schemeClr val="accent1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en-CA" sz="3600" b="1" i="1" dirty="0" smtClean="0">
                <a:ln>
                  <a:solidFill>
                    <a:srgbClr val="0000FF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Please note that the term </a:t>
            </a:r>
            <a:r>
              <a:rPr lang="en-CA" sz="3600" b="1" i="1" dirty="0" smtClean="0">
                <a:ln>
                  <a:solidFill>
                    <a:srgbClr val="0000FF"/>
                  </a:solidFill>
                </a:ln>
                <a:solidFill>
                  <a:srgbClr val="FFCCFF"/>
                </a:solidFill>
                <a:latin typeface="Comic Sans MS" panose="030F0702030302020204" pitchFamily="66" charset="0"/>
              </a:rPr>
              <a:t>Tent of Meeting</a:t>
            </a:r>
            <a:r>
              <a:rPr lang="en-CA" sz="3600" b="1" i="1" dirty="0" smtClean="0">
                <a:ln>
                  <a:solidFill>
                    <a:srgbClr val="0000FF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sz="3600" b="1" i="1" u="sng" dirty="0" smtClean="0">
                <a:ln>
                  <a:solidFill>
                    <a:srgbClr val="0000FF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from here on</a:t>
            </a:r>
            <a:r>
              <a:rPr lang="en-CA" sz="3600" b="1" i="1" dirty="0" smtClean="0">
                <a:ln>
                  <a:solidFill>
                    <a:srgbClr val="0000FF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will be referencing the </a:t>
            </a:r>
            <a:r>
              <a:rPr lang="en-CA" sz="3600" b="1" i="1" dirty="0" smtClean="0">
                <a:ln>
                  <a:solidFill>
                    <a:srgbClr val="0000FF"/>
                  </a:solidFill>
                </a:ln>
                <a:solidFill>
                  <a:srgbClr val="FFCCFF"/>
                </a:solidFill>
                <a:latin typeface="Comic Sans MS" panose="030F0702030302020204" pitchFamily="66" charset="0"/>
              </a:rPr>
              <a:t>Wilderness Tabernacle. </a:t>
            </a:r>
            <a:r>
              <a:rPr lang="en-CA" sz="3600" b="1" i="1" dirty="0" smtClean="0">
                <a:ln>
                  <a:solidFill>
                    <a:srgbClr val="0000FF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It will not be referencing Mosheh’s meeting place where he instructed the people prior to Mt Sinai.</a:t>
            </a:r>
            <a:endParaRPr lang="en-CA" sz="3600" b="1" i="1" dirty="0">
              <a:ln>
                <a:solidFill>
                  <a:srgbClr val="0000FF"/>
                </a:solidFill>
              </a:ln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071834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93101" y="634469"/>
            <a:ext cx="3293707" cy="196877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CA" b="1" dirty="0" smtClean="0">
                <a:solidFill>
                  <a:srgbClr val="C00000"/>
                </a:solidFill>
              </a:rPr>
              <a:t>1</a:t>
            </a:r>
            <a:r>
              <a:rPr lang="en-CA" b="1" baseline="30000" dirty="0" smtClean="0">
                <a:solidFill>
                  <a:srgbClr val="C00000"/>
                </a:solidFill>
              </a:rPr>
              <a:t>st</a:t>
            </a:r>
            <a:r>
              <a:rPr lang="en-CA" b="1" dirty="0" smtClean="0">
                <a:solidFill>
                  <a:srgbClr val="C00000"/>
                </a:solidFill>
              </a:rPr>
              <a:t> </a:t>
            </a:r>
            <a:r>
              <a:rPr lang="en-CA" b="1" dirty="0" smtClean="0">
                <a:solidFill>
                  <a:schemeClr val="tx1"/>
                </a:solidFill>
              </a:rPr>
              <a:t> 						24</a:t>
            </a:r>
            <a:br>
              <a:rPr lang="en-CA" b="1" dirty="0" smtClean="0">
                <a:solidFill>
                  <a:schemeClr val="tx1"/>
                </a:solidFill>
              </a:rPr>
            </a:br>
            <a:r>
              <a:rPr lang="en-CA" b="1" dirty="0" smtClean="0">
                <a:solidFill>
                  <a:srgbClr val="C00000"/>
                </a:solidFill>
              </a:rPr>
              <a:t>2</a:t>
            </a:r>
            <a:r>
              <a:rPr lang="en-CA" b="1" baseline="30000" dirty="0" smtClean="0">
                <a:solidFill>
                  <a:srgbClr val="C00000"/>
                </a:solidFill>
              </a:rPr>
              <a:t>nd</a:t>
            </a:r>
            <a:r>
              <a:rPr lang="en-CA" b="1" dirty="0" smtClean="0">
                <a:solidFill>
                  <a:srgbClr val="C00000"/>
                </a:solidFill>
              </a:rPr>
              <a:t> </a:t>
            </a:r>
            <a:r>
              <a:rPr lang="en-CA" b="1" dirty="0" smtClean="0">
                <a:solidFill>
                  <a:schemeClr val="tx1"/>
                </a:solidFill>
              </a:rPr>
              <a:t> 						25</a:t>
            </a:r>
            <a:br>
              <a:rPr lang="en-CA" b="1" dirty="0" smtClean="0">
                <a:solidFill>
                  <a:schemeClr val="tx1"/>
                </a:solidFill>
              </a:rPr>
            </a:br>
            <a:r>
              <a:rPr lang="en-CA" b="1" dirty="0" smtClean="0">
                <a:solidFill>
                  <a:srgbClr val="C00000"/>
                </a:solidFill>
              </a:rPr>
              <a:t>3</a:t>
            </a:r>
            <a:r>
              <a:rPr lang="en-CA" b="1" baseline="30000" dirty="0" smtClean="0">
                <a:solidFill>
                  <a:srgbClr val="C00000"/>
                </a:solidFill>
              </a:rPr>
              <a:t>rd</a:t>
            </a:r>
            <a:r>
              <a:rPr lang="en-CA" b="1" dirty="0" smtClean="0">
                <a:solidFill>
                  <a:schemeClr val="tx1"/>
                </a:solidFill>
              </a:rPr>
              <a:t>  						</a:t>
            </a:r>
            <a:r>
              <a:rPr lang="en-CA" b="1" dirty="0" smtClean="0">
                <a:solidFill>
                  <a:schemeClr val="tx1"/>
                </a:solidFill>
                <a:effectLst/>
              </a:rPr>
              <a:t>26</a:t>
            </a:r>
            <a:br>
              <a:rPr lang="en-CA" b="1" dirty="0" smtClean="0">
                <a:solidFill>
                  <a:schemeClr val="tx1"/>
                </a:solidFill>
                <a:effectLst/>
              </a:rPr>
            </a:br>
            <a:r>
              <a:rPr lang="en-CA" b="1" dirty="0" smtClean="0">
                <a:solidFill>
                  <a:srgbClr val="C00000"/>
                </a:solidFill>
              </a:rPr>
              <a:t>4</a:t>
            </a:r>
            <a:r>
              <a:rPr lang="en-CA" b="1" baseline="30000" dirty="0" smtClean="0">
                <a:solidFill>
                  <a:srgbClr val="C00000"/>
                </a:solidFill>
              </a:rPr>
              <a:t>th</a:t>
            </a:r>
            <a:r>
              <a:rPr lang="en-CA" b="1" dirty="0" smtClean="0">
                <a:solidFill>
                  <a:schemeClr val="tx1"/>
                </a:solidFill>
              </a:rPr>
              <a:t>  		 		        	</a:t>
            </a:r>
            <a:r>
              <a:rPr lang="en-CA" b="1" dirty="0" smtClean="0">
                <a:solidFill>
                  <a:schemeClr val="tx1"/>
                </a:solidFill>
                <a:effectLst/>
              </a:rPr>
              <a:t>27</a:t>
            </a:r>
            <a:br>
              <a:rPr lang="en-CA" b="1" dirty="0" smtClean="0">
                <a:solidFill>
                  <a:schemeClr val="tx1"/>
                </a:solidFill>
                <a:effectLst/>
              </a:rPr>
            </a:br>
            <a:r>
              <a:rPr lang="en-CA" b="1" dirty="0" smtClean="0">
                <a:solidFill>
                  <a:srgbClr val="C00000"/>
                </a:solidFill>
              </a:rPr>
              <a:t>5</a:t>
            </a:r>
            <a:r>
              <a:rPr lang="en-CA" b="1" baseline="30000" dirty="0" smtClean="0">
                <a:solidFill>
                  <a:srgbClr val="C00000"/>
                </a:solidFill>
              </a:rPr>
              <a:t>th</a:t>
            </a:r>
            <a:r>
              <a:rPr lang="en-CA" b="1" dirty="0" smtClean="0">
                <a:solidFill>
                  <a:srgbClr val="C00000"/>
                </a:solidFill>
              </a:rPr>
              <a:t> </a:t>
            </a:r>
            <a:r>
              <a:rPr lang="en-CA" b="1" dirty="0" smtClean="0">
                <a:solidFill>
                  <a:schemeClr val="tx1"/>
                </a:solidFill>
              </a:rPr>
              <a:t> 		     		 		28</a:t>
            </a:r>
            <a:br>
              <a:rPr lang="en-CA" b="1" dirty="0" smtClean="0">
                <a:solidFill>
                  <a:schemeClr val="tx1"/>
                </a:solidFill>
              </a:rPr>
            </a:br>
            <a:r>
              <a:rPr lang="en-CA" b="1" dirty="0" smtClean="0">
                <a:solidFill>
                  <a:srgbClr val="C00000"/>
                </a:solidFill>
              </a:rPr>
              <a:t>6</a:t>
            </a:r>
            <a:r>
              <a:rPr lang="en-CA" b="1" baseline="30000" dirty="0" smtClean="0">
                <a:solidFill>
                  <a:srgbClr val="C00000"/>
                </a:solidFill>
              </a:rPr>
              <a:t>th</a:t>
            </a:r>
            <a:r>
              <a:rPr lang="en-CA" b="1" dirty="0" smtClean="0">
                <a:solidFill>
                  <a:srgbClr val="C00000"/>
                </a:solidFill>
              </a:rPr>
              <a:t> </a:t>
            </a:r>
            <a:r>
              <a:rPr lang="en-CA" b="1" dirty="0" smtClean="0">
                <a:solidFill>
                  <a:schemeClr val="tx1"/>
                </a:solidFill>
              </a:rPr>
              <a:t>    					29</a:t>
            </a:r>
            <a:br>
              <a:rPr lang="en-CA" b="1" dirty="0" smtClean="0">
                <a:solidFill>
                  <a:schemeClr val="tx1"/>
                </a:solidFill>
              </a:rPr>
            </a:br>
            <a:r>
              <a:rPr lang="en-CA" b="1" u="sng" dirty="0" smtClean="0">
                <a:solidFill>
                  <a:srgbClr val="0000FF"/>
                </a:solidFill>
              </a:rPr>
              <a:t>7</a:t>
            </a:r>
            <a:r>
              <a:rPr lang="en-CA" b="1" u="sng" baseline="30000" dirty="0" smtClean="0">
                <a:solidFill>
                  <a:srgbClr val="0000FF"/>
                </a:solidFill>
              </a:rPr>
              <a:t>th</a:t>
            </a:r>
            <a:r>
              <a:rPr lang="en-CA" b="1" u="sng" dirty="0" smtClean="0">
                <a:solidFill>
                  <a:srgbClr val="0000FF"/>
                </a:solidFill>
              </a:rPr>
              <a:t>  	 					30</a:t>
            </a:r>
            <a:r>
              <a:rPr lang="en-CA" b="1" dirty="0">
                <a:solidFill>
                  <a:srgbClr val="0000FF"/>
                </a:solidFill>
              </a:rPr>
              <a:t/>
            </a:r>
            <a:br>
              <a:rPr lang="en-CA" b="1" dirty="0">
                <a:solidFill>
                  <a:srgbClr val="0000FF"/>
                </a:solidFill>
              </a:rPr>
            </a:br>
            <a:endParaRPr lang="en-CA" dirty="0">
              <a:solidFill>
                <a:srgbClr val="0000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3184" y="93301"/>
            <a:ext cx="1548880" cy="4012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Cycles/ Week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27176" y="102632"/>
            <a:ext cx="1598645" cy="41987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Cycles/ Month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74433" y="654625"/>
            <a:ext cx="721567" cy="1948616"/>
          </a:xfrm>
          <a:prstGeom prst="rect">
            <a:avLst/>
          </a:prstGeom>
          <a:solidFill>
            <a:srgbClr val="FFCC00"/>
          </a:solidFill>
          <a:ln w="1905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/>
              <a:t>54</a:t>
            </a:r>
            <a:br>
              <a:rPr lang="en-CA" b="1" dirty="0" smtClean="0"/>
            </a:br>
            <a:r>
              <a:rPr lang="en-CA" b="1" dirty="0" smtClean="0"/>
              <a:t>55</a:t>
            </a:r>
            <a:br>
              <a:rPr lang="en-CA" b="1" dirty="0" smtClean="0"/>
            </a:br>
            <a:r>
              <a:rPr lang="en-CA" b="1" dirty="0" smtClean="0"/>
              <a:t>56</a:t>
            </a:r>
            <a:br>
              <a:rPr lang="en-CA" b="1" dirty="0" smtClean="0"/>
            </a:br>
            <a:r>
              <a:rPr lang="en-CA" b="1" dirty="0" smtClean="0"/>
              <a:t>57</a:t>
            </a:r>
            <a:br>
              <a:rPr lang="en-CA" b="1" dirty="0" smtClean="0"/>
            </a:br>
            <a:r>
              <a:rPr lang="en-CA" b="1" dirty="0" smtClean="0"/>
              <a:t>58</a:t>
            </a:r>
            <a:br>
              <a:rPr lang="en-CA" b="1" dirty="0" smtClean="0"/>
            </a:br>
            <a:r>
              <a:rPr lang="en-CA" b="1" dirty="0" smtClean="0"/>
              <a:t>59</a:t>
            </a:r>
            <a:br>
              <a:rPr lang="en-CA" b="1" dirty="0" smtClean="0"/>
            </a:br>
            <a:r>
              <a:rPr lang="en-CA" b="1" dirty="0" smtClean="0">
                <a:solidFill>
                  <a:srgbClr val="0000FF"/>
                </a:solidFill>
              </a:rPr>
              <a:t>60</a:t>
            </a:r>
            <a:endParaRPr lang="en-CA" b="1" dirty="0">
              <a:solidFill>
                <a:srgbClr val="0000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89776" y="125952"/>
            <a:ext cx="1433804" cy="419878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Cycles/ Year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74433" y="2622639"/>
            <a:ext cx="731653" cy="3870235"/>
          </a:xfrm>
          <a:prstGeom prst="rect">
            <a:avLst/>
          </a:prstGeom>
          <a:solidFill>
            <a:srgbClr val="92D050"/>
          </a:solidFill>
          <a:ln w="1905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/>
              <a:t>61</a:t>
            </a:r>
            <a:br>
              <a:rPr lang="en-CA" b="1" dirty="0" smtClean="0"/>
            </a:br>
            <a:r>
              <a:rPr lang="en-CA" b="1" dirty="0" smtClean="0"/>
              <a:t>62</a:t>
            </a:r>
            <a:br>
              <a:rPr lang="en-CA" b="1" dirty="0" smtClean="0"/>
            </a:br>
            <a:r>
              <a:rPr lang="en-CA" b="1" dirty="0" smtClean="0"/>
              <a:t>63</a:t>
            </a:r>
            <a:br>
              <a:rPr lang="en-CA" b="1" dirty="0" smtClean="0"/>
            </a:br>
            <a:r>
              <a:rPr lang="en-CA" b="1" dirty="0" smtClean="0"/>
              <a:t>64</a:t>
            </a:r>
            <a:br>
              <a:rPr lang="en-CA" b="1" dirty="0" smtClean="0"/>
            </a:br>
            <a:r>
              <a:rPr lang="en-CA" b="1" dirty="0" smtClean="0"/>
              <a:t>65</a:t>
            </a:r>
            <a:br>
              <a:rPr lang="en-CA" b="1" dirty="0" smtClean="0"/>
            </a:br>
            <a:r>
              <a:rPr lang="en-CA" b="1" dirty="0" smtClean="0"/>
              <a:t>66</a:t>
            </a:r>
            <a:br>
              <a:rPr lang="en-CA" b="1" dirty="0" smtClean="0"/>
            </a:br>
            <a:r>
              <a:rPr lang="en-CA" b="1" dirty="0" smtClean="0">
                <a:solidFill>
                  <a:srgbClr val="0000FF"/>
                </a:solidFill>
              </a:rPr>
              <a:t>67</a:t>
            </a:r>
            <a:br>
              <a:rPr lang="en-CA" b="1" dirty="0" smtClean="0">
                <a:solidFill>
                  <a:srgbClr val="0000FF"/>
                </a:solidFill>
              </a:rPr>
            </a:br>
            <a:r>
              <a:rPr lang="en-CA" b="1" dirty="0" smtClean="0"/>
              <a:t>68</a:t>
            </a:r>
            <a:br>
              <a:rPr lang="en-CA" b="1" dirty="0" smtClean="0"/>
            </a:br>
            <a:r>
              <a:rPr lang="en-CA" b="1" dirty="0" smtClean="0"/>
              <a:t>69</a:t>
            </a:r>
            <a:br>
              <a:rPr lang="en-CA" b="1" dirty="0" smtClean="0"/>
            </a:br>
            <a:r>
              <a:rPr lang="en-CA" b="1" dirty="0" smtClean="0"/>
              <a:t>70</a:t>
            </a:r>
            <a:br>
              <a:rPr lang="en-CA" b="1" dirty="0" smtClean="0"/>
            </a:br>
            <a:r>
              <a:rPr lang="en-CA" b="1" dirty="0" smtClean="0"/>
              <a:t>71</a:t>
            </a:r>
            <a:br>
              <a:rPr lang="en-CA" b="1" dirty="0" smtClean="0"/>
            </a:br>
            <a:r>
              <a:rPr lang="en-CA" b="1" dirty="0" smtClean="0"/>
              <a:t>72</a:t>
            </a:r>
            <a:br>
              <a:rPr lang="en-CA" b="1" dirty="0" smtClean="0"/>
            </a:br>
            <a:r>
              <a:rPr lang="en-CA" b="1" dirty="0" smtClean="0"/>
              <a:t>73</a:t>
            </a:r>
          </a:p>
          <a:p>
            <a:pPr algn="ctr"/>
            <a:r>
              <a:rPr lang="en-CA" b="1" dirty="0" smtClean="0">
                <a:solidFill>
                  <a:srgbClr val="0000FF"/>
                </a:solidFill>
              </a:rPr>
              <a:t>74</a:t>
            </a:r>
            <a:endParaRPr lang="en-CA" b="1" dirty="0">
              <a:solidFill>
                <a:srgbClr val="0000FF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1239327" y="6492875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24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259425" y="654624"/>
            <a:ext cx="578498" cy="39360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effectLst/>
              </a:rPr>
              <a:t>36</a:t>
            </a:r>
            <a:r>
              <a:rPr lang="en-CA" b="1" dirty="0" smtClean="0"/>
              <a:t/>
            </a:r>
            <a:br>
              <a:rPr lang="en-CA" b="1" dirty="0" smtClean="0"/>
            </a:br>
            <a:r>
              <a:rPr lang="en-CA" b="1" dirty="0" smtClean="0"/>
              <a:t>37</a:t>
            </a:r>
            <a:br>
              <a:rPr lang="en-CA" b="1" dirty="0" smtClean="0"/>
            </a:br>
            <a:r>
              <a:rPr lang="en-CA" b="1" dirty="0" smtClean="0"/>
              <a:t>38</a:t>
            </a:r>
            <a:br>
              <a:rPr lang="en-CA" b="1" dirty="0" smtClean="0"/>
            </a:br>
            <a:r>
              <a:rPr lang="en-CA" b="1" dirty="0" smtClean="0"/>
              <a:t>39</a:t>
            </a:r>
            <a:br>
              <a:rPr lang="en-CA" b="1" dirty="0" smtClean="0"/>
            </a:br>
            <a:r>
              <a:rPr lang="en-CA" b="1" dirty="0" smtClean="0"/>
              <a:t>40</a:t>
            </a:r>
            <a:br>
              <a:rPr lang="en-CA" b="1" dirty="0" smtClean="0"/>
            </a:br>
            <a:r>
              <a:rPr lang="en-CA" b="1" dirty="0" smtClean="0"/>
              <a:t>42</a:t>
            </a:r>
            <a:br>
              <a:rPr lang="en-CA" b="1" dirty="0" smtClean="0"/>
            </a:br>
            <a:r>
              <a:rPr lang="en-CA" b="1" dirty="0" smtClean="0">
                <a:solidFill>
                  <a:srgbClr val="0000FF"/>
                </a:solidFill>
                <a:effectLst>
                  <a:glow rad="127000">
                    <a:srgbClr val="FFFF00"/>
                  </a:glow>
                </a:effectLst>
              </a:rPr>
              <a:t>42</a:t>
            </a:r>
            <a:r>
              <a:rPr lang="en-CA" b="1" dirty="0" smtClean="0"/>
              <a:t/>
            </a:r>
            <a:br>
              <a:rPr lang="en-CA" b="1" dirty="0" smtClean="0"/>
            </a:br>
            <a:r>
              <a:rPr lang="en-CA" b="1" dirty="0" smtClean="0"/>
              <a:t>43</a:t>
            </a:r>
            <a:br>
              <a:rPr lang="en-CA" b="1" dirty="0" smtClean="0"/>
            </a:br>
            <a:r>
              <a:rPr lang="en-CA" b="1" dirty="0" smtClean="0"/>
              <a:t>44</a:t>
            </a:r>
            <a:br>
              <a:rPr lang="en-CA" b="1" dirty="0" smtClean="0"/>
            </a:br>
            <a:r>
              <a:rPr lang="en-CA" b="1" dirty="0" smtClean="0"/>
              <a:t>45</a:t>
            </a:r>
            <a:br>
              <a:rPr lang="en-CA" b="1" dirty="0" smtClean="0"/>
            </a:br>
            <a:r>
              <a:rPr lang="en-CA" b="1" dirty="0" smtClean="0"/>
              <a:t>46</a:t>
            </a:r>
            <a:br>
              <a:rPr lang="en-CA" b="1" dirty="0" smtClean="0"/>
            </a:br>
            <a:r>
              <a:rPr lang="en-CA" b="1" dirty="0" smtClean="0"/>
              <a:t>47</a:t>
            </a:r>
            <a:br>
              <a:rPr lang="en-CA" b="1" dirty="0" smtClean="0"/>
            </a:br>
            <a:r>
              <a:rPr lang="en-CA" b="1" dirty="0" smtClean="0"/>
              <a:t>48</a:t>
            </a:r>
            <a:br>
              <a:rPr lang="en-CA" b="1" dirty="0" smtClean="0"/>
            </a:br>
            <a:r>
              <a:rPr lang="en-CA" b="1" dirty="0" smtClean="0">
                <a:solidFill>
                  <a:srgbClr val="0000FF"/>
                </a:solidFill>
                <a:effectLst>
                  <a:glow rad="127000">
                    <a:srgbClr val="FFFF00"/>
                  </a:glow>
                </a:effectLst>
              </a:rPr>
              <a:t>49</a:t>
            </a:r>
            <a:endParaRPr lang="en-CA" b="1" dirty="0">
              <a:solidFill>
                <a:srgbClr val="0000FF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  <p:sp>
        <p:nvSpPr>
          <p:cNvPr id="12" name="Oval 11"/>
          <p:cNvSpPr/>
          <p:nvPr/>
        </p:nvSpPr>
        <p:spPr>
          <a:xfrm>
            <a:off x="4694962" y="2295329"/>
            <a:ext cx="590295" cy="401217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ln>
                  <a:solidFill>
                    <a:srgbClr val="0000FF"/>
                  </a:solidFill>
                </a:ln>
                <a:solidFill>
                  <a:srgbClr val="FFFF00"/>
                </a:solidFill>
                <a:effectLst>
                  <a:glow rad="330200">
                    <a:srgbClr val="FFCCFF"/>
                  </a:glow>
                </a:effectLst>
              </a:rPr>
              <a:t>6</a:t>
            </a:r>
            <a:endParaRPr lang="en-CA" b="1" dirty="0">
              <a:ln>
                <a:solidFill>
                  <a:srgbClr val="0000FF"/>
                </a:solidFill>
              </a:ln>
              <a:solidFill>
                <a:srgbClr val="FFFF00"/>
              </a:solidFill>
              <a:effectLst>
                <a:glow rad="330200">
                  <a:srgbClr val="FFCCFF"/>
                </a:glow>
              </a:effectLst>
            </a:endParaRPr>
          </a:p>
        </p:txBody>
      </p:sp>
      <p:sp>
        <p:nvSpPr>
          <p:cNvPr id="13" name="Oval 12"/>
          <p:cNvSpPr/>
          <p:nvPr/>
        </p:nvSpPr>
        <p:spPr>
          <a:xfrm>
            <a:off x="4735860" y="4226383"/>
            <a:ext cx="590295" cy="401217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ln>
                  <a:solidFill>
                    <a:srgbClr val="0000FF"/>
                  </a:solidFill>
                </a:ln>
                <a:solidFill>
                  <a:srgbClr val="FFFF00"/>
                </a:solidFill>
                <a:effectLst>
                  <a:glow rad="330200">
                    <a:srgbClr val="FFCCFF"/>
                  </a:glow>
                </a:effectLst>
              </a:rPr>
              <a:t>7</a:t>
            </a:r>
            <a:endParaRPr lang="en-CA" b="1" dirty="0">
              <a:ln>
                <a:solidFill>
                  <a:srgbClr val="0000FF"/>
                </a:solidFill>
              </a:ln>
              <a:solidFill>
                <a:srgbClr val="FFFF00"/>
              </a:solidFill>
              <a:effectLst>
                <a:glow rad="330200">
                  <a:srgbClr val="FFCCFF"/>
                </a:glow>
              </a:effectLst>
            </a:endParaRPr>
          </a:p>
        </p:txBody>
      </p:sp>
      <p:sp>
        <p:nvSpPr>
          <p:cNvPr id="14" name="Oval 13"/>
          <p:cNvSpPr/>
          <p:nvPr/>
        </p:nvSpPr>
        <p:spPr>
          <a:xfrm>
            <a:off x="4086808" y="4538953"/>
            <a:ext cx="1066730" cy="63472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en-CA" sz="4000" b="1" dirty="0" smtClean="0">
                <a:ln>
                  <a:solidFill>
                    <a:srgbClr val="0000FF"/>
                  </a:solidFill>
                </a:ln>
                <a:solidFill>
                  <a:srgbClr val="FFFF00"/>
                </a:solidFill>
                <a:effectLst>
                  <a:glow rad="330200">
                    <a:srgbClr val="FFCCFF"/>
                  </a:glow>
                </a:effectLst>
              </a:rPr>
              <a:t>50</a:t>
            </a:r>
            <a:endParaRPr lang="en-CA" sz="4000" b="1" dirty="0">
              <a:ln>
                <a:solidFill>
                  <a:srgbClr val="0000FF"/>
                </a:solidFill>
              </a:ln>
              <a:solidFill>
                <a:srgbClr val="FFFF00"/>
              </a:solidFill>
              <a:effectLst>
                <a:glow rad="330200">
                  <a:srgbClr val="FFCCFF"/>
                </a:glow>
              </a:effectLst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1788659" y="1191134"/>
            <a:ext cx="1302589" cy="358597"/>
          </a:xfrm>
          <a:prstGeom prst="wedgeRoundRectCallout">
            <a:avLst>
              <a:gd name="adj1" fmla="val -2289"/>
              <a:gd name="adj2" fmla="val 44215"/>
              <a:gd name="adj3" fmla="val 16667"/>
            </a:avLst>
          </a:prstGeom>
          <a:solidFill>
            <a:schemeClr val="bg2">
              <a:lumMod val="60000"/>
              <a:lumOff val="40000"/>
            </a:schemeClr>
          </a:solidFill>
          <a:ln w="57150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rgbClr val="7030A0"/>
                </a:solidFill>
              </a:rPr>
              <a:t>Month #</a:t>
            </a:r>
            <a:r>
              <a:rPr lang="en-CA" b="1" dirty="0" smtClean="0">
                <a:solidFill>
                  <a:srgbClr val="FF0000"/>
                </a:solidFill>
              </a:rPr>
              <a:t>2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93101" y="2629328"/>
            <a:ext cx="3293707" cy="388963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CA" sz="2000" b="1" dirty="0">
                <a:solidFill>
                  <a:srgbClr val="C00000"/>
                </a:solidFill>
              </a:rPr>
              <a:t>1</a:t>
            </a:r>
            <a:r>
              <a:rPr lang="en-CA" sz="2000" b="1" baseline="30000" dirty="0">
                <a:solidFill>
                  <a:srgbClr val="C00000"/>
                </a:solidFill>
              </a:rPr>
              <a:t>st</a:t>
            </a:r>
            <a:r>
              <a:rPr lang="en-CA" sz="2000" b="1" dirty="0">
                <a:solidFill>
                  <a:srgbClr val="C00000"/>
                </a:solidFill>
              </a:rPr>
              <a:t> </a:t>
            </a:r>
            <a:r>
              <a:rPr lang="en-CA" sz="2000" b="1" baseline="30000" dirty="0">
                <a:solidFill>
                  <a:srgbClr val="C00000"/>
                </a:solidFill>
              </a:rPr>
              <a:t>	</a:t>
            </a:r>
            <a:r>
              <a:rPr lang="en-CA" sz="2000" b="1" dirty="0">
                <a:solidFill>
                  <a:srgbClr val="C00000"/>
                </a:solidFill>
              </a:rPr>
              <a:t> 					</a:t>
            </a:r>
            <a:r>
              <a:rPr lang="en-CA" sz="2000" b="1" dirty="0">
                <a:solidFill>
                  <a:schemeClr val="tx1"/>
                </a:solidFill>
              </a:rPr>
              <a:t>1</a:t>
            </a:r>
            <a:r>
              <a:rPr lang="en-CA" b="1" dirty="0">
                <a:solidFill>
                  <a:schemeClr val="tx1"/>
                </a:solidFill>
              </a:rPr>
              <a:t/>
            </a:r>
            <a:br>
              <a:rPr lang="en-CA" b="1" dirty="0">
                <a:solidFill>
                  <a:schemeClr val="tx1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2</a:t>
            </a:r>
            <a:r>
              <a:rPr lang="en-CA" b="1" baseline="30000" dirty="0">
                <a:solidFill>
                  <a:srgbClr val="C00000"/>
                </a:solidFill>
              </a:rPr>
              <a:t>nd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baseline="30000" dirty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schemeClr val="tx1"/>
                </a:solidFill>
              </a:rPr>
              <a:t> 						2</a:t>
            </a:r>
            <a:br>
              <a:rPr lang="en-CA" b="1" dirty="0">
                <a:solidFill>
                  <a:schemeClr val="tx1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3</a:t>
            </a:r>
            <a:r>
              <a:rPr lang="en-CA" b="1" baseline="30000" dirty="0">
                <a:solidFill>
                  <a:srgbClr val="C00000"/>
                </a:solidFill>
              </a:rPr>
              <a:t>rd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schemeClr val="tx1"/>
                </a:solidFill>
              </a:rPr>
              <a:t>  						3</a:t>
            </a:r>
            <a:br>
              <a:rPr lang="en-CA" b="1" dirty="0">
                <a:solidFill>
                  <a:schemeClr val="tx1"/>
                </a:solidFill>
              </a:rPr>
            </a:br>
            <a:r>
              <a:rPr lang="en-CA" b="1" dirty="0"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4</a:t>
            </a:r>
            <a:r>
              <a:rPr lang="en-CA" b="1" baseline="30000" dirty="0"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th</a:t>
            </a:r>
            <a:r>
              <a:rPr lang="en-CA" b="1" dirty="0">
                <a:solidFill>
                  <a:srgbClr val="0000FF"/>
                </a:solidFill>
              </a:rPr>
              <a:t>  						</a:t>
            </a:r>
            <a:r>
              <a:rPr lang="en-CA" b="1" dirty="0">
                <a:solidFill>
                  <a:schemeClr val="tx1"/>
                </a:solidFill>
              </a:rPr>
              <a:t>4</a:t>
            </a:r>
            <a:br>
              <a:rPr lang="en-CA" b="1" dirty="0">
                <a:solidFill>
                  <a:schemeClr val="tx1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5</a:t>
            </a:r>
            <a:r>
              <a:rPr lang="en-CA" b="1" baseline="30000" dirty="0">
                <a:solidFill>
                  <a:srgbClr val="C00000"/>
                </a:solidFill>
              </a:rPr>
              <a:t>th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schemeClr val="tx1"/>
                </a:solidFill>
              </a:rPr>
              <a:t> 						5</a:t>
            </a:r>
            <a:br>
              <a:rPr lang="en-CA" b="1" dirty="0">
                <a:solidFill>
                  <a:schemeClr val="tx1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6</a:t>
            </a:r>
            <a:r>
              <a:rPr lang="en-CA" b="1" baseline="30000" dirty="0">
                <a:solidFill>
                  <a:srgbClr val="C00000"/>
                </a:solidFill>
              </a:rPr>
              <a:t>th</a:t>
            </a:r>
            <a:r>
              <a:rPr lang="en-CA" b="1" dirty="0">
                <a:solidFill>
                  <a:schemeClr val="tx1"/>
                </a:solidFill>
              </a:rPr>
              <a:t>  						6</a:t>
            </a:r>
            <a:br>
              <a:rPr lang="en-CA" b="1" dirty="0">
                <a:solidFill>
                  <a:schemeClr val="tx1"/>
                </a:solidFill>
              </a:rPr>
            </a:br>
            <a:r>
              <a:rPr lang="en-CA" b="1" u="sng" dirty="0">
                <a:solidFill>
                  <a:srgbClr val="0000FF"/>
                </a:solidFill>
              </a:rPr>
              <a:t>7</a:t>
            </a:r>
            <a:r>
              <a:rPr lang="en-CA" b="1" u="sng" baseline="30000" dirty="0">
                <a:solidFill>
                  <a:srgbClr val="0000FF"/>
                </a:solidFill>
              </a:rPr>
              <a:t>th</a:t>
            </a:r>
            <a:r>
              <a:rPr lang="en-CA" b="1" u="sng" dirty="0">
                <a:solidFill>
                  <a:srgbClr val="0000FF"/>
                </a:solidFill>
              </a:rPr>
              <a:t>  						7</a:t>
            </a:r>
            <a:br>
              <a:rPr lang="en-CA" b="1" u="sng" dirty="0">
                <a:solidFill>
                  <a:srgbClr val="0000FF"/>
                </a:solidFill>
              </a:rPr>
            </a:br>
            <a:r>
              <a:rPr lang="en-CA" sz="2000" b="1" dirty="0">
                <a:solidFill>
                  <a:srgbClr val="C00000"/>
                </a:solidFill>
                <a:effectLst>
                  <a:glow rad="127000">
                    <a:srgbClr val="00FF00"/>
                  </a:glow>
                </a:effectLst>
              </a:rPr>
              <a:t>1</a:t>
            </a:r>
            <a:r>
              <a:rPr lang="en-CA" sz="2000" b="1" baseline="30000" dirty="0">
                <a:solidFill>
                  <a:srgbClr val="C00000"/>
                </a:solidFill>
                <a:effectLst>
                  <a:glow rad="127000">
                    <a:srgbClr val="00FF00"/>
                  </a:glow>
                </a:effectLst>
              </a:rPr>
              <a:t>st</a:t>
            </a:r>
            <a:r>
              <a:rPr lang="en-CA" sz="2000" b="1" dirty="0">
                <a:solidFill>
                  <a:srgbClr val="C00000"/>
                </a:solidFill>
                <a:effectLst>
                  <a:glow rad="127000">
                    <a:srgbClr val="00FF00"/>
                  </a:glow>
                </a:effectLst>
              </a:rPr>
              <a:t> </a:t>
            </a:r>
            <a:r>
              <a:rPr lang="en-CA" sz="2000" b="1" baseline="30000" dirty="0">
                <a:solidFill>
                  <a:srgbClr val="C00000"/>
                </a:solidFill>
              </a:rPr>
              <a:t>	</a:t>
            </a:r>
            <a:r>
              <a:rPr lang="en-CA" sz="2000" b="1" dirty="0">
                <a:solidFill>
                  <a:srgbClr val="C00000"/>
                </a:solidFill>
              </a:rPr>
              <a:t> 				</a:t>
            </a:r>
            <a:r>
              <a:rPr lang="en-CA" sz="2000" b="1" dirty="0" smtClean="0">
                <a:solidFill>
                  <a:srgbClr val="C00000"/>
                </a:solidFill>
              </a:rPr>
              <a:t>	</a:t>
            </a:r>
            <a:r>
              <a:rPr lang="en-CA" sz="2000" b="1" dirty="0" smtClean="0">
                <a:solidFill>
                  <a:schemeClr val="tx1"/>
                </a:solidFill>
                <a:effectLst>
                  <a:glow rad="495300">
                    <a:srgbClr val="00FF00"/>
                  </a:glow>
                </a:effectLst>
              </a:rPr>
              <a:t>8</a:t>
            </a:r>
            <a:r>
              <a:rPr lang="en-CA" sz="2000" b="1" dirty="0" smtClean="0">
                <a:solidFill>
                  <a:schemeClr val="tx1"/>
                </a:solidFill>
              </a:rPr>
              <a:t>     </a:t>
            </a:r>
            <a:r>
              <a:rPr lang="en-CA" b="1" dirty="0">
                <a:solidFill>
                  <a:schemeClr val="tx1"/>
                </a:solidFill>
              </a:rPr>
              <a:t/>
            </a:r>
            <a:br>
              <a:rPr lang="en-CA" b="1" dirty="0">
                <a:solidFill>
                  <a:schemeClr val="tx1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2</a:t>
            </a:r>
            <a:r>
              <a:rPr lang="en-CA" b="1" baseline="30000" dirty="0">
                <a:solidFill>
                  <a:srgbClr val="C00000"/>
                </a:solidFill>
              </a:rPr>
              <a:t>nd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baseline="30000" dirty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schemeClr val="tx1"/>
                </a:solidFill>
              </a:rPr>
              <a:t> 					</a:t>
            </a:r>
            <a:r>
              <a:rPr lang="en-CA" b="1" dirty="0" smtClean="0">
                <a:solidFill>
                  <a:schemeClr val="tx1"/>
                </a:solidFill>
              </a:rPr>
              <a:t>	9</a:t>
            </a:r>
            <a:r>
              <a:rPr lang="en-CA" b="1" dirty="0">
                <a:solidFill>
                  <a:schemeClr val="tx1"/>
                </a:solidFill>
              </a:rPr>
              <a:t/>
            </a:r>
            <a:br>
              <a:rPr lang="en-CA" b="1" dirty="0">
                <a:solidFill>
                  <a:schemeClr val="tx1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3</a:t>
            </a:r>
            <a:r>
              <a:rPr lang="en-CA" b="1" baseline="30000" dirty="0">
                <a:solidFill>
                  <a:srgbClr val="C00000"/>
                </a:solidFill>
              </a:rPr>
              <a:t>rd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schemeClr val="tx1"/>
                </a:solidFill>
              </a:rPr>
              <a:t>  					</a:t>
            </a:r>
            <a:r>
              <a:rPr lang="en-CA" b="1" dirty="0" smtClean="0">
                <a:solidFill>
                  <a:schemeClr val="tx1"/>
                </a:solidFill>
              </a:rPr>
              <a:t>	10</a:t>
            </a:r>
            <a:r>
              <a:rPr lang="en-CA" b="1" dirty="0">
                <a:solidFill>
                  <a:schemeClr val="tx1"/>
                </a:solidFill>
              </a:rPr>
              <a:t/>
            </a:r>
            <a:br>
              <a:rPr lang="en-CA" b="1" dirty="0">
                <a:solidFill>
                  <a:schemeClr val="tx1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4</a:t>
            </a:r>
            <a:r>
              <a:rPr lang="en-CA" b="1" baseline="30000" dirty="0">
                <a:solidFill>
                  <a:srgbClr val="C00000"/>
                </a:solidFill>
              </a:rPr>
              <a:t>th</a:t>
            </a:r>
            <a:r>
              <a:rPr lang="en-CA" b="1" dirty="0">
                <a:solidFill>
                  <a:srgbClr val="0000FF"/>
                </a:solidFill>
              </a:rPr>
              <a:t>  					</a:t>
            </a:r>
            <a:r>
              <a:rPr lang="en-CA" b="1" dirty="0" smtClean="0">
                <a:solidFill>
                  <a:srgbClr val="0000FF"/>
                </a:solidFill>
              </a:rPr>
              <a:t>	</a:t>
            </a:r>
            <a:r>
              <a:rPr lang="en-CA" b="1" dirty="0" smtClean="0">
                <a:solidFill>
                  <a:schemeClr val="tx1"/>
                </a:solidFill>
              </a:rPr>
              <a:t>11</a:t>
            </a:r>
            <a:r>
              <a:rPr lang="en-CA" b="1" dirty="0">
                <a:solidFill>
                  <a:schemeClr val="tx1"/>
                </a:solidFill>
              </a:rPr>
              <a:t/>
            </a:r>
            <a:br>
              <a:rPr lang="en-CA" b="1" dirty="0">
                <a:solidFill>
                  <a:schemeClr val="tx1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5</a:t>
            </a:r>
            <a:r>
              <a:rPr lang="en-CA" b="1" baseline="30000" dirty="0">
                <a:solidFill>
                  <a:srgbClr val="C00000"/>
                </a:solidFill>
              </a:rPr>
              <a:t>th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schemeClr val="tx1"/>
                </a:solidFill>
              </a:rPr>
              <a:t> 					</a:t>
            </a:r>
            <a:r>
              <a:rPr lang="en-CA" b="1" dirty="0" smtClean="0">
                <a:solidFill>
                  <a:schemeClr val="tx1"/>
                </a:solidFill>
              </a:rPr>
              <a:t>	12</a:t>
            </a:r>
            <a:r>
              <a:rPr lang="en-CA" b="1" dirty="0">
                <a:solidFill>
                  <a:schemeClr val="tx1"/>
                </a:solidFill>
              </a:rPr>
              <a:t/>
            </a:r>
            <a:br>
              <a:rPr lang="en-CA" b="1" dirty="0">
                <a:solidFill>
                  <a:schemeClr val="tx1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6</a:t>
            </a:r>
            <a:r>
              <a:rPr lang="en-CA" b="1" baseline="30000" dirty="0">
                <a:solidFill>
                  <a:srgbClr val="C00000"/>
                </a:solidFill>
              </a:rPr>
              <a:t>th</a:t>
            </a:r>
            <a:r>
              <a:rPr lang="en-CA" b="1" dirty="0">
                <a:solidFill>
                  <a:schemeClr val="tx1"/>
                </a:solidFill>
              </a:rPr>
              <a:t>  					</a:t>
            </a:r>
            <a:r>
              <a:rPr lang="en-CA" b="1" dirty="0" smtClean="0">
                <a:solidFill>
                  <a:schemeClr val="tx1"/>
                </a:solidFill>
              </a:rPr>
              <a:t>	13</a:t>
            </a:r>
            <a:r>
              <a:rPr lang="en-CA" b="1" dirty="0">
                <a:solidFill>
                  <a:schemeClr val="tx1"/>
                </a:solidFill>
              </a:rPr>
              <a:t/>
            </a:r>
            <a:br>
              <a:rPr lang="en-CA" b="1" dirty="0">
                <a:solidFill>
                  <a:schemeClr val="tx1"/>
                </a:solidFill>
              </a:rPr>
            </a:br>
            <a:r>
              <a:rPr lang="en-CA" b="1" u="sng" dirty="0">
                <a:solidFill>
                  <a:srgbClr val="0000FF"/>
                </a:solidFill>
              </a:rPr>
              <a:t>7</a:t>
            </a:r>
            <a:r>
              <a:rPr lang="en-CA" b="1" u="sng" baseline="30000" dirty="0">
                <a:solidFill>
                  <a:srgbClr val="0000FF"/>
                </a:solidFill>
              </a:rPr>
              <a:t>th</a:t>
            </a:r>
            <a:r>
              <a:rPr lang="en-CA" b="1" u="sng" dirty="0">
                <a:solidFill>
                  <a:srgbClr val="0000FF"/>
                </a:solidFill>
              </a:rPr>
              <a:t> 					</a:t>
            </a:r>
            <a:r>
              <a:rPr lang="en-CA" b="1" u="sng" dirty="0" smtClean="0">
                <a:solidFill>
                  <a:srgbClr val="0000FF"/>
                </a:solidFill>
              </a:rPr>
              <a:t>	14</a:t>
            </a:r>
            <a:endParaRPr lang="en-CA" u="sng" dirty="0">
              <a:solidFill>
                <a:srgbClr val="0000FF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1788659" y="3802454"/>
            <a:ext cx="1302589" cy="358597"/>
          </a:xfrm>
          <a:prstGeom prst="wedgeRoundRectCallout">
            <a:avLst>
              <a:gd name="adj1" fmla="val -10236"/>
              <a:gd name="adj2" fmla="val 41318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rgbClr val="7030A0"/>
                </a:solidFill>
              </a:rPr>
              <a:t>Month #</a:t>
            </a:r>
            <a:r>
              <a:rPr lang="en-CA" b="1" dirty="0" smtClean="0">
                <a:solidFill>
                  <a:srgbClr val="FF0000"/>
                </a:solidFill>
              </a:rPr>
              <a:t>3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1245673" y="4538953"/>
            <a:ext cx="1641404" cy="358597"/>
          </a:xfrm>
          <a:prstGeom prst="wedgeRoundRectCallout">
            <a:avLst>
              <a:gd name="adj1" fmla="val -10236"/>
              <a:gd name="adj2" fmla="val 41318"/>
              <a:gd name="adj3" fmla="val 16667"/>
            </a:avLst>
          </a:prstGeom>
          <a:solidFill>
            <a:schemeClr val="bg2">
              <a:lumMod val="60000"/>
              <a:lumOff val="40000"/>
            </a:schemeClr>
          </a:solidFill>
          <a:ln w="57150">
            <a:solidFill>
              <a:srgbClr val="FFCC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en-CA" sz="2800" b="1" dirty="0" smtClean="0">
                <a:solidFill>
                  <a:srgbClr val="FF6600"/>
                </a:solidFill>
              </a:rPr>
              <a:t>Shavuot!</a:t>
            </a:r>
            <a:endParaRPr lang="en-CA" sz="2800" b="1" dirty="0">
              <a:solidFill>
                <a:srgbClr val="FF6600"/>
              </a:solidFill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6774490" y="1046339"/>
            <a:ext cx="1302589" cy="358597"/>
          </a:xfrm>
          <a:prstGeom prst="wedgeRoundRectCallout">
            <a:avLst>
              <a:gd name="adj1" fmla="val -95265"/>
              <a:gd name="adj2" fmla="val 138544"/>
              <a:gd name="adj3" fmla="val 16667"/>
            </a:avLst>
          </a:prstGeom>
          <a:solidFill>
            <a:schemeClr val="bg2">
              <a:lumMod val="60000"/>
              <a:lumOff val="40000"/>
            </a:schemeClr>
          </a:solidFill>
          <a:ln w="57150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rgbClr val="7030A0"/>
                </a:solidFill>
              </a:rPr>
              <a:t>Month #</a:t>
            </a:r>
            <a:r>
              <a:rPr lang="en-CA" b="1" dirty="0" smtClean="0">
                <a:solidFill>
                  <a:srgbClr val="FF0000"/>
                </a:solidFill>
              </a:rPr>
              <a:t>2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20" name="Rounded Rectangular Callout 19"/>
          <p:cNvSpPr/>
          <p:nvPr/>
        </p:nvSpPr>
        <p:spPr>
          <a:xfrm>
            <a:off x="6774490" y="2069152"/>
            <a:ext cx="1302589" cy="358597"/>
          </a:xfrm>
          <a:prstGeom prst="wedgeRoundRectCallout">
            <a:avLst>
              <a:gd name="adj1" fmla="val -94603"/>
              <a:gd name="adj2" fmla="val 154552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rgbClr val="7030A0"/>
                </a:solidFill>
              </a:rPr>
              <a:t>Month #</a:t>
            </a:r>
            <a:r>
              <a:rPr lang="en-CA" b="1" dirty="0" smtClean="0">
                <a:solidFill>
                  <a:srgbClr val="FF0000"/>
                </a:solidFill>
              </a:rPr>
              <a:t>3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3102" y="3463186"/>
            <a:ext cx="5229007" cy="272050"/>
          </a:xfrm>
          <a:prstGeom prst="rect">
            <a:avLst/>
          </a:prstGeom>
          <a:noFill/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Rounded Rectangular Callout 22"/>
          <p:cNvSpPr/>
          <p:nvPr/>
        </p:nvSpPr>
        <p:spPr>
          <a:xfrm>
            <a:off x="6441163" y="3172013"/>
            <a:ext cx="5642494" cy="3092475"/>
          </a:xfrm>
          <a:prstGeom prst="wedgeRoundRectCallout">
            <a:avLst>
              <a:gd name="adj1" fmla="val -102090"/>
              <a:gd name="adj2" fmla="val 22973"/>
              <a:gd name="adj3" fmla="val 16667"/>
            </a:avLst>
          </a:prstGeom>
          <a:solidFill>
            <a:schemeClr val="accent2"/>
          </a:solidFill>
          <a:ln w="38100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b="1" dirty="0" smtClean="0">
                <a:solidFill>
                  <a:schemeClr val="tx1"/>
                </a:solidFill>
                <a:effectLst/>
              </a:rPr>
              <a:t>The time is </a:t>
            </a:r>
            <a:r>
              <a:rPr lang="en-CA" sz="3200" b="1" u="sng" dirty="0" smtClean="0">
                <a:solidFill>
                  <a:schemeClr val="tx1"/>
                </a:solidFill>
                <a:effectLst/>
              </a:rPr>
              <a:t>here</a:t>
            </a:r>
            <a:r>
              <a:rPr lang="en-CA" sz="3200" b="1" dirty="0" smtClean="0">
                <a:solidFill>
                  <a:schemeClr val="tx1"/>
                </a:solidFill>
                <a:effectLst/>
              </a:rPr>
              <a:t>, to expose the </a:t>
            </a:r>
            <a:r>
              <a:rPr lang="en-CA" sz="3200" b="1" dirty="0" smtClean="0">
                <a:solidFill>
                  <a:schemeClr val="tx1"/>
                </a:solidFill>
                <a:effectLst>
                  <a:glow rad="101600">
                    <a:srgbClr val="FFFF00"/>
                  </a:glow>
                </a:effectLst>
                <a:latin typeface="Arial Black" panose="020B0A04020102020204" pitchFamily="34" charset="0"/>
              </a:rPr>
              <a:t>FALSE</a:t>
            </a:r>
            <a:r>
              <a:rPr lang="en-CA" sz="3200" b="1" dirty="0" smtClean="0">
                <a:solidFill>
                  <a:schemeClr val="tx1"/>
                </a:solidFill>
                <a:effectLst>
                  <a:glow rad="101600">
                    <a:srgbClr val="FFFF00"/>
                  </a:glow>
                </a:effectLst>
              </a:rPr>
              <a:t> –    </a:t>
            </a:r>
            <a:r>
              <a:rPr lang="en-CA" sz="3200" b="1" dirty="0" smtClean="0">
                <a:solidFill>
                  <a:schemeClr val="tx1"/>
                </a:solidFill>
                <a:effectLst>
                  <a:glow rad="114300">
                    <a:srgbClr val="FFCCFF"/>
                  </a:glow>
                </a:effectLst>
              </a:rPr>
              <a:t>extended by 49, </a:t>
            </a:r>
            <a:r>
              <a:rPr lang="en-CA" sz="3200" b="1" dirty="0" smtClean="0">
                <a:solidFill>
                  <a:schemeClr val="tx1"/>
                </a:solidFill>
                <a:effectLst>
                  <a:glow rad="101600">
                    <a:srgbClr val="FFFF00"/>
                  </a:glow>
                </a:effectLst>
              </a:rPr>
              <a:t/>
            </a:r>
            <a:br>
              <a:rPr lang="en-CA" sz="3200" b="1" dirty="0" smtClean="0">
                <a:solidFill>
                  <a:schemeClr val="tx1"/>
                </a:solidFill>
                <a:effectLst>
                  <a:glow rad="101600">
                    <a:srgbClr val="FFFF00"/>
                  </a:glow>
                </a:effectLst>
              </a:rPr>
            </a:br>
            <a:r>
              <a:rPr lang="en-CA" sz="3200" b="1" dirty="0" smtClean="0">
                <a:solidFill>
                  <a:schemeClr val="tx1"/>
                </a:solidFill>
                <a:effectLst>
                  <a:glow rad="101600">
                    <a:srgbClr val="FFFF00"/>
                  </a:glow>
                </a:effectLst>
              </a:rPr>
              <a:t>  </a:t>
            </a:r>
            <a:r>
              <a:rPr lang="en-CA" sz="3200" b="1" dirty="0" smtClean="0">
                <a:solidFill>
                  <a:schemeClr val="tx1"/>
                </a:solidFill>
                <a:effectLst>
                  <a:glow rad="101600">
                    <a:srgbClr val="00FF00"/>
                  </a:glow>
                </a:effectLst>
              </a:rPr>
              <a:t>or  –     </a:t>
            </a:r>
            <a:r>
              <a:rPr lang="en-CA" sz="3200" b="1" dirty="0" smtClean="0">
                <a:solidFill>
                  <a:schemeClr val="tx1"/>
                </a:solidFill>
                <a:effectLst>
                  <a:glow rad="101600">
                    <a:srgbClr val="FFCCFF"/>
                  </a:glow>
                </a:effectLst>
              </a:rPr>
              <a:t>the 99 cycle </a:t>
            </a:r>
            <a:br>
              <a:rPr lang="en-CA" sz="3200" b="1" dirty="0" smtClean="0">
                <a:solidFill>
                  <a:schemeClr val="tx1"/>
                </a:solidFill>
                <a:effectLst>
                  <a:glow rad="101600">
                    <a:srgbClr val="FFCCFF"/>
                  </a:glow>
                </a:effectLst>
              </a:rPr>
            </a:br>
            <a:r>
              <a:rPr lang="en-CA" sz="3200" b="1" dirty="0" smtClean="0">
                <a:solidFill>
                  <a:schemeClr val="tx1"/>
                </a:solidFill>
                <a:effectLst>
                  <a:glow rad="101600">
                    <a:srgbClr val="FFFF00"/>
                  </a:glow>
                </a:effectLst>
              </a:rPr>
              <a:t>count of the Omer </a:t>
            </a:r>
            <a:br>
              <a:rPr lang="en-CA" sz="3200" b="1" dirty="0" smtClean="0">
                <a:solidFill>
                  <a:schemeClr val="tx1"/>
                </a:solidFill>
                <a:effectLst>
                  <a:glow rad="101600">
                    <a:srgbClr val="FFFF00"/>
                  </a:glow>
                </a:effectLst>
              </a:rPr>
            </a:br>
            <a:r>
              <a:rPr lang="en-CA" sz="3200" b="1" dirty="0" smtClean="0">
                <a:solidFill>
                  <a:schemeClr val="tx1"/>
                </a:solidFill>
                <a:effectLst>
                  <a:glow rad="101600">
                    <a:srgbClr val="FFFF00"/>
                  </a:glow>
                </a:effectLst>
              </a:rPr>
              <a:t>which in reality ends up at … </a:t>
            </a:r>
            <a:endParaRPr lang="en-CA" sz="6600" b="1" dirty="0">
              <a:solidFill>
                <a:schemeClr val="tx1"/>
              </a:solidFill>
              <a:effectLst>
                <a:glow rad="101600">
                  <a:srgbClr val="FFFF00"/>
                </a:glow>
              </a:effectLst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877078" y="4275210"/>
            <a:ext cx="4997249" cy="3623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 rot="20093081">
            <a:off x="-24234" y="1469196"/>
            <a:ext cx="7018684" cy="1196986"/>
          </a:xfrm>
          <a:prstGeom prst="rect">
            <a:avLst/>
          </a:prstGeom>
          <a:ln w="5715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en-CA" sz="8000" dirty="0" smtClean="0"/>
              <a:t>REPEATED SLIDE</a:t>
            </a:r>
            <a:endParaRPr lang="en-CA" sz="8000" dirty="0"/>
          </a:p>
        </p:txBody>
      </p:sp>
      <p:sp>
        <p:nvSpPr>
          <p:cNvPr id="26" name="Rectangle 25"/>
          <p:cNvSpPr/>
          <p:nvPr/>
        </p:nvSpPr>
        <p:spPr>
          <a:xfrm>
            <a:off x="3786092" y="3982516"/>
            <a:ext cx="352563" cy="25335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rgbClr val="FFCCFF"/>
                </a:solidFill>
              </a:rPr>
              <a:t>1</a:t>
            </a:r>
            <a:endParaRPr lang="en-CA" b="1" dirty="0">
              <a:solidFill>
                <a:srgbClr val="FFCCFF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800079" y="4311440"/>
            <a:ext cx="352563" cy="25335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rgbClr val="FFCCFF"/>
                </a:solidFill>
              </a:rPr>
              <a:t>2</a:t>
            </a:r>
            <a:endParaRPr lang="en-CA" b="1" dirty="0">
              <a:solidFill>
                <a:srgbClr val="FFCCFF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800079" y="4614479"/>
            <a:ext cx="352563" cy="25335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rgbClr val="FFCCFF"/>
                </a:solidFill>
              </a:rPr>
              <a:t>3</a:t>
            </a:r>
            <a:endParaRPr lang="en-CA" b="1" dirty="0">
              <a:solidFill>
                <a:srgbClr val="FFCC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03232" y="4532424"/>
            <a:ext cx="481876" cy="1960450"/>
          </a:xfrm>
          <a:prstGeom prst="rect">
            <a:avLst/>
          </a:prstGeom>
          <a:solidFill>
            <a:srgbClr val="C0000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/>
              <a:t>(1)</a:t>
            </a:r>
          </a:p>
          <a:p>
            <a:pPr algn="ctr"/>
            <a:r>
              <a:rPr lang="en-CA" b="1" dirty="0" smtClean="0"/>
              <a:t>(2)</a:t>
            </a:r>
          </a:p>
          <a:p>
            <a:pPr algn="ctr"/>
            <a:r>
              <a:rPr lang="en-CA" b="1" dirty="0" smtClean="0"/>
              <a:t>(3)</a:t>
            </a:r>
          </a:p>
          <a:p>
            <a:pPr algn="ctr"/>
            <a:r>
              <a:rPr lang="en-CA" b="1" dirty="0" smtClean="0"/>
              <a:t>(4)</a:t>
            </a:r>
          </a:p>
          <a:p>
            <a:pPr algn="ctr"/>
            <a:r>
              <a:rPr lang="en-CA" b="1" dirty="0" smtClean="0"/>
              <a:t>(5)</a:t>
            </a:r>
          </a:p>
          <a:p>
            <a:pPr algn="ctr"/>
            <a:r>
              <a:rPr lang="en-CA" b="1" dirty="0" smtClean="0"/>
              <a:t>(6)</a:t>
            </a:r>
          </a:p>
          <a:p>
            <a:pPr algn="ctr"/>
            <a:r>
              <a:rPr lang="en-CA" b="1" dirty="0" smtClean="0"/>
              <a:t>(7)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2313099186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 animBg="1"/>
      <p:bldP spid="28" grpId="0" animBg="1"/>
      <p:bldP spid="29" grpId="0" animBg="1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5783" y="5201722"/>
            <a:ext cx="3293707" cy="147371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r>
              <a:rPr lang="en-CA" b="1" dirty="0">
                <a:solidFill>
                  <a:srgbClr val="C00000"/>
                </a:solidFill>
              </a:rPr>
              <a:t>3</a:t>
            </a:r>
            <a:r>
              <a:rPr lang="en-CA" b="1" baseline="30000" dirty="0">
                <a:solidFill>
                  <a:srgbClr val="C00000"/>
                </a:solidFill>
              </a:rPr>
              <a:t>rd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schemeClr val="tx1"/>
                </a:solidFill>
              </a:rPr>
              <a:t>  					</a:t>
            </a:r>
            <a:r>
              <a:rPr lang="en-CA" b="1" dirty="0" smtClean="0">
                <a:solidFill>
                  <a:schemeClr val="tx1"/>
                </a:solidFill>
              </a:rPr>
              <a:t>	1</a:t>
            </a:r>
            <a:r>
              <a:rPr lang="en-CA" b="1" dirty="0">
                <a:solidFill>
                  <a:schemeClr val="tx1"/>
                </a:solidFill>
              </a:rPr>
              <a:t/>
            </a:r>
            <a:br>
              <a:rPr lang="en-CA" b="1" dirty="0">
                <a:solidFill>
                  <a:schemeClr val="tx1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4</a:t>
            </a:r>
            <a:r>
              <a:rPr lang="en-CA" b="1" baseline="30000" dirty="0">
                <a:solidFill>
                  <a:srgbClr val="C00000"/>
                </a:solidFill>
              </a:rPr>
              <a:t>th</a:t>
            </a:r>
            <a:r>
              <a:rPr lang="en-CA" b="1" dirty="0">
                <a:solidFill>
                  <a:srgbClr val="0000FF"/>
                </a:solidFill>
              </a:rPr>
              <a:t>  					</a:t>
            </a:r>
            <a:r>
              <a:rPr lang="en-CA" b="1" dirty="0" smtClean="0">
                <a:solidFill>
                  <a:srgbClr val="0000FF"/>
                </a:solidFill>
              </a:rPr>
              <a:t>	</a:t>
            </a:r>
            <a:r>
              <a:rPr lang="en-CA" b="1" dirty="0" smtClean="0">
                <a:solidFill>
                  <a:schemeClr val="tx1"/>
                </a:solidFill>
              </a:rPr>
              <a:t>2</a:t>
            </a:r>
            <a:r>
              <a:rPr lang="en-CA" b="1" dirty="0">
                <a:solidFill>
                  <a:schemeClr val="tx1"/>
                </a:solidFill>
              </a:rPr>
              <a:t/>
            </a:r>
            <a:br>
              <a:rPr lang="en-CA" b="1" dirty="0">
                <a:solidFill>
                  <a:schemeClr val="tx1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5</a:t>
            </a:r>
            <a:r>
              <a:rPr lang="en-CA" b="1" baseline="30000" dirty="0">
                <a:solidFill>
                  <a:srgbClr val="C00000"/>
                </a:solidFill>
              </a:rPr>
              <a:t>th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schemeClr val="tx1"/>
                </a:solidFill>
              </a:rPr>
              <a:t> 					</a:t>
            </a:r>
            <a:r>
              <a:rPr lang="en-CA" b="1" dirty="0" smtClean="0">
                <a:solidFill>
                  <a:schemeClr val="tx1"/>
                </a:solidFill>
              </a:rPr>
              <a:t>	3</a:t>
            </a:r>
            <a:r>
              <a:rPr lang="en-CA" b="1" dirty="0">
                <a:solidFill>
                  <a:schemeClr val="tx1"/>
                </a:solidFill>
              </a:rPr>
              <a:t/>
            </a:r>
            <a:br>
              <a:rPr lang="en-CA" b="1" dirty="0">
                <a:solidFill>
                  <a:schemeClr val="tx1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6</a:t>
            </a:r>
            <a:r>
              <a:rPr lang="en-CA" b="1" baseline="30000" dirty="0">
                <a:solidFill>
                  <a:srgbClr val="C00000"/>
                </a:solidFill>
              </a:rPr>
              <a:t>th</a:t>
            </a:r>
            <a:r>
              <a:rPr lang="en-CA" b="1" dirty="0">
                <a:solidFill>
                  <a:schemeClr val="tx1"/>
                </a:solidFill>
              </a:rPr>
              <a:t>  					</a:t>
            </a:r>
            <a:r>
              <a:rPr lang="en-CA" b="1" dirty="0" smtClean="0">
                <a:solidFill>
                  <a:schemeClr val="tx1"/>
                </a:solidFill>
              </a:rPr>
              <a:t>	4</a:t>
            </a:r>
            <a:r>
              <a:rPr lang="en-CA" b="1" dirty="0">
                <a:solidFill>
                  <a:schemeClr val="tx1"/>
                </a:solidFill>
              </a:rPr>
              <a:t/>
            </a:r>
            <a:br>
              <a:rPr lang="en-CA" b="1" dirty="0">
                <a:solidFill>
                  <a:schemeClr val="tx1"/>
                </a:solidFill>
              </a:rPr>
            </a:br>
            <a:r>
              <a:rPr lang="en-CA" b="1" u="sng" dirty="0">
                <a:solidFill>
                  <a:srgbClr val="0000FF"/>
                </a:solidFill>
              </a:rPr>
              <a:t>7</a:t>
            </a:r>
            <a:r>
              <a:rPr lang="en-CA" b="1" u="sng" baseline="30000" dirty="0">
                <a:solidFill>
                  <a:srgbClr val="0000FF"/>
                </a:solidFill>
              </a:rPr>
              <a:t>th</a:t>
            </a:r>
            <a:r>
              <a:rPr lang="en-CA" b="1" u="sng" dirty="0">
                <a:solidFill>
                  <a:srgbClr val="0000FF"/>
                </a:solidFill>
              </a:rPr>
              <a:t>  					</a:t>
            </a:r>
            <a:r>
              <a:rPr lang="en-CA" b="1" u="sng" dirty="0" smtClean="0">
                <a:solidFill>
                  <a:srgbClr val="0000FF"/>
                </a:solidFill>
              </a:rPr>
              <a:t>	5</a:t>
            </a:r>
            <a:endParaRPr lang="en-CA" u="sng" dirty="0">
              <a:solidFill>
                <a:srgbClr val="0000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3184" y="93301"/>
            <a:ext cx="1548880" cy="4012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Cycles/ Week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27176" y="102632"/>
            <a:ext cx="1598645" cy="41987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Cycles/ Month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74433" y="680503"/>
            <a:ext cx="696167" cy="4519056"/>
          </a:xfrm>
          <a:prstGeom prst="rect">
            <a:avLst/>
          </a:prstGeom>
          <a:solidFill>
            <a:srgbClr val="92D050"/>
          </a:solidFill>
          <a:ln w="1905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/>
              <a:t>75</a:t>
            </a:r>
            <a:br>
              <a:rPr lang="en-CA" b="1" dirty="0" smtClean="0"/>
            </a:br>
            <a:r>
              <a:rPr lang="en-CA" b="1" dirty="0" smtClean="0"/>
              <a:t>76</a:t>
            </a:r>
            <a:br>
              <a:rPr lang="en-CA" b="1" dirty="0" smtClean="0"/>
            </a:br>
            <a:r>
              <a:rPr lang="en-CA" b="1" dirty="0" smtClean="0"/>
              <a:t>77</a:t>
            </a:r>
            <a:br>
              <a:rPr lang="en-CA" b="1" dirty="0" smtClean="0"/>
            </a:br>
            <a:r>
              <a:rPr lang="en-CA" b="1" dirty="0" smtClean="0"/>
              <a:t>78</a:t>
            </a:r>
            <a:br>
              <a:rPr lang="en-CA" b="1" dirty="0" smtClean="0"/>
            </a:br>
            <a:r>
              <a:rPr lang="en-CA" b="1" dirty="0" smtClean="0"/>
              <a:t>79</a:t>
            </a:r>
            <a:br>
              <a:rPr lang="en-CA" b="1" dirty="0" smtClean="0"/>
            </a:br>
            <a:r>
              <a:rPr lang="en-CA" b="1" dirty="0" smtClean="0"/>
              <a:t>80</a:t>
            </a:r>
            <a:br>
              <a:rPr lang="en-CA" b="1" dirty="0" smtClean="0"/>
            </a:br>
            <a:r>
              <a:rPr lang="en-CA" b="1" dirty="0" smtClean="0">
                <a:solidFill>
                  <a:srgbClr val="0000FF"/>
                </a:solidFill>
              </a:rPr>
              <a:t>81</a:t>
            </a:r>
            <a:br>
              <a:rPr lang="en-CA" b="1" dirty="0" smtClean="0">
                <a:solidFill>
                  <a:srgbClr val="0000FF"/>
                </a:solidFill>
              </a:rPr>
            </a:br>
            <a:r>
              <a:rPr lang="en-CA" b="1" dirty="0" smtClean="0">
                <a:solidFill>
                  <a:schemeClr val="bg1"/>
                </a:solidFill>
              </a:rPr>
              <a:t>82</a:t>
            </a:r>
          </a:p>
          <a:p>
            <a:pPr algn="ctr"/>
            <a:r>
              <a:rPr lang="en-CA" b="1" dirty="0" smtClean="0">
                <a:solidFill>
                  <a:schemeClr val="bg1"/>
                </a:solidFill>
              </a:rPr>
              <a:t>83</a:t>
            </a:r>
            <a:br>
              <a:rPr lang="en-CA" b="1" dirty="0" smtClean="0">
                <a:solidFill>
                  <a:schemeClr val="bg1"/>
                </a:solidFill>
              </a:rPr>
            </a:br>
            <a:r>
              <a:rPr lang="en-CA" b="1" dirty="0" smtClean="0">
                <a:solidFill>
                  <a:schemeClr val="bg1"/>
                </a:solidFill>
              </a:rPr>
              <a:t>84</a:t>
            </a:r>
          </a:p>
          <a:p>
            <a:pPr algn="ctr"/>
            <a:r>
              <a:rPr lang="en-CA" b="1" dirty="0" smtClean="0">
                <a:solidFill>
                  <a:schemeClr val="bg1"/>
                </a:solidFill>
              </a:rPr>
              <a:t>85</a:t>
            </a:r>
          </a:p>
          <a:p>
            <a:pPr algn="ctr"/>
            <a:r>
              <a:rPr lang="en-CA" b="1" dirty="0" smtClean="0">
                <a:solidFill>
                  <a:schemeClr val="bg1"/>
                </a:solidFill>
              </a:rPr>
              <a:t>86</a:t>
            </a:r>
          </a:p>
          <a:p>
            <a:pPr algn="ctr"/>
            <a:r>
              <a:rPr lang="en-CA" b="1" dirty="0" smtClean="0">
                <a:solidFill>
                  <a:schemeClr val="bg1"/>
                </a:solidFill>
              </a:rPr>
              <a:t>87</a:t>
            </a:r>
          </a:p>
          <a:p>
            <a:pPr algn="ctr"/>
            <a:r>
              <a:rPr lang="en-CA" b="1" dirty="0" smtClean="0">
                <a:solidFill>
                  <a:srgbClr val="0000FF"/>
                </a:solidFill>
              </a:rPr>
              <a:t>88</a:t>
            </a:r>
          </a:p>
          <a:p>
            <a:pPr algn="ctr"/>
            <a:r>
              <a:rPr lang="en-CA" b="1" dirty="0" smtClean="0">
                <a:solidFill>
                  <a:schemeClr val="bg1"/>
                </a:solidFill>
              </a:rPr>
              <a:t>89</a:t>
            </a:r>
          </a:p>
          <a:p>
            <a:pPr algn="ctr"/>
            <a:r>
              <a:rPr lang="en-CA" b="1" dirty="0" smtClean="0">
                <a:solidFill>
                  <a:srgbClr val="FF0000"/>
                </a:solidFill>
              </a:rPr>
              <a:t>90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77582" y="102632"/>
            <a:ext cx="1433804" cy="419878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Cycles/ Year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74433" y="5242689"/>
            <a:ext cx="696167" cy="1441492"/>
          </a:xfrm>
          <a:prstGeom prst="rect">
            <a:avLst/>
          </a:prstGeom>
          <a:solidFill>
            <a:srgbClr val="FFCC00"/>
          </a:solidFill>
          <a:ln w="1905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chemeClr val="bg1"/>
                </a:solidFill>
              </a:rPr>
              <a:t>91</a:t>
            </a:r>
          </a:p>
          <a:p>
            <a:pPr algn="ctr"/>
            <a:r>
              <a:rPr lang="en-CA" b="1" dirty="0" smtClean="0">
                <a:solidFill>
                  <a:schemeClr val="bg1"/>
                </a:solidFill>
              </a:rPr>
              <a:t>92</a:t>
            </a:r>
          </a:p>
          <a:p>
            <a:pPr algn="ctr"/>
            <a:r>
              <a:rPr lang="en-CA" b="1" dirty="0" smtClean="0">
                <a:solidFill>
                  <a:schemeClr val="bg1"/>
                </a:solidFill>
              </a:rPr>
              <a:t>93</a:t>
            </a:r>
          </a:p>
          <a:p>
            <a:pPr algn="ctr"/>
            <a:r>
              <a:rPr lang="en-CA" b="1" dirty="0" smtClean="0">
                <a:solidFill>
                  <a:schemeClr val="bg1"/>
                </a:solidFill>
              </a:rPr>
              <a:t>94</a:t>
            </a:r>
          </a:p>
          <a:p>
            <a:pPr algn="ctr"/>
            <a:r>
              <a:rPr lang="en-CA" b="1" dirty="0" smtClean="0">
                <a:solidFill>
                  <a:srgbClr val="0000FF"/>
                </a:solidFill>
              </a:rPr>
              <a:t>95</a:t>
            </a:r>
            <a:endParaRPr lang="en-CA" b="1" dirty="0">
              <a:solidFill>
                <a:srgbClr val="0000FF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1359399" y="6492875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25</a:t>
            </a:fld>
            <a:endParaRPr lang="en-US" dirty="0"/>
          </a:p>
        </p:txBody>
      </p:sp>
      <p:sp>
        <p:nvSpPr>
          <p:cNvPr id="15" name="Rounded Rectangular Callout 14"/>
          <p:cNvSpPr/>
          <p:nvPr/>
        </p:nvSpPr>
        <p:spPr>
          <a:xfrm>
            <a:off x="6774490" y="1225637"/>
            <a:ext cx="1302589" cy="358597"/>
          </a:xfrm>
          <a:prstGeom prst="wedgeRoundRectCallout">
            <a:avLst>
              <a:gd name="adj1" fmla="val -92503"/>
              <a:gd name="adj2" fmla="val 128411"/>
              <a:gd name="adj3" fmla="val 16667"/>
            </a:avLst>
          </a:prstGeom>
          <a:solidFill>
            <a:srgbClr val="FFCCFF"/>
          </a:solidFill>
          <a:ln w="57150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rgbClr val="7030A0"/>
                </a:solidFill>
              </a:rPr>
              <a:t>Month #</a:t>
            </a:r>
            <a:r>
              <a:rPr lang="en-CA" b="1" dirty="0" smtClean="0">
                <a:solidFill>
                  <a:srgbClr val="FF0000"/>
                </a:solidFill>
              </a:rPr>
              <a:t>3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25783" y="675144"/>
            <a:ext cx="3293707" cy="449853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CA" sz="2000" b="1" dirty="0">
                <a:solidFill>
                  <a:srgbClr val="C00000"/>
                </a:solidFill>
              </a:rPr>
              <a:t>1</a:t>
            </a:r>
            <a:r>
              <a:rPr lang="en-CA" sz="2000" b="1" baseline="30000" dirty="0">
                <a:solidFill>
                  <a:srgbClr val="C00000"/>
                </a:solidFill>
              </a:rPr>
              <a:t>st</a:t>
            </a:r>
            <a:r>
              <a:rPr lang="en-CA" sz="2000" b="1" dirty="0">
                <a:solidFill>
                  <a:srgbClr val="C00000"/>
                </a:solidFill>
              </a:rPr>
              <a:t> </a:t>
            </a:r>
            <a:r>
              <a:rPr lang="en-CA" sz="2000" b="1" baseline="30000" dirty="0">
                <a:solidFill>
                  <a:srgbClr val="C00000"/>
                </a:solidFill>
              </a:rPr>
              <a:t>	</a:t>
            </a:r>
            <a:r>
              <a:rPr lang="en-CA" sz="2000" b="1" dirty="0">
                <a:solidFill>
                  <a:srgbClr val="C00000"/>
                </a:solidFill>
              </a:rPr>
              <a:t> 				</a:t>
            </a:r>
            <a:r>
              <a:rPr lang="en-CA" sz="2000" b="1" dirty="0" smtClean="0">
                <a:solidFill>
                  <a:srgbClr val="C00000"/>
                </a:solidFill>
              </a:rPr>
              <a:t>	</a:t>
            </a:r>
            <a:r>
              <a:rPr lang="en-CA" b="1" dirty="0" smtClean="0">
                <a:solidFill>
                  <a:schemeClr val="tx1"/>
                </a:solidFill>
              </a:rPr>
              <a:t>15</a:t>
            </a:r>
            <a:r>
              <a:rPr lang="en-CA" b="1" dirty="0">
                <a:solidFill>
                  <a:schemeClr val="tx1"/>
                </a:solidFill>
              </a:rPr>
              <a:t/>
            </a:r>
            <a:br>
              <a:rPr lang="en-CA" b="1" dirty="0">
                <a:solidFill>
                  <a:schemeClr val="tx1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2</a:t>
            </a:r>
            <a:r>
              <a:rPr lang="en-CA" b="1" baseline="30000" dirty="0">
                <a:solidFill>
                  <a:srgbClr val="C00000"/>
                </a:solidFill>
              </a:rPr>
              <a:t>nd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baseline="30000" dirty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schemeClr val="tx1"/>
                </a:solidFill>
              </a:rPr>
              <a:t> 					</a:t>
            </a:r>
            <a:r>
              <a:rPr lang="en-CA" b="1" dirty="0" smtClean="0">
                <a:solidFill>
                  <a:schemeClr val="tx1"/>
                </a:solidFill>
              </a:rPr>
              <a:t>	16</a:t>
            </a:r>
            <a:r>
              <a:rPr lang="en-CA" b="1" dirty="0">
                <a:solidFill>
                  <a:schemeClr val="tx1"/>
                </a:solidFill>
              </a:rPr>
              <a:t/>
            </a:r>
            <a:br>
              <a:rPr lang="en-CA" b="1" dirty="0">
                <a:solidFill>
                  <a:schemeClr val="tx1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3</a:t>
            </a:r>
            <a:r>
              <a:rPr lang="en-CA" b="1" baseline="30000" dirty="0">
                <a:solidFill>
                  <a:srgbClr val="C00000"/>
                </a:solidFill>
              </a:rPr>
              <a:t>rd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schemeClr val="tx1"/>
                </a:solidFill>
              </a:rPr>
              <a:t>  					</a:t>
            </a:r>
            <a:r>
              <a:rPr lang="en-CA" b="1" dirty="0" smtClean="0">
                <a:solidFill>
                  <a:schemeClr val="tx1"/>
                </a:solidFill>
              </a:rPr>
              <a:t>	17</a:t>
            </a:r>
            <a:r>
              <a:rPr lang="en-CA" b="1" dirty="0">
                <a:solidFill>
                  <a:schemeClr val="tx1"/>
                </a:solidFill>
              </a:rPr>
              <a:t/>
            </a:r>
            <a:br>
              <a:rPr lang="en-CA" b="1" dirty="0">
                <a:solidFill>
                  <a:schemeClr val="tx1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4</a:t>
            </a:r>
            <a:r>
              <a:rPr lang="en-CA" b="1" baseline="30000" dirty="0">
                <a:solidFill>
                  <a:srgbClr val="C00000"/>
                </a:solidFill>
              </a:rPr>
              <a:t>th</a:t>
            </a:r>
            <a:r>
              <a:rPr lang="en-CA" b="1" dirty="0">
                <a:solidFill>
                  <a:srgbClr val="0000FF"/>
                </a:solidFill>
              </a:rPr>
              <a:t>  					</a:t>
            </a:r>
            <a:r>
              <a:rPr lang="en-CA" b="1" dirty="0" smtClean="0">
                <a:solidFill>
                  <a:srgbClr val="0000FF"/>
                </a:solidFill>
              </a:rPr>
              <a:t>	</a:t>
            </a:r>
            <a:r>
              <a:rPr lang="en-CA" b="1" dirty="0" smtClean="0">
                <a:solidFill>
                  <a:schemeClr val="tx1"/>
                </a:solidFill>
              </a:rPr>
              <a:t>18</a:t>
            </a:r>
            <a:r>
              <a:rPr lang="en-CA" b="1" dirty="0">
                <a:solidFill>
                  <a:schemeClr val="tx1"/>
                </a:solidFill>
              </a:rPr>
              <a:t/>
            </a:r>
            <a:br>
              <a:rPr lang="en-CA" b="1" dirty="0">
                <a:solidFill>
                  <a:schemeClr val="tx1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5</a:t>
            </a:r>
            <a:r>
              <a:rPr lang="en-CA" b="1" baseline="30000" dirty="0">
                <a:solidFill>
                  <a:srgbClr val="C00000"/>
                </a:solidFill>
              </a:rPr>
              <a:t>th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schemeClr val="tx1"/>
                </a:solidFill>
              </a:rPr>
              <a:t> 					</a:t>
            </a:r>
            <a:r>
              <a:rPr lang="en-CA" b="1" dirty="0" smtClean="0">
                <a:solidFill>
                  <a:schemeClr val="tx1"/>
                </a:solidFill>
              </a:rPr>
              <a:t>	19</a:t>
            </a:r>
            <a:r>
              <a:rPr lang="en-CA" b="1" dirty="0">
                <a:solidFill>
                  <a:schemeClr val="tx1"/>
                </a:solidFill>
              </a:rPr>
              <a:t/>
            </a:r>
            <a:br>
              <a:rPr lang="en-CA" b="1" dirty="0">
                <a:solidFill>
                  <a:schemeClr val="tx1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6</a:t>
            </a:r>
            <a:r>
              <a:rPr lang="en-CA" b="1" baseline="30000" dirty="0">
                <a:solidFill>
                  <a:srgbClr val="C00000"/>
                </a:solidFill>
              </a:rPr>
              <a:t>th</a:t>
            </a:r>
            <a:r>
              <a:rPr lang="en-CA" b="1" dirty="0">
                <a:solidFill>
                  <a:schemeClr val="tx1"/>
                </a:solidFill>
              </a:rPr>
              <a:t>  					</a:t>
            </a:r>
            <a:r>
              <a:rPr lang="en-CA" b="1" dirty="0" smtClean="0">
                <a:solidFill>
                  <a:schemeClr val="tx1"/>
                </a:solidFill>
              </a:rPr>
              <a:t>	20</a:t>
            </a:r>
            <a:r>
              <a:rPr lang="en-CA" b="1" dirty="0">
                <a:solidFill>
                  <a:schemeClr val="tx1"/>
                </a:solidFill>
              </a:rPr>
              <a:t/>
            </a:r>
            <a:br>
              <a:rPr lang="en-CA" b="1" dirty="0">
                <a:solidFill>
                  <a:schemeClr val="tx1"/>
                </a:solidFill>
              </a:rPr>
            </a:br>
            <a:r>
              <a:rPr lang="en-CA" b="1" u="sng" dirty="0">
                <a:solidFill>
                  <a:srgbClr val="0000FF"/>
                </a:solidFill>
              </a:rPr>
              <a:t>7</a:t>
            </a:r>
            <a:r>
              <a:rPr lang="en-CA" b="1" u="sng" baseline="30000" dirty="0">
                <a:solidFill>
                  <a:srgbClr val="0000FF"/>
                </a:solidFill>
              </a:rPr>
              <a:t>th</a:t>
            </a:r>
            <a:r>
              <a:rPr lang="en-CA" b="1" u="sng" dirty="0">
                <a:solidFill>
                  <a:srgbClr val="0000FF"/>
                </a:solidFill>
              </a:rPr>
              <a:t>  					</a:t>
            </a:r>
            <a:r>
              <a:rPr lang="en-CA" b="1" u="sng" dirty="0" smtClean="0">
                <a:solidFill>
                  <a:srgbClr val="0000FF"/>
                </a:solidFill>
              </a:rPr>
              <a:t>	21</a:t>
            </a:r>
            <a:r>
              <a:rPr lang="en-CA" b="1" u="sng" dirty="0">
                <a:solidFill>
                  <a:srgbClr val="0000FF"/>
                </a:solidFill>
              </a:rPr>
              <a:t/>
            </a:r>
            <a:br>
              <a:rPr lang="en-CA" b="1" u="sng" dirty="0">
                <a:solidFill>
                  <a:srgbClr val="0000FF"/>
                </a:solidFill>
              </a:rPr>
            </a:br>
            <a:r>
              <a:rPr lang="en-CA" sz="2000" b="1" dirty="0">
                <a:solidFill>
                  <a:srgbClr val="C00000"/>
                </a:solidFill>
              </a:rPr>
              <a:t>1</a:t>
            </a:r>
            <a:r>
              <a:rPr lang="en-CA" sz="2000" b="1" baseline="30000" dirty="0">
                <a:solidFill>
                  <a:srgbClr val="C00000"/>
                </a:solidFill>
              </a:rPr>
              <a:t>st</a:t>
            </a:r>
            <a:r>
              <a:rPr lang="en-CA" sz="2000" b="1" dirty="0">
                <a:solidFill>
                  <a:srgbClr val="C00000"/>
                </a:solidFill>
              </a:rPr>
              <a:t> </a:t>
            </a:r>
            <a:r>
              <a:rPr lang="en-CA" sz="2000" b="1" baseline="30000" dirty="0">
                <a:solidFill>
                  <a:srgbClr val="C00000"/>
                </a:solidFill>
              </a:rPr>
              <a:t>	</a:t>
            </a:r>
            <a:r>
              <a:rPr lang="en-CA" sz="2000" b="1" dirty="0">
                <a:solidFill>
                  <a:srgbClr val="C00000"/>
                </a:solidFill>
              </a:rPr>
              <a:t> 				</a:t>
            </a:r>
            <a:r>
              <a:rPr lang="en-CA" sz="2000" b="1" dirty="0" smtClean="0">
                <a:solidFill>
                  <a:srgbClr val="C00000"/>
                </a:solidFill>
              </a:rPr>
              <a:t>	</a:t>
            </a:r>
            <a:r>
              <a:rPr lang="en-CA" b="1" dirty="0" smtClean="0">
                <a:solidFill>
                  <a:schemeClr val="tx1"/>
                </a:solidFill>
                <a:effectLst/>
              </a:rPr>
              <a:t>22</a:t>
            </a:r>
            <a:r>
              <a:rPr lang="en-CA" sz="2000" b="1" dirty="0" smtClean="0">
                <a:solidFill>
                  <a:schemeClr val="tx1"/>
                </a:solidFill>
              </a:rPr>
              <a:t>     </a:t>
            </a:r>
            <a:r>
              <a:rPr lang="en-CA" b="1" dirty="0">
                <a:solidFill>
                  <a:schemeClr val="tx1"/>
                </a:solidFill>
              </a:rPr>
              <a:t/>
            </a:r>
            <a:br>
              <a:rPr lang="en-CA" b="1" dirty="0">
                <a:solidFill>
                  <a:schemeClr val="tx1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2</a:t>
            </a:r>
            <a:r>
              <a:rPr lang="en-CA" b="1" baseline="30000" dirty="0">
                <a:solidFill>
                  <a:srgbClr val="C00000"/>
                </a:solidFill>
              </a:rPr>
              <a:t>nd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baseline="30000" dirty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schemeClr val="tx1"/>
                </a:solidFill>
              </a:rPr>
              <a:t> 					</a:t>
            </a:r>
            <a:r>
              <a:rPr lang="en-CA" b="1" dirty="0" smtClean="0">
                <a:solidFill>
                  <a:schemeClr val="tx1"/>
                </a:solidFill>
              </a:rPr>
              <a:t>	23</a:t>
            </a:r>
            <a:r>
              <a:rPr lang="en-CA" b="1" dirty="0">
                <a:solidFill>
                  <a:schemeClr val="tx1"/>
                </a:solidFill>
              </a:rPr>
              <a:t/>
            </a:r>
            <a:br>
              <a:rPr lang="en-CA" b="1" dirty="0">
                <a:solidFill>
                  <a:schemeClr val="tx1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3</a:t>
            </a:r>
            <a:r>
              <a:rPr lang="en-CA" b="1" baseline="30000" dirty="0">
                <a:solidFill>
                  <a:srgbClr val="C00000"/>
                </a:solidFill>
              </a:rPr>
              <a:t>rd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schemeClr val="tx1"/>
                </a:solidFill>
              </a:rPr>
              <a:t>  					</a:t>
            </a:r>
            <a:r>
              <a:rPr lang="en-CA" b="1" dirty="0" smtClean="0">
                <a:solidFill>
                  <a:schemeClr val="tx1"/>
                </a:solidFill>
              </a:rPr>
              <a:t>	24</a:t>
            </a:r>
            <a:r>
              <a:rPr lang="en-CA" b="1" dirty="0">
                <a:solidFill>
                  <a:schemeClr val="tx1"/>
                </a:solidFill>
              </a:rPr>
              <a:t/>
            </a:r>
            <a:br>
              <a:rPr lang="en-CA" b="1" dirty="0">
                <a:solidFill>
                  <a:schemeClr val="tx1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4</a:t>
            </a:r>
            <a:r>
              <a:rPr lang="en-CA" b="1" baseline="30000" dirty="0">
                <a:solidFill>
                  <a:srgbClr val="C00000"/>
                </a:solidFill>
              </a:rPr>
              <a:t>th</a:t>
            </a:r>
            <a:r>
              <a:rPr lang="en-CA" b="1" dirty="0">
                <a:solidFill>
                  <a:srgbClr val="0000FF"/>
                </a:solidFill>
              </a:rPr>
              <a:t>  					</a:t>
            </a:r>
            <a:r>
              <a:rPr lang="en-CA" b="1" dirty="0" smtClean="0">
                <a:solidFill>
                  <a:srgbClr val="0000FF"/>
                </a:solidFill>
              </a:rPr>
              <a:t>	</a:t>
            </a:r>
            <a:r>
              <a:rPr lang="en-CA" b="1" dirty="0" smtClean="0">
                <a:solidFill>
                  <a:schemeClr val="tx1"/>
                </a:solidFill>
              </a:rPr>
              <a:t>25</a:t>
            </a:r>
            <a:r>
              <a:rPr lang="en-CA" b="1" dirty="0">
                <a:solidFill>
                  <a:schemeClr val="tx1"/>
                </a:solidFill>
              </a:rPr>
              <a:t/>
            </a:r>
            <a:br>
              <a:rPr lang="en-CA" b="1" dirty="0">
                <a:solidFill>
                  <a:schemeClr val="tx1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5</a:t>
            </a:r>
            <a:r>
              <a:rPr lang="en-CA" b="1" baseline="30000" dirty="0">
                <a:solidFill>
                  <a:srgbClr val="C00000"/>
                </a:solidFill>
              </a:rPr>
              <a:t>th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schemeClr val="tx1"/>
                </a:solidFill>
              </a:rPr>
              <a:t> 					</a:t>
            </a:r>
            <a:r>
              <a:rPr lang="en-CA" b="1" dirty="0" smtClean="0">
                <a:solidFill>
                  <a:schemeClr val="tx1"/>
                </a:solidFill>
              </a:rPr>
              <a:t>	26</a:t>
            </a:r>
            <a:r>
              <a:rPr lang="en-CA" b="1" dirty="0">
                <a:solidFill>
                  <a:schemeClr val="tx1"/>
                </a:solidFill>
              </a:rPr>
              <a:t/>
            </a:r>
            <a:br>
              <a:rPr lang="en-CA" b="1" dirty="0">
                <a:solidFill>
                  <a:schemeClr val="tx1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6</a:t>
            </a:r>
            <a:r>
              <a:rPr lang="en-CA" b="1" baseline="30000" dirty="0">
                <a:solidFill>
                  <a:srgbClr val="C00000"/>
                </a:solidFill>
              </a:rPr>
              <a:t>th</a:t>
            </a:r>
            <a:r>
              <a:rPr lang="en-CA" b="1" dirty="0">
                <a:solidFill>
                  <a:schemeClr val="tx1"/>
                </a:solidFill>
              </a:rPr>
              <a:t>  					</a:t>
            </a:r>
            <a:r>
              <a:rPr lang="en-CA" b="1" dirty="0" smtClean="0">
                <a:solidFill>
                  <a:schemeClr val="tx1"/>
                </a:solidFill>
              </a:rPr>
              <a:t>	27</a:t>
            </a:r>
            <a:r>
              <a:rPr lang="en-CA" b="1" dirty="0">
                <a:solidFill>
                  <a:schemeClr val="tx1"/>
                </a:solidFill>
              </a:rPr>
              <a:t/>
            </a:r>
            <a:br>
              <a:rPr lang="en-CA" b="1" dirty="0">
                <a:solidFill>
                  <a:schemeClr val="tx1"/>
                </a:solidFill>
              </a:rPr>
            </a:br>
            <a:r>
              <a:rPr lang="en-CA" b="1" u="sng" dirty="0">
                <a:solidFill>
                  <a:srgbClr val="0000FF"/>
                </a:solidFill>
              </a:rPr>
              <a:t>7</a:t>
            </a:r>
            <a:r>
              <a:rPr lang="en-CA" b="1" u="sng" baseline="30000" dirty="0">
                <a:solidFill>
                  <a:srgbClr val="0000FF"/>
                </a:solidFill>
              </a:rPr>
              <a:t>th</a:t>
            </a:r>
            <a:r>
              <a:rPr lang="en-CA" b="1" u="sng" dirty="0">
                <a:solidFill>
                  <a:srgbClr val="0000FF"/>
                </a:solidFill>
              </a:rPr>
              <a:t> 					</a:t>
            </a:r>
            <a:r>
              <a:rPr lang="en-CA" b="1" u="sng" dirty="0" smtClean="0">
                <a:solidFill>
                  <a:srgbClr val="0000FF"/>
                </a:solidFill>
              </a:rPr>
              <a:t>	28</a:t>
            </a:r>
            <a:r>
              <a:rPr lang="en-CA" sz="2000" b="1" dirty="0" smtClean="0">
                <a:solidFill>
                  <a:srgbClr val="C00000"/>
                </a:solidFill>
              </a:rPr>
              <a:t> </a:t>
            </a:r>
            <a:r>
              <a:rPr lang="en-CA" sz="2000" b="1" dirty="0">
                <a:solidFill>
                  <a:srgbClr val="C00000"/>
                </a:solidFill>
              </a:rPr>
              <a:t>1</a:t>
            </a:r>
            <a:r>
              <a:rPr lang="en-CA" sz="2000" b="1" baseline="30000" dirty="0">
                <a:solidFill>
                  <a:srgbClr val="C00000"/>
                </a:solidFill>
              </a:rPr>
              <a:t>st</a:t>
            </a:r>
            <a:r>
              <a:rPr lang="en-CA" sz="2000" b="1" dirty="0">
                <a:solidFill>
                  <a:srgbClr val="C00000"/>
                </a:solidFill>
              </a:rPr>
              <a:t> </a:t>
            </a:r>
            <a:r>
              <a:rPr lang="en-CA" sz="2000" b="1" baseline="30000" dirty="0">
                <a:solidFill>
                  <a:srgbClr val="C00000"/>
                </a:solidFill>
              </a:rPr>
              <a:t>	</a:t>
            </a:r>
            <a:r>
              <a:rPr lang="en-CA" sz="2000" b="1" dirty="0">
                <a:solidFill>
                  <a:srgbClr val="C00000"/>
                </a:solidFill>
              </a:rPr>
              <a:t> 				</a:t>
            </a:r>
            <a:r>
              <a:rPr lang="en-CA" sz="2000" b="1" dirty="0" smtClean="0">
                <a:solidFill>
                  <a:srgbClr val="C00000"/>
                </a:solidFill>
              </a:rPr>
              <a:t>	</a:t>
            </a:r>
            <a:r>
              <a:rPr lang="en-CA" b="1" dirty="0" smtClean="0">
                <a:solidFill>
                  <a:schemeClr val="tx1"/>
                </a:solidFill>
              </a:rPr>
              <a:t>29</a:t>
            </a:r>
            <a:r>
              <a:rPr lang="en-CA" b="1" dirty="0">
                <a:solidFill>
                  <a:schemeClr val="tx1"/>
                </a:solidFill>
              </a:rPr>
              <a:t/>
            </a:r>
            <a:br>
              <a:rPr lang="en-CA" b="1" dirty="0">
                <a:solidFill>
                  <a:schemeClr val="tx1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2</a:t>
            </a:r>
            <a:r>
              <a:rPr lang="en-CA" b="1" baseline="30000" dirty="0">
                <a:solidFill>
                  <a:srgbClr val="C00000"/>
                </a:solidFill>
              </a:rPr>
              <a:t>nd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baseline="30000" dirty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schemeClr val="tx1"/>
                </a:solidFill>
              </a:rPr>
              <a:t> 					</a:t>
            </a:r>
            <a:r>
              <a:rPr lang="en-CA" b="1" dirty="0" smtClean="0">
                <a:solidFill>
                  <a:schemeClr val="tx1"/>
                </a:solidFill>
              </a:rPr>
              <a:t>	30</a:t>
            </a:r>
            <a:endParaRPr lang="en-CA" u="sng" dirty="0">
              <a:solidFill>
                <a:srgbClr val="0000FF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1474892" y="1584234"/>
            <a:ext cx="1302589" cy="358597"/>
          </a:xfrm>
          <a:prstGeom prst="wedgeRoundRectCallout">
            <a:avLst>
              <a:gd name="adj1" fmla="val -10236"/>
              <a:gd name="adj2" fmla="val 41318"/>
              <a:gd name="adj3" fmla="val 16667"/>
            </a:avLst>
          </a:prstGeom>
          <a:solidFill>
            <a:srgbClr val="FFCCFF"/>
          </a:solidFill>
          <a:ln w="57150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rgbClr val="7030A0"/>
                </a:solidFill>
              </a:rPr>
              <a:t>Month #</a:t>
            </a:r>
            <a:r>
              <a:rPr lang="en-CA" b="1" dirty="0" smtClean="0">
                <a:solidFill>
                  <a:srgbClr val="FF0000"/>
                </a:solidFill>
              </a:rPr>
              <a:t>3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1623575" y="5579982"/>
            <a:ext cx="1302589" cy="358597"/>
          </a:xfrm>
          <a:prstGeom prst="wedgeRoundRectCallout">
            <a:avLst>
              <a:gd name="adj1" fmla="val -10236"/>
              <a:gd name="adj2" fmla="val 41318"/>
              <a:gd name="adj3" fmla="val 16667"/>
            </a:avLst>
          </a:prstGeom>
          <a:solidFill>
            <a:srgbClr val="FFCC00"/>
          </a:solidFill>
          <a:ln w="57150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rgbClr val="7030A0"/>
                </a:solidFill>
              </a:rPr>
              <a:t>Month #</a:t>
            </a:r>
            <a:r>
              <a:rPr lang="en-CA" b="1" dirty="0" smtClean="0">
                <a:solidFill>
                  <a:srgbClr val="FF0000"/>
                </a:solidFill>
              </a:rPr>
              <a:t>4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20" name="Rounded Rectangular Callout 19"/>
          <p:cNvSpPr/>
          <p:nvPr/>
        </p:nvSpPr>
        <p:spPr>
          <a:xfrm>
            <a:off x="6774490" y="5199559"/>
            <a:ext cx="1302589" cy="358597"/>
          </a:xfrm>
          <a:prstGeom prst="wedgeRoundRectCallout">
            <a:avLst>
              <a:gd name="adj1" fmla="val -93153"/>
              <a:gd name="adj2" fmla="val 118967"/>
              <a:gd name="adj3" fmla="val 16667"/>
            </a:avLst>
          </a:prstGeom>
          <a:solidFill>
            <a:srgbClr val="FFCC00"/>
          </a:solidFill>
          <a:ln w="57150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rgbClr val="7030A0"/>
                </a:solidFill>
              </a:rPr>
              <a:t>Month #</a:t>
            </a:r>
            <a:r>
              <a:rPr lang="en-CA" b="1" dirty="0" smtClean="0">
                <a:solidFill>
                  <a:srgbClr val="FF0000"/>
                </a:solidFill>
              </a:rPr>
              <a:t>4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49485" y="4865771"/>
            <a:ext cx="1324948" cy="307910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3 x 30 =</a:t>
            </a:r>
            <a:endParaRPr lang="en-CA" dirty="0"/>
          </a:p>
        </p:txBody>
      </p:sp>
      <p:sp>
        <p:nvSpPr>
          <p:cNvPr id="16" name="Rounded Rectangular Callout 15"/>
          <p:cNvSpPr/>
          <p:nvPr/>
        </p:nvSpPr>
        <p:spPr>
          <a:xfrm>
            <a:off x="6344239" y="3176833"/>
            <a:ext cx="5739418" cy="3087656"/>
          </a:xfrm>
          <a:prstGeom prst="wedgeRoundRectCallout">
            <a:avLst>
              <a:gd name="adj1" fmla="val -96557"/>
              <a:gd name="adj2" fmla="val 54256"/>
              <a:gd name="adj3" fmla="val 16667"/>
            </a:avLst>
          </a:prstGeom>
          <a:solidFill>
            <a:schemeClr val="accent2"/>
          </a:solidFill>
          <a:ln w="38100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b="1" dirty="0" smtClean="0">
                <a:solidFill>
                  <a:schemeClr val="tx1"/>
                </a:solidFill>
                <a:effectLst>
                  <a:glow rad="101600">
                    <a:srgbClr val="FFFF00"/>
                  </a:glow>
                </a:effectLst>
                <a:latin typeface="Arial Black" panose="020B0A04020102020204" pitchFamily="34" charset="0"/>
              </a:rPr>
              <a:t>LET’S KEEP COUNTING </a:t>
            </a:r>
            <a:r>
              <a:rPr lang="en-CA" sz="3200" b="1" dirty="0" smtClean="0">
                <a:solidFill>
                  <a:schemeClr val="tx1"/>
                </a:solidFill>
                <a:effectLst>
                  <a:glow rad="114300">
                    <a:srgbClr val="FFCCFF"/>
                  </a:glow>
                </a:effectLst>
              </a:rPr>
              <a:t>TO SEE WHERE THESE EXTRA </a:t>
            </a:r>
            <a:br>
              <a:rPr lang="en-CA" sz="3200" b="1" dirty="0" smtClean="0">
                <a:solidFill>
                  <a:schemeClr val="tx1"/>
                </a:solidFill>
                <a:effectLst>
                  <a:glow rad="114300">
                    <a:srgbClr val="FFCCFF"/>
                  </a:glow>
                </a:effectLst>
              </a:rPr>
            </a:br>
            <a:r>
              <a:rPr lang="en-CA" sz="3200" b="1" dirty="0" smtClean="0">
                <a:solidFill>
                  <a:schemeClr val="tx1"/>
                </a:solidFill>
                <a:effectLst>
                  <a:glow rad="114300">
                    <a:srgbClr val="FFCCFF"/>
                  </a:glow>
                </a:effectLst>
              </a:rPr>
              <a:t>49 DAYS EXTEND TO!</a:t>
            </a:r>
          </a:p>
          <a:p>
            <a:pPr algn="ctr"/>
            <a:r>
              <a:rPr lang="en-CA" sz="3200" b="1" dirty="0" smtClean="0">
                <a:solidFill>
                  <a:schemeClr val="tx1"/>
                </a:solidFill>
                <a:effectLst>
                  <a:glow rad="114300">
                    <a:srgbClr val="FFCCFF"/>
                  </a:glow>
                </a:effectLst>
              </a:rPr>
              <a:t>So far, we have 28 extra counting days past Omer #50.</a:t>
            </a:r>
            <a:endParaRPr lang="en-CA" sz="6600" b="1" dirty="0">
              <a:solidFill>
                <a:schemeClr val="tx1"/>
              </a:solidFill>
              <a:effectLst>
                <a:glow rad="101600">
                  <a:srgbClr val="FFFF00"/>
                </a:glo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86810" y="603315"/>
            <a:ext cx="616227" cy="6072121"/>
          </a:xfrm>
          <a:prstGeom prst="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850" b="1" dirty="0" smtClean="0"/>
              <a:t>(8)</a:t>
            </a:r>
            <a:br>
              <a:rPr lang="en-CA" sz="1850" b="1" dirty="0" smtClean="0"/>
            </a:br>
            <a:r>
              <a:rPr lang="en-CA" sz="1850" b="1" dirty="0" smtClean="0"/>
              <a:t>(9)</a:t>
            </a:r>
          </a:p>
          <a:p>
            <a:pPr algn="ctr"/>
            <a:r>
              <a:rPr lang="en-CA" sz="1850" b="1" dirty="0" smtClean="0"/>
              <a:t>(10)</a:t>
            </a:r>
          </a:p>
          <a:p>
            <a:pPr algn="ctr"/>
            <a:r>
              <a:rPr lang="en-CA" sz="1850" b="1" dirty="0" smtClean="0"/>
              <a:t>(11)</a:t>
            </a:r>
          </a:p>
          <a:p>
            <a:pPr algn="ctr"/>
            <a:r>
              <a:rPr lang="en-CA" sz="1850" b="1" dirty="0" smtClean="0"/>
              <a:t>(12)</a:t>
            </a:r>
            <a:br>
              <a:rPr lang="en-CA" sz="1850" b="1" dirty="0" smtClean="0"/>
            </a:br>
            <a:r>
              <a:rPr lang="en-CA" sz="1850" b="1" dirty="0" smtClean="0"/>
              <a:t>(13)</a:t>
            </a:r>
          </a:p>
          <a:p>
            <a:pPr algn="ctr"/>
            <a:r>
              <a:rPr lang="en-CA" sz="1850" b="1" dirty="0" smtClean="0"/>
              <a:t>(14)</a:t>
            </a:r>
            <a:br>
              <a:rPr lang="en-CA" sz="1850" b="1" dirty="0" smtClean="0"/>
            </a:br>
            <a:r>
              <a:rPr lang="en-CA" sz="1850" b="1" dirty="0" smtClean="0"/>
              <a:t>(15)</a:t>
            </a:r>
          </a:p>
          <a:p>
            <a:pPr algn="ctr"/>
            <a:r>
              <a:rPr lang="en-CA" sz="1850" b="1" dirty="0" smtClean="0"/>
              <a:t>(16)</a:t>
            </a:r>
          </a:p>
          <a:p>
            <a:pPr algn="ctr"/>
            <a:r>
              <a:rPr lang="en-CA" sz="1850" b="1" dirty="0" smtClean="0"/>
              <a:t>(17)</a:t>
            </a:r>
          </a:p>
          <a:p>
            <a:pPr algn="ctr"/>
            <a:r>
              <a:rPr lang="en-CA" sz="1850" b="1" dirty="0" smtClean="0"/>
              <a:t>(18)</a:t>
            </a:r>
          </a:p>
          <a:p>
            <a:pPr algn="ctr"/>
            <a:r>
              <a:rPr lang="en-CA" sz="1850" b="1" dirty="0" smtClean="0"/>
              <a:t>(19)</a:t>
            </a:r>
          </a:p>
          <a:p>
            <a:pPr algn="ctr"/>
            <a:r>
              <a:rPr lang="en-CA" sz="1850" b="1" dirty="0" smtClean="0"/>
              <a:t>(20)</a:t>
            </a:r>
          </a:p>
          <a:p>
            <a:pPr algn="ctr"/>
            <a:r>
              <a:rPr lang="en-CA" sz="1850" b="1" dirty="0" smtClean="0"/>
              <a:t>(21)</a:t>
            </a:r>
          </a:p>
          <a:p>
            <a:pPr algn="ctr"/>
            <a:r>
              <a:rPr lang="en-CA" sz="1850" b="1" dirty="0" smtClean="0"/>
              <a:t>(22)</a:t>
            </a:r>
          </a:p>
          <a:p>
            <a:pPr algn="ctr"/>
            <a:r>
              <a:rPr lang="en-CA" sz="1850" b="1" dirty="0" smtClean="0"/>
              <a:t>(23)</a:t>
            </a:r>
          </a:p>
          <a:p>
            <a:pPr algn="ctr"/>
            <a:r>
              <a:rPr lang="en-CA" sz="1850" b="1" dirty="0" smtClean="0"/>
              <a:t>(24)</a:t>
            </a:r>
          </a:p>
          <a:p>
            <a:pPr algn="ctr"/>
            <a:r>
              <a:rPr lang="en-CA" sz="1850" b="1" dirty="0" smtClean="0"/>
              <a:t>(25)</a:t>
            </a:r>
          </a:p>
          <a:p>
            <a:pPr algn="ctr"/>
            <a:r>
              <a:rPr lang="en-CA" sz="1850" b="1" dirty="0" smtClean="0"/>
              <a:t>(26)</a:t>
            </a:r>
          </a:p>
          <a:p>
            <a:pPr algn="ctr"/>
            <a:r>
              <a:rPr lang="en-CA" sz="1850" b="1" dirty="0" smtClean="0"/>
              <a:t>(27)</a:t>
            </a:r>
            <a:br>
              <a:rPr lang="en-CA" sz="1850" b="1" dirty="0" smtClean="0"/>
            </a:br>
            <a:r>
              <a:rPr lang="en-CA" sz="1850" b="1" dirty="0" smtClean="0"/>
              <a:t>(28)</a:t>
            </a:r>
            <a:endParaRPr lang="en-CA" sz="1850" b="1" dirty="0"/>
          </a:p>
        </p:txBody>
      </p:sp>
    </p:spTree>
    <p:extLst>
      <p:ext uri="{BB962C8B-B14F-4D97-AF65-F5344CB8AC3E}">
        <p14:creationId xmlns:p14="http://schemas.microsoft.com/office/powerpoint/2010/main" val="1720339687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13184" y="93301"/>
            <a:ext cx="1548880" cy="4012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Cycles/ Week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27176" y="102632"/>
            <a:ext cx="1598645" cy="41987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Cycles/ Month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40687" y="680503"/>
            <a:ext cx="724428" cy="5935957"/>
          </a:xfrm>
          <a:prstGeom prst="rect">
            <a:avLst/>
          </a:prstGeom>
          <a:solidFill>
            <a:srgbClr val="FFCC00"/>
          </a:solidFill>
          <a:ln w="1905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/>
              <a:t>96</a:t>
            </a:r>
            <a:br>
              <a:rPr lang="en-CA" b="1" dirty="0" smtClean="0"/>
            </a:br>
            <a:r>
              <a:rPr lang="en-CA" b="1" dirty="0" smtClean="0"/>
              <a:t>97</a:t>
            </a:r>
            <a:br>
              <a:rPr lang="en-CA" b="1" dirty="0" smtClean="0"/>
            </a:br>
            <a:r>
              <a:rPr lang="en-CA" b="1" dirty="0" smtClean="0"/>
              <a:t>98</a:t>
            </a:r>
            <a:br>
              <a:rPr lang="en-CA" b="1" dirty="0" smtClean="0"/>
            </a:br>
            <a:r>
              <a:rPr lang="en-CA" b="1" dirty="0" smtClean="0"/>
              <a:t>99</a:t>
            </a:r>
            <a:br>
              <a:rPr lang="en-CA" b="1" dirty="0" smtClean="0"/>
            </a:br>
            <a:r>
              <a:rPr lang="en-CA" b="1" dirty="0" smtClean="0"/>
              <a:t>100</a:t>
            </a:r>
            <a:br>
              <a:rPr lang="en-CA" b="1" dirty="0" smtClean="0"/>
            </a:br>
            <a:r>
              <a:rPr lang="en-CA" b="1" dirty="0" smtClean="0"/>
              <a:t>101</a:t>
            </a:r>
            <a:br>
              <a:rPr lang="en-CA" b="1" dirty="0" smtClean="0"/>
            </a:br>
            <a:r>
              <a:rPr lang="en-CA" b="1" dirty="0" smtClean="0">
                <a:solidFill>
                  <a:srgbClr val="0000FF"/>
                </a:solidFill>
              </a:rPr>
              <a:t>102</a:t>
            </a:r>
            <a:br>
              <a:rPr lang="en-CA" b="1" dirty="0" smtClean="0">
                <a:solidFill>
                  <a:srgbClr val="0000FF"/>
                </a:solidFill>
              </a:rPr>
            </a:br>
            <a:r>
              <a:rPr lang="en-CA" b="1" dirty="0" smtClean="0">
                <a:solidFill>
                  <a:schemeClr val="bg1"/>
                </a:solidFill>
              </a:rPr>
              <a:t>103</a:t>
            </a:r>
          </a:p>
          <a:p>
            <a:pPr algn="ctr"/>
            <a:r>
              <a:rPr lang="en-CA" b="1" dirty="0" smtClean="0">
                <a:solidFill>
                  <a:schemeClr val="bg1"/>
                </a:solidFill>
              </a:rPr>
              <a:t>104</a:t>
            </a:r>
            <a:br>
              <a:rPr lang="en-CA" b="1" dirty="0" smtClean="0">
                <a:solidFill>
                  <a:schemeClr val="bg1"/>
                </a:solidFill>
              </a:rPr>
            </a:br>
            <a:r>
              <a:rPr lang="en-CA" b="1" dirty="0" smtClean="0">
                <a:solidFill>
                  <a:schemeClr val="bg1"/>
                </a:solidFill>
              </a:rPr>
              <a:t>105</a:t>
            </a:r>
          </a:p>
          <a:p>
            <a:pPr algn="ctr"/>
            <a:r>
              <a:rPr lang="en-CA" b="1" dirty="0" smtClean="0">
                <a:solidFill>
                  <a:schemeClr val="bg1"/>
                </a:solidFill>
              </a:rPr>
              <a:t>106</a:t>
            </a:r>
          </a:p>
          <a:p>
            <a:pPr algn="ctr"/>
            <a:r>
              <a:rPr lang="en-CA" b="1" dirty="0" smtClean="0">
                <a:solidFill>
                  <a:schemeClr val="bg1"/>
                </a:solidFill>
              </a:rPr>
              <a:t>107</a:t>
            </a:r>
          </a:p>
          <a:p>
            <a:pPr algn="ctr"/>
            <a:r>
              <a:rPr lang="en-CA" b="1" dirty="0" smtClean="0">
                <a:solidFill>
                  <a:schemeClr val="bg1"/>
                </a:solidFill>
              </a:rPr>
              <a:t>108</a:t>
            </a:r>
          </a:p>
          <a:p>
            <a:pPr algn="ctr"/>
            <a:r>
              <a:rPr lang="en-CA" b="1" dirty="0" smtClean="0">
                <a:solidFill>
                  <a:srgbClr val="0000FF"/>
                </a:solidFill>
              </a:rPr>
              <a:t>109</a:t>
            </a:r>
          </a:p>
          <a:p>
            <a:pPr algn="ctr"/>
            <a:r>
              <a:rPr lang="en-CA" b="1" dirty="0" smtClean="0">
                <a:solidFill>
                  <a:schemeClr val="bg1"/>
                </a:solidFill>
              </a:rPr>
              <a:t>110</a:t>
            </a:r>
          </a:p>
          <a:p>
            <a:pPr algn="ctr"/>
            <a:r>
              <a:rPr lang="en-CA" b="1" dirty="0" smtClean="0">
                <a:solidFill>
                  <a:schemeClr val="bg1"/>
                </a:solidFill>
              </a:rPr>
              <a:t>111</a:t>
            </a:r>
          </a:p>
          <a:p>
            <a:pPr algn="ctr"/>
            <a:r>
              <a:rPr lang="en-CA" b="1" dirty="0" smtClean="0">
                <a:solidFill>
                  <a:schemeClr val="bg1"/>
                </a:solidFill>
              </a:rPr>
              <a:t>112</a:t>
            </a:r>
          </a:p>
          <a:p>
            <a:pPr algn="ctr"/>
            <a:r>
              <a:rPr lang="en-CA" b="1" dirty="0" smtClean="0">
                <a:solidFill>
                  <a:schemeClr val="bg1"/>
                </a:solidFill>
              </a:rPr>
              <a:t>113</a:t>
            </a:r>
          </a:p>
          <a:p>
            <a:pPr algn="ctr"/>
            <a:r>
              <a:rPr lang="en-CA" b="1" dirty="0" smtClean="0">
                <a:solidFill>
                  <a:schemeClr val="bg1"/>
                </a:solidFill>
              </a:rPr>
              <a:t>114</a:t>
            </a:r>
          </a:p>
          <a:p>
            <a:pPr algn="ctr"/>
            <a:r>
              <a:rPr lang="en-CA" b="1" dirty="0" smtClean="0">
                <a:solidFill>
                  <a:schemeClr val="bg1"/>
                </a:solidFill>
              </a:rPr>
              <a:t>115</a:t>
            </a:r>
          </a:p>
          <a:p>
            <a:pPr algn="ctr"/>
            <a:r>
              <a:rPr lang="en-CA" b="1" dirty="0" smtClean="0">
                <a:solidFill>
                  <a:srgbClr val="0000FF"/>
                </a:solidFill>
              </a:rPr>
              <a:t>116</a:t>
            </a:r>
            <a:endParaRPr lang="en-CA" b="1" dirty="0">
              <a:solidFill>
                <a:srgbClr val="0000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77645" y="144160"/>
            <a:ext cx="1433804" cy="419878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Cycles/ Year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1359399" y="6492875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26</a:t>
            </a:fld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725783" y="675144"/>
            <a:ext cx="3293707" cy="594131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CA" sz="2000" b="1" dirty="0">
                <a:solidFill>
                  <a:srgbClr val="C00000"/>
                </a:solidFill>
              </a:rPr>
              <a:t>1</a:t>
            </a:r>
            <a:r>
              <a:rPr lang="en-CA" sz="2000" b="1" baseline="30000" dirty="0">
                <a:solidFill>
                  <a:srgbClr val="C00000"/>
                </a:solidFill>
              </a:rPr>
              <a:t>st</a:t>
            </a:r>
            <a:r>
              <a:rPr lang="en-CA" sz="2000" b="1" dirty="0">
                <a:solidFill>
                  <a:srgbClr val="C00000"/>
                </a:solidFill>
              </a:rPr>
              <a:t> </a:t>
            </a:r>
            <a:r>
              <a:rPr lang="en-CA" sz="2000" b="1" baseline="30000" dirty="0">
                <a:solidFill>
                  <a:srgbClr val="C00000"/>
                </a:solidFill>
              </a:rPr>
              <a:t>	</a:t>
            </a:r>
            <a:r>
              <a:rPr lang="en-CA" sz="2000" b="1" dirty="0">
                <a:solidFill>
                  <a:srgbClr val="C00000"/>
                </a:solidFill>
              </a:rPr>
              <a:t> 				</a:t>
            </a:r>
            <a:r>
              <a:rPr lang="en-CA" dirty="0" smtClean="0">
                <a:solidFill>
                  <a:schemeClr val="tx1"/>
                </a:solidFill>
              </a:rPr>
              <a:t>	</a:t>
            </a:r>
            <a:r>
              <a:rPr lang="en-CA" b="1" dirty="0" smtClean="0">
                <a:solidFill>
                  <a:schemeClr val="tx1"/>
                </a:solidFill>
              </a:rPr>
              <a:t>6</a:t>
            </a:r>
            <a:r>
              <a:rPr lang="en-CA" b="1" dirty="0">
                <a:solidFill>
                  <a:schemeClr val="tx1"/>
                </a:solidFill>
              </a:rPr>
              <a:t/>
            </a:r>
            <a:br>
              <a:rPr lang="en-CA" b="1" dirty="0">
                <a:solidFill>
                  <a:schemeClr val="tx1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2</a:t>
            </a:r>
            <a:r>
              <a:rPr lang="en-CA" b="1" baseline="30000" dirty="0">
                <a:solidFill>
                  <a:srgbClr val="C00000"/>
                </a:solidFill>
              </a:rPr>
              <a:t>nd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baseline="30000" dirty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schemeClr val="tx1"/>
                </a:solidFill>
              </a:rPr>
              <a:t> 					</a:t>
            </a:r>
            <a:r>
              <a:rPr lang="en-CA" b="1" dirty="0" smtClean="0">
                <a:solidFill>
                  <a:schemeClr val="tx1"/>
                </a:solidFill>
              </a:rPr>
              <a:t>	7</a:t>
            </a:r>
            <a:r>
              <a:rPr lang="en-CA" b="1" dirty="0">
                <a:solidFill>
                  <a:schemeClr val="tx1"/>
                </a:solidFill>
              </a:rPr>
              <a:t/>
            </a:r>
            <a:br>
              <a:rPr lang="en-CA" b="1" dirty="0">
                <a:solidFill>
                  <a:schemeClr val="tx1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3</a:t>
            </a:r>
            <a:r>
              <a:rPr lang="en-CA" b="1" baseline="30000" dirty="0">
                <a:solidFill>
                  <a:srgbClr val="C00000"/>
                </a:solidFill>
              </a:rPr>
              <a:t>rd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schemeClr val="tx1"/>
                </a:solidFill>
              </a:rPr>
              <a:t>  					</a:t>
            </a:r>
            <a:r>
              <a:rPr lang="en-CA" b="1" dirty="0" smtClean="0">
                <a:solidFill>
                  <a:schemeClr val="tx1"/>
                </a:solidFill>
              </a:rPr>
              <a:t>	8</a:t>
            </a:r>
            <a:r>
              <a:rPr lang="en-CA" b="1" dirty="0">
                <a:solidFill>
                  <a:schemeClr val="tx1"/>
                </a:solidFill>
              </a:rPr>
              <a:t/>
            </a:r>
            <a:br>
              <a:rPr lang="en-CA" b="1" dirty="0">
                <a:solidFill>
                  <a:schemeClr val="tx1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4</a:t>
            </a:r>
            <a:r>
              <a:rPr lang="en-CA" b="1" baseline="30000" dirty="0">
                <a:solidFill>
                  <a:srgbClr val="C00000"/>
                </a:solidFill>
              </a:rPr>
              <a:t>th</a:t>
            </a:r>
            <a:r>
              <a:rPr lang="en-CA" b="1" dirty="0">
                <a:solidFill>
                  <a:srgbClr val="0000FF"/>
                </a:solidFill>
              </a:rPr>
              <a:t>  					</a:t>
            </a:r>
            <a:r>
              <a:rPr lang="en-CA" b="1" dirty="0" smtClean="0">
                <a:solidFill>
                  <a:srgbClr val="0000FF"/>
                </a:solidFill>
              </a:rPr>
              <a:t>	</a:t>
            </a:r>
            <a:r>
              <a:rPr lang="en-CA" b="1" dirty="0" smtClean="0">
                <a:solidFill>
                  <a:schemeClr val="tx1"/>
                </a:solidFill>
              </a:rPr>
              <a:t>9</a:t>
            </a:r>
            <a:r>
              <a:rPr lang="en-CA" b="1" dirty="0">
                <a:solidFill>
                  <a:schemeClr val="tx1"/>
                </a:solidFill>
              </a:rPr>
              <a:t/>
            </a:r>
            <a:br>
              <a:rPr lang="en-CA" b="1" dirty="0">
                <a:solidFill>
                  <a:schemeClr val="tx1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5</a:t>
            </a:r>
            <a:r>
              <a:rPr lang="en-CA" b="1" baseline="30000" dirty="0">
                <a:solidFill>
                  <a:srgbClr val="C00000"/>
                </a:solidFill>
              </a:rPr>
              <a:t>th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schemeClr val="tx1"/>
                </a:solidFill>
              </a:rPr>
              <a:t> 					</a:t>
            </a:r>
            <a:r>
              <a:rPr lang="en-CA" b="1" dirty="0" smtClean="0">
                <a:solidFill>
                  <a:schemeClr val="tx1"/>
                </a:solidFill>
              </a:rPr>
              <a:t>	10</a:t>
            </a:r>
            <a:r>
              <a:rPr lang="en-CA" b="1" dirty="0">
                <a:solidFill>
                  <a:schemeClr val="tx1"/>
                </a:solidFill>
              </a:rPr>
              <a:t/>
            </a:r>
            <a:br>
              <a:rPr lang="en-CA" b="1" dirty="0">
                <a:solidFill>
                  <a:schemeClr val="tx1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6</a:t>
            </a:r>
            <a:r>
              <a:rPr lang="en-CA" b="1" baseline="30000" dirty="0">
                <a:solidFill>
                  <a:srgbClr val="C00000"/>
                </a:solidFill>
              </a:rPr>
              <a:t>th</a:t>
            </a:r>
            <a:r>
              <a:rPr lang="en-CA" b="1" dirty="0">
                <a:solidFill>
                  <a:schemeClr val="tx1"/>
                </a:solidFill>
              </a:rPr>
              <a:t>  					</a:t>
            </a:r>
            <a:r>
              <a:rPr lang="en-CA" b="1" dirty="0" smtClean="0">
                <a:solidFill>
                  <a:schemeClr val="tx1"/>
                </a:solidFill>
              </a:rPr>
              <a:t>	11</a:t>
            </a:r>
            <a:r>
              <a:rPr lang="en-CA" b="1" dirty="0">
                <a:solidFill>
                  <a:schemeClr val="tx1"/>
                </a:solidFill>
              </a:rPr>
              <a:t/>
            </a:r>
            <a:br>
              <a:rPr lang="en-CA" b="1" dirty="0">
                <a:solidFill>
                  <a:schemeClr val="tx1"/>
                </a:solidFill>
              </a:rPr>
            </a:br>
            <a:r>
              <a:rPr lang="en-CA" b="1" u="sng" dirty="0">
                <a:solidFill>
                  <a:srgbClr val="0000FF"/>
                </a:solidFill>
              </a:rPr>
              <a:t>7</a:t>
            </a:r>
            <a:r>
              <a:rPr lang="en-CA" b="1" u="sng" baseline="30000" dirty="0">
                <a:solidFill>
                  <a:srgbClr val="0000FF"/>
                </a:solidFill>
              </a:rPr>
              <a:t>th</a:t>
            </a:r>
            <a:r>
              <a:rPr lang="en-CA" b="1" u="sng" dirty="0">
                <a:solidFill>
                  <a:srgbClr val="0000FF"/>
                </a:solidFill>
              </a:rPr>
              <a:t>  					</a:t>
            </a:r>
            <a:r>
              <a:rPr lang="en-CA" b="1" u="sng" dirty="0" smtClean="0">
                <a:solidFill>
                  <a:srgbClr val="0000FF"/>
                </a:solidFill>
              </a:rPr>
              <a:t>	12</a:t>
            </a:r>
            <a:r>
              <a:rPr lang="en-CA" b="1" u="sng" dirty="0">
                <a:solidFill>
                  <a:srgbClr val="0000FF"/>
                </a:solidFill>
              </a:rPr>
              <a:t/>
            </a:r>
            <a:br>
              <a:rPr lang="en-CA" b="1" u="sng" dirty="0">
                <a:solidFill>
                  <a:srgbClr val="0000FF"/>
                </a:solidFill>
              </a:rPr>
            </a:br>
            <a:r>
              <a:rPr lang="en-CA" sz="2000" b="1" dirty="0">
                <a:solidFill>
                  <a:srgbClr val="C00000"/>
                </a:solidFill>
              </a:rPr>
              <a:t>1</a:t>
            </a:r>
            <a:r>
              <a:rPr lang="en-CA" sz="2000" b="1" baseline="30000" dirty="0">
                <a:solidFill>
                  <a:srgbClr val="C00000"/>
                </a:solidFill>
              </a:rPr>
              <a:t>st</a:t>
            </a:r>
            <a:r>
              <a:rPr lang="en-CA" sz="2000" b="1" dirty="0">
                <a:solidFill>
                  <a:srgbClr val="C00000"/>
                </a:solidFill>
              </a:rPr>
              <a:t> </a:t>
            </a:r>
            <a:r>
              <a:rPr lang="en-CA" sz="2000" b="1" baseline="30000" dirty="0">
                <a:solidFill>
                  <a:srgbClr val="C00000"/>
                </a:solidFill>
              </a:rPr>
              <a:t>	</a:t>
            </a:r>
            <a:r>
              <a:rPr lang="en-CA" sz="2000" b="1" dirty="0">
                <a:solidFill>
                  <a:srgbClr val="C00000"/>
                </a:solidFill>
              </a:rPr>
              <a:t> 				</a:t>
            </a:r>
            <a:r>
              <a:rPr lang="en-CA" sz="2000" b="1" dirty="0" smtClean="0">
                <a:solidFill>
                  <a:srgbClr val="C00000"/>
                </a:solidFill>
              </a:rPr>
              <a:t>	</a:t>
            </a:r>
            <a:r>
              <a:rPr lang="en-CA" b="1" dirty="0" smtClean="0">
                <a:solidFill>
                  <a:schemeClr val="tx1"/>
                </a:solidFill>
                <a:effectLst/>
              </a:rPr>
              <a:t>13</a:t>
            </a:r>
            <a:r>
              <a:rPr lang="en-CA" sz="2000" b="1" dirty="0" smtClean="0">
                <a:solidFill>
                  <a:schemeClr val="tx1"/>
                </a:solidFill>
              </a:rPr>
              <a:t>     </a:t>
            </a:r>
            <a:r>
              <a:rPr lang="en-CA" b="1" dirty="0">
                <a:solidFill>
                  <a:schemeClr val="tx1"/>
                </a:solidFill>
              </a:rPr>
              <a:t/>
            </a:r>
            <a:br>
              <a:rPr lang="en-CA" b="1" dirty="0">
                <a:solidFill>
                  <a:schemeClr val="tx1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2</a:t>
            </a:r>
            <a:r>
              <a:rPr lang="en-CA" b="1" baseline="30000" dirty="0">
                <a:solidFill>
                  <a:srgbClr val="C00000"/>
                </a:solidFill>
              </a:rPr>
              <a:t>nd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baseline="30000" dirty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schemeClr val="tx1"/>
                </a:solidFill>
              </a:rPr>
              <a:t> 					</a:t>
            </a:r>
            <a:r>
              <a:rPr lang="en-CA" b="1" dirty="0" smtClean="0">
                <a:solidFill>
                  <a:schemeClr val="tx1"/>
                </a:solidFill>
              </a:rPr>
              <a:t>	14</a:t>
            </a:r>
            <a:r>
              <a:rPr lang="en-CA" b="1" dirty="0">
                <a:solidFill>
                  <a:schemeClr val="tx1"/>
                </a:solidFill>
              </a:rPr>
              <a:t/>
            </a:r>
            <a:br>
              <a:rPr lang="en-CA" b="1" dirty="0">
                <a:solidFill>
                  <a:schemeClr val="tx1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3</a:t>
            </a:r>
            <a:r>
              <a:rPr lang="en-CA" b="1" baseline="30000" dirty="0">
                <a:solidFill>
                  <a:srgbClr val="C00000"/>
                </a:solidFill>
              </a:rPr>
              <a:t>rd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schemeClr val="tx1"/>
                </a:solidFill>
              </a:rPr>
              <a:t>  					</a:t>
            </a:r>
            <a:r>
              <a:rPr lang="en-CA" b="1" dirty="0" smtClean="0">
                <a:solidFill>
                  <a:schemeClr val="tx1"/>
                </a:solidFill>
              </a:rPr>
              <a:t>	15</a:t>
            </a:r>
            <a:r>
              <a:rPr lang="en-CA" b="1" dirty="0">
                <a:solidFill>
                  <a:schemeClr val="tx1"/>
                </a:solidFill>
              </a:rPr>
              <a:t/>
            </a:r>
            <a:br>
              <a:rPr lang="en-CA" b="1" dirty="0">
                <a:solidFill>
                  <a:schemeClr val="tx1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4</a:t>
            </a:r>
            <a:r>
              <a:rPr lang="en-CA" b="1" baseline="30000" dirty="0">
                <a:solidFill>
                  <a:srgbClr val="C00000"/>
                </a:solidFill>
              </a:rPr>
              <a:t>th</a:t>
            </a:r>
            <a:r>
              <a:rPr lang="en-CA" b="1" dirty="0">
                <a:solidFill>
                  <a:srgbClr val="0000FF"/>
                </a:solidFill>
              </a:rPr>
              <a:t>  					</a:t>
            </a:r>
            <a:r>
              <a:rPr lang="en-CA" b="1" dirty="0" smtClean="0">
                <a:solidFill>
                  <a:srgbClr val="0000FF"/>
                </a:solidFill>
              </a:rPr>
              <a:t>	</a:t>
            </a:r>
            <a:r>
              <a:rPr lang="en-CA" b="1" dirty="0" smtClean="0">
                <a:solidFill>
                  <a:schemeClr val="tx1"/>
                </a:solidFill>
              </a:rPr>
              <a:t>16</a:t>
            </a:r>
            <a:r>
              <a:rPr lang="en-CA" b="1" dirty="0">
                <a:solidFill>
                  <a:schemeClr val="tx1"/>
                </a:solidFill>
              </a:rPr>
              <a:t/>
            </a:r>
            <a:br>
              <a:rPr lang="en-CA" b="1" dirty="0">
                <a:solidFill>
                  <a:schemeClr val="tx1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5</a:t>
            </a:r>
            <a:r>
              <a:rPr lang="en-CA" b="1" baseline="30000" dirty="0">
                <a:solidFill>
                  <a:srgbClr val="C00000"/>
                </a:solidFill>
              </a:rPr>
              <a:t>th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schemeClr val="tx1"/>
                </a:solidFill>
              </a:rPr>
              <a:t> 					</a:t>
            </a:r>
            <a:r>
              <a:rPr lang="en-CA" b="1" dirty="0" smtClean="0">
                <a:solidFill>
                  <a:schemeClr val="tx1"/>
                </a:solidFill>
              </a:rPr>
              <a:t>	17</a:t>
            </a:r>
            <a:r>
              <a:rPr lang="en-CA" b="1" dirty="0">
                <a:solidFill>
                  <a:schemeClr val="tx1"/>
                </a:solidFill>
              </a:rPr>
              <a:t/>
            </a:r>
            <a:br>
              <a:rPr lang="en-CA" b="1" dirty="0">
                <a:solidFill>
                  <a:schemeClr val="tx1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6</a:t>
            </a:r>
            <a:r>
              <a:rPr lang="en-CA" b="1" baseline="30000" dirty="0">
                <a:solidFill>
                  <a:srgbClr val="C00000"/>
                </a:solidFill>
              </a:rPr>
              <a:t>th</a:t>
            </a:r>
            <a:r>
              <a:rPr lang="en-CA" b="1" dirty="0">
                <a:solidFill>
                  <a:schemeClr val="tx1"/>
                </a:solidFill>
              </a:rPr>
              <a:t>  					</a:t>
            </a:r>
            <a:r>
              <a:rPr lang="en-CA" b="1" dirty="0" smtClean="0">
                <a:solidFill>
                  <a:schemeClr val="tx1"/>
                </a:solidFill>
              </a:rPr>
              <a:t>	18</a:t>
            </a:r>
            <a:r>
              <a:rPr lang="en-CA" b="1" dirty="0">
                <a:solidFill>
                  <a:schemeClr val="tx1"/>
                </a:solidFill>
              </a:rPr>
              <a:t/>
            </a:r>
            <a:br>
              <a:rPr lang="en-CA" b="1" dirty="0">
                <a:solidFill>
                  <a:schemeClr val="tx1"/>
                </a:solidFill>
              </a:rPr>
            </a:br>
            <a:r>
              <a:rPr lang="en-CA" b="1" u="sng" dirty="0">
                <a:solidFill>
                  <a:srgbClr val="0000FF"/>
                </a:solidFill>
              </a:rPr>
              <a:t>7</a:t>
            </a:r>
            <a:r>
              <a:rPr lang="en-CA" b="1" u="sng" baseline="30000" dirty="0">
                <a:solidFill>
                  <a:srgbClr val="0000FF"/>
                </a:solidFill>
              </a:rPr>
              <a:t>th</a:t>
            </a:r>
            <a:r>
              <a:rPr lang="en-CA" b="1" u="sng" dirty="0">
                <a:solidFill>
                  <a:srgbClr val="0000FF"/>
                </a:solidFill>
              </a:rPr>
              <a:t> 					</a:t>
            </a:r>
            <a:r>
              <a:rPr lang="en-CA" b="1" u="sng" dirty="0" smtClean="0">
                <a:solidFill>
                  <a:srgbClr val="0000FF"/>
                </a:solidFill>
              </a:rPr>
              <a:t>	19</a:t>
            </a:r>
            <a:r>
              <a:rPr lang="en-CA" sz="2000" b="1" dirty="0" smtClean="0">
                <a:solidFill>
                  <a:srgbClr val="C00000"/>
                </a:solidFill>
              </a:rPr>
              <a:t> </a:t>
            </a:r>
            <a:r>
              <a:rPr lang="en-CA" sz="2000" b="1" dirty="0">
                <a:solidFill>
                  <a:srgbClr val="C00000"/>
                </a:solidFill>
              </a:rPr>
              <a:t>1</a:t>
            </a:r>
            <a:r>
              <a:rPr lang="en-CA" sz="2000" b="1" baseline="30000" dirty="0">
                <a:solidFill>
                  <a:srgbClr val="C00000"/>
                </a:solidFill>
              </a:rPr>
              <a:t>st</a:t>
            </a:r>
            <a:r>
              <a:rPr lang="en-CA" sz="2000" b="1" dirty="0">
                <a:solidFill>
                  <a:srgbClr val="C00000"/>
                </a:solidFill>
              </a:rPr>
              <a:t> </a:t>
            </a:r>
            <a:r>
              <a:rPr lang="en-CA" sz="2000" b="1" baseline="30000" dirty="0">
                <a:solidFill>
                  <a:srgbClr val="C00000"/>
                </a:solidFill>
              </a:rPr>
              <a:t>	</a:t>
            </a:r>
            <a:r>
              <a:rPr lang="en-CA" sz="2000" b="1" dirty="0">
                <a:solidFill>
                  <a:srgbClr val="C00000"/>
                </a:solidFill>
              </a:rPr>
              <a:t> 				</a:t>
            </a:r>
            <a:r>
              <a:rPr lang="en-CA" dirty="0" smtClean="0">
                <a:solidFill>
                  <a:schemeClr val="tx1"/>
                </a:solidFill>
              </a:rPr>
              <a:t>	</a:t>
            </a:r>
            <a:r>
              <a:rPr lang="en-CA" b="1" dirty="0" smtClean="0">
                <a:solidFill>
                  <a:schemeClr val="tx1"/>
                </a:solidFill>
              </a:rPr>
              <a:t>20</a:t>
            </a:r>
            <a:r>
              <a:rPr lang="en-CA" b="1" dirty="0">
                <a:solidFill>
                  <a:schemeClr val="tx1"/>
                </a:solidFill>
              </a:rPr>
              <a:t/>
            </a:r>
            <a:br>
              <a:rPr lang="en-CA" b="1" dirty="0">
                <a:solidFill>
                  <a:schemeClr val="tx1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2</a:t>
            </a:r>
            <a:r>
              <a:rPr lang="en-CA" b="1" baseline="30000" dirty="0">
                <a:solidFill>
                  <a:srgbClr val="C00000"/>
                </a:solidFill>
              </a:rPr>
              <a:t>nd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baseline="30000" dirty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schemeClr val="tx1"/>
                </a:solidFill>
              </a:rPr>
              <a:t> 					</a:t>
            </a:r>
            <a:r>
              <a:rPr lang="en-CA" b="1" dirty="0" smtClean="0">
                <a:solidFill>
                  <a:schemeClr val="tx1"/>
                </a:solidFill>
              </a:rPr>
              <a:t>	21</a:t>
            </a:r>
            <a:br>
              <a:rPr lang="en-CA" b="1" dirty="0" smtClean="0">
                <a:solidFill>
                  <a:schemeClr val="tx1"/>
                </a:solidFill>
              </a:rPr>
            </a:br>
            <a:r>
              <a:rPr lang="en-CA" b="1" dirty="0" smtClean="0">
                <a:solidFill>
                  <a:srgbClr val="C00000"/>
                </a:solidFill>
              </a:rPr>
              <a:t>3</a:t>
            </a:r>
            <a:r>
              <a:rPr lang="en-CA" b="1" baseline="30000" dirty="0" smtClean="0">
                <a:solidFill>
                  <a:srgbClr val="C00000"/>
                </a:solidFill>
              </a:rPr>
              <a:t>rd</a:t>
            </a:r>
            <a:r>
              <a:rPr lang="en-CA" b="1" dirty="0" smtClean="0">
                <a:solidFill>
                  <a:srgbClr val="C00000"/>
                </a:solidFill>
              </a:rPr>
              <a:t> </a:t>
            </a:r>
            <a:r>
              <a:rPr lang="en-CA" b="1" dirty="0" smtClean="0">
                <a:solidFill>
                  <a:prstClr val="black"/>
                </a:solidFill>
              </a:rPr>
              <a:t>  </a:t>
            </a:r>
            <a:r>
              <a:rPr lang="en-CA" b="1" dirty="0">
                <a:solidFill>
                  <a:prstClr val="black"/>
                </a:solidFill>
              </a:rPr>
              <a:t>					</a:t>
            </a:r>
            <a:r>
              <a:rPr lang="en-CA" b="1" dirty="0" smtClean="0">
                <a:solidFill>
                  <a:prstClr val="black"/>
                </a:solidFill>
              </a:rPr>
              <a:t>	22</a:t>
            </a:r>
            <a:r>
              <a:rPr lang="en-CA" b="1" dirty="0">
                <a:solidFill>
                  <a:prstClr val="black"/>
                </a:solidFill>
              </a:rPr>
              <a:t/>
            </a:r>
            <a:br>
              <a:rPr lang="en-CA" b="1" dirty="0">
                <a:solidFill>
                  <a:prstClr val="black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4</a:t>
            </a:r>
            <a:r>
              <a:rPr lang="en-CA" b="1" baseline="30000" dirty="0">
                <a:solidFill>
                  <a:srgbClr val="C00000"/>
                </a:solidFill>
              </a:rPr>
              <a:t>th</a:t>
            </a:r>
            <a:r>
              <a:rPr lang="en-CA" b="1" dirty="0">
                <a:solidFill>
                  <a:srgbClr val="0000FF"/>
                </a:solidFill>
              </a:rPr>
              <a:t>  					</a:t>
            </a:r>
            <a:r>
              <a:rPr lang="en-CA" b="1" dirty="0" smtClean="0">
                <a:solidFill>
                  <a:srgbClr val="0000FF"/>
                </a:solidFill>
              </a:rPr>
              <a:t>	</a:t>
            </a:r>
            <a:r>
              <a:rPr lang="en-CA" b="1" dirty="0" smtClean="0">
                <a:solidFill>
                  <a:prstClr val="black"/>
                </a:solidFill>
              </a:rPr>
              <a:t>23</a:t>
            </a:r>
            <a:r>
              <a:rPr lang="en-CA" b="1" dirty="0">
                <a:solidFill>
                  <a:prstClr val="black"/>
                </a:solidFill>
              </a:rPr>
              <a:t/>
            </a:r>
            <a:br>
              <a:rPr lang="en-CA" b="1" dirty="0">
                <a:solidFill>
                  <a:prstClr val="black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5</a:t>
            </a:r>
            <a:r>
              <a:rPr lang="en-CA" b="1" baseline="30000" dirty="0">
                <a:solidFill>
                  <a:srgbClr val="C00000"/>
                </a:solidFill>
              </a:rPr>
              <a:t>th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prstClr val="black"/>
                </a:solidFill>
              </a:rPr>
              <a:t> 					</a:t>
            </a:r>
            <a:r>
              <a:rPr lang="en-CA" b="1" dirty="0" smtClean="0">
                <a:solidFill>
                  <a:prstClr val="black"/>
                </a:solidFill>
              </a:rPr>
              <a:t>	24</a:t>
            </a:r>
            <a:r>
              <a:rPr lang="en-CA" b="1" dirty="0">
                <a:solidFill>
                  <a:prstClr val="black"/>
                </a:solidFill>
              </a:rPr>
              <a:t/>
            </a:r>
            <a:br>
              <a:rPr lang="en-CA" b="1" dirty="0">
                <a:solidFill>
                  <a:prstClr val="black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6</a:t>
            </a:r>
            <a:r>
              <a:rPr lang="en-CA" b="1" baseline="30000" dirty="0">
                <a:solidFill>
                  <a:srgbClr val="C00000"/>
                </a:solidFill>
              </a:rPr>
              <a:t>th</a:t>
            </a:r>
            <a:r>
              <a:rPr lang="en-CA" b="1" dirty="0">
                <a:solidFill>
                  <a:prstClr val="black"/>
                </a:solidFill>
              </a:rPr>
              <a:t>  					</a:t>
            </a:r>
            <a:r>
              <a:rPr lang="en-CA" b="1" dirty="0" smtClean="0">
                <a:solidFill>
                  <a:prstClr val="black"/>
                </a:solidFill>
              </a:rPr>
              <a:t>	25</a:t>
            </a:r>
            <a:r>
              <a:rPr lang="en-CA" b="1" dirty="0">
                <a:solidFill>
                  <a:prstClr val="black"/>
                </a:solidFill>
              </a:rPr>
              <a:t/>
            </a:r>
            <a:br>
              <a:rPr lang="en-CA" b="1" dirty="0">
                <a:solidFill>
                  <a:prstClr val="black"/>
                </a:solidFill>
              </a:rPr>
            </a:br>
            <a:r>
              <a:rPr lang="en-CA" b="1" u="sng" dirty="0">
                <a:solidFill>
                  <a:srgbClr val="0000FF"/>
                </a:solidFill>
              </a:rPr>
              <a:t>7</a:t>
            </a:r>
            <a:r>
              <a:rPr lang="en-CA" b="1" u="sng" baseline="30000" dirty="0">
                <a:solidFill>
                  <a:srgbClr val="0000FF"/>
                </a:solidFill>
              </a:rPr>
              <a:t>th</a:t>
            </a:r>
            <a:r>
              <a:rPr lang="en-CA" b="1" u="sng" dirty="0">
                <a:solidFill>
                  <a:srgbClr val="0000FF"/>
                </a:solidFill>
              </a:rPr>
              <a:t>  					</a:t>
            </a:r>
            <a:r>
              <a:rPr lang="en-CA" b="1" u="sng" dirty="0" smtClean="0">
                <a:solidFill>
                  <a:srgbClr val="0000FF"/>
                </a:solidFill>
              </a:rPr>
              <a:t>	26</a:t>
            </a:r>
            <a:endParaRPr lang="en-CA" u="sng" dirty="0">
              <a:solidFill>
                <a:srgbClr val="0000FF"/>
              </a:solidFill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1721340" y="2138855"/>
            <a:ext cx="1302589" cy="358597"/>
          </a:xfrm>
          <a:prstGeom prst="wedgeRoundRectCallout">
            <a:avLst>
              <a:gd name="adj1" fmla="val -10236"/>
              <a:gd name="adj2" fmla="val 41318"/>
              <a:gd name="adj3" fmla="val 16667"/>
            </a:avLst>
          </a:prstGeom>
          <a:solidFill>
            <a:srgbClr val="FFCC00"/>
          </a:solidFill>
          <a:ln w="57150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rgbClr val="7030A0"/>
                </a:solidFill>
              </a:rPr>
              <a:t>Month #</a:t>
            </a:r>
            <a:r>
              <a:rPr lang="en-CA" b="1" dirty="0" smtClean="0">
                <a:solidFill>
                  <a:srgbClr val="FF0000"/>
                </a:solidFill>
              </a:rPr>
              <a:t>4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20" name="Rounded Rectangular Callout 19"/>
          <p:cNvSpPr/>
          <p:nvPr/>
        </p:nvSpPr>
        <p:spPr>
          <a:xfrm>
            <a:off x="6975204" y="199398"/>
            <a:ext cx="1302589" cy="358597"/>
          </a:xfrm>
          <a:prstGeom prst="wedgeRoundRectCallout">
            <a:avLst>
              <a:gd name="adj1" fmla="val -110052"/>
              <a:gd name="adj2" fmla="val 201603"/>
              <a:gd name="adj3" fmla="val 16667"/>
            </a:avLst>
          </a:prstGeom>
          <a:solidFill>
            <a:srgbClr val="FFCC00"/>
          </a:solidFill>
          <a:ln w="57150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rgbClr val="7030A0"/>
                </a:solidFill>
              </a:rPr>
              <a:t>Month #</a:t>
            </a:r>
            <a:r>
              <a:rPr lang="en-CA" b="1" dirty="0" smtClean="0">
                <a:solidFill>
                  <a:srgbClr val="FF0000"/>
                </a:solidFill>
              </a:rPr>
              <a:t>4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7060676" y="1371600"/>
            <a:ext cx="4854804" cy="5244860"/>
          </a:xfrm>
          <a:prstGeom prst="wedgeRoundRectCallout">
            <a:avLst>
              <a:gd name="adj1" fmla="val -120134"/>
              <a:gd name="adj2" fmla="val 44903"/>
              <a:gd name="adj3" fmla="val 16667"/>
            </a:avLst>
          </a:prstGeom>
          <a:solidFill>
            <a:schemeClr val="tx1"/>
          </a:solidFill>
          <a:ln w="57150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en-CA" sz="4000" b="1" dirty="0" smtClean="0">
                <a:solidFill>
                  <a:srgbClr val="FFFF00"/>
                </a:solidFill>
              </a:rPr>
              <a:t>The 49</a:t>
            </a:r>
            <a:r>
              <a:rPr lang="en-CA" sz="4000" b="1" baseline="30000" dirty="0" smtClean="0">
                <a:solidFill>
                  <a:srgbClr val="FFFF00"/>
                </a:solidFill>
              </a:rPr>
              <a:t>th</a:t>
            </a:r>
            <a:r>
              <a:rPr lang="en-CA" sz="4000" b="1" dirty="0" smtClean="0">
                <a:solidFill>
                  <a:srgbClr val="FFFF00"/>
                </a:solidFill>
              </a:rPr>
              <a:t> cycle of the </a:t>
            </a:r>
            <a:r>
              <a:rPr lang="en-CA" sz="4000" b="1" dirty="0" smtClean="0">
                <a:solidFill>
                  <a:srgbClr val="FF0000"/>
                </a:solidFill>
              </a:rPr>
              <a:t>2</a:t>
            </a:r>
            <a:r>
              <a:rPr lang="en-CA" sz="4000" b="1" baseline="30000" dirty="0" smtClean="0">
                <a:solidFill>
                  <a:srgbClr val="FF0000"/>
                </a:solidFill>
              </a:rPr>
              <a:t>nd</a:t>
            </a:r>
            <a:r>
              <a:rPr lang="en-CA" sz="4000" b="1" dirty="0" smtClean="0">
                <a:solidFill>
                  <a:srgbClr val="FFFF00"/>
                </a:solidFill>
              </a:rPr>
              <a:t> Omer count; the 7</a:t>
            </a:r>
            <a:r>
              <a:rPr lang="en-CA" sz="4000" b="1" baseline="30000" dirty="0" smtClean="0">
                <a:solidFill>
                  <a:srgbClr val="FFFF00"/>
                </a:solidFill>
              </a:rPr>
              <a:t>th</a:t>
            </a:r>
            <a:r>
              <a:rPr lang="en-CA" sz="4000" b="1" dirty="0" smtClean="0">
                <a:solidFill>
                  <a:srgbClr val="FFFF00"/>
                </a:solidFill>
              </a:rPr>
              <a:t> completed week of the </a:t>
            </a:r>
            <a:r>
              <a:rPr lang="en-CA" sz="4000" b="1" dirty="0" smtClean="0">
                <a:solidFill>
                  <a:srgbClr val="7030A0"/>
                </a:solidFill>
                <a:effectLst>
                  <a:glow rad="127000">
                    <a:srgbClr val="4AFCFC"/>
                  </a:glow>
                </a:effectLst>
              </a:rPr>
              <a:t>FALSE OMER COUNT </a:t>
            </a:r>
            <a:r>
              <a:rPr lang="en-CA" sz="4000" b="1" dirty="0">
                <a:solidFill>
                  <a:srgbClr val="FFFF00"/>
                </a:solidFill>
              </a:rPr>
              <a:t>has</a:t>
            </a:r>
            <a:r>
              <a:rPr lang="en-CA" sz="4000" b="1" dirty="0" smtClean="0">
                <a:solidFill>
                  <a:srgbClr val="FFFF00"/>
                </a:solidFill>
              </a:rPr>
              <a:t> been accomplished!</a:t>
            </a:r>
            <a:br>
              <a:rPr lang="en-CA" sz="4000" b="1" dirty="0" smtClean="0">
                <a:solidFill>
                  <a:srgbClr val="FFFF00"/>
                </a:solidFill>
              </a:rPr>
            </a:br>
            <a:r>
              <a:rPr lang="en-CA" sz="4000" b="1" u="sng" dirty="0" smtClean="0">
                <a:solidFill>
                  <a:srgbClr val="4AFCFC"/>
                </a:solidFill>
              </a:rPr>
              <a:t>What is next</a:t>
            </a:r>
            <a:r>
              <a:rPr lang="en-CA" sz="4000" b="1" dirty="0" smtClean="0">
                <a:solidFill>
                  <a:srgbClr val="4AFCFC"/>
                </a:solidFill>
              </a:rPr>
              <a:t>?</a:t>
            </a:r>
            <a:endParaRPr lang="en-CA" sz="4000" b="1" dirty="0">
              <a:solidFill>
                <a:srgbClr val="4AFCFC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83212" y="635387"/>
            <a:ext cx="616227" cy="5987859"/>
          </a:xfrm>
          <a:prstGeom prst="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850" b="1" dirty="0" smtClean="0"/>
              <a:t>(29)</a:t>
            </a:r>
          </a:p>
          <a:p>
            <a:pPr algn="ctr"/>
            <a:r>
              <a:rPr lang="en-CA" sz="1850" b="1" dirty="0" smtClean="0"/>
              <a:t>(30)</a:t>
            </a:r>
          </a:p>
          <a:p>
            <a:pPr algn="ctr"/>
            <a:r>
              <a:rPr lang="en-CA" sz="1850" b="1" dirty="0" smtClean="0"/>
              <a:t>(31)</a:t>
            </a:r>
          </a:p>
          <a:p>
            <a:pPr algn="ctr"/>
            <a:r>
              <a:rPr lang="en-CA" sz="1850" b="1" dirty="0" smtClean="0"/>
              <a:t>(32)</a:t>
            </a:r>
          </a:p>
          <a:p>
            <a:pPr algn="ctr"/>
            <a:r>
              <a:rPr lang="en-CA" sz="1850" b="1" dirty="0" smtClean="0"/>
              <a:t>(33)</a:t>
            </a:r>
          </a:p>
          <a:p>
            <a:pPr algn="ctr"/>
            <a:r>
              <a:rPr lang="en-CA" sz="1850" b="1" dirty="0" smtClean="0"/>
              <a:t>(34)</a:t>
            </a:r>
          </a:p>
          <a:p>
            <a:pPr algn="ctr"/>
            <a:r>
              <a:rPr lang="en-CA" sz="1850" b="1" dirty="0" smtClean="0"/>
              <a:t>(35)</a:t>
            </a:r>
          </a:p>
          <a:p>
            <a:pPr algn="ctr"/>
            <a:r>
              <a:rPr lang="en-CA" sz="1850" b="1" dirty="0" smtClean="0"/>
              <a:t>(36)</a:t>
            </a:r>
          </a:p>
          <a:p>
            <a:pPr algn="ctr"/>
            <a:r>
              <a:rPr lang="en-CA" sz="1850" b="1" dirty="0" smtClean="0"/>
              <a:t>(37)</a:t>
            </a:r>
          </a:p>
          <a:p>
            <a:pPr algn="ctr"/>
            <a:r>
              <a:rPr lang="en-CA" sz="1850" b="1" dirty="0" smtClean="0"/>
              <a:t>(38)</a:t>
            </a:r>
          </a:p>
          <a:p>
            <a:pPr algn="ctr"/>
            <a:r>
              <a:rPr lang="en-CA" sz="1850" b="1" dirty="0" smtClean="0"/>
              <a:t>(39)</a:t>
            </a:r>
          </a:p>
          <a:p>
            <a:pPr algn="ctr"/>
            <a:r>
              <a:rPr lang="en-CA" sz="1850" b="1" dirty="0" smtClean="0"/>
              <a:t>(40)</a:t>
            </a:r>
          </a:p>
          <a:p>
            <a:pPr algn="ctr"/>
            <a:r>
              <a:rPr lang="en-CA" sz="1850" b="1" dirty="0" smtClean="0"/>
              <a:t>(41)</a:t>
            </a:r>
          </a:p>
          <a:p>
            <a:pPr algn="ctr"/>
            <a:r>
              <a:rPr lang="en-CA" sz="1850" b="1" dirty="0" smtClean="0"/>
              <a:t>(42)</a:t>
            </a:r>
          </a:p>
          <a:p>
            <a:pPr algn="ctr"/>
            <a:r>
              <a:rPr lang="en-CA" sz="1850" b="1" dirty="0" smtClean="0"/>
              <a:t>(43)</a:t>
            </a:r>
          </a:p>
          <a:p>
            <a:pPr algn="ctr"/>
            <a:r>
              <a:rPr lang="en-CA" sz="1850" b="1" dirty="0" smtClean="0"/>
              <a:t>(44)</a:t>
            </a:r>
          </a:p>
          <a:p>
            <a:pPr algn="ctr"/>
            <a:r>
              <a:rPr lang="en-CA" sz="1850" b="1" dirty="0" smtClean="0"/>
              <a:t>(45)</a:t>
            </a:r>
          </a:p>
          <a:p>
            <a:pPr algn="ctr"/>
            <a:r>
              <a:rPr lang="en-CA" sz="1850" b="1" dirty="0" smtClean="0"/>
              <a:t>(46)</a:t>
            </a:r>
          </a:p>
          <a:p>
            <a:pPr algn="ctr"/>
            <a:r>
              <a:rPr lang="en-CA" sz="1850" b="1" dirty="0" smtClean="0"/>
              <a:t>(47)</a:t>
            </a:r>
          </a:p>
          <a:p>
            <a:pPr algn="ctr"/>
            <a:r>
              <a:rPr lang="en-CA" sz="1850" b="1" dirty="0" smtClean="0"/>
              <a:t>(48)</a:t>
            </a:r>
          </a:p>
          <a:p>
            <a:pPr algn="ctr"/>
            <a:r>
              <a:rPr lang="en-CA" sz="1850" b="1" dirty="0" smtClean="0"/>
              <a:t>(</a:t>
            </a:r>
            <a:r>
              <a:rPr lang="en-CA" sz="1850" b="1" dirty="0" smtClean="0">
                <a:solidFill>
                  <a:srgbClr val="00FF00"/>
                </a:solidFill>
                <a:effectLst>
                  <a:glow rad="127000">
                    <a:schemeClr val="tx1">
                      <a:lumMod val="50000"/>
                      <a:lumOff val="50000"/>
                    </a:schemeClr>
                  </a:glow>
                </a:effectLst>
              </a:rPr>
              <a:t>49</a:t>
            </a:r>
            <a:r>
              <a:rPr lang="en-CA" sz="1850" b="1" dirty="0" smtClean="0"/>
              <a:t>)</a:t>
            </a:r>
            <a:endParaRPr lang="en-CA" sz="1850" b="1" dirty="0"/>
          </a:p>
        </p:txBody>
      </p:sp>
    </p:spTree>
    <p:extLst>
      <p:ext uri="{BB962C8B-B14F-4D97-AF65-F5344CB8AC3E}">
        <p14:creationId xmlns:p14="http://schemas.microsoft.com/office/powerpoint/2010/main" val="3721914847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5783" y="1854454"/>
            <a:ext cx="3293707" cy="482098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r>
              <a:rPr lang="en-CA" b="1" dirty="0">
                <a:solidFill>
                  <a:srgbClr val="C00000"/>
                </a:solidFill>
              </a:rPr>
              <a:t>5</a:t>
            </a:r>
            <a:r>
              <a:rPr lang="en-CA" b="1" baseline="30000" dirty="0">
                <a:solidFill>
                  <a:srgbClr val="C00000"/>
                </a:solidFill>
              </a:rPr>
              <a:t>th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schemeClr val="tx1"/>
                </a:solidFill>
              </a:rPr>
              <a:t> 						1</a:t>
            </a:r>
            <a:br>
              <a:rPr lang="en-CA" b="1" dirty="0">
                <a:solidFill>
                  <a:schemeClr val="tx1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6</a:t>
            </a:r>
            <a:r>
              <a:rPr lang="en-CA" b="1" baseline="30000" dirty="0">
                <a:solidFill>
                  <a:srgbClr val="C00000"/>
                </a:solidFill>
              </a:rPr>
              <a:t>th</a:t>
            </a:r>
            <a:r>
              <a:rPr lang="en-CA" b="1" dirty="0">
                <a:solidFill>
                  <a:schemeClr val="tx1"/>
                </a:solidFill>
              </a:rPr>
              <a:t>  						2</a:t>
            </a:r>
            <a:br>
              <a:rPr lang="en-CA" b="1" dirty="0">
                <a:solidFill>
                  <a:schemeClr val="tx1"/>
                </a:solidFill>
              </a:rPr>
            </a:br>
            <a:r>
              <a:rPr lang="en-CA" b="1" u="sng" dirty="0">
                <a:solidFill>
                  <a:srgbClr val="0000FF"/>
                </a:solidFill>
              </a:rPr>
              <a:t>7</a:t>
            </a:r>
            <a:r>
              <a:rPr lang="en-CA" b="1" u="sng" baseline="30000" dirty="0">
                <a:solidFill>
                  <a:srgbClr val="0000FF"/>
                </a:solidFill>
              </a:rPr>
              <a:t>th</a:t>
            </a:r>
            <a:r>
              <a:rPr lang="en-CA" b="1" u="sng" dirty="0">
                <a:solidFill>
                  <a:srgbClr val="0000FF"/>
                </a:solidFill>
              </a:rPr>
              <a:t>  						3</a:t>
            </a:r>
            <a:br>
              <a:rPr lang="en-CA" b="1" u="sng" dirty="0">
                <a:solidFill>
                  <a:srgbClr val="0000FF"/>
                </a:solidFill>
              </a:rPr>
            </a:br>
            <a:r>
              <a:rPr lang="en-CA" sz="2000" b="1" dirty="0">
                <a:solidFill>
                  <a:srgbClr val="C00000"/>
                </a:solidFill>
              </a:rPr>
              <a:t>1</a:t>
            </a:r>
            <a:r>
              <a:rPr lang="en-CA" sz="2000" b="1" baseline="30000" dirty="0">
                <a:solidFill>
                  <a:srgbClr val="C00000"/>
                </a:solidFill>
              </a:rPr>
              <a:t>st</a:t>
            </a:r>
            <a:r>
              <a:rPr lang="en-CA" sz="2000" b="1" dirty="0">
                <a:solidFill>
                  <a:srgbClr val="C00000"/>
                </a:solidFill>
              </a:rPr>
              <a:t> </a:t>
            </a:r>
            <a:r>
              <a:rPr lang="en-CA" sz="2000" b="1" baseline="30000" dirty="0">
                <a:solidFill>
                  <a:srgbClr val="C00000"/>
                </a:solidFill>
              </a:rPr>
              <a:t>	</a:t>
            </a:r>
            <a:r>
              <a:rPr lang="en-CA" sz="2000" b="1" dirty="0">
                <a:solidFill>
                  <a:srgbClr val="C00000"/>
                </a:solidFill>
              </a:rPr>
              <a:t> 					</a:t>
            </a:r>
            <a:r>
              <a:rPr lang="en-CA" b="1" dirty="0">
                <a:solidFill>
                  <a:schemeClr val="tx1"/>
                </a:solidFill>
              </a:rPr>
              <a:t>4</a:t>
            </a:r>
            <a:r>
              <a:rPr lang="en-CA" sz="2000" b="1" dirty="0">
                <a:solidFill>
                  <a:schemeClr val="tx1"/>
                </a:solidFill>
              </a:rPr>
              <a:t>     </a:t>
            </a:r>
            <a:r>
              <a:rPr lang="en-CA" b="1" dirty="0">
                <a:solidFill>
                  <a:schemeClr val="tx1"/>
                </a:solidFill>
              </a:rPr>
              <a:t/>
            </a:r>
            <a:br>
              <a:rPr lang="en-CA" b="1" dirty="0">
                <a:solidFill>
                  <a:schemeClr val="tx1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2</a:t>
            </a:r>
            <a:r>
              <a:rPr lang="en-CA" b="1" baseline="30000" dirty="0">
                <a:solidFill>
                  <a:srgbClr val="C00000"/>
                </a:solidFill>
              </a:rPr>
              <a:t>nd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baseline="30000" dirty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schemeClr val="tx1"/>
                </a:solidFill>
              </a:rPr>
              <a:t> 						5</a:t>
            </a:r>
            <a:br>
              <a:rPr lang="en-CA" b="1" dirty="0">
                <a:solidFill>
                  <a:schemeClr val="tx1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3</a:t>
            </a:r>
            <a:r>
              <a:rPr lang="en-CA" b="1" baseline="30000" dirty="0">
                <a:solidFill>
                  <a:srgbClr val="C00000"/>
                </a:solidFill>
              </a:rPr>
              <a:t>rd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schemeClr val="tx1"/>
                </a:solidFill>
              </a:rPr>
              <a:t>  						6</a:t>
            </a:r>
            <a:br>
              <a:rPr lang="en-CA" b="1" dirty="0">
                <a:solidFill>
                  <a:schemeClr val="tx1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4</a:t>
            </a:r>
            <a:r>
              <a:rPr lang="en-CA" b="1" baseline="30000" dirty="0">
                <a:solidFill>
                  <a:srgbClr val="C00000"/>
                </a:solidFill>
              </a:rPr>
              <a:t>th</a:t>
            </a:r>
            <a:r>
              <a:rPr lang="en-CA" b="1" dirty="0">
                <a:solidFill>
                  <a:srgbClr val="0000FF"/>
                </a:solidFill>
              </a:rPr>
              <a:t>  						</a:t>
            </a:r>
            <a:r>
              <a:rPr lang="en-CA" b="1" dirty="0">
                <a:solidFill>
                  <a:schemeClr val="tx1"/>
                </a:solidFill>
              </a:rPr>
              <a:t>7</a:t>
            </a:r>
            <a:br>
              <a:rPr lang="en-CA" b="1" dirty="0">
                <a:solidFill>
                  <a:schemeClr val="tx1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5</a:t>
            </a:r>
            <a:r>
              <a:rPr lang="en-CA" b="1" baseline="30000" dirty="0">
                <a:solidFill>
                  <a:srgbClr val="C00000"/>
                </a:solidFill>
              </a:rPr>
              <a:t>th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schemeClr val="tx1"/>
                </a:solidFill>
              </a:rPr>
              <a:t> 						8</a:t>
            </a:r>
            <a:br>
              <a:rPr lang="en-CA" b="1" dirty="0">
                <a:solidFill>
                  <a:schemeClr val="tx1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6</a:t>
            </a:r>
            <a:r>
              <a:rPr lang="en-CA" b="1" baseline="30000" dirty="0">
                <a:solidFill>
                  <a:srgbClr val="C00000"/>
                </a:solidFill>
              </a:rPr>
              <a:t>th</a:t>
            </a:r>
            <a:r>
              <a:rPr lang="en-CA" b="1" dirty="0">
                <a:solidFill>
                  <a:schemeClr val="tx1"/>
                </a:solidFill>
              </a:rPr>
              <a:t>  						9</a:t>
            </a:r>
            <a:br>
              <a:rPr lang="en-CA" b="1" dirty="0">
                <a:solidFill>
                  <a:schemeClr val="tx1"/>
                </a:solidFill>
              </a:rPr>
            </a:br>
            <a:r>
              <a:rPr lang="en-CA" b="1" u="sng" dirty="0">
                <a:solidFill>
                  <a:srgbClr val="0000FF"/>
                </a:solidFill>
              </a:rPr>
              <a:t>7</a:t>
            </a:r>
            <a:r>
              <a:rPr lang="en-CA" b="1" u="sng" baseline="30000" dirty="0">
                <a:solidFill>
                  <a:srgbClr val="0000FF"/>
                </a:solidFill>
              </a:rPr>
              <a:t>th</a:t>
            </a:r>
            <a:r>
              <a:rPr lang="en-CA" b="1" u="sng" dirty="0">
                <a:solidFill>
                  <a:srgbClr val="0000FF"/>
                </a:solidFill>
              </a:rPr>
              <a:t> 						10</a:t>
            </a:r>
            <a:r>
              <a:rPr lang="en-CA" sz="2000" b="1" dirty="0">
                <a:solidFill>
                  <a:srgbClr val="C00000"/>
                </a:solidFill>
              </a:rPr>
              <a:t> 1</a:t>
            </a:r>
            <a:r>
              <a:rPr lang="en-CA" sz="2000" b="1" baseline="30000" dirty="0">
                <a:solidFill>
                  <a:srgbClr val="C00000"/>
                </a:solidFill>
              </a:rPr>
              <a:t>st</a:t>
            </a:r>
            <a:r>
              <a:rPr lang="en-CA" sz="2000" b="1" dirty="0">
                <a:solidFill>
                  <a:srgbClr val="C00000"/>
                </a:solidFill>
              </a:rPr>
              <a:t> </a:t>
            </a:r>
            <a:r>
              <a:rPr lang="en-CA" sz="2000" b="1" baseline="30000" dirty="0">
                <a:solidFill>
                  <a:srgbClr val="C00000"/>
                </a:solidFill>
              </a:rPr>
              <a:t>	</a:t>
            </a:r>
            <a:r>
              <a:rPr lang="en-CA" sz="2000" b="1" dirty="0">
                <a:solidFill>
                  <a:srgbClr val="C00000"/>
                </a:solidFill>
              </a:rPr>
              <a:t> 					</a:t>
            </a:r>
            <a:r>
              <a:rPr lang="en-CA" b="1" dirty="0">
                <a:solidFill>
                  <a:schemeClr val="tx1"/>
                </a:solidFill>
              </a:rPr>
              <a:t>11</a:t>
            </a:r>
            <a:br>
              <a:rPr lang="en-CA" b="1" dirty="0">
                <a:solidFill>
                  <a:schemeClr val="tx1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2</a:t>
            </a:r>
            <a:r>
              <a:rPr lang="en-CA" b="1" baseline="30000" dirty="0">
                <a:solidFill>
                  <a:srgbClr val="C00000"/>
                </a:solidFill>
              </a:rPr>
              <a:t>nd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baseline="30000" dirty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schemeClr val="tx1"/>
                </a:solidFill>
              </a:rPr>
              <a:t> 						12</a:t>
            </a:r>
            <a:br>
              <a:rPr lang="en-CA" b="1" dirty="0">
                <a:solidFill>
                  <a:schemeClr val="tx1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3</a:t>
            </a:r>
            <a:r>
              <a:rPr lang="en-CA" b="1" baseline="30000" dirty="0">
                <a:solidFill>
                  <a:srgbClr val="C00000"/>
                </a:solidFill>
              </a:rPr>
              <a:t>rd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prstClr val="black"/>
                </a:solidFill>
              </a:rPr>
              <a:t>  						13</a:t>
            </a:r>
            <a:br>
              <a:rPr lang="en-CA" b="1" dirty="0">
                <a:solidFill>
                  <a:prstClr val="black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4</a:t>
            </a:r>
            <a:r>
              <a:rPr lang="en-CA" b="1" baseline="30000" dirty="0">
                <a:solidFill>
                  <a:srgbClr val="C00000"/>
                </a:solidFill>
              </a:rPr>
              <a:t>th</a:t>
            </a:r>
            <a:r>
              <a:rPr lang="en-CA" b="1" dirty="0">
                <a:solidFill>
                  <a:srgbClr val="0000FF"/>
                </a:solidFill>
              </a:rPr>
              <a:t>  						</a:t>
            </a:r>
            <a:r>
              <a:rPr lang="en-CA" b="1" dirty="0">
                <a:solidFill>
                  <a:prstClr val="black"/>
                </a:solidFill>
              </a:rPr>
              <a:t>14</a:t>
            </a:r>
            <a:br>
              <a:rPr lang="en-CA" b="1" dirty="0">
                <a:solidFill>
                  <a:prstClr val="black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5</a:t>
            </a:r>
            <a:r>
              <a:rPr lang="en-CA" b="1" baseline="30000" dirty="0">
                <a:solidFill>
                  <a:srgbClr val="C00000"/>
                </a:solidFill>
              </a:rPr>
              <a:t>th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prstClr val="black"/>
                </a:solidFill>
              </a:rPr>
              <a:t> 						15</a:t>
            </a:r>
            <a:br>
              <a:rPr lang="en-CA" b="1" dirty="0">
                <a:solidFill>
                  <a:prstClr val="black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6</a:t>
            </a:r>
            <a:r>
              <a:rPr lang="en-CA" b="1" baseline="30000" dirty="0">
                <a:solidFill>
                  <a:srgbClr val="C00000"/>
                </a:solidFill>
              </a:rPr>
              <a:t>th</a:t>
            </a:r>
            <a:r>
              <a:rPr lang="en-CA" b="1" dirty="0">
                <a:solidFill>
                  <a:prstClr val="black"/>
                </a:solidFill>
              </a:rPr>
              <a:t>  						16</a:t>
            </a:r>
            <a:br>
              <a:rPr lang="en-CA" b="1" dirty="0">
                <a:solidFill>
                  <a:prstClr val="black"/>
                </a:solidFill>
              </a:rPr>
            </a:br>
            <a:r>
              <a:rPr lang="en-CA" b="1" u="sng" dirty="0">
                <a:solidFill>
                  <a:srgbClr val="0000FF"/>
                </a:solidFill>
              </a:rPr>
              <a:t>7</a:t>
            </a:r>
            <a:r>
              <a:rPr lang="en-CA" b="1" u="sng" baseline="30000" dirty="0">
                <a:solidFill>
                  <a:srgbClr val="0000FF"/>
                </a:solidFill>
              </a:rPr>
              <a:t>th</a:t>
            </a:r>
            <a:r>
              <a:rPr lang="en-CA" b="1" u="sng" dirty="0">
                <a:solidFill>
                  <a:srgbClr val="0000FF"/>
                </a:solidFill>
              </a:rPr>
              <a:t>  						17</a:t>
            </a:r>
            <a:endParaRPr lang="en-CA" u="sng" dirty="0">
              <a:solidFill>
                <a:srgbClr val="0000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3184" y="93301"/>
            <a:ext cx="1548880" cy="4012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Cycles/ Week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27176" y="102632"/>
            <a:ext cx="1598645" cy="41987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Cycles/ Month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40686" y="680503"/>
            <a:ext cx="755314" cy="1173951"/>
          </a:xfrm>
          <a:prstGeom prst="rect">
            <a:avLst/>
          </a:prstGeom>
          <a:solidFill>
            <a:srgbClr val="FFCC00"/>
          </a:solidFill>
          <a:ln w="1905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chemeClr val="bg1"/>
                </a:solidFill>
              </a:rPr>
              <a:t>117</a:t>
            </a:r>
          </a:p>
          <a:p>
            <a:pPr algn="ctr"/>
            <a:r>
              <a:rPr lang="en-CA" b="1" dirty="0" smtClean="0">
                <a:solidFill>
                  <a:schemeClr val="bg1"/>
                </a:solidFill>
              </a:rPr>
              <a:t>118</a:t>
            </a:r>
          </a:p>
          <a:p>
            <a:pPr algn="ctr"/>
            <a:r>
              <a:rPr lang="en-CA" b="1" dirty="0" smtClean="0">
                <a:solidFill>
                  <a:schemeClr val="bg1"/>
                </a:solidFill>
              </a:rPr>
              <a:t>119</a:t>
            </a:r>
          </a:p>
          <a:p>
            <a:pPr algn="ctr"/>
            <a:r>
              <a:rPr lang="en-CA" b="1" dirty="0" smtClean="0">
                <a:solidFill>
                  <a:schemeClr val="bg1"/>
                </a:solidFill>
              </a:rPr>
              <a:t>120</a:t>
            </a:r>
          </a:p>
        </p:txBody>
      </p:sp>
      <p:sp>
        <p:nvSpPr>
          <p:cNvPr id="6" name="Rectangle 5"/>
          <p:cNvSpPr/>
          <p:nvPr/>
        </p:nvSpPr>
        <p:spPr>
          <a:xfrm>
            <a:off x="4878716" y="137869"/>
            <a:ext cx="1433804" cy="419878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Cycles/ Year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40686" y="1854454"/>
            <a:ext cx="755314" cy="4820983"/>
          </a:xfrm>
          <a:prstGeom prst="rect">
            <a:avLst/>
          </a:prstGeom>
          <a:solidFill>
            <a:srgbClr val="92D050"/>
          </a:solidFill>
          <a:ln w="1905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CA" b="1" dirty="0">
                <a:solidFill>
                  <a:prstClr val="white"/>
                </a:solidFill>
              </a:rPr>
              <a:t>121</a:t>
            </a:r>
          </a:p>
          <a:p>
            <a:pPr lvl="0" algn="ctr"/>
            <a:r>
              <a:rPr lang="en-CA" b="1" dirty="0">
                <a:solidFill>
                  <a:prstClr val="white"/>
                </a:solidFill>
              </a:rPr>
              <a:t>122</a:t>
            </a:r>
          </a:p>
          <a:p>
            <a:pPr lvl="0" algn="ctr"/>
            <a:r>
              <a:rPr lang="en-CA" b="1" dirty="0">
                <a:solidFill>
                  <a:srgbClr val="0000FF"/>
                </a:solidFill>
              </a:rPr>
              <a:t>123</a:t>
            </a:r>
          </a:p>
          <a:p>
            <a:pPr lvl="0" algn="ctr"/>
            <a:r>
              <a:rPr lang="en-CA" b="1" dirty="0">
                <a:solidFill>
                  <a:prstClr val="white"/>
                </a:solidFill>
              </a:rPr>
              <a:t>124</a:t>
            </a:r>
          </a:p>
          <a:p>
            <a:pPr lvl="0" algn="ctr"/>
            <a:r>
              <a:rPr lang="en-CA" b="1" dirty="0">
                <a:solidFill>
                  <a:prstClr val="white"/>
                </a:solidFill>
              </a:rPr>
              <a:t>125</a:t>
            </a:r>
          </a:p>
          <a:p>
            <a:pPr lvl="0" algn="ctr"/>
            <a:r>
              <a:rPr lang="en-CA" b="1" dirty="0">
                <a:solidFill>
                  <a:prstClr val="white"/>
                </a:solidFill>
              </a:rPr>
              <a:t>126</a:t>
            </a:r>
          </a:p>
          <a:p>
            <a:pPr lvl="0" algn="ctr"/>
            <a:r>
              <a:rPr lang="en-CA" b="1" dirty="0">
                <a:solidFill>
                  <a:prstClr val="white"/>
                </a:solidFill>
              </a:rPr>
              <a:t>127</a:t>
            </a:r>
          </a:p>
          <a:p>
            <a:pPr lvl="0" algn="ctr"/>
            <a:r>
              <a:rPr lang="en-CA" b="1" dirty="0">
                <a:solidFill>
                  <a:prstClr val="white"/>
                </a:solidFill>
              </a:rPr>
              <a:t>128</a:t>
            </a:r>
          </a:p>
          <a:p>
            <a:pPr lvl="0" algn="ctr"/>
            <a:r>
              <a:rPr lang="en-CA" b="1" dirty="0">
                <a:solidFill>
                  <a:prstClr val="white"/>
                </a:solidFill>
              </a:rPr>
              <a:t>129</a:t>
            </a:r>
          </a:p>
          <a:p>
            <a:pPr lvl="0" algn="ctr"/>
            <a:r>
              <a:rPr lang="en-CA" b="1" dirty="0">
                <a:solidFill>
                  <a:srgbClr val="0000FF"/>
                </a:solidFill>
              </a:rPr>
              <a:t>130</a:t>
            </a:r>
          </a:p>
          <a:p>
            <a:pPr lvl="0" algn="ctr"/>
            <a:r>
              <a:rPr lang="en-CA" b="1" dirty="0">
                <a:solidFill>
                  <a:prstClr val="white"/>
                </a:solidFill>
              </a:rPr>
              <a:t>131</a:t>
            </a:r>
          </a:p>
          <a:p>
            <a:pPr lvl="0" algn="ctr"/>
            <a:r>
              <a:rPr lang="en-CA" b="1" dirty="0">
                <a:solidFill>
                  <a:prstClr val="white"/>
                </a:solidFill>
              </a:rPr>
              <a:t>132</a:t>
            </a:r>
          </a:p>
          <a:p>
            <a:pPr lvl="0" algn="ctr"/>
            <a:r>
              <a:rPr lang="en-CA" b="1" dirty="0">
                <a:solidFill>
                  <a:prstClr val="white"/>
                </a:solidFill>
              </a:rPr>
              <a:t>133</a:t>
            </a:r>
          </a:p>
          <a:p>
            <a:pPr lvl="0" algn="ctr"/>
            <a:r>
              <a:rPr lang="en-CA" b="1" dirty="0">
                <a:solidFill>
                  <a:prstClr val="white"/>
                </a:solidFill>
              </a:rPr>
              <a:t>134</a:t>
            </a:r>
          </a:p>
          <a:p>
            <a:pPr lvl="0" algn="ctr"/>
            <a:r>
              <a:rPr lang="en-CA" b="1" dirty="0">
                <a:solidFill>
                  <a:prstClr val="white"/>
                </a:solidFill>
              </a:rPr>
              <a:t>135</a:t>
            </a:r>
          </a:p>
          <a:p>
            <a:pPr lvl="0" algn="ctr"/>
            <a:r>
              <a:rPr lang="en-CA" b="1" dirty="0">
                <a:solidFill>
                  <a:prstClr val="white"/>
                </a:solidFill>
              </a:rPr>
              <a:t>136</a:t>
            </a:r>
          </a:p>
          <a:p>
            <a:pPr lvl="0" algn="ctr"/>
            <a:r>
              <a:rPr lang="en-CA" b="1" dirty="0">
                <a:solidFill>
                  <a:srgbClr val="0000FF"/>
                </a:solidFill>
              </a:rPr>
              <a:t>137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1359399" y="6492875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27</a:t>
            </a:fld>
            <a:endParaRPr lang="en-US" dirty="0"/>
          </a:p>
        </p:txBody>
      </p:sp>
      <p:sp>
        <p:nvSpPr>
          <p:cNvPr id="15" name="Rounded Rectangular Callout 14"/>
          <p:cNvSpPr/>
          <p:nvPr/>
        </p:nvSpPr>
        <p:spPr>
          <a:xfrm>
            <a:off x="4015737" y="3500438"/>
            <a:ext cx="1302589" cy="358635"/>
          </a:xfrm>
          <a:prstGeom prst="wedgeRoundRectCallout">
            <a:avLst>
              <a:gd name="adj1" fmla="val 45523"/>
              <a:gd name="adj2" fmla="val 125782"/>
              <a:gd name="adj3" fmla="val 16667"/>
            </a:avLst>
          </a:prstGeom>
          <a:solidFill>
            <a:srgbClr val="92D050"/>
          </a:solidFill>
          <a:ln w="57150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rgbClr val="7030A0"/>
                </a:solidFill>
              </a:rPr>
              <a:t>Month #</a:t>
            </a:r>
            <a:r>
              <a:rPr lang="en-CA" b="1" dirty="0" smtClean="0">
                <a:solidFill>
                  <a:srgbClr val="FF0000"/>
                </a:solidFill>
              </a:rPr>
              <a:t>5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25783" y="675144"/>
            <a:ext cx="3293707" cy="114200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CA" sz="2000" b="1" dirty="0">
                <a:solidFill>
                  <a:srgbClr val="C00000"/>
                </a:solidFill>
                <a:effectLst>
                  <a:glow rad="127000">
                    <a:srgbClr val="4AFCFC"/>
                  </a:glow>
                </a:effectLst>
              </a:rPr>
              <a:t>1</a:t>
            </a:r>
            <a:r>
              <a:rPr lang="en-CA" sz="2000" b="1" baseline="30000" dirty="0">
                <a:solidFill>
                  <a:srgbClr val="C00000"/>
                </a:solidFill>
                <a:effectLst>
                  <a:glow rad="127000">
                    <a:srgbClr val="4AFCFC"/>
                  </a:glow>
                </a:effectLst>
              </a:rPr>
              <a:t>st</a:t>
            </a:r>
            <a:r>
              <a:rPr lang="en-CA" sz="2000" b="1" dirty="0">
                <a:solidFill>
                  <a:srgbClr val="C00000"/>
                </a:solidFill>
              </a:rPr>
              <a:t> </a:t>
            </a:r>
            <a:r>
              <a:rPr lang="en-CA" sz="2000" b="1" baseline="30000" dirty="0">
                <a:solidFill>
                  <a:srgbClr val="C00000"/>
                </a:solidFill>
              </a:rPr>
              <a:t>	</a:t>
            </a:r>
            <a:r>
              <a:rPr lang="en-CA" sz="2000" b="1" dirty="0">
                <a:solidFill>
                  <a:srgbClr val="C00000"/>
                </a:solidFill>
              </a:rPr>
              <a:t> 					</a:t>
            </a:r>
            <a:r>
              <a:rPr lang="en-CA" b="1" dirty="0" smtClean="0">
                <a:solidFill>
                  <a:schemeClr val="tx1"/>
                </a:solidFill>
                <a:effectLst>
                  <a:glow rad="127000">
                    <a:srgbClr val="00FF00"/>
                  </a:glow>
                </a:effectLst>
              </a:rPr>
              <a:t>27</a:t>
            </a:r>
            <a:r>
              <a:rPr lang="en-CA" b="1" dirty="0">
                <a:solidFill>
                  <a:schemeClr val="tx1"/>
                </a:solidFill>
              </a:rPr>
              <a:t/>
            </a:r>
            <a:br>
              <a:rPr lang="en-CA" b="1" dirty="0">
                <a:solidFill>
                  <a:schemeClr val="tx1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2</a:t>
            </a:r>
            <a:r>
              <a:rPr lang="en-CA" b="1" baseline="30000" dirty="0">
                <a:solidFill>
                  <a:srgbClr val="C00000"/>
                </a:solidFill>
              </a:rPr>
              <a:t>nd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baseline="30000" dirty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schemeClr val="tx1"/>
                </a:solidFill>
              </a:rPr>
              <a:t> 						</a:t>
            </a:r>
            <a:r>
              <a:rPr lang="en-CA" b="1" dirty="0" smtClean="0">
                <a:solidFill>
                  <a:schemeClr val="tx1"/>
                </a:solidFill>
              </a:rPr>
              <a:t>28</a:t>
            </a:r>
            <a:r>
              <a:rPr lang="en-CA" b="1" dirty="0">
                <a:solidFill>
                  <a:schemeClr val="tx1"/>
                </a:solidFill>
              </a:rPr>
              <a:t/>
            </a:r>
            <a:br>
              <a:rPr lang="en-CA" b="1" dirty="0">
                <a:solidFill>
                  <a:schemeClr val="tx1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3</a:t>
            </a:r>
            <a:r>
              <a:rPr lang="en-CA" b="1" baseline="30000" dirty="0">
                <a:solidFill>
                  <a:srgbClr val="C00000"/>
                </a:solidFill>
              </a:rPr>
              <a:t>rd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schemeClr val="tx1"/>
                </a:solidFill>
              </a:rPr>
              <a:t>  						</a:t>
            </a:r>
            <a:r>
              <a:rPr lang="en-CA" b="1" dirty="0" smtClean="0">
                <a:solidFill>
                  <a:schemeClr val="tx1"/>
                </a:solidFill>
              </a:rPr>
              <a:t>29</a:t>
            </a:r>
            <a:r>
              <a:rPr lang="en-CA" b="1" dirty="0">
                <a:solidFill>
                  <a:schemeClr val="tx1"/>
                </a:solidFill>
              </a:rPr>
              <a:t/>
            </a:r>
            <a:br>
              <a:rPr lang="en-CA" b="1" dirty="0">
                <a:solidFill>
                  <a:schemeClr val="tx1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4</a:t>
            </a:r>
            <a:r>
              <a:rPr lang="en-CA" b="1" baseline="30000" dirty="0">
                <a:solidFill>
                  <a:srgbClr val="C00000"/>
                </a:solidFill>
              </a:rPr>
              <a:t>th</a:t>
            </a:r>
            <a:r>
              <a:rPr lang="en-CA" b="1" dirty="0">
                <a:solidFill>
                  <a:srgbClr val="0000FF"/>
                </a:solidFill>
              </a:rPr>
              <a:t>  						</a:t>
            </a:r>
            <a:r>
              <a:rPr lang="en-CA" b="1" dirty="0" smtClean="0">
                <a:solidFill>
                  <a:schemeClr val="tx1"/>
                </a:solidFill>
              </a:rPr>
              <a:t>30</a:t>
            </a:r>
            <a:endParaRPr lang="en-CA" u="sng" dirty="0">
              <a:solidFill>
                <a:srgbClr val="0000FF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1721339" y="4332665"/>
            <a:ext cx="1302589" cy="358597"/>
          </a:xfrm>
          <a:prstGeom prst="wedgeRoundRectCallout">
            <a:avLst>
              <a:gd name="adj1" fmla="val -10236"/>
              <a:gd name="adj2" fmla="val 41318"/>
              <a:gd name="adj3" fmla="val 16667"/>
            </a:avLst>
          </a:prstGeom>
          <a:solidFill>
            <a:srgbClr val="92D050"/>
          </a:solidFill>
          <a:ln w="57150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rgbClr val="7030A0"/>
                </a:solidFill>
              </a:rPr>
              <a:t>Month #</a:t>
            </a:r>
            <a:r>
              <a:rPr lang="en-CA" b="1" dirty="0" smtClean="0">
                <a:solidFill>
                  <a:srgbClr val="FF0000"/>
                </a:solidFill>
              </a:rPr>
              <a:t>5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1721340" y="675144"/>
            <a:ext cx="1302589" cy="358597"/>
          </a:xfrm>
          <a:prstGeom prst="wedgeRoundRectCallout">
            <a:avLst>
              <a:gd name="adj1" fmla="val -10236"/>
              <a:gd name="adj2" fmla="val 41318"/>
              <a:gd name="adj3" fmla="val 16667"/>
            </a:avLst>
          </a:prstGeom>
          <a:solidFill>
            <a:srgbClr val="FFCC00"/>
          </a:solidFill>
          <a:ln w="57150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rgbClr val="7030A0"/>
                </a:solidFill>
              </a:rPr>
              <a:t>Month #</a:t>
            </a:r>
            <a:r>
              <a:rPr lang="en-CA" b="1" dirty="0" smtClean="0">
                <a:solidFill>
                  <a:srgbClr val="FF0000"/>
                </a:solidFill>
              </a:rPr>
              <a:t>4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20" name="Rounded Rectangular Callout 19"/>
          <p:cNvSpPr/>
          <p:nvPr/>
        </p:nvSpPr>
        <p:spPr>
          <a:xfrm>
            <a:off x="4015738" y="668925"/>
            <a:ext cx="1302589" cy="358597"/>
          </a:xfrm>
          <a:prstGeom prst="wedgeRoundRectCallout">
            <a:avLst>
              <a:gd name="adj1" fmla="val 44075"/>
              <a:gd name="adj2" fmla="val 94236"/>
              <a:gd name="adj3" fmla="val 16667"/>
            </a:avLst>
          </a:prstGeom>
          <a:solidFill>
            <a:srgbClr val="FFCC00"/>
          </a:solidFill>
          <a:ln w="57150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rgbClr val="7030A0"/>
                </a:solidFill>
              </a:rPr>
              <a:t>Month #</a:t>
            </a:r>
            <a:r>
              <a:rPr lang="en-CA" b="1" dirty="0" smtClean="0">
                <a:solidFill>
                  <a:srgbClr val="FF0000"/>
                </a:solidFill>
              </a:rPr>
              <a:t>4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015738" y="1527891"/>
            <a:ext cx="1324948" cy="307910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4 x 30 =</a:t>
            </a:r>
            <a:endParaRPr lang="en-CA" dirty="0"/>
          </a:p>
        </p:txBody>
      </p:sp>
      <p:sp>
        <p:nvSpPr>
          <p:cNvPr id="8" name="Rectangle 7"/>
          <p:cNvSpPr/>
          <p:nvPr/>
        </p:nvSpPr>
        <p:spPr>
          <a:xfrm>
            <a:off x="669221" y="656290"/>
            <a:ext cx="556262" cy="324097"/>
          </a:xfrm>
          <a:prstGeom prst="rect">
            <a:avLst/>
          </a:prstGeom>
          <a:noFill/>
          <a:ln w="57150">
            <a:solidFill>
              <a:srgbClr val="00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026" name="Picture 2" descr="http://1.bp.blogspot.com/_2Zp4lcXScXY/TCq2kTjPg-I/AAAAAAAABJc/GYHqNjdczfE/s1600/moses+cal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6606" y="2889650"/>
            <a:ext cx="5888536" cy="360322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ular Callout 10"/>
          <p:cNvSpPr/>
          <p:nvPr/>
        </p:nvSpPr>
        <p:spPr>
          <a:xfrm>
            <a:off x="6424246" y="56274"/>
            <a:ext cx="5640753" cy="2943233"/>
          </a:xfrm>
          <a:prstGeom prst="wedgeRoundRectCallout">
            <a:avLst>
              <a:gd name="adj1" fmla="val -26595"/>
              <a:gd name="adj2" fmla="val 68960"/>
              <a:gd name="adj3" fmla="val 1666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CA" sz="2600" b="1" u="sng" dirty="0" smtClean="0">
                <a:solidFill>
                  <a:srgbClr val="00FF00"/>
                </a:solidFill>
              </a:rPr>
              <a:t>The erroneousl</a:t>
            </a:r>
            <a:r>
              <a:rPr lang="en-CA" sz="2600" b="1" dirty="0" smtClean="0">
                <a:solidFill>
                  <a:srgbClr val="00FF00"/>
                </a:solidFill>
              </a:rPr>
              <a:t>y </a:t>
            </a:r>
            <a:r>
              <a:rPr lang="en-CA" sz="2600" b="1" u="sng" dirty="0" smtClean="0">
                <a:solidFill>
                  <a:srgbClr val="00FF00"/>
                </a:solidFill>
              </a:rPr>
              <a:t>extended</a:t>
            </a:r>
            <a:r>
              <a:rPr lang="en-CA" sz="2600" b="1" dirty="0" smtClean="0">
                <a:solidFill>
                  <a:srgbClr val="FFFF00"/>
                </a:solidFill>
              </a:rPr>
              <a:t> </a:t>
            </a:r>
            <a:r>
              <a:rPr lang="en-CA" sz="2600" dirty="0" smtClean="0">
                <a:solidFill>
                  <a:srgbClr val="FFFF00"/>
                </a:solidFill>
              </a:rPr>
              <a:t>Omer Count </a:t>
            </a:r>
            <a:r>
              <a:rPr lang="en-CA" sz="2600" b="1" dirty="0" smtClean="0">
                <a:solidFill>
                  <a:srgbClr val="00FF00"/>
                </a:solidFill>
              </a:rPr>
              <a:t>dogma</a:t>
            </a:r>
            <a:r>
              <a:rPr lang="en-CA" sz="2600" dirty="0" smtClean="0">
                <a:solidFill>
                  <a:srgbClr val="FFFF00"/>
                </a:solidFill>
              </a:rPr>
              <a:t> accurately achieves identifying the exact cycle when Mosheh came down from the Mount.  </a:t>
            </a:r>
            <a:br>
              <a:rPr lang="en-CA" sz="2600" dirty="0" smtClean="0">
                <a:solidFill>
                  <a:srgbClr val="FFFF00"/>
                </a:solidFill>
              </a:rPr>
            </a:br>
            <a:r>
              <a:rPr lang="en-CA" sz="2600" dirty="0" smtClean="0">
                <a:solidFill>
                  <a:srgbClr val="FFFF00"/>
                </a:solidFill>
              </a:rPr>
              <a:t>He shattered the </a:t>
            </a:r>
            <a:r>
              <a:rPr lang="en-CA" sz="2600" b="1" dirty="0" smtClean="0">
                <a:ln>
                  <a:solidFill>
                    <a:schemeClr val="bg1"/>
                  </a:solidFill>
                </a:ln>
                <a:solidFill>
                  <a:srgbClr val="0000FF"/>
                </a:solidFill>
                <a:latin typeface="Comic Sans MS" panose="030F0702030302020204" pitchFamily="66" charset="0"/>
              </a:rPr>
              <a:t>Tablets</a:t>
            </a:r>
            <a:r>
              <a:rPr lang="en-CA" sz="2600" dirty="0" smtClean="0">
                <a:solidFill>
                  <a:srgbClr val="FFFF00"/>
                </a:solidFill>
              </a:rPr>
              <a:t> illustrating his contempt after witnessing the</a:t>
            </a:r>
            <a:br>
              <a:rPr lang="en-CA" sz="2600" dirty="0" smtClean="0">
                <a:solidFill>
                  <a:srgbClr val="FFFF00"/>
                </a:solidFill>
              </a:rPr>
            </a:br>
            <a:r>
              <a:rPr lang="en-CA" sz="2600" dirty="0" smtClean="0">
                <a:solidFill>
                  <a:srgbClr val="FFFF00"/>
                </a:solidFill>
              </a:rPr>
              <a:t> Festival of the </a:t>
            </a:r>
            <a:r>
              <a:rPr lang="en-CA" sz="26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Golden Calf!</a:t>
            </a:r>
            <a:endParaRPr lang="en-CA" sz="2600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21" name="Rounded Rectangular Callout 20"/>
          <p:cNvSpPr/>
          <p:nvPr/>
        </p:nvSpPr>
        <p:spPr>
          <a:xfrm>
            <a:off x="1225483" y="1965717"/>
            <a:ext cx="2034552" cy="2119266"/>
          </a:xfrm>
          <a:prstGeom prst="wedgeRoundRectCallout">
            <a:avLst>
              <a:gd name="adj1" fmla="val 58009"/>
              <a:gd name="adj2" fmla="val -91864"/>
              <a:gd name="adj3" fmla="val 16667"/>
            </a:avLst>
          </a:prstGeom>
          <a:solidFill>
            <a:srgbClr val="C00000"/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en-CA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CCFF"/>
                </a:solidFill>
              </a:rPr>
              <a:t>FALSE OMER COUNT #99/50</a:t>
            </a:r>
            <a:endParaRPr lang="en-CA" sz="3200" b="1" dirty="0">
              <a:ln>
                <a:solidFill>
                  <a:sysClr val="windowText" lastClr="000000"/>
                </a:solidFill>
              </a:ln>
              <a:solidFill>
                <a:srgbClr val="FFCCFF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1417083" y="1067790"/>
            <a:ext cx="6129026" cy="279128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  <a:effectLst>
            <a:glow rad="63500">
              <a:srgbClr val="FFFF00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0033208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5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1566333" y="794931"/>
            <a:ext cx="9184516" cy="5268138"/>
          </a:xfrm>
          <a:prstGeom prst="cloud">
            <a:avLst/>
          </a:prstGeom>
          <a:solidFill>
            <a:schemeClr val="tx2">
              <a:lumMod val="60000"/>
              <a:lumOff val="40000"/>
            </a:schemeClr>
          </a:solidFill>
          <a:ln w="76200">
            <a:solidFill>
              <a:schemeClr val="accent1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b="1" i="1" dirty="0" smtClean="0">
                <a:ln>
                  <a:solidFill>
                    <a:srgbClr val="0000FF"/>
                  </a:solidFill>
                </a:ln>
                <a:solidFill>
                  <a:srgbClr val="00FF00"/>
                </a:solidFill>
                <a:latin typeface="Comic Sans MS" panose="030F0702030302020204" pitchFamily="66" charset="0"/>
              </a:rPr>
              <a:t>Mosheh shattered the </a:t>
            </a:r>
            <a:r>
              <a:rPr lang="en-CA" sz="3200" b="1" i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Comic Sans MS" panose="030F0702030302020204" pitchFamily="66" charset="0"/>
              </a:rPr>
              <a:t>sapphire tablets </a:t>
            </a:r>
            <a:r>
              <a:rPr lang="en-CA" sz="3200" b="1" i="1" dirty="0" smtClean="0">
                <a:ln>
                  <a:solidFill>
                    <a:srgbClr val="0000FF"/>
                  </a:solidFill>
                </a:ln>
                <a:solidFill>
                  <a:srgbClr val="00FF00"/>
                </a:solidFill>
                <a:latin typeface="Comic Sans MS" panose="030F0702030302020204" pitchFamily="66" charset="0"/>
              </a:rPr>
              <a:t>illustrating the obvious fracture the base revelers had forcefully imposed upon </a:t>
            </a:r>
            <a:br>
              <a:rPr lang="en-CA" sz="3200" b="1" i="1" dirty="0" smtClean="0">
                <a:ln>
                  <a:solidFill>
                    <a:srgbClr val="0000FF"/>
                  </a:solidFill>
                </a:ln>
                <a:solidFill>
                  <a:srgbClr val="00FF00"/>
                </a:solidFill>
                <a:latin typeface="Comic Sans MS" panose="030F0702030302020204" pitchFamily="66" charset="0"/>
              </a:rPr>
            </a:br>
            <a:r>
              <a:rPr lang="en-CA" sz="3200" b="1" i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Comic Sans MS" panose="030F0702030302020204" pitchFamily="66" charset="0"/>
              </a:rPr>
              <a:t>Yahuah’s Covenant. </a:t>
            </a:r>
            <a:endParaRPr lang="en-CA" sz="3200" b="1" i="1" dirty="0">
              <a:ln>
                <a:solidFill>
                  <a:srgbClr val="0000FF"/>
                </a:solidFill>
              </a:ln>
              <a:solidFill>
                <a:srgbClr val="00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11353839" y="6404136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913762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13184" y="93301"/>
            <a:ext cx="1548880" cy="4012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Cycles/ Week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27176" y="102632"/>
            <a:ext cx="1598645" cy="41987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Cycles/ Month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40686" y="680503"/>
            <a:ext cx="755313" cy="3756313"/>
          </a:xfrm>
          <a:prstGeom prst="rect">
            <a:avLst/>
          </a:prstGeom>
          <a:solidFill>
            <a:srgbClr val="FFCC00"/>
          </a:solidFill>
          <a:ln w="1905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chemeClr val="bg1"/>
                </a:solidFill>
              </a:rPr>
              <a:t>138</a:t>
            </a:r>
          </a:p>
          <a:p>
            <a:pPr algn="ctr"/>
            <a:r>
              <a:rPr lang="en-CA" b="1" dirty="0" smtClean="0">
                <a:solidFill>
                  <a:schemeClr val="bg1"/>
                </a:solidFill>
              </a:rPr>
              <a:t>139</a:t>
            </a:r>
          </a:p>
          <a:p>
            <a:pPr algn="ctr"/>
            <a:r>
              <a:rPr lang="en-CA" b="1" dirty="0" smtClean="0">
                <a:solidFill>
                  <a:schemeClr val="bg1"/>
                </a:solidFill>
              </a:rPr>
              <a:t>140</a:t>
            </a:r>
          </a:p>
          <a:p>
            <a:pPr algn="ctr"/>
            <a:r>
              <a:rPr lang="en-CA" b="1" dirty="0" smtClean="0">
                <a:solidFill>
                  <a:schemeClr val="bg1"/>
                </a:solidFill>
              </a:rPr>
              <a:t>141</a:t>
            </a:r>
          </a:p>
          <a:p>
            <a:pPr algn="ctr"/>
            <a:r>
              <a:rPr lang="en-CA" b="1" dirty="0" smtClean="0">
                <a:solidFill>
                  <a:schemeClr val="bg1"/>
                </a:solidFill>
              </a:rPr>
              <a:t>142</a:t>
            </a:r>
          </a:p>
          <a:p>
            <a:pPr algn="ctr"/>
            <a:r>
              <a:rPr lang="en-CA" b="1" dirty="0" smtClean="0">
                <a:solidFill>
                  <a:schemeClr val="bg1"/>
                </a:solidFill>
              </a:rPr>
              <a:t>143</a:t>
            </a:r>
          </a:p>
          <a:p>
            <a:pPr algn="ctr"/>
            <a:r>
              <a:rPr lang="en-CA" b="1" dirty="0" smtClean="0">
                <a:solidFill>
                  <a:srgbClr val="0000FF"/>
                </a:solidFill>
              </a:rPr>
              <a:t>144</a:t>
            </a:r>
          </a:p>
          <a:p>
            <a:pPr algn="ctr"/>
            <a:r>
              <a:rPr lang="en-CA" b="1" dirty="0" smtClean="0">
                <a:solidFill>
                  <a:schemeClr val="bg1"/>
                </a:solidFill>
              </a:rPr>
              <a:t>145</a:t>
            </a:r>
          </a:p>
          <a:p>
            <a:pPr algn="ctr"/>
            <a:r>
              <a:rPr lang="en-CA" b="1" dirty="0" smtClean="0">
                <a:solidFill>
                  <a:schemeClr val="bg1"/>
                </a:solidFill>
              </a:rPr>
              <a:t>146</a:t>
            </a:r>
          </a:p>
          <a:p>
            <a:pPr algn="ctr"/>
            <a:r>
              <a:rPr lang="en-CA" b="1" dirty="0" smtClean="0">
                <a:solidFill>
                  <a:schemeClr val="bg1"/>
                </a:solidFill>
              </a:rPr>
              <a:t>147</a:t>
            </a:r>
          </a:p>
          <a:p>
            <a:pPr algn="ctr"/>
            <a:r>
              <a:rPr lang="en-CA" b="1" dirty="0" smtClean="0">
                <a:solidFill>
                  <a:schemeClr val="bg1"/>
                </a:solidFill>
              </a:rPr>
              <a:t>148</a:t>
            </a:r>
          </a:p>
          <a:p>
            <a:pPr algn="ctr"/>
            <a:r>
              <a:rPr lang="en-CA" b="1" dirty="0" smtClean="0">
                <a:solidFill>
                  <a:schemeClr val="bg1"/>
                </a:solidFill>
              </a:rPr>
              <a:t>149</a:t>
            </a:r>
          </a:p>
          <a:p>
            <a:pPr algn="ctr"/>
            <a:r>
              <a:rPr lang="en-CA" b="1" dirty="0" smtClean="0">
                <a:solidFill>
                  <a:srgbClr val="FF0000"/>
                </a:solidFill>
              </a:rPr>
              <a:t>150</a:t>
            </a:r>
          </a:p>
        </p:txBody>
      </p:sp>
      <p:sp>
        <p:nvSpPr>
          <p:cNvPr id="6" name="Rectangle 5"/>
          <p:cNvSpPr/>
          <p:nvPr/>
        </p:nvSpPr>
        <p:spPr>
          <a:xfrm>
            <a:off x="5105432" y="102632"/>
            <a:ext cx="1433804" cy="419878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Cycles/ Year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40686" y="4436816"/>
            <a:ext cx="755313" cy="2322892"/>
          </a:xfrm>
          <a:prstGeom prst="rect">
            <a:avLst/>
          </a:prstGeom>
          <a:solidFill>
            <a:srgbClr val="92D050"/>
          </a:solidFill>
          <a:ln w="1905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CA" b="1" dirty="0" smtClean="0">
                <a:solidFill>
                  <a:srgbClr val="0000FF"/>
                </a:solidFill>
              </a:rPr>
              <a:t>151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</a:rPr>
              <a:t>152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</a:rPr>
              <a:t>153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</a:rPr>
              <a:t>154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</a:rPr>
              <a:t>155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</a:rPr>
              <a:t>156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</a:rPr>
              <a:t>157</a:t>
            </a:r>
          </a:p>
          <a:p>
            <a:pPr lvl="0" algn="ctr"/>
            <a:r>
              <a:rPr lang="en-CA" b="1" dirty="0" smtClean="0">
                <a:solidFill>
                  <a:srgbClr val="0000FF"/>
                </a:solidFill>
              </a:rPr>
              <a:t>158</a:t>
            </a:r>
            <a:endParaRPr lang="en-CA" b="1" dirty="0">
              <a:solidFill>
                <a:srgbClr val="0000FF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1359399" y="6492875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29</a:t>
            </a:fld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725783" y="675144"/>
            <a:ext cx="3293707" cy="376167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CA" sz="2000" b="1" dirty="0">
                <a:solidFill>
                  <a:srgbClr val="C00000"/>
                </a:solidFill>
              </a:rPr>
              <a:t>1</a:t>
            </a:r>
            <a:r>
              <a:rPr lang="en-CA" sz="2000" b="1" baseline="30000" dirty="0">
                <a:solidFill>
                  <a:srgbClr val="C00000"/>
                </a:solidFill>
              </a:rPr>
              <a:t>st</a:t>
            </a:r>
            <a:r>
              <a:rPr lang="en-CA" sz="2000" b="1" dirty="0">
                <a:solidFill>
                  <a:srgbClr val="C00000"/>
                </a:solidFill>
              </a:rPr>
              <a:t> </a:t>
            </a:r>
            <a:r>
              <a:rPr lang="en-CA" sz="2000" b="1" baseline="30000" dirty="0">
                <a:solidFill>
                  <a:srgbClr val="C00000"/>
                </a:solidFill>
              </a:rPr>
              <a:t>	</a:t>
            </a:r>
            <a:r>
              <a:rPr lang="en-CA" sz="2000" b="1" dirty="0">
                <a:solidFill>
                  <a:srgbClr val="C00000"/>
                </a:solidFill>
              </a:rPr>
              <a:t> 					</a:t>
            </a:r>
            <a:r>
              <a:rPr lang="en-CA" b="1" dirty="0" smtClean="0">
                <a:solidFill>
                  <a:prstClr val="black"/>
                </a:solidFill>
              </a:rPr>
              <a:t>18</a:t>
            </a:r>
            <a:r>
              <a:rPr lang="en-CA" b="1" dirty="0">
                <a:solidFill>
                  <a:prstClr val="black"/>
                </a:solidFill>
              </a:rPr>
              <a:t/>
            </a:r>
            <a:br>
              <a:rPr lang="en-CA" b="1" dirty="0">
                <a:solidFill>
                  <a:prstClr val="black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2</a:t>
            </a:r>
            <a:r>
              <a:rPr lang="en-CA" b="1" baseline="30000" dirty="0">
                <a:solidFill>
                  <a:srgbClr val="C00000"/>
                </a:solidFill>
              </a:rPr>
              <a:t>nd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baseline="30000" dirty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prstClr val="black"/>
                </a:solidFill>
              </a:rPr>
              <a:t> 						</a:t>
            </a:r>
            <a:r>
              <a:rPr lang="en-CA" b="1" dirty="0" smtClean="0">
                <a:solidFill>
                  <a:prstClr val="black"/>
                </a:solidFill>
              </a:rPr>
              <a:t>19</a:t>
            </a:r>
            <a:r>
              <a:rPr lang="en-CA" b="1" dirty="0">
                <a:solidFill>
                  <a:prstClr val="black"/>
                </a:solidFill>
              </a:rPr>
              <a:t/>
            </a:r>
            <a:br>
              <a:rPr lang="en-CA" b="1" dirty="0">
                <a:solidFill>
                  <a:prstClr val="black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3</a:t>
            </a:r>
            <a:r>
              <a:rPr lang="en-CA" b="1" baseline="30000" dirty="0">
                <a:solidFill>
                  <a:srgbClr val="C00000"/>
                </a:solidFill>
              </a:rPr>
              <a:t>rd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prstClr val="black"/>
                </a:solidFill>
              </a:rPr>
              <a:t>  						</a:t>
            </a:r>
            <a:r>
              <a:rPr lang="en-CA" b="1" dirty="0" smtClean="0">
                <a:solidFill>
                  <a:prstClr val="black"/>
                </a:solidFill>
              </a:rPr>
              <a:t>20</a:t>
            </a:r>
            <a:r>
              <a:rPr lang="en-CA" b="1" dirty="0">
                <a:solidFill>
                  <a:prstClr val="black"/>
                </a:solidFill>
              </a:rPr>
              <a:t/>
            </a:r>
            <a:br>
              <a:rPr lang="en-CA" b="1" dirty="0">
                <a:solidFill>
                  <a:prstClr val="black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4</a:t>
            </a:r>
            <a:r>
              <a:rPr lang="en-CA" b="1" baseline="30000" dirty="0">
                <a:solidFill>
                  <a:srgbClr val="C00000"/>
                </a:solidFill>
              </a:rPr>
              <a:t>th</a:t>
            </a:r>
            <a:r>
              <a:rPr lang="en-CA" b="1" dirty="0">
                <a:solidFill>
                  <a:srgbClr val="0000FF"/>
                </a:solidFill>
              </a:rPr>
              <a:t>  						</a:t>
            </a:r>
            <a:r>
              <a:rPr lang="en-CA" b="1" dirty="0" smtClean="0">
                <a:solidFill>
                  <a:prstClr val="black"/>
                </a:solidFill>
              </a:rPr>
              <a:t>21 </a:t>
            </a:r>
            <a:r>
              <a:rPr lang="en-CA" b="1" dirty="0" smtClean="0">
                <a:solidFill>
                  <a:srgbClr val="C00000"/>
                </a:solidFill>
              </a:rPr>
              <a:t>5</a:t>
            </a:r>
            <a:r>
              <a:rPr lang="en-CA" b="1" baseline="30000" dirty="0" smtClean="0">
                <a:solidFill>
                  <a:srgbClr val="C00000"/>
                </a:solidFill>
              </a:rPr>
              <a:t>th</a:t>
            </a:r>
            <a:r>
              <a:rPr lang="en-CA" b="1" dirty="0" smtClean="0">
                <a:solidFill>
                  <a:srgbClr val="C00000"/>
                </a:solidFill>
              </a:rPr>
              <a:t> </a:t>
            </a:r>
            <a:r>
              <a:rPr lang="en-CA" b="1" dirty="0" smtClean="0">
                <a:solidFill>
                  <a:prstClr val="black"/>
                </a:solidFill>
              </a:rPr>
              <a:t> </a:t>
            </a:r>
            <a:r>
              <a:rPr lang="en-CA" b="1" dirty="0">
                <a:solidFill>
                  <a:prstClr val="black"/>
                </a:solidFill>
              </a:rPr>
              <a:t>						22</a:t>
            </a:r>
            <a:br>
              <a:rPr lang="en-CA" b="1" dirty="0">
                <a:solidFill>
                  <a:prstClr val="black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6</a:t>
            </a:r>
            <a:r>
              <a:rPr lang="en-CA" b="1" baseline="30000" dirty="0">
                <a:solidFill>
                  <a:srgbClr val="C00000"/>
                </a:solidFill>
              </a:rPr>
              <a:t>th</a:t>
            </a:r>
            <a:r>
              <a:rPr lang="en-CA" b="1" dirty="0">
                <a:solidFill>
                  <a:prstClr val="black"/>
                </a:solidFill>
              </a:rPr>
              <a:t>  						23</a:t>
            </a:r>
            <a:br>
              <a:rPr lang="en-CA" b="1" dirty="0">
                <a:solidFill>
                  <a:prstClr val="black"/>
                </a:solidFill>
              </a:rPr>
            </a:br>
            <a:r>
              <a:rPr lang="en-CA" b="1" u="sng" dirty="0">
                <a:solidFill>
                  <a:srgbClr val="0000FF"/>
                </a:solidFill>
              </a:rPr>
              <a:t>7</a:t>
            </a:r>
            <a:r>
              <a:rPr lang="en-CA" b="1" u="sng" baseline="30000" dirty="0">
                <a:solidFill>
                  <a:srgbClr val="0000FF"/>
                </a:solidFill>
              </a:rPr>
              <a:t>th</a:t>
            </a:r>
            <a:r>
              <a:rPr lang="en-CA" b="1" u="sng" dirty="0">
                <a:solidFill>
                  <a:srgbClr val="0000FF"/>
                </a:solidFill>
              </a:rPr>
              <a:t>  						24</a:t>
            </a:r>
            <a:br>
              <a:rPr lang="en-CA" b="1" u="sng" dirty="0">
                <a:solidFill>
                  <a:srgbClr val="0000FF"/>
                </a:solidFill>
              </a:rPr>
            </a:br>
            <a:r>
              <a:rPr lang="en-CA" sz="2000" b="1" dirty="0">
                <a:solidFill>
                  <a:srgbClr val="C00000"/>
                </a:solidFill>
              </a:rPr>
              <a:t>1</a:t>
            </a:r>
            <a:r>
              <a:rPr lang="en-CA" sz="2000" b="1" baseline="30000" dirty="0">
                <a:solidFill>
                  <a:srgbClr val="C00000"/>
                </a:solidFill>
              </a:rPr>
              <a:t>st</a:t>
            </a:r>
            <a:r>
              <a:rPr lang="en-CA" sz="2000" b="1" dirty="0">
                <a:solidFill>
                  <a:srgbClr val="C00000"/>
                </a:solidFill>
              </a:rPr>
              <a:t> </a:t>
            </a:r>
            <a:r>
              <a:rPr lang="en-CA" sz="2000" b="1" baseline="30000" dirty="0">
                <a:solidFill>
                  <a:srgbClr val="C00000"/>
                </a:solidFill>
              </a:rPr>
              <a:t>	</a:t>
            </a:r>
            <a:r>
              <a:rPr lang="en-CA" sz="2000" b="1" dirty="0">
                <a:solidFill>
                  <a:srgbClr val="C00000"/>
                </a:solidFill>
              </a:rPr>
              <a:t> 					</a:t>
            </a:r>
            <a:r>
              <a:rPr lang="en-CA" b="1" dirty="0">
                <a:solidFill>
                  <a:prstClr val="black"/>
                </a:solidFill>
              </a:rPr>
              <a:t>25</a:t>
            </a:r>
            <a:r>
              <a:rPr lang="en-CA" sz="2000" b="1" dirty="0">
                <a:solidFill>
                  <a:prstClr val="black"/>
                </a:solidFill>
              </a:rPr>
              <a:t>     </a:t>
            </a:r>
            <a:r>
              <a:rPr lang="en-CA" b="1" dirty="0">
                <a:solidFill>
                  <a:prstClr val="black"/>
                </a:solidFill>
              </a:rPr>
              <a:t/>
            </a:r>
            <a:br>
              <a:rPr lang="en-CA" b="1" dirty="0">
                <a:solidFill>
                  <a:prstClr val="black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2</a:t>
            </a:r>
            <a:r>
              <a:rPr lang="en-CA" b="1" baseline="30000" dirty="0">
                <a:solidFill>
                  <a:srgbClr val="C00000"/>
                </a:solidFill>
              </a:rPr>
              <a:t>nd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baseline="30000" dirty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prstClr val="black"/>
                </a:solidFill>
              </a:rPr>
              <a:t> 						26</a:t>
            </a:r>
            <a:br>
              <a:rPr lang="en-CA" b="1" dirty="0">
                <a:solidFill>
                  <a:prstClr val="black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3</a:t>
            </a:r>
            <a:r>
              <a:rPr lang="en-CA" b="1" baseline="30000" dirty="0">
                <a:solidFill>
                  <a:srgbClr val="C00000"/>
                </a:solidFill>
              </a:rPr>
              <a:t>rd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prstClr val="black"/>
                </a:solidFill>
              </a:rPr>
              <a:t>  						27</a:t>
            </a:r>
            <a:br>
              <a:rPr lang="en-CA" b="1" dirty="0">
                <a:solidFill>
                  <a:prstClr val="black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4</a:t>
            </a:r>
            <a:r>
              <a:rPr lang="en-CA" b="1" baseline="30000" dirty="0">
                <a:solidFill>
                  <a:srgbClr val="C00000"/>
                </a:solidFill>
              </a:rPr>
              <a:t>th</a:t>
            </a:r>
            <a:r>
              <a:rPr lang="en-CA" b="1" dirty="0">
                <a:solidFill>
                  <a:srgbClr val="0000FF"/>
                </a:solidFill>
              </a:rPr>
              <a:t>  						</a:t>
            </a:r>
            <a:r>
              <a:rPr lang="en-CA" b="1" dirty="0">
                <a:solidFill>
                  <a:prstClr val="black"/>
                </a:solidFill>
              </a:rPr>
              <a:t>28</a:t>
            </a:r>
            <a:br>
              <a:rPr lang="en-CA" b="1" dirty="0">
                <a:solidFill>
                  <a:prstClr val="black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5</a:t>
            </a:r>
            <a:r>
              <a:rPr lang="en-CA" b="1" baseline="30000" dirty="0">
                <a:solidFill>
                  <a:srgbClr val="C00000"/>
                </a:solidFill>
              </a:rPr>
              <a:t>th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prstClr val="black"/>
                </a:solidFill>
              </a:rPr>
              <a:t> 						29</a:t>
            </a:r>
            <a:br>
              <a:rPr lang="en-CA" b="1" dirty="0">
                <a:solidFill>
                  <a:prstClr val="black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6</a:t>
            </a:r>
            <a:r>
              <a:rPr lang="en-CA" b="1" baseline="30000" dirty="0">
                <a:solidFill>
                  <a:srgbClr val="C00000"/>
                </a:solidFill>
              </a:rPr>
              <a:t>th</a:t>
            </a:r>
            <a:r>
              <a:rPr lang="en-CA" b="1" dirty="0">
                <a:solidFill>
                  <a:prstClr val="black"/>
                </a:solidFill>
              </a:rPr>
              <a:t>  						30</a:t>
            </a:r>
            <a:endParaRPr lang="en-CA" u="sng" dirty="0">
              <a:solidFill>
                <a:srgbClr val="0000FF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1643702" y="1854454"/>
            <a:ext cx="1302589" cy="358597"/>
          </a:xfrm>
          <a:prstGeom prst="wedgeRoundRectCallout">
            <a:avLst>
              <a:gd name="adj1" fmla="val -10236"/>
              <a:gd name="adj2" fmla="val 41318"/>
              <a:gd name="adj3" fmla="val 16667"/>
            </a:avLst>
          </a:prstGeom>
          <a:solidFill>
            <a:srgbClr val="92D050"/>
          </a:solidFill>
          <a:ln w="57150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rgbClr val="7030A0"/>
                </a:solidFill>
              </a:rPr>
              <a:t>Month #</a:t>
            </a:r>
            <a:r>
              <a:rPr lang="en-CA" b="1" dirty="0" smtClean="0">
                <a:solidFill>
                  <a:srgbClr val="FF0000"/>
                </a:solidFill>
              </a:rPr>
              <a:t>5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20" name="Rounded Rectangular Callout 19"/>
          <p:cNvSpPr/>
          <p:nvPr/>
        </p:nvSpPr>
        <p:spPr>
          <a:xfrm>
            <a:off x="6959926" y="4943375"/>
            <a:ext cx="1302589" cy="358597"/>
          </a:xfrm>
          <a:prstGeom prst="wedgeRoundRectCallout">
            <a:avLst>
              <a:gd name="adj1" fmla="val -108531"/>
              <a:gd name="adj2" fmla="val 147299"/>
              <a:gd name="adj3" fmla="val 16667"/>
            </a:avLst>
          </a:prstGeom>
          <a:solidFill>
            <a:schemeClr val="accent1">
              <a:lumMod val="75000"/>
            </a:schemeClr>
          </a:solidFill>
          <a:ln w="57150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rgbClr val="4AFCFC"/>
                </a:solidFill>
              </a:rPr>
              <a:t>Month #6</a:t>
            </a:r>
            <a:endParaRPr lang="en-CA" b="1" dirty="0">
              <a:solidFill>
                <a:srgbClr val="4AFCFC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25783" y="4464809"/>
            <a:ext cx="3293707" cy="229489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CA" b="1" u="sng" dirty="0">
                <a:solidFill>
                  <a:srgbClr val="0000FF"/>
                </a:solidFill>
              </a:rPr>
              <a:t>7</a:t>
            </a:r>
            <a:r>
              <a:rPr lang="en-CA" b="1" u="sng" baseline="30000" dirty="0">
                <a:solidFill>
                  <a:srgbClr val="0000FF"/>
                </a:solidFill>
              </a:rPr>
              <a:t>th</a:t>
            </a:r>
            <a:r>
              <a:rPr lang="en-CA" b="1" u="sng" dirty="0">
                <a:solidFill>
                  <a:srgbClr val="0000FF"/>
                </a:solidFill>
              </a:rPr>
              <a:t> 						1</a:t>
            </a:r>
            <a:r>
              <a:rPr lang="en-CA" sz="2000" b="1" dirty="0">
                <a:solidFill>
                  <a:srgbClr val="C00000"/>
                </a:solidFill>
              </a:rPr>
              <a:t> 1</a:t>
            </a:r>
            <a:r>
              <a:rPr lang="en-CA" sz="2000" b="1" baseline="30000" dirty="0">
                <a:solidFill>
                  <a:srgbClr val="C00000"/>
                </a:solidFill>
              </a:rPr>
              <a:t>st</a:t>
            </a:r>
            <a:r>
              <a:rPr lang="en-CA" sz="2000" b="1" dirty="0">
                <a:solidFill>
                  <a:srgbClr val="C00000"/>
                </a:solidFill>
              </a:rPr>
              <a:t> </a:t>
            </a:r>
            <a:r>
              <a:rPr lang="en-CA" sz="2000" b="1" baseline="30000" dirty="0">
                <a:solidFill>
                  <a:srgbClr val="C00000"/>
                </a:solidFill>
              </a:rPr>
              <a:t>	</a:t>
            </a:r>
            <a:r>
              <a:rPr lang="en-CA" sz="2000" b="1" dirty="0">
                <a:solidFill>
                  <a:srgbClr val="C00000"/>
                </a:solidFill>
              </a:rPr>
              <a:t> 					</a:t>
            </a:r>
            <a:r>
              <a:rPr lang="en-CA" b="1" dirty="0">
                <a:solidFill>
                  <a:prstClr val="black"/>
                </a:solidFill>
              </a:rPr>
              <a:t>2</a:t>
            </a:r>
            <a:br>
              <a:rPr lang="en-CA" b="1" dirty="0">
                <a:solidFill>
                  <a:prstClr val="black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2</a:t>
            </a:r>
            <a:r>
              <a:rPr lang="en-CA" b="1" baseline="30000" dirty="0">
                <a:solidFill>
                  <a:srgbClr val="C00000"/>
                </a:solidFill>
              </a:rPr>
              <a:t>nd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baseline="30000" dirty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prstClr val="black"/>
                </a:solidFill>
              </a:rPr>
              <a:t> 						3</a:t>
            </a:r>
            <a:br>
              <a:rPr lang="en-CA" b="1" dirty="0">
                <a:solidFill>
                  <a:prstClr val="black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3</a:t>
            </a:r>
            <a:r>
              <a:rPr lang="en-CA" b="1" baseline="30000" dirty="0">
                <a:solidFill>
                  <a:srgbClr val="C00000"/>
                </a:solidFill>
              </a:rPr>
              <a:t>rd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prstClr val="black"/>
                </a:solidFill>
              </a:rPr>
              <a:t>  						4</a:t>
            </a:r>
            <a:br>
              <a:rPr lang="en-CA" b="1" dirty="0">
                <a:solidFill>
                  <a:prstClr val="black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4</a:t>
            </a:r>
            <a:r>
              <a:rPr lang="en-CA" b="1" baseline="30000" dirty="0">
                <a:solidFill>
                  <a:srgbClr val="C00000"/>
                </a:solidFill>
              </a:rPr>
              <a:t>th</a:t>
            </a:r>
            <a:r>
              <a:rPr lang="en-CA" b="1" dirty="0">
                <a:solidFill>
                  <a:srgbClr val="0000FF"/>
                </a:solidFill>
              </a:rPr>
              <a:t>  						</a:t>
            </a:r>
            <a:r>
              <a:rPr lang="en-CA" b="1" dirty="0">
                <a:solidFill>
                  <a:prstClr val="black"/>
                </a:solidFill>
              </a:rPr>
              <a:t>5</a:t>
            </a:r>
            <a:br>
              <a:rPr lang="en-CA" b="1" dirty="0">
                <a:solidFill>
                  <a:prstClr val="black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5</a:t>
            </a:r>
            <a:r>
              <a:rPr lang="en-CA" b="1" baseline="30000" dirty="0">
                <a:solidFill>
                  <a:srgbClr val="C00000"/>
                </a:solidFill>
              </a:rPr>
              <a:t>th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prstClr val="black"/>
                </a:solidFill>
              </a:rPr>
              <a:t> 						6</a:t>
            </a:r>
            <a:br>
              <a:rPr lang="en-CA" b="1" dirty="0">
                <a:solidFill>
                  <a:prstClr val="black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6</a:t>
            </a:r>
            <a:r>
              <a:rPr lang="en-CA" b="1" baseline="30000" dirty="0">
                <a:solidFill>
                  <a:srgbClr val="C00000"/>
                </a:solidFill>
              </a:rPr>
              <a:t>th</a:t>
            </a:r>
            <a:r>
              <a:rPr lang="en-CA" b="1" dirty="0">
                <a:solidFill>
                  <a:prstClr val="black"/>
                </a:solidFill>
              </a:rPr>
              <a:t>  						7</a:t>
            </a:r>
            <a:br>
              <a:rPr lang="en-CA" b="1" dirty="0">
                <a:solidFill>
                  <a:prstClr val="black"/>
                </a:solidFill>
              </a:rPr>
            </a:br>
            <a:r>
              <a:rPr lang="en-CA" b="1" u="sng" dirty="0">
                <a:solidFill>
                  <a:srgbClr val="0000FF"/>
                </a:solidFill>
              </a:rPr>
              <a:t>7</a:t>
            </a:r>
            <a:r>
              <a:rPr lang="en-CA" b="1" u="sng" baseline="30000" dirty="0">
                <a:solidFill>
                  <a:srgbClr val="0000FF"/>
                </a:solidFill>
              </a:rPr>
              <a:t>th</a:t>
            </a:r>
            <a:r>
              <a:rPr lang="en-CA" b="1" u="sng" dirty="0">
                <a:solidFill>
                  <a:srgbClr val="0000FF"/>
                </a:solidFill>
              </a:rPr>
              <a:t>  						8</a:t>
            </a:r>
            <a:endParaRPr lang="en-CA" u="sng" dirty="0">
              <a:solidFill>
                <a:srgbClr val="0000FF"/>
              </a:solidFill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1643702" y="5102610"/>
            <a:ext cx="1302589" cy="358597"/>
          </a:xfrm>
          <a:prstGeom prst="wedgeRoundRectCallout">
            <a:avLst>
              <a:gd name="adj1" fmla="val -10236"/>
              <a:gd name="adj2" fmla="val 41318"/>
              <a:gd name="adj3" fmla="val 16667"/>
            </a:avLst>
          </a:prstGeom>
          <a:solidFill>
            <a:schemeClr val="accent1">
              <a:lumMod val="75000"/>
            </a:schemeClr>
          </a:solidFill>
          <a:ln w="57150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rgbClr val="4AFCFC"/>
                </a:solidFill>
              </a:rPr>
              <a:t>Month #6</a:t>
            </a:r>
            <a:endParaRPr lang="en-CA" b="1" dirty="0">
              <a:solidFill>
                <a:srgbClr val="4AFCFC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015738" y="4100913"/>
            <a:ext cx="1324948" cy="307910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5 x 30 =</a:t>
            </a:r>
            <a:endParaRPr lang="en-CA" dirty="0"/>
          </a:p>
        </p:txBody>
      </p:sp>
      <p:sp>
        <p:nvSpPr>
          <p:cNvPr id="18" name="Rounded Rectangular Callout 17"/>
          <p:cNvSpPr/>
          <p:nvPr/>
        </p:nvSpPr>
        <p:spPr>
          <a:xfrm>
            <a:off x="8371058" y="733471"/>
            <a:ext cx="3373268" cy="4808701"/>
          </a:xfrm>
          <a:prstGeom prst="wedgeRoundRectCallout">
            <a:avLst>
              <a:gd name="adj1" fmla="val -49941"/>
              <a:gd name="adj2" fmla="val 18045"/>
              <a:gd name="adj3" fmla="val 16667"/>
            </a:avLst>
          </a:prstGeom>
          <a:solidFill>
            <a:schemeClr val="accent2"/>
          </a:solidFill>
          <a:ln w="38100">
            <a:solidFill>
              <a:srgbClr val="0000FF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 dirty="0" smtClean="0">
                <a:solidFill>
                  <a:schemeClr val="tx1"/>
                </a:solidFill>
                <a:effectLst>
                  <a:glow rad="114300">
                    <a:srgbClr val="FFCCFF"/>
                  </a:glow>
                </a:effectLst>
              </a:rPr>
              <a:t>FOR THE NEXT SEVERAL SLIDES WE’RE GOING TO </a:t>
            </a:r>
            <a:r>
              <a:rPr lang="en-CA" sz="2800" b="1" dirty="0" smtClean="0">
                <a:solidFill>
                  <a:schemeClr val="tx1"/>
                </a:solidFill>
                <a:effectLst>
                  <a:glow rad="101600">
                    <a:srgbClr val="FFFF00"/>
                  </a:glow>
                </a:effectLst>
                <a:latin typeface="Arial Black" panose="020B0A04020102020204" pitchFamily="34" charset="0"/>
              </a:rPr>
              <a:t> KEEP COUNTING YAHUAH’S CALENDAR </a:t>
            </a:r>
            <a:br>
              <a:rPr lang="en-CA" sz="2800" b="1" dirty="0" smtClean="0">
                <a:solidFill>
                  <a:schemeClr val="tx1"/>
                </a:solidFill>
                <a:effectLst>
                  <a:glow rad="101600">
                    <a:srgbClr val="FFFF00"/>
                  </a:glow>
                </a:effectLst>
                <a:latin typeface="Arial Black" panose="020B0A04020102020204" pitchFamily="34" charset="0"/>
              </a:rPr>
            </a:br>
            <a:r>
              <a:rPr lang="en-CA" sz="2800" b="1" dirty="0" smtClean="0">
                <a:solidFill>
                  <a:schemeClr val="tx1"/>
                </a:solidFill>
                <a:effectLst>
                  <a:glow rad="114300">
                    <a:srgbClr val="FFCCFF"/>
                  </a:glow>
                </a:effectLst>
              </a:rPr>
              <a:t>TO THE </a:t>
            </a:r>
            <a:br>
              <a:rPr lang="en-CA" sz="2800" b="1" dirty="0" smtClean="0">
                <a:solidFill>
                  <a:schemeClr val="tx1"/>
                </a:solidFill>
                <a:effectLst>
                  <a:glow rad="114300">
                    <a:srgbClr val="FFCCFF"/>
                  </a:glow>
                </a:effectLst>
              </a:rPr>
            </a:br>
            <a:r>
              <a:rPr lang="en-CA" sz="2800" b="1" dirty="0" smtClean="0">
                <a:solidFill>
                  <a:schemeClr val="tx1"/>
                </a:solidFill>
                <a:effectLst>
                  <a:glow rad="114300">
                    <a:srgbClr val="FFCCFF"/>
                  </a:glow>
                </a:effectLst>
              </a:rPr>
              <a:t>12</a:t>
            </a:r>
            <a:r>
              <a:rPr lang="en-CA" sz="2800" b="1" baseline="30000" dirty="0" smtClean="0">
                <a:solidFill>
                  <a:schemeClr val="tx1"/>
                </a:solidFill>
                <a:effectLst>
                  <a:glow rad="114300">
                    <a:srgbClr val="FFCCFF"/>
                  </a:glow>
                </a:effectLst>
              </a:rPr>
              <a:t>TH</a:t>
            </a:r>
            <a:r>
              <a:rPr lang="en-CA" sz="2800" b="1" dirty="0" smtClean="0">
                <a:solidFill>
                  <a:schemeClr val="tx1"/>
                </a:solidFill>
                <a:effectLst>
                  <a:glow rad="114300">
                    <a:srgbClr val="FFCCFF"/>
                  </a:glow>
                </a:effectLst>
              </a:rPr>
              <a:t> MONTH </a:t>
            </a:r>
            <a:br>
              <a:rPr lang="en-CA" sz="2800" b="1" dirty="0" smtClean="0">
                <a:solidFill>
                  <a:schemeClr val="tx1"/>
                </a:solidFill>
                <a:effectLst>
                  <a:glow rad="114300">
                    <a:srgbClr val="FFCCFF"/>
                  </a:glow>
                </a:effectLst>
              </a:rPr>
            </a:br>
            <a:r>
              <a:rPr lang="en-CA" sz="2800" b="1" dirty="0" smtClean="0">
                <a:solidFill>
                  <a:schemeClr val="tx1"/>
                </a:solidFill>
                <a:effectLst>
                  <a:glow rad="114300">
                    <a:srgbClr val="FFCCFF"/>
                  </a:glow>
                </a:effectLst>
              </a:rPr>
              <a:t>&amp; 360</a:t>
            </a:r>
            <a:r>
              <a:rPr lang="en-CA" sz="2800" b="1" baseline="30000" dirty="0" smtClean="0">
                <a:solidFill>
                  <a:schemeClr val="tx1"/>
                </a:solidFill>
                <a:effectLst>
                  <a:glow rad="114300">
                    <a:srgbClr val="FFCCFF"/>
                  </a:glow>
                </a:effectLst>
              </a:rPr>
              <a:t>TH</a:t>
            </a:r>
            <a:r>
              <a:rPr lang="en-CA" sz="2800" b="1" dirty="0" smtClean="0">
                <a:solidFill>
                  <a:schemeClr val="tx1"/>
                </a:solidFill>
                <a:effectLst>
                  <a:glow rad="114300">
                    <a:srgbClr val="FFCCFF"/>
                  </a:glow>
                </a:effectLst>
              </a:rPr>
              <a:t> DAY.</a:t>
            </a:r>
            <a:endParaRPr lang="en-CA" sz="6000" b="1" dirty="0">
              <a:solidFill>
                <a:schemeClr val="tx1"/>
              </a:solidFill>
              <a:effectLst>
                <a:glow rad="101600">
                  <a:srgbClr val="FFFF00"/>
                </a:glow>
              </a:effectLst>
            </a:endParaRPr>
          </a:p>
        </p:txBody>
      </p:sp>
      <p:pic>
        <p:nvPicPr>
          <p:cNvPr id="2050" name="Picture 2" descr="C:\Users\Rae\Desktop\child count 5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770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315399" y="2260590"/>
            <a:ext cx="3147749" cy="18878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ounded Rectangular Callout 14"/>
          <p:cNvSpPr/>
          <p:nvPr/>
        </p:nvSpPr>
        <p:spPr>
          <a:xfrm>
            <a:off x="6959927" y="1854454"/>
            <a:ext cx="1302589" cy="358635"/>
          </a:xfrm>
          <a:prstGeom prst="wedgeRoundRectCallout">
            <a:avLst>
              <a:gd name="adj1" fmla="val -108592"/>
              <a:gd name="adj2" fmla="val 150947"/>
              <a:gd name="adj3" fmla="val 16667"/>
            </a:avLst>
          </a:prstGeom>
          <a:solidFill>
            <a:srgbClr val="92D050"/>
          </a:solidFill>
          <a:ln w="57150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rgbClr val="7030A0"/>
                </a:solidFill>
              </a:rPr>
              <a:t>Month #</a:t>
            </a:r>
            <a:r>
              <a:rPr lang="en-CA" b="1" dirty="0" smtClean="0">
                <a:solidFill>
                  <a:srgbClr val="FF0000"/>
                </a:solidFill>
              </a:rPr>
              <a:t>5</a:t>
            </a:r>
            <a:endParaRPr lang="en-CA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170306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93008" y="2501338"/>
            <a:ext cx="9649824" cy="143486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4000" b="1" dirty="0" smtClean="0">
                <a:solidFill>
                  <a:schemeClr val="tx1"/>
                </a:solidFill>
              </a:rPr>
              <a:t>1. </a:t>
            </a:r>
            <a:r>
              <a:rPr lang="en-CA" sz="4000" b="1" dirty="0" smtClean="0"/>
              <a:t>Is the Tequfah the </a:t>
            </a:r>
            <a:r>
              <a:rPr lang="en-CA" sz="4000" b="1" u="sng" dirty="0" smtClean="0">
                <a:solidFill>
                  <a:srgbClr val="FFCC00"/>
                </a:solidFill>
              </a:rPr>
              <a:t>F</a:t>
            </a:r>
            <a:r>
              <a:rPr lang="en-CA" sz="3200" b="1" u="sng" dirty="0" smtClean="0">
                <a:solidFill>
                  <a:srgbClr val="FFCC00"/>
                </a:solidFill>
              </a:rPr>
              <a:t>IRST</a:t>
            </a:r>
            <a:r>
              <a:rPr lang="en-CA" sz="4000" b="1" dirty="0" smtClean="0"/>
              <a:t> cycle of the year? </a:t>
            </a:r>
          </a:p>
          <a:p>
            <a:pPr algn="ctr"/>
            <a:r>
              <a:rPr lang="en-CA" sz="4000" b="1" dirty="0" smtClean="0">
                <a:solidFill>
                  <a:srgbClr val="FFCC00"/>
                </a:solidFill>
              </a:rPr>
              <a:t>What does Mosheh reveal?</a:t>
            </a:r>
            <a:endParaRPr lang="en-CA" sz="4000" b="1" dirty="0">
              <a:solidFill>
                <a:srgbClr val="FFCC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3981" y="67261"/>
            <a:ext cx="2193897" cy="2210113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82600" y="725301"/>
            <a:ext cx="9024436" cy="1268282"/>
          </a:xfrm>
          <a:prstGeom prst="roundRect">
            <a:avLst>
              <a:gd name="adj" fmla="val 37183"/>
            </a:avLst>
          </a:prstGeom>
          <a:solidFill>
            <a:srgbClr val="0099CC"/>
          </a:solidFill>
          <a:ln w="57150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6600" b="1" i="1" cap="all" dirty="0">
                <a:ln>
                  <a:solidFill>
                    <a:srgbClr val="0000FF"/>
                  </a:solidFill>
                </a:ln>
                <a:solidFill>
                  <a:srgbClr val="00FF00"/>
                </a:solidFill>
                <a:latin typeface="Comic Sans MS" panose="030F0702030302020204" pitchFamily="66" charset="0"/>
                <a:ea typeface="+mj-ea"/>
                <a:cs typeface="+mj-cs"/>
              </a:rPr>
              <a:t>Tequfah</a:t>
            </a:r>
            <a:r>
              <a:rPr lang="en-CA" sz="4300" b="1" cap="all" dirty="0">
                <a:ln>
                  <a:solidFill>
                    <a:srgbClr val="0000FF"/>
                  </a:solidFill>
                </a:ln>
                <a:solidFill>
                  <a:srgbClr val="00FF00"/>
                </a:solidFill>
                <a:ea typeface="+mj-ea"/>
                <a:cs typeface="+mj-cs"/>
              </a:rPr>
              <a:t> – </a:t>
            </a:r>
            <a:r>
              <a:rPr lang="en-CA" sz="4000" dirty="0" smtClean="0">
                <a:ln>
                  <a:solidFill>
                    <a:srgbClr val="0000FF"/>
                  </a:solidFill>
                </a:ln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rPr>
              <a:t> </a:t>
            </a:r>
            <a:r>
              <a:rPr lang="en-CA" sz="4300" b="1" cap="all" dirty="0" smtClean="0">
                <a:solidFill>
                  <a:srgbClr val="C00000"/>
                </a:solidFill>
                <a:ea typeface="+mj-ea"/>
                <a:cs typeface="+mj-cs"/>
              </a:rPr>
              <a:t>first?</a:t>
            </a:r>
            <a:r>
              <a:rPr lang="en-CA" sz="4300" b="1" cap="all" dirty="0" smtClean="0">
                <a:solidFill>
                  <a:srgbClr val="6953B7">
                    <a:lumMod val="75000"/>
                  </a:srgbClr>
                </a:solidFill>
                <a:ea typeface="+mj-ea"/>
                <a:cs typeface="+mj-cs"/>
              </a:rPr>
              <a:t> </a:t>
            </a:r>
            <a:r>
              <a:rPr lang="en-CA" sz="4000" dirty="0" smtClean="0">
                <a:ln>
                  <a:solidFill>
                    <a:srgbClr val="0000FF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or</a:t>
            </a:r>
            <a:r>
              <a:rPr lang="en-CA" sz="4300" b="1" cap="all" dirty="0" smtClean="0">
                <a:solidFill>
                  <a:srgbClr val="6953B7">
                    <a:lumMod val="75000"/>
                  </a:srgbClr>
                </a:solidFill>
                <a:ea typeface="+mj-ea"/>
                <a:cs typeface="+mj-cs"/>
              </a:rPr>
              <a:t> </a:t>
            </a:r>
            <a:r>
              <a:rPr lang="en-CA" sz="4300" b="1" cap="all" dirty="0" smtClean="0">
                <a:solidFill>
                  <a:srgbClr val="C00000"/>
                </a:solidFill>
                <a:ea typeface="+mj-ea"/>
                <a:cs typeface="+mj-cs"/>
              </a:rPr>
              <a:t>last</a:t>
            </a:r>
            <a:r>
              <a:rPr lang="en-CA" sz="4300" b="1" cap="all" dirty="0">
                <a:solidFill>
                  <a:srgbClr val="C00000"/>
                </a:solidFill>
                <a:ea typeface="+mj-ea"/>
                <a:cs typeface="+mj-cs"/>
              </a:rPr>
              <a:t>?</a:t>
            </a:r>
            <a:endParaRPr lang="en-CA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Rae\Desktop\plus purple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941" y="4539854"/>
            <a:ext cx="1942463" cy="159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374516" y="4328160"/>
            <a:ext cx="9414072" cy="1874645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4000" b="1" dirty="0" smtClean="0">
                <a:solidFill>
                  <a:schemeClr val="tx1"/>
                </a:solidFill>
              </a:rPr>
              <a:t>2. </a:t>
            </a:r>
            <a:r>
              <a:rPr lang="en-CA" sz="4000" b="1" dirty="0" smtClean="0"/>
              <a:t>What does the lunar calendar reveal about its own count?</a:t>
            </a:r>
          </a:p>
          <a:p>
            <a:pPr algn="ctr"/>
            <a:r>
              <a:rPr lang="en-CA" sz="4000" b="1" dirty="0" smtClean="0">
                <a:solidFill>
                  <a:schemeClr val="tx1"/>
                </a:solidFill>
              </a:rPr>
              <a:t>3.  </a:t>
            </a:r>
            <a:r>
              <a:rPr lang="en-CA" sz="4000" b="1" dirty="0" smtClean="0"/>
              <a:t>What can we learn from “The Cloud”? 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353839" y="6404136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630407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C:\Users\Rae\Desktop\Art for CCC\1. Art - Main File\People\child girl counting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92645" y="-16758"/>
            <a:ext cx="5599355" cy="689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13184" y="93301"/>
            <a:ext cx="1548880" cy="4012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Cycles/ Week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27176" y="102632"/>
            <a:ext cx="1598645" cy="41987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Cycles/ Month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06263" y="102632"/>
            <a:ext cx="1433804" cy="419878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Cycles/ Year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42467" y="675143"/>
            <a:ext cx="753533" cy="6044833"/>
          </a:xfrm>
          <a:prstGeom prst="rect">
            <a:avLst/>
          </a:prstGeom>
          <a:solidFill>
            <a:srgbClr val="92D050"/>
          </a:solidFill>
          <a:ln w="1905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CA" b="1" dirty="0" smtClean="0">
                <a:solidFill>
                  <a:schemeClr val="bg1"/>
                </a:solidFill>
              </a:rPr>
              <a:t>159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</a:rPr>
              <a:t>160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</a:rPr>
              <a:t>161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</a:rPr>
              <a:t>162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</a:rPr>
              <a:t>163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</a:rPr>
              <a:t>164</a:t>
            </a:r>
          </a:p>
          <a:p>
            <a:pPr lvl="0" algn="ctr"/>
            <a:r>
              <a:rPr lang="en-CA" b="1" dirty="0" smtClean="0">
                <a:solidFill>
                  <a:srgbClr val="0000FF"/>
                </a:solidFill>
              </a:rPr>
              <a:t>165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</a:rPr>
              <a:t>166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</a:rPr>
              <a:t>167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</a:rPr>
              <a:t>168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</a:rPr>
              <a:t>169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</a:rPr>
              <a:t>170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</a:rPr>
              <a:t>171</a:t>
            </a:r>
          </a:p>
          <a:p>
            <a:pPr lvl="0" algn="ctr"/>
            <a:r>
              <a:rPr lang="en-CA" b="1" dirty="0" smtClean="0">
                <a:solidFill>
                  <a:srgbClr val="0000FF"/>
                </a:solidFill>
              </a:rPr>
              <a:t>172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</a:rPr>
              <a:t>173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</a:rPr>
              <a:t>174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</a:rPr>
              <a:t>175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</a:rPr>
              <a:t>176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</a:rPr>
              <a:t>177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</a:rPr>
              <a:t>178</a:t>
            </a:r>
          </a:p>
          <a:p>
            <a:pPr lvl="0" algn="ctr"/>
            <a:r>
              <a:rPr lang="en-CA" b="1" dirty="0" smtClean="0">
                <a:solidFill>
                  <a:srgbClr val="0000FF"/>
                </a:solidFill>
              </a:rPr>
              <a:t>179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1359399" y="6492875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smtClean="0">
                <a:solidFill>
                  <a:schemeClr val="bg1"/>
                </a:solidFill>
              </a:rPr>
              <a:t>30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25783" y="675143"/>
            <a:ext cx="3293707" cy="604483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CA" sz="2000" b="1" dirty="0">
                <a:solidFill>
                  <a:srgbClr val="C00000"/>
                </a:solidFill>
              </a:rPr>
              <a:t>1</a:t>
            </a:r>
            <a:r>
              <a:rPr lang="en-CA" sz="2000" b="1" baseline="30000" dirty="0">
                <a:solidFill>
                  <a:srgbClr val="C00000"/>
                </a:solidFill>
              </a:rPr>
              <a:t>st</a:t>
            </a:r>
            <a:r>
              <a:rPr lang="en-CA" sz="2000" b="1" dirty="0">
                <a:solidFill>
                  <a:srgbClr val="C00000"/>
                </a:solidFill>
              </a:rPr>
              <a:t> </a:t>
            </a:r>
            <a:r>
              <a:rPr lang="en-CA" sz="2000" b="1" baseline="30000" dirty="0">
                <a:solidFill>
                  <a:srgbClr val="C00000"/>
                </a:solidFill>
              </a:rPr>
              <a:t>	</a:t>
            </a:r>
            <a:r>
              <a:rPr lang="en-CA" sz="2000" b="1" dirty="0">
                <a:solidFill>
                  <a:srgbClr val="C00000"/>
                </a:solidFill>
              </a:rPr>
              <a:t> 					</a:t>
            </a:r>
            <a:r>
              <a:rPr lang="en-CA" b="1" dirty="0" smtClean="0">
                <a:solidFill>
                  <a:prstClr val="black"/>
                </a:solidFill>
              </a:rPr>
              <a:t>9</a:t>
            </a:r>
            <a:r>
              <a:rPr lang="en-CA" b="1" dirty="0">
                <a:solidFill>
                  <a:prstClr val="black"/>
                </a:solidFill>
              </a:rPr>
              <a:t/>
            </a:r>
            <a:br>
              <a:rPr lang="en-CA" b="1" dirty="0">
                <a:solidFill>
                  <a:prstClr val="black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2</a:t>
            </a:r>
            <a:r>
              <a:rPr lang="en-CA" b="1" baseline="30000" dirty="0">
                <a:solidFill>
                  <a:srgbClr val="C00000"/>
                </a:solidFill>
              </a:rPr>
              <a:t>nd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baseline="30000" dirty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prstClr val="black"/>
                </a:solidFill>
              </a:rPr>
              <a:t> 						</a:t>
            </a:r>
            <a:r>
              <a:rPr lang="en-CA" b="1" dirty="0" smtClean="0">
                <a:solidFill>
                  <a:prstClr val="black"/>
                </a:solidFill>
              </a:rPr>
              <a:t>10</a:t>
            </a:r>
            <a:r>
              <a:rPr lang="en-CA" b="1" dirty="0">
                <a:solidFill>
                  <a:prstClr val="black"/>
                </a:solidFill>
              </a:rPr>
              <a:t/>
            </a:r>
            <a:br>
              <a:rPr lang="en-CA" b="1" dirty="0">
                <a:solidFill>
                  <a:prstClr val="black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3</a:t>
            </a:r>
            <a:r>
              <a:rPr lang="en-CA" b="1" baseline="30000" dirty="0">
                <a:solidFill>
                  <a:srgbClr val="C00000"/>
                </a:solidFill>
              </a:rPr>
              <a:t>rd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prstClr val="black"/>
                </a:solidFill>
              </a:rPr>
              <a:t>  						</a:t>
            </a:r>
            <a:r>
              <a:rPr lang="en-CA" b="1" dirty="0" smtClean="0">
                <a:solidFill>
                  <a:prstClr val="black"/>
                </a:solidFill>
              </a:rPr>
              <a:t>11</a:t>
            </a:r>
            <a:r>
              <a:rPr lang="en-CA" b="1" dirty="0">
                <a:solidFill>
                  <a:prstClr val="black"/>
                </a:solidFill>
              </a:rPr>
              <a:t/>
            </a:r>
            <a:br>
              <a:rPr lang="en-CA" b="1" dirty="0">
                <a:solidFill>
                  <a:prstClr val="black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4</a:t>
            </a:r>
            <a:r>
              <a:rPr lang="en-CA" b="1" baseline="30000" dirty="0">
                <a:solidFill>
                  <a:srgbClr val="C00000"/>
                </a:solidFill>
              </a:rPr>
              <a:t>th</a:t>
            </a:r>
            <a:r>
              <a:rPr lang="en-CA" b="1" dirty="0">
                <a:solidFill>
                  <a:srgbClr val="0000FF"/>
                </a:solidFill>
              </a:rPr>
              <a:t>  						</a:t>
            </a:r>
            <a:r>
              <a:rPr lang="en-CA" b="1" dirty="0" smtClean="0">
                <a:solidFill>
                  <a:prstClr val="black"/>
                </a:solidFill>
              </a:rPr>
              <a:t>12 </a:t>
            </a:r>
            <a:r>
              <a:rPr lang="en-CA" b="1" dirty="0" smtClean="0">
                <a:solidFill>
                  <a:srgbClr val="C00000"/>
                </a:solidFill>
              </a:rPr>
              <a:t>5</a:t>
            </a:r>
            <a:r>
              <a:rPr lang="en-CA" b="1" baseline="30000" dirty="0" smtClean="0">
                <a:solidFill>
                  <a:srgbClr val="C00000"/>
                </a:solidFill>
              </a:rPr>
              <a:t>th</a:t>
            </a:r>
            <a:r>
              <a:rPr lang="en-CA" b="1" dirty="0" smtClean="0">
                <a:solidFill>
                  <a:srgbClr val="C00000"/>
                </a:solidFill>
              </a:rPr>
              <a:t> </a:t>
            </a:r>
            <a:r>
              <a:rPr lang="en-CA" b="1" dirty="0" smtClean="0">
                <a:solidFill>
                  <a:prstClr val="black"/>
                </a:solidFill>
              </a:rPr>
              <a:t> </a:t>
            </a:r>
            <a:r>
              <a:rPr lang="en-CA" b="1" dirty="0">
                <a:solidFill>
                  <a:prstClr val="black"/>
                </a:solidFill>
              </a:rPr>
              <a:t>						</a:t>
            </a:r>
            <a:r>
              <a:rPr lang="en-CA" b="1" dirty="0" smtClean="0">
                <a:solidFill>
                  <a:prstClr val="black"/>
                </a:solidFill>
              </a:rPr>
              <a:t>13</a:t>
            </a:r>
            <a:r>
              <a:rPr lang="en-CA" b="1" dirty="0">
                <a:solidFill>
                  <a:prstClr val="black"/>
                </a:solidFill>
              </a:rPr>
              <a:t/>
            </a:r>
            <a:br>
              <a:rPr lang="en-CA" b="1" dirty="0">
                <a:solidFill>
                  <a:prstClr val="black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6</a:t>
            </a:r>
            <a:r>
              <a:rPr lang="en-CA" b="1" baseline="30000" dirty="0">
                <a:solidFill>
                  <a:srgbClr val="C00000"/>
                </a:solidFill>
              </a:rPr>
              <a:t>th</a:t>
            </a:r>
            <a:r>
              <a:rPr lang="en-CA" b="1" dirty="0">
                <a:solidFill>
                  <a:prstClr val="black"/>
                </a:solidFill>
              </a:rPr>
              <a:t>  						</a:t>
            </a:r>
            <a:r>
              <a:rPr lang="en-CA" b="1" dirty="0" smtClean="0">
                <a:solidFill>
                  <a:prstClr val="black"/>
                </a:solidFill>
              </a:rPr>
              <a:t>14</a:t>
            </a:r>
            <a:r>
              <a:rPr lang="en-CA" b="1" dirty="0">
                <a:solidFill>
                  <a:prstClr val="black"/>
                </a:solidFill>
              </a:rPr>
              <a:t/>
            </a:r>
            <a:br>
              <a:rPr lang="en-CA" b="1" dirty="0">
                <a:solidFill>
                  <a:prstClr val="black"/>
                </a:solidFill>
              </a:rPr>
            </a:br>
            <a:r>
              <a:rPr lang="en-CA" b="1" u="sng" dirty="0">
                <a:solidFill>
                  <a:srgbClr val="0000FF"/>
                </a:solidFill>
              </a:rPr>
              <a:t>7</a:t>
            </a:r>
            <a:r>
              <a:rPr lang="en-CA" b="1" u="sng" baseline="30000" dirty="0">
                <a:solidFill>
                  <a:srgbClr val="0000FF"/>
                </a:solidFill>
              </a:rPr>
              <a:t>th</a:t>
            </a:r>
            <a:r>
              <a:rPr lang="en-CA" b="1" u="sng" dirty="0">
                <a:solidFill>
                  <a:srgbClr val="0000FF"/>
                </a:solidFill>
              </a:rPr>
              <a:t>  						</a:t>
            </a:r>
            <a:r>
              <a:rPr lang="en-CA" b="1" u="sng" dirty="0" smtClean="0">
                <a:solidFill>
                  <a:srgbClr val="0000FF"/>
                </a:solidFill>
              </a:rPr>
              <a:t>15</a:t>
            </a:r>
            <a:r>
              <a:rPr lang="en-CA" b="1" u="sng" dirty="0">
                <a:solidFill>
                  <a:srgbClr val="0000FF"/>
                </a:solidFill>
              </a:rPr>
              <a:t/>
            </a:r>
            <a:br>
              <a:rPr lang="en-CA" b="1" u="sng" dirty="0">
                <a:solidFill>
                  <a:srgbClr val="0000FF"/>
                </a:solidFill>
              </a:rPr>
            </a:br>
            <a:r>
              <a:rPr lang="en-CA" sz="2000" b="1" dirty="0">
                <a:solidFill>
                  <a:srgbClr val="C00000"/>
                </a:solidFill>
              </a:rPr>
              <a:t>1</a:t>
            </a:r>
            <a:r>
              <a:rPr lang="en-CA" sz="2000" b="1" baseline="30000" dirty="0">
                <a:solidFill>
                  <a:srgbClr val="C00000"/>
                </a:solidFill>
              </a:rPr>
              <a:t>st</a:t>
            </a:r>
            <a:r>
              <a:rPr lang="en-CA" sz="2000" b="1" dirty="0">
                <a:solidFill>
                  <a:srgbClr val="C00000"/>
                </a:solidFill>
              </a:rPr>
              <a:t> </a:t>
            </a:r>
            <a:r>
              <a:rPr lang="en-CA" sz="2000" b="1" baseline="30000" dirty="0">
                <a:solidFill>
                  <a:srgbClr val="C00000"/>
                </a:solidFill>
              </a:rPr>
              <a:t>	</a:t>
            </a:r>
            <a:r>
              <a:rPr lang="en-CA" sz="2000" b="1" dirty="0">
                <a:solidFill>
                  <a:srgbClr val="C00000"/>
                </a:solidFill>
              </a:rPr>
              <a:t> 					</a:t>
            </a:r>
            <a:r>
              <a:rPr lang="en-CA" b="1" dirty="0" smtClean="0">
                <a:solidFill>
                  <a:prstClr val="black"/>
                </a:solidFill>
              </a:rPr>
              <a:t>16</a:t>
            </a:r>
            <a:r>
              <a:rPr lang="en-CA" sz="2000" b="1" dirty="0" smtClean="0">
                <a:solidFill>
                  <a:prstClr val="black"/>
                </a:solidFill>
              </a:rPr>
              <a:t>     </a:t>
            </a:r>
            <a:r>
              <a:rPr lang="en-CA" b="1" dirty="0">
                <a:solidFill>
                  <a:prstClr val="black"/>
                </a:solidFill>
              </a:rPr>
              <a:t/>
            </a:r>
            <a:br>
              <a:rPr lang="en-CA" b="1" dirty="0">
                <a:solidFill>
                  <a:prstClr val="black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2</a:t>
            </a:r>
            <a:r>
              <a:rPr lang="en-CA" b="1" baseline="30000" dirty="0">
                <a:solidFill>
                  <a:srgbClr val="C00000"/>
                </a:solidFill>
              </a:rPr>
              <a:t>nd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baseline="30000" dirty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prstClr val="black"/>
                </a:solidFill>
              </a:rPr>
              <a:t> 						</a:t>
            </a:r>
            <a:r>
              <a:rPr lang="en-CA" b="1" dirty="0" smtClean="0">
                <a:solidFill>
                  <a:prstClr val="black"/>
                </a:solidFill>
              </a:rPr>
              <a:t>17</a:t>
            </a:r>
            <a:r>
              <a:rPr lang="en-CA" b="1" dirty="0">
                <a:solidFill>
                  <a:prstClr val="black"/>
                </a:solidFill>
              </a:rPr>
              <a:t/>
            </a:r>
            <a:br>
              <a:rPr lang="en-CA" b="1" dirty="0">
                <a:solidFill>
                  <a:prstClr val="black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3</a:t>
            </a:r>
            <a:r>
              <a:rPr lang="en-CA" b="1" baseline="30000" dirty="0">
                <a:solidFill>
                  <a:srgbClr val="C00000"/>
                </a:solidFill>
              </a:rPr>
              <a:t>rd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prstClr val="black"/>
                </a:solidFill>
              </a:rPr>
              <a:t>  						</a:t>
            </a:r>
            <a:r>
              <a:rPr lang="en-CA" b="1" dirty="0" smtClean="0">
                <a:solidFill>
                  <a:prstClr val="black"/>
                </a:solidFill>
              </a:rPr>
              <a:t>18</a:t>
            </a:r>
            <a:r>
              <a:rPr lang="en-CA" b="1" dirty="0">
                <a:solidFill>
                  <a:prstClr val="black"/>
                </a:solidFill>
              </a:rPr>
              <a:t/>
            </a:r>
            <a:br>
              <a:rPr lang="en-CA" b="1" dirty="0">
                <a:solidFill>
                  <a:prstClr val="black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4</a:t>
            </a:r>
            <a:r>
              <a:rPr lang="en-CA" b="1" baseline="30000" dirty="0">
                <a:solidFill>
                  <a:srgbClr val="C00000"/>
                </a:solidFill>
              </a:rPr>
              <a:t>th</a:t>
            </a:r>
            <a:r>
              <a:rPr lang="en-CA" b="1" dirty="0">
                <a:solidFill>
                  <a:srgbClr val="0000FF"/>
                </a:solidFill>
              </a:rPr>
              <a:t>  						</a:t>
            </a:r>
            <a:r>
              <a:rPr lang="en-CA" b="1" dirty="0" smtClean="0">
                <a:solidFill>
                  <a:prstClr val="black"/>
                </a:solidFill>
              </a:rPr>
              <a:t>19</a:t>
            </a:r>
            <a:r>
              <a:rPr lang="en-CA" b="1" dirty="0">
                <a:solidFill>
                  <a:prstClr val="black"/>
                </a:solidFill>
              </a:rPr>
              <a:t/>
            </a:r>
            <a:br>
              <a:rPr lang="en-CA" b="1" dirty="0">
                <a:solidFill>
                  <a:prstClr val="black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5</a:t>
            </a:r>
            <a:r>
              <a:rPr lang="en-CA" b="1" baseline="30000" dirty="0">
                <a:solidFill>
                  <a:srgbClr val="C00000"/>
                </a:solidFill>
              </a:rPr>
              <a:t>th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prstClr val="black"/>
                </a:solidFill>
              </a:rPr>
              <a:t> 						</a:t>
            </a:r>
            <a:r>
              <a:rPr lang="en-CA" b="1" dirty="0" smtClean="0">
                <a:solidFill>
                  <a:prstClr val="black"/>
                </a:solidFill>
              </a:rPr>
              <a:t>20</a:t>
            </a:r>
            <a:r>
              <a:rPr lang="en-CA" b="1" dirty="0">
                <a:solidFill>
                  <a:prstClr val="black"/>
                </a:solidFill>
              </a:rPr>
              <a:t/>
            </a:r>
            <a:br>
              <a:rPr lang="en-CA" b="1" dirty="0">
                <a:solidFill>
                  <a:prstClr val="black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6</a:t>
            </a:r>
            <a:r>
              <a:rPr lang="en-CA" b="1" baseline="30000" dirty="0">
                <a:solidFill>
                  <a:srgbClr val="C00000"/>
                </a:solidFill>
              </a:rPr>
              <a:t>th</a:t>
            </a:r>
            <a:r>
              <a:rPr lang="en-CA" b="1" dirty="0">
                <a:solidFill>
                  <a:prstClr val="black"/>
                </a:solidFill>
              </a:rPr>
              <a:t>  					</a:t>
            </a:r>
            <a:r>
              <a:rPr lang="en-CA" b="1" dirty="0" smtClean="0">
                <a:solidFill>
                  <a:prstClr val="black"/>
                </a:solidFill>
              </a:rPr>
              <a:t>	21 </a:t>
            </a:r>
            <a:r>
              <a:rPr lang="en-CA" b="1" u="sng" dirty="0" smtClean="0">
                <a:solidFill>
                  <a:srgbClr val="0000FF"/>
                </a:solidFill>
              </a:rPr>
              <a:t>7</a:t>
            </a:r>
            <a:r>
              <a:rPr lang="en-CA" b="1" u="sng" baseline="30000" dirty="0" smtClean="0">
                <a:solidFill>
                  <a:srgbClr val="0000FF"/>
                </a:solidFill>
              </a:rPr>
              <a:t>th</a:t>
            </a:r>
            <a:r>
              <a:rPr lang="en-CA" b="1" u="sng" dirty="0" smtClean="0">
                <a:solidFill>
                  <a:srgbClr val="0000FF"/>
                </a:solidFill>
              </a:rPr>
              <a:t> </a:t>
            </a:r>
            <a:r>
              <a:rPr lang="en-CA" b="1" u="sng" dirty="0">
                <a:solidFill>
                  <a:srgbClr val="0000FF"/>
                </a:solidFill>
              </a:rPr>
              <a:t>				</a:t>
            </a:r>
            <a:r>
              <a:rPr lang="en-CA" b="1" u="sng" dirty="0" smtClean="0">
                <a:solidFill>
                  <a:srgbClr val="0000FF"/>
                </a:solidFill>
              </a:rPr>
              <a:t>		22 </a:t>
            </a:r>
            <a:r>
              <a:rPr lang="en-CA" sz="2000" b="1" dirty="0">
                <a:solidFill>
                  <a:srgbClr val="C00000"/>
                </a:solidFill>
              </a:rPr>
              <a:t>1</a:t>
            </a:r>
            <a:r>
              <a:rPr lang="en-CA" sz="2000" b="1" baseline="30000" dirty="0">
                <a:solidFill>
                  <a:srgbClr val="C00000"/>
                </a:solidFill>
              </a:rPr>
              <a:t>st</a:t>
            </a:r>
            <a:r>
              <a:rPr lang="en-CA" sz="2000" b="1" dirty="0">
                <a:solidFill>
                  <a:srgbClr val="C00000"/>
                </a:solidFill>
              </a:rPr>
              <a:t> </a:t>
            </a:r>
            <a:r>
              <a:rPr lang="en-CA" sz="2000" b="1" baseline="30000" dirty="0">
                <a:solidFill>
                  <a:srgbClr val="C00000"/>
                </a:solidFill>
              </a:rPr>
              <a:t>	</a:t>
            </a:r>
            <a:r>
              <a:rPr lang="en-CA" sz="2000" b="1" dirty="0">
                <a:solidFill>
                  <a:srgbClr val="C00000"/>
                </a:solidFill>
              </a:rPr>
              <a:t> 					</a:t>
            </a:r>
            <a:r>
              <a:rPr lang="en-CA" b="1" dirty="0">
                <a:solidFill>
                  <a:prstClr val="black"/>
                </a:solidFill>
              </a:rPr>
              <a:t>23</a:t>
            </a:r>
            <a:br>
              <a:rPr lang="en-CA" b="1" dirty="0">
                <a:solidFill>
                  <a:prstClr val="black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2</a:t>
            </a:r>
            <a:r>
              <a:rPr lang="en-CA" b="1" baseline="30000" dirty="0">
                <a:solidFill>
                  <a:srgbClr val="C00000"/>
                </a:solidFill>
              </a:rPr>
              <a:t>nd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baseline="30000" dirty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prstClr val="black"/>
                </a:solidFill>
              </a:rPr>
              <a:t> 						24</a:t>
            </a:r>
            <a:br>
              <a:rPr lang="en-CA" b="1" dirty="0">
                <a:solidFill>
                  <a:prstClr val="black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3</a:t>
            </a:r>
            <a:r>
              <a:rPr lang="en-CA" b="1" baseline="30000" dirty="0">
                <a:solidFill>
                  <a:srgbClr val="C00000"/>
                </a:solidFill>
              </a:rPr>
              <a:t>rd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prstClr val="black"/>
                </a:solidFill>
              </a:rPr>
              <a:t>  						25</a:t>
            </a:r>
            <a:br>
              <a:rPr lang="en-CA" b="1" dirty="0">
                <a:solidFill>
                  <a:prstClr val="black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4</a:t>
            </a:r>
            <a:r>
              <a:rPr lang="en-CA" b="1" baseline="30000" dirty="0">
                <a:solidFill>
                  <a:srgbClr val="C00000"/>
                </a:solidFill>
              </a:rPr>
              <a:t>th</a:t>
            </a:r>
            <a:r>
              <a:rPr lang="en-CA" b="1" dirty="0">
                <a:solidFill>
                  <a:srgbClr val="0000FF"/>
                </a:solidFill>
              </a:rPr>
              <a:t>  						</a:t>
            </a:r>
            <a:r>
              <a:rPr lang="en-CA" b="1" dirty="0">
                <a:solidFill>
                  <a:prstClr val="black"/>
                </a:solidFill>
              </a:rPr>
              <a:t>26</a:t>
            </a:r>
            <a:br>
              <a:rPr lang="en-CA" b="1" dirty="0">
                <a:solidFill>
                  <a:prstClr val="black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5</a:t>
            </a:r>
            <a:r>
              <a:rPr lang="en-CA" b="1" baseline="30000" dirty="0">
                <a:solidFill>
                  <a:srgbClr val="C00000"/>
                </a:solidFill>
              </a:rPr>
              <a:t>th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prstClr val="black"/>
                </a:solidFill>
              </a:rPr>
              <a:t> 						27</a:t>
            </a:r>
            <a:br>
              <a:rPr lang="en-CA" b="1" dirty="0">
                <a:solidFill>
                  <a:prstClr val="black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6</a:t>
            </a:r>
            <a:r>
              <a:rPr lang="en-CA" b="1" baseline="30000" dirty="0">
                <a:solidFill>
                  <a:srgbClr val="C00000"/>
                </a:solidFill>
              </a:rPr>
              <a:t>th</a:t>
            </a:r>
            <a:r>
              <a:rPr lang="en-CA" b="1" dirty="0">
                <a:solidFill>
                  <a:prstClr val="black"/>
                </a:solidFill>
              </a:rPr>
              <a:t>  						28</a:t>
            </a:r>
            <a:br>
              <a:rPr lang="en-CA" b="1" dirty="0">
                <a:solidFill>
                  <a:prstClr val="black"/>
                </a:solidFill>
              </a:rPr>
            </a:br>
            <a:r>
              <a:rPr lang="en-CA" b="1" u="sng" dirty="0">
                <a:solidFill>
                  <a:srgbClr val="0000FF"/>
                </a:solidFill>
              </a:rPr>
              <a:t>7</a:t>
            </a:r>
            <a:r>
              <a:rPr lang="en-CA" b="1" u="sng" baseline="30000" dirty="0">
                <a:solidFill>
                  <a:srgbClr val="0000FF"/>
                </a:solidFill>
              </a:rPr>
              <a:t>th</a:t>
            </a:r>
            <a:r>
              <a:rPr lang="en-CA" b="1" u="sng" dirty="0">
                <a:solidFill>
                  <a:srgbClr val="0000FF"/>
                </a:solidFill>
              </a:rPr>
              <a:t>  						</a:t>
            </a:r>
            <a:r>
              <a:rPr lang="en-CA" b="1" u="sng" dirty="0" smtClean="0">
                <a:solidFill>
                  <a:srgbClr val="0000FF"/>
                </a:solidFill>
              </a:rPr>
              <a:t>29</a:t>
            </a:r>
            <a:endParaRPr lang="en-CA" u="sng" dirty="0">
              <a:solidFill>
                <a:srgbClr val="0000FF"/>
              </a:solidFill>
            </a:endParaRPr>
          </a:p>
        </p:txBody>
      </p:sp>
      <p:sp>
        <p:nvSpPr>
          <p:cNvPr id="20" name="Rounded Rectangular Callout 19"/>
          <p:cNvSpPr/>
          <p:nvPr/>
        </p:nvSpPr>
        <p:spPr>
          <a:xfrm>
            <a:off x="6540067" y="2059383"/>
            <a:ext cx="1302589" cy="358597"/>
          </a:xfrm>
          <a:prstGeom prst="wedgeRoundRectCallout">
            <a:avLst>
              <a:gd name="adj1" fmla="val -78151"/>
              <a:gd name="adj2" fmla="val 181772"/>
              <a:gd name="adj3" fmla="val 16667"/>
            </a:avLst>
          </a:prstGeom>
          <a:solidFill>
            <a:schemeClr val="accent1">
              <a:lumMod val="75000"/>
            </a:schemeClr>
          </a:solidFill>
          <a:ln w="57150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rgbClr val="4AFCFC"/>
                </a:solidFill>
              </a:rPr>
              <a:t>Month #6</a:t>
            </a:r>
            <a:endParaRPr lang="en-CA" b="1" dirty="0">
              <a:solidFill>
                <a:srgbClr val="4AFCFC"/>
              </a:solidFill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1721341" y="2039479"/>
            <a:ext cx="1302589" cy="358597"/>
          </a:xfrm>
          <a:prstGeom prst="wedgeRoundRectCallout">
            <a:avLst>
              <a:gd name="adj1" fmla="val -10236"/>
              <a:gd name="adj2" fmla="val 41318"/>
              <a:gd name="adj3" fmla="val 16667"/>
            </a:avLst>
          </a:prstGeom>
          <a:solidFill>
            <a:schemeClr val="accent1">
              <a:lumMod val="75000"/>
            </a:schemeClr>
          </a:solidFill>
          <a:ln w="57150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rgbClr val="4AFCFC"/>
                </a:solidFill>
              </a:rPr>
              <a:t>Month #6</a:t>
            </a:r>
            <a:endParaRPr lang="en-CA" b="1" dirty="0">
              <a:solidFill>
                <a:srgbClr val="4AFCF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085963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13184" y="93301"/>
            <a:ext cx="1548880" cy="4012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Cycles/ Week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27176" y="102632"/>
            <a:ext cx="1598645" cy="41987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Cycles/ Month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50523" y="1057332"/>
            <a:ext cx="723870" cy="5662644"/>
          </a:xfrm>
          <a:prstGeom prst="rect">
            <a:avLst/>
          </a:prstGeom>
          <a:solidFill>
            <a:srgbClr val="FFCC00"/>
          </a:solidFill>
          <a:ln w="1905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chemeClr val="bg1"/>
                </a:solidFill>
              </a:rPr>
              <a:t>181</a:t>
            </a:r>
          </a:p>
          <a:p>
            <a:pPr algn="ctr"/>
            <a:r>
              <a:rPr lang="en-CA" b="1" dirty="0" smtClean="0">
                <a:solidFill>
                  <a:schemeClr val="bg1"/>
                </a:solidFill>
              </a:rPr>
              <a:t>182</a:t>
            </a:r>
          </a:p>
          <a:p>
            <a:pPr algn="ctr"/>
            <a:r>
              <a:rPr lang="en-CA" b="1" dirty="0" smtClean="0">
                <a:solidFill>
                  <a:schemeClr val="bg1"/>
                </a:solidFill>
              </a:rPr>
              <a:t>183</a:t>
            </a:r>
          </a:p>
          <a:p>
            <a:pPr algn="ctr"/>
            <a:r>
              <a:rPr lang="en-CA" b="1" dirty="0" smtClean="0">
                <a:solidFill>
                  <a:schemeClr val="bg1"/>
                </a:solidFill>
              </a:rPr>
              <a:t>184</a:t>
            </a:r>
          </a:p>
          <a:p>
            <a:pPr algn="ctr"/>
            <a:r>
              <a:rPr lang="en-CA" b="1" dirty="0" smtClean="0">
                <a:solidFill>
                  <a:schemeClr val="bg1"/>
                </a:solidFill>
              </a:rPr>
              <a:t>185</a:t>
            </a:r>
          </a:p>
          <a:p>
            <a:pPr algn="ctr"/>
            <a:r>
              <a:rPr lang="en-CA" b="1" dirty="0" smtClean="0">
                <a:solidFill>
                  <a:srgbClr val="0000FF"/>
                </a:solidFill>
              </a:rPr>
              <a:t>186</a:t>
            </a:r>
          </a:p>
          <a:p>
            <a:pPr algn="ctr"/>
            <a:r>
              <a:rPr lang="en-CA" b="1" dirty="0" smtClean="0">
                <a:solidFill>
                  <a:schemeClr val="bg1"/>
                </a:solidFill>
              </a:rPr>
              <a:t>187</a:t>
            </a:r>
          </a:p>
          <a:p>
            <a:pPr algn="ctr"/>
            <a:r>
              <a:rPr lang="en-CA" b="1" dirty="0" smtClean="0">
                <a:solidFill>
                  <a:schemeClr val="bg1"/>
                </a:solidFill>
              </a:rPr>
              <a:t>188</a:t>
            </a:r>
          </a:p>
          <a:p>
            <a:pPr algn="ctr"/>
            <a:r>
              <a:rPr lang="en-CA" b="1" dirty="0" smtClean="0">
                <a:solidFill>
                  <a:schemeClr val="bg1"/>
                </a:solidFill>
              </a:rPr>
              <a:t>189</a:t>
            </a:r>
          </a:p>
          <a:p>
            <a:pPr algn="ctr"/>
            <a:r>
              <a:rPr lang="en-CA" b="1" dirty="0" smtClean="0">
                <a:solidFill>
                  <a:schemeClr val="bg1"/>
                </a:solidFill>
              </a:rPr>
              <a:t>190</a:t>
            </a:r>
          </a:p>
          <a:p>
            <a:pPr algn="ctr"/>
            <a:r>
              <a:rPr lang="en-CA" b="1" dirty="0" smtClean="0">
                <a:solidFill>
                  <a:schemeClr val="bg1"/>
                </a:solidFill>
              </a:rPr>
              <a:t>191</a:t>
            </a:r>
          </a:p>
          <a:p>
            <a:pPr algn="ctr"/>
            <a:r>
              <a:rPr lang="en-CA" b="1" dirty="0" smtClean="0">
                <a:solidFill>
                  <a:schemeClr val="bg1"/>
                </a:solidFill>
              </a:rPr>
              <a:t>192</a:t>
            </a:r>
          </a:p>
          <a:p>
            <a:pPr algn="ctr"/>
            <a:r>
              <a:rPr lang="en-CA" b="1" dirty="0" smtClean="0">
                <a:solidFill>
                  <a:srgbClr val="0000FF"/>
                </a:solidFill>
              </a:rPr>
              <a:t>193</a:t>
            </a:r>
          </a:p>
          <a:p>
            <a:pPr algn="ctr"/>
            <a:r>
              <a:rPr lang="en-CA" b="1" dirty="0" smtClean="0">
                <a:solidFill>
                  <a:schemeClr val="bg1"/>
                </a:solidFill>
              </a:rPr>
              <a:t>194</a:t>
            </a:r>
          </a:p>
          <a:p>
            <a:pPr algn="ctr"/>
            <a:r>
              <a:rPr lang="en-CA" b="1" dirty="0" smtClean="0">
                <a:solidFill>
                  <a:schemeClr val="bg1"/>
                </a:solidFill>
              </a:rPr>
              <a:t>195</a:t>
            </a:r>
          </a:p>
          <a:p>
            <a:pPr algn="ctr"/>
            <a:r>
              <a:rPr lang="en-CA" b="1" dirty="0" smtClean="0">
                <a:solidFill>
                  <a:schemeClr val="bg1"/>
                </a:solidFill>
              </a:rPr>
              <a:t>196</a:t>
            </a:r>
          </a:p>
          <a:p>
            <a:pPr algn="ctr"/>
            <a:r>
              <a:rPr lang="en-CA" b="1" dirty="0" smtClean="0">
                <a:solidFill>
                  <a:schemeClr val="bg1"/>
                </a:solidFill>
              </a:rPr>
              <a:t>197</a:t>
            </a:r>
          </a:p>
          <a:p>
            <a:pPr algn="ctr"/>
            <a:r>
              <a:rPr lang="en-CA" b="1" dirty="0" smtClean="0">
                <a:solidFill>
                  <a:schemeClr val="bg1"/>
                </a:solidFill>
              </a:rPr>
              <a:t>198</a:t>
            </a:r>
          </a:p>
          <a:p>
            <a:pPr algn="ctr"/>
            <a:r>
              <a:rPr lang="en-CA" b="1" dirty="0" smtClean="0">
                <a:solidFill>
                  <a:schemeClr val="bg1"/>
                </a:solidFill>
              </a:rPr>
              <a:t>199</a:t>
            </a:r>
          </a:p>
          <a:p>
            <a:pPr algn="ctr"/>
            <a:r>
              <a:rPr lang="en-CA" b="1" dirty="0" smtClean="0">
                <a:solidFill>
                  <a:srgbClr val="0000FF"/>
                </a:solidFill>
              </a:rPr>
              <a:t>200</a:t>
            </a:r>
          </a:p>
        </p:txBody>
      </p:sp>
      <p:sp>
        <p:nvSpPr>
          <p:cNvPr id="6" name="Rectangle 5"/>
          <p:cNvSpPr/>
          <p:nvPr/>
        </p:nvSpPr>
        <p:spPr>
          <a:xfrm>
            <a:off x="5109502" y="125952"/>
            <a:ext cx="1433804" cy="419878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Cycles/ Year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59401" y="674388"/>
            <a:ext cx="698469" cy="330604"/>
          </a:xfrm>
          <a:prstGeom prst="rect">
            <a:avLst/>
          </a:prstGeom>
          <a:solidFill>
            <a:srgbClr val="92D050"/>
          </a:solidFill>
          <a:ln w="1905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CA" b="1" dirty="0" smtClean="0">
                <a:solidFill>
                  <a:srgbClr val="FF0000"/>
                </a:solidFill>
              </a:rPr>
              <a:t>180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1359399" y="6492875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31</a:t>
            </a:fld>
            <a:endParaRPr lang="en-US" dirty="0"/>
          </a:p>
        </p:txBody>
      </p:sp>
      <p:sp>
        <p:nvSpPr>
          <p:cNvPr id="15" name="Rounded Rectangular Callout 14"/>
          <p:cNvSpPr/>
          <p:nvPr/>
        </p:nvSpPr>
        <p:spPr>
          <a:xfrm>
            <a:off x="4087934" y="1423714"/>
            <a:ext cx="1175270" cy="358635"/>
          </a:xfrm>
          <a:prstGeom prst="wedgeRoundRectCallout">
            <a:avLst>
              <a:gd name="adj1" fmla="val 50073"/>
              <a:gd name="adj2" fmla="val 130832"/>
              <a:gd name="adj3" fmla="val 16667"/>
            </a:avLst>
          </a:prstGeom>
          <a:solidFill>
            <a:srgbClr val="FFC000"/>
          </a:solidFill>
          <a:ln w="57150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rgbClr val="7030A0"/>
                </a:solidFill>
              </a:rPr>
              <a:t>Month #</a:t>
            </a:r>
            <a:r>
              <a:rPr lang="en-CA" b="1" dirty="0" smtClean="0">
                <a:solidFill>
                  <a:srgbClr val="FF0000"/>
                </a:solidFill>
              </a:rPr>
              <a:t>7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25783" y="630754"/>
            <a:ext cx="3293707" cy="38425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CA" sz="2000" b="1" dirty="0">
                <a:solidFill>
                  <a:srgbClr val="C00000"/>
                </a:solidFill>
              </a:rPr>
              <a:t>1</a:t>
            </a:r>
            <a:r>
              <a:rPr lang="en-CA" sz="2000" b="1" baseline="30000" dirty="0">
                <a:solidFill>
                  <a:srgbClr val="C00000"/>
                </a:solidFill>
              </a:rPr>
              <a:t>st</a:t>
            </a:r>
            <a:r>
              <a:rPr lang="en-CA" sz="2000" b="1" dirty="0">
                <a:solidFill>
                  <a:srgbClr val="C00000"/>
                </a:solidFill>
              </a:rPr>
              <a:t> </a:t>
            </a:r>
            <a:r>
              <a:rPr lang="en-CA" sz="2000" b="1" baseline="30000" dirty="0">
                <a:solidFill>
                  <a:srgbClr val="C00000"/>
                </a:solidFill>
              </a:rPr>
              <a:t>	</a:t>
            </a:r>
            <a:r>
              <a:rPr lang="en-CA" sz="2000" b="1" dirty="0">
                <a:solidFill>
                  <a:srgbClr val="C00000"/>
                </a:solidFill>
              </a:rPr>
              <a:t> 					</a:t>
            </a:r>
            <a:r>
              <a:rPr lang="en-CA" b="1" dirty="0" smtClean="0">
                <a:solidFill>
                  <a:prstClr val="black"/>
                </a:solidFill>
              </a:rPr>
              <a:t>30</a:t>
            </a:r>
            <a:endParaRPr lang="en-CA" u="sng" dirty="0">
              <a:solidFill>
                <a:srgbClr val="0000FF"/>
              </a:solidFill>
            </a:endParaRPr>
          </a:p>
        </p:txBody>
      </p:sp>
      <p:sp>
        <p:nvSpPr>
          <p:cNvPr id="20" name="Rounded Rectangular Callout 19"/>
          <p:cNvSpPr/>
          <p:nvPr/>
        </p:nvSpPr>
        <p:spPr>
          <a:xfrm>
            <a:off x="7179524" y="125952"/>
            <a:ext cx="1302589" cy="358597"/>
          </a:xfrm>
          <a:prstGeom prst="wedgeRoundRectCallout">
            <a:avLst>
              <a:gd name="adj1" fmla="val -126302"/>
              <a:gd name="adj2" fmla="val 163827"/>
              <a:gd name="adj3" fmla="val 16667"/>
            </a:avLst>
          </a:prstGeom>
          <a:solidFill>
            <a:schemeClr val="accent1">
              <a:lumMod val="75000"/>
            </a:schemeClr>
          </a:solidFill>
          <a:ln w="57150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rgbClr val="4AFCFC"/>
                </a:solidFill>
              </a:rPr>
              <a:t>Month #6</a:t>
            </a:r>
            <a:endParaRPr lang="en-CA" b="1" dirty="0">
              <a:solidFill>
                <a:srgbClr val="4AFCFC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25783" y="1094362"/>
            <a:ext cx="3293707" cy="562561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CA" b="1" dirty="0">
                <a:solidFill>
                  <a:srgbClr val="C00000"/>
                </a:solidFill>
              </a:rPr>
              <a:t>2</a:t>
            </a:r>
            <a:r>
              <a:rPr lang="en-CA" b="1" baseline="30000" dirty="0">
                <a:solidFill>
                  <a:srgbClr val="C00000"/>
                </a:solidFill>
              </a:rPr>
              <a:t>nd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baseline="30000" dirty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prstClr val="black"/>
                </a:solidFill>
              </a:rPr>
              <a:t> 		</a:t>
            </a:r>
            <a:r>
              <a:rPr lang="en-CA" b="1" dirty="0" smtClean="0">
                <a:solidFill>
                  <a:prstClr val="black"/>
                </a:solidFill>
              </a:rPr>
              <a:t> </a:t>
            </a:r>
            <a:r>
              <a:rPr lang="en-CA" b="1" dirty="0" smtClean="0">
                <a:solidFill>
                  <a:srgbClr val="0000FF"/>
                </a:solidFill>
                <a:effectLst>
                  <a:glow rad="520700">
                    <a:srgbClr val="FFFF00"/>
                  </a:glow>
                </a:effectLst>
              </a:rPr>
              <a:t>TRUMPETS</a:t>
            </a:r>
            <a:r>
              <a:rPr lang="en-CA" b="1" dirty="0" smtClean="0">
                <a:solidFill>
                  <a:prstClr val="black"/>
                </a:solidFill>
              </a:rPr>
              <a:t> 		</a:t>
            </a:r>
            <a:r>
              <a:rPr lang="en-CA" b="1" dirty="0" smtClean="0">
                <a:solidFill>
                  <a:prstClr val="black"/>
                </a:solidFill>
                <a:effectLst>
                  <a:glow rad="279400">
                    <a:srgbClr val="FFFF00"/>
                  </a:glow>
                </a:effectLst>
              </a:rPr>
              <a:t>1</a:t>
            </a:r>
            <a:r>
              <a:rPr lang="en-CA" b="1" dirty="0">
                <a:solidFill>
                  <a:prstClr val="black"/>
                </a:solidFill>
              </a:rPr>
              <a:t/>
            </a:r>
            <a:br>
              <a:rPr lang="en-CA" b="1" dirty="0">
                <a:solidFill>
                  <a:prstClr val="black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3</a:t>
            </a:r>
            <a:r>
              <a:rPr lang="en-CA" b="1" baseline="30000" dirty="0">
                <a:solidFill>
                  <a:srgbClr val="C00000"/>
                </a:solidFill>
              </a:rPr>
              <a:t>rd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prstClr val="black"/>
                </a:solidFill>
              </a:rPr>
              <a:t>  						2</a:t>
            </a:r>
            <a:br>
              <a:rPr lang="en-CA" b="1" dirty="0">
                <a:solidFill>
                  <a:prstClr val="black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4</a:t>
            </a:r>
            <a:r>
              <a:rPr lang="en-CA" b="1" baseline="30000" dirty="0">
                <a:solidFill>
                  <a:srgbClr val="C00000"/>
                </a:solidFill>
              </a:rPr>
              <a:t>th</a:t>
            </a:r>
            <a:r>
              <a:rPr lang="en-CA" b="1" dirty="0">
                <a:solidFill>
                  <a:srgbClr val="0000FF"/>
                </a:solidFill>
              </a:rPr>
              <a:t>  						</a:t>
            </a:r>
            <a:r>
              <a:rPr lang="en-CA" b="1" dirty="0">
                <a:solidFill>
                  <a:prstClr val="black"/>
                </a:solidFill>
              </a:rPr>
              <a:t>3 </a:t>
            </a:r>
            <a:r>
              <a:rPr lang="en-CA" b="1" dirty="0">
                <a:solidFill>
                  <a:srgbClr val="C00000"/>
                </a:solidFill>
              </a:rPr>
              <a:t>5</a:t>
            </a:r>
            <a:r>
              <a:rPr lang="en-CA" b="1" baseline="30000" dirty="0">
                <a:solidFill>
                  <a:srgbClr val="C00000"/>
                </a:solidFill>
              </a:rPr>
              <a:t>th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prstClr val="black"/>
                </a:solidFill>
              </a:rPr>
              <a:t> 						4</a:t>
            </a:r>
            <a:br>
              <a:rPr lang="en-CA" b="1" dirty="0">
                <a:solidFill>
                  <a:prstClr val="black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6</a:t>
            </a:r>
            <a:r>
              <a:rPr lang="en-CA" b="1" baseline="30000" dirty="0">
                <a:solidFill>
                  <a:srgbClr val="C00000"/>
                </a:solidFill>
              </a:rPr>
              <a:t>th</a:t>
            </a:r>
            <a:r>
              <a:rPr lang="en-CA" b="1" dirty="0">
                <a:solidFill>
                  <a:prstClr val="black"/>
                </a:solidFill>
              </a:rPr>
              <a:t>  						5</a:t>
            </a:r>
            <a:br>
              <a:rPr lang="en-CA" b="1" dirty="0">
                <a:solidFill>
                  <a:prstClr val="black"/>
                </a:solidFill>
              </a:rPr>
            </a:br>
            <a:r>
              <a:rPr lang="en-CA" b="1" u="sng" dirty="0">
                <a:solidFill>
                  <a:srgbClr val="0000FF"/>
                </a:solidFill>
              </a:rPr>
              <a:t>7</a:t>
            </a:r>
            <a:r>
              <a:rPr lang="en-CA" b="1" u="sng" baseline="30000" dirty="0">
                <a:solidFill>
                  <a:srgbClr val="0000FF"/>
                </a:solidFill>
              </a:rPr>
              <a:t>th</a:t>
            </a:r>
            <a:r>
              <a:rPr lang="en-CA" b="1" u="sng" dirty="0">
                <a:solidFill>
                  <a:srgbClr val="0000FF"/>
                </a:solidFill>
              </a:rPr>
              <a:t>  						6</a:t>
            </a:r>
            <a:br>
              <a:rPr lang="en-CA" b="1" u="sng" dirty="0">
                <a:solidFill>
                  <a:srgbClr val="0000FF"/>
                </a:solidFill>
              </a:rPr>
            </a:br>
            <a:r>
              <a:rPr lang="en-CA" sz="2000" b="1" dirty="0">
                <a:solidFill>
                  <a:srgbClr val="C00000"/>
                </a:solidFill>
              </a:rPr>
              <a:t>1</a:t>
            </a:r>
            <a:r>
              <a:rPr lang="en-CA" sz="2000" b="1" baseline="30000" dirty="0">
                <a:solidFill>
                  <a:srgbClr val="C00000"/>
                </a:solidFill>
              </a:rPr>
              <a:t>st</a:t>
            </a:r>
            <a:r>
              <a:rPr lang="en-CA" sz="2000" b="1" dirty="0">
                <a:solidFill>
                  <a:srgbClr val="C00000"/>
                </a:solidFill>
              </a:rPr>
              <a:t> </a:t>
            </a:r>
            <a:r>
              <a:rPr lang="en-CA" sz="2000" b="1" baseline="30000" dirty="0">
                <a:solidFill>
                  <a:srgbClr val="C00000"/>
                </a:solidFill>
              </a:rPr>
              <a:t>	</a:t>
            </a:r>
            <a:r>
              <a:rPr lang="en-CA" sz="2000" b="1" dirty="0">
                <a:solidFill>
                  <a:srgbClr val="C00000"/>
                </a:solidFill>
              </a:rPr>
              <a:t> 					</a:t>
            </a:r>
            <a:r>
              <a:rPr lang="en-CA" b="1" dirty="0">
                <a:solidFill>
                  <a:prstClr val="black"/>
                </a:solidFill>
              </a:rPr>
              <a:t>7</a:t>
            </a:r>
            <a:r>
              <a:rPr lang="en-CA" sz="2000" b="1" dirty="0">
                <a:solidFill>
                  <a:prstClr val="black"/>
                </a:solidFill>
              </a:rPr>
              <a:t>     </a:t>
            </a:r>
            <a:r>
              <a:rPr lang="en-CA" b="1" dirty="0">
                <a:solidFill>
                  <a:prstClr val="black"/>
                </a:solidFill>
              </a:rPr>
              <a:t/>
            </a:r>
            <a:br>
              <a:rPr lang="en-CA" b="1" dirty="0">
                <a:solidFill>
                  <a:prstClr val="black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2</a:t>
            </a:r>
            <a:r>
              <a:rPr lang="en-CA" b="1" baseline="30000" dirty="0">
                <a:solidFill>
                  <a:srgbClr val="C00000"/>
                </a:solidFill>
              </a:rPr>
              <a:t>nd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baseline="30000" dirty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prstClr val="black"/>
                </a:solidFill>
              </a:rPr>
              <a:t> 						8</a:t>
            </a:r>
            <a:br>
              <a:rPr lang="en-CA" b="1" dirty="0">
                <a:solidFill>
                  <a:prstClr val="black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3</a:t>
            </a:r>
            <a:r>
              <a:rPr lang="en-CA" b="1" baseline="30000" dirty="0">
                <a:solidFill>
                  <a:srgbClr val="C00000"/>
                </a:solidFill>
              </a:rPr>
              <a:t>rd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prstClr val="black"/>
                </a:solidFill>
              </a:rPr>
              <a:t>  						9</a:t>
            </a:r>
            <a:br>
              <a:rPr lang="en-CA" b="1" dirty="0">
                <a:solidFill>
                  <a:prstClr val="black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4</a:t>
            </a:r>
            <a:r>
              <a:rPr lang="en-CA" b="1" baseline="30000" dirty="0">
                <a:solidFill>
                  <a:srgbClr val="C00000"/>
                </a:solidFill>
              </a:rPr>
              <a:t>th</a:t>
            </a:r>
            <a:r>
              <a:rPr lang="en-CA" b="1" dirty="0">
                <a:solidFill>
                  <a:srgbClr val="0000FF"/>
                </a:solidFill>
              </a:rPr>
              <a:t>  	</a:t>
            </a:r>
            <a:r>
              <a:rPr lang="en-CA" b="1" dirty="0" smtClean="0">
                <a:solidFill>
                  <a:srgbClr val="0000FF"/>
                </a:solidFill>
              </a:rPr>
              <a:t>      </a:t>
            </a:r>
            <a:r>
              <a:rPr lang="en-CA" b="1" dirty="0" smtClean="0">
                <a:solidFill>
                  <a:srgbClr val="FF0000"/>
                </a:solidFill>
                <a:effectLst>
                  <a:glow rad="584200">
                    <a:srgbClr val="FFCCFF"/>
                  </a:glow>
                </a:effectLst>
              </a:rPr>
              <a:t>ATONEMENT</a:t>
            </a:r>
            <a:r>
              <a:rPr lang="en-CA" b="1" dirty="0" smtClean="0">
                <a:solidFill>
                  <a:srgbClr val="0000FF"/>
                </a:solidFill>
              </a:rPr>
              <a:t>		</a:t>
            </a:r>
            <a:r>
              <a:rPr lang="en-CA" b="1" dirty="0" smtClean="0">
                <a:solidFill>
                  <a:prstClr val="black"/>
                </a:solidFill>
                <a:effectLst>
                  <a:glow rad="215900">
                    <a:srgbClr val="FFCCFF"/>
                  </a:glow>
                </a:effectLst>
              </a:rPr>
              <a:t>10</a:t>
            </a:r>
            <a:r>
              <a:rPr lang="en-CA" b="1" dirty="0">
                <a:solidFill>
                  <a:prstClr val="black"/>
                </a:solidFill>
                <a:effectLst>
                  <a:glow rad="215900">
                    <a:srgbClr val="FFCCFF"/>
                  </a:glow>
                </a:effectLst>
              </a:rPr>
              <a:t/>
            </a:r>
            <a:br>
              <a:rPr lang="en-CA" b="1" dirty="0">
                <a:solidFill>
                  <a:prstClr val="black"/>
                </a:solidFill>
                <a:effectLst>
                  <a:glow rad="215900">
                    <a:srgbClr val="FFCCFF"/>
                  </a:glow>
                </a:effectLst>
              </a:rPr>
            </a:br>
            <a:r>
              <a:rPr lang="en-CA" b="1" dirty="0">
                <a:solidFill>
                  <a:srgbClr val="C00000"/>
                </a:solidFill>
              </a:rPr>
              <a:t>5</a:t>
            </a:r>
            <a:r>
              <a:rPr lang="en-CA" b="1" baseline="30000" dirty="0">
                <a:solidFill>
                  <a:srgbClr val="C00000"/>
                </a:solidFill>
              </a:rPr>
              <a:t>th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prstClr val="black"/>
                </a:solidFill>
              </a:rPr>
              <a:t> 						11</a:t>
            </a:r>
            <a:br>
              <a:rPr lang="en-CA" b="1" dirty="0">
                <a:solidFill>
                  <a:prstClr val="black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6</a:t>
            </a:r>
            <a:r>
              <a:rPr lang="en-CA" b="1" baseline="30000" dirty="0">
                <a:solidFill>
                  <a:srgbClr val="C00000"/>
                </a:solidFill>
              </a:rPr>
              <a:t>th</a:t>
            </a:r>
            <a:r>
              <a:rPr lang="en-CA" b="1" dirty="0">
                <a:solidFill>
                  <a:prstClr val="black"/>
                </a:solidFill>
              </a:rPr>
              <a:t>  						12 </a:t>
            </a:r>
            <a:r>
              <a:rPr lang="en-CA" b="1" u="sng" dirty="0">
                <a:solidFill>
                  <a:srgbClr val="0000FF"/>
                </a:solidFill>
              </a:rPr>
              <a:t>7</a:t>
            </a:r>
            <a:r>
              <a:rPr lang="en-CA" b="1" u="sng" baseline="30000" dirty="0">
                <a:solidFill>
                  <a:srgbClr val="0000FF"/>
                </a:solidFill>
              </a:rPr>
              <a:t>th</a:t>
            </a:r>
            <a:r>
              <a:rPr lang="en-CA" b="1" u="sng" dirty="0">
                <a:solidFill>
                  <a:srgbClr val="0000FF"/>
                </a:solidFill>
              </a:rPr>
              <a:t> 						13 </a:t>
            </a:r>
            <a:r>
              <a:rPr lang="en-CA" sz="2000" b="1" dirty="0">
                <a:solidFill>
                  <a:srgbClr val="C00000"/>
                </a:solidFill>
              </a:rPr>
              <a:t>1</a:t>
            </a:r>
            <a:r>
              <a:rPr lang="en-CA" sz="2000" b="1" baseline="30000" dirty="0">
                <a:solidFill>
                  <a:srgbClr val="C00000"/>
                </a:solidFill>
              </a:rPr>
              <a:t>st</a:t>
            </a:r>
            <a:r>
              <a:rPr lang="en-CA" sz="2000" b="1" dirty="0">
                <a:solidFill>
                  <a:srgbClr val="C00000"/>
                </a:solidFill>
              </a:rPr>
              <a:t> </a:t>
            </a:r>
            <a:r>
              <a:rPr lang="en-CA" sz="2000" b="1" baseline="30000" dirty="0">
                <a:solidFill>
                  <a:srgbClr val="C00000"/>
                </a:solidFill>
              </a:rPr>
              <a:t>	</a:t>
            </a:r>
            <a:r>
              <a:rPr lang="en-CA" sz="2000" b="1" dirty="0">
                <a:solidFill>
                  <a:srgbClr val="C00000"/>
                </a:solidFill>
              </a:rPr>
              <a:t> 					</a:t>
            </a:r>
            <a:r>
              <a:rPr lang="en-CA" b="1" dirty="0">
                <a:solidFill>
                  <a:prstClr val="black"/>
                </a:solidFill>
              </a:rPr>
              <a:t>14</a:t>
            </a:r>
            <a:br>
              <a:rPr lang="en-CA" b="1" dirty="0">
                <a:solidFill>
                  <a:prstClr val="black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2</a:t>
            </a:r>
            <a:r>
              <a:rPr lang="en-CA" b="1" baseline="30000" dirty="0">
                <a:solidFill>
                  <a:srgbClr val="C00000"/>
                </a:solidFill>
              </a:rPr>
              <a:t>nd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baseline="30000" dirty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prstClr val="black"/>
                </a:solidFill>
              </a:rPr>
              <a:t> 		</a:t>
            </a:r>
            <a:r>
              <a:rPr lang="en-CA" b="1" dirty="0" smtClean="0">
                <a:solidFill>
                  <a:prstClr val="black"/>
                </a:solidFill>
              </a:rPr>
              <a:t>  </a:t>
            </a:r>
            <a:r>
              <a:rPr lang="en-CA" b="1" dirty="0" smtClean="0">
                <a:solidFill>
                  <a:srgbClr val="0000FF"/>
                </a:solidFill>
                <a:effectLst>
                  <a:glow rad="584200">
                    <a:srgbClr val="4AFCFC"/>
                  </a:glow>
                </a:effectLst>
              </a:rPr>
              <a:t>SUKKOT</a:t>
            </a:r>
            <a:r>
              <a:rPr lang="en-CA" b="1" dirty="0" smtClean="0">
                <a:solidFill>
                  <a:prstClr val="black"/>
                </a:solidFill>
              </a:rPr>
              <a:t>		</a:t>
            </a:r>
            <a:r>
              <a:rPr lang="en-CA" b="1" dirty="0" smtClean="0">
                <a:solidFill>
                  <a:prstClr val="black"/>
                </a:solidFill>
                <a:effectLst>
                  <a:glow rad="381000">
                    <a:srgbClr val="4AFCFC"/>
                  </a:glow>
                </a:effectLst>
              </a:rPr>
              <a:t>15</a:t>
            </a:r>
            <a:r>
              <a:rPr lang="en-CA" b="1" dirty="0">
                <a:solidFill>
                  <a:prstClr val="black"/>
                </a:solidFill>
                <a:effectLst>
                  <a:glow rad="381000">
                    <a:srgbClr val="4AFCFC"/>
                  </a:glow>
                </a:effectLst>
              </a:rPr>
              <a:t/>
            </a:r>
            <a:br>
              <a:rPr lang="en-CA" b="1" dirty="0">
                <a:solidFill>
                  <a:prstClr val="black"/>
                </a:solidFill>
                <a:effectLst>
                  <a:glow rad="381000">
                    <a:srgbClr val="4AFCFC"/>
                  </a:glow>
                </a:effectLst>
              </a:rPr>
            </a:br>
            <a:r>
              <a:rPr lang="en-CA" b="1" dirty="0">
                <a:solidFill>
                  <a:srgbClr val="C00000"/>
                </a:solidFill>
              </a:rPr>
              <a:t>3</a:t>
            </a:r>
            <a:r>
              <a:rPr lang="en-CA" b="1" baseline="30000" dirty="0">
                <a:solidFill>
                  <a:srgbClr val="C00000"/>
                </a:solidFill>
              </a:rPr>
              <a:t>rd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prstClr val="black"/>
                </a:solidFill>
              </a:rPr>
              <a:t>  						</a:t>
            </a:r>
            <a:r>
              <a:rPr lang="en-CA" b="1" dirty="0">
                <a:solidFill>
                  <a:prstClr val="black"/>
                </a:solidFill>
                <a:effectLst>
                  <a:glow rad="127000">
                    <a:srgbClr val="4AFCFC"/>
                  </a:glow>
                </a:effectLst>
              </a:rPr>
              <a:t>16</a:t>
            </a:r>
            <a:br>
              <a:rPr lang="en-CA" b="1" dirty="0">
                <a:solidFill>
                  <a:prstClr val="black"/>
                </a:solidFill>
                <a:effectLst>
                  <a:glow rad="127000">
                    <a:srgbClr val="4AFCFC"/>
                  </a:glow>
                </a:effectLst>
              </a:rPr>
            </a:br>
            <a:r>
              <a:rPr lang="en-CA" b="1" dirty="0">
                <a:solidFill>
                  <a:srgbClr val="C00000"/>
                </a:solidFill>
              </a:rPr>
              <a:t>4</a:t>
            </a:r>
            <a:r>
              <a:rPr lang="en-CA" b="1" baseline="30000" dirty="0">
                <a:solidFill>
                  <a:srgbClr val="C00000"/>
                </a:solidFill>
              </a:rPr>
              <a:t>th</a:t>
            </a:r>
            <a:r>
              <a:rPr lang="en-CA" b="1" dirty="0">
                <a:solidFill>
                  <a:srgbClr val="0000FF"/>
                </a:solidFill>
              </a:rPr>
              <a:t>  						</a:t>
            </a:r>
            <a:r>
              <a:rPr lang="en-CA" b="1" dirty="0">
                <a:solidFill>
                  <a:prstClr val="black"/>
                </a:solidFill>
                <a:effectLst>
                  <a:glow rad="127000">
                    <a:srgbClr val="4AFCFC"/>
                  </a:glow>
                </a:effectLst>
              </a:rPr>
              <a:t>17</a:t>
            </a:r>
            <a:br>
              <a:rPr lang="en-CA" b="1" dirty="0">
                <a:solidFill>
                  <a:prstClr val="black"/>
                </a:solidFill>
                <a:effectLst>
                  <a:glow rad="127000">
                    <a:srgbClr val="4AFCFC"/>
                  </a:glow>
                </a:effectLst>
              </a:rPr>
            </a:br>
            <a:r>
              <a:rPr lang="en-CA" b="1" dirty="0">
                <a:solidFill>
                  <a:srgbClr val="C00000"/>
                </a:solidFill>
              </a:rPr>
              <a:t>5</a:t>
            </a:r>
            <a:r>
              <a:rPr lang="en-CA" b="1" baseline="30000" dirty="0">
                <a:solidFill>
                  <a:srgbClr val="C00000"/>
                </a:solidFill>
              </a:rPr>
              <a:t>th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prstClr val="black"/>
                </a:solidFill>
              </a:rPr>
              <a:t> 						</a:t>
            </a:r>
            <a:r>
              <a:rPr lang="en-CA" b="1" dirty="0">
                <a:solidFill>
                  <a:prstClr val="black"/>
                </a:solidFill>
                <a:effectLst>
                  <a:glow rad="127000">
                    <a:srgbClr val="4AFCFC"/>
                  </a:glow>
                </a:effectLst>
              </a:rPr>
              <a:t>18</a:t>
            </a:r>
            <a:r>
              <a:rPr lang="en-CA" b="1" dirty="0">
                <a:solidFill>
                  <a:prstClr val="black"/>
                </a:solidFill>
              </a:rPr>
              <a:t/>
            </a:r>
            <a:br>
              <a:rPr lang="en-CA" b="1" dirty="0">
                <a:solidFill>
                  <a:prstClr val="black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6</a:t>
            </a:r>
            <a:r>
              <a:rPr lang="en-CA" b="1" baseline="30000" dirty="0">
                <a:solidFill>
                  <a:srgbClr val="C00000"/>
                </a:solidFill>
              </a:rPr>
              <a:t>th</a:t>
            </a:r>
            <a:r>
              <a:rPr lang="en-CA" b="1" dirty="0">
                <a:solidFill>
                  <a:prstClr val="black"/>
                </a:solidFill>
              </a:rPr>
              <a:t>  						</a:t>
            </a:r>
            <a:r>
              <a:rPr lang="en-CA" b="1" dirty="0">
                <a:solidFill>
                  <a:prstClr val="black"/>
                </a:solidFill>
                <a:effectLst>
                  <a:glow rad="127000">
                    <a:srgbClr val="4AFCFC"/>
                  </a:glow>
                </a:effectLst>
              </a:rPr>
              <a:t>19</a:t>
            </a:r>
            <a:br>
              <a:rPr lang="en-CA" b="1" dirty="0">
                <a:solidFill>
                  <a:prstClr val="black"/>
                </a:solidFill>
                <a:effectLst>
                  <a:glow rad="127000">
                    <a:srgbClr val="4AFCFC"/>
                  </a:glow>
                </a:effectLst>
              </a:rPr>
            </a:br>
            <a:r>
              <a:rPr lang="en-CA" b="1" u="sng" dirty="0">
                <a:solidFill>
                  <a:srgbClr val="0000FF"/>
                </a:solidFill>
              </a:rPr>
              <a:t>7</a:t>
            </a:r>
            <a:r>
              <a:rPr lang="en-CA" b="1" u="sng" baseline="30000" dirty="0">
                <a:solidFill>
                  <a:srgbClr val="0000FF"/>
                </a:solidFill>
              </a:rPr>
              <a:t>th</a:t>
            </a:r>
            <a:r>
              <a:rPr lang="en-CA" b="1" u="sng" dirty="0">
                <a:solidFill>
                  <a:srgbClr val="0000FF"/>
                </a:solidFill>
              </a:rPr>
              <a:t>  						</a:t>
            </a:r>
            <a:r>
              <a:rPr lang="en-CA" b="1" u="sng" dirty="0">
                <a:solidFill>
                  <a:srgbClr val="0000FF"/>
                </a:solidFill>
                <a:effectLst>
                  <a:glow rad="127000">
                    <a:srgbClr val="4AFCFC"/>
                  </a:glow>
                </a:effectLst>
              </a:rPr>
              <a:t>20</a:t>
            </a:r>
            <a:endParaRPr lang="en-CA" u="sng" dirty="0">
              <a:solidFill>
                <a:srgbClr val="0000FF"/>
              </a:solidFill>
              <a:effectLst>
                <a:glow rad="127000">
                  <a:srgbClr val="4AFCFC"/>
                </a:glow>
              </a:effectLst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1721341" y="629394"/>
            <a:ext cx="1302589" cy="358597"/>
          </a:xfrm>
          <a:prstGeom prst="wedgeRoundRectCallout">
            <a:avLst>
              <a:gd name="adj1" fmla="val -10236"/>
              <a:gd name="adj2" fmla="val 41318"/>
              <a:gd name="adj3" fmla="val 16667"/>
            </a:avLst>
          </a:prstGeom>
          <a:solidFill>
            <a:schemeClr val="accent1">
              <a:lumMod val="75000"/>
            </a:schemeClr>
          </a:solidFill>
          <a:ln w="57150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rgbClr val="4AFCFC"/>
                </a:solidFill>
              </a:rPr>
              <a:t>Month #6</a:t>
            </a:r>
            <a:endParaRPr lang="en-CA" b="1" dirty="0">
              <a:solidFill>
                <a:srgbClr val="4AFCFC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1721340" y="1908496"/>
            <a:ext cx="1302589" cy="358597"/>
          </a:xfrm>
          <a:prstGeom prst="wedgeRoundRectCallout">
            <a:avLst>
              <a:gd name="adj1" fmla="val -10236"/>
              <a:gd name="adj2" fmla="val 41318"/>
              <a:gd name="adj3" fmla="val 16667"/>
            </a:avLst>
          </a:prstGeom>
          <a:solidFill>
            <a:srgbClr val="FFC000"/>
          </a:solidFill>
          <a:ln w="57150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rgbClr val="7030A0"/>
                </a:solidFill>
              </a:rPr>
              <a:t>Month #</a:t>
            </a:r>
            <a:r>
              <a:rPr lang="en-CA" b="1" dirty="0" smtClean="0">
                <a:solidFill>
                  <a:srgbClr val="FF0000"/>
                </a:solidFill>
              </a:rPr>
              <a:t>7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019490" y="701022"/>
            <a:ext cx="1339911" cy="304725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6 x 30 =</a:t>
            </a:r>
            <a:endParaRPr lang="en-CA" dirty="0"/>
          </a:p>
        </p:txBody>
      </p:sp>
      <p:pic>
        <p:nvPicPr>
          <p:cNvPr id="3074" name="Picture 2" descr="C:\Users\Rae\Desktop\child count 7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2478" y="3200512"/>
            <a:ext cx="5289028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6225510" y="1031626"/>
            <a:ext cx="5810548" cy="1867140"/>
          </a:xfrm>
          <a:prstGeom prst="roundRect">
            <a:avLst/>
          </a:prstGeom>
          <a:noFill/>
          <a:effectLst>
            <a:glow rad="127000">
              <a:srgbClr val="4AFCFC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00FF"/>
                </a:solidFill>
                <a:latin typeface="Georgia" panose="02040502050405020303" pitchFamily="18" charset="0"/>
              </a:rPr>
              <a:t>Psa</a:t>
            </a:r>
            <a:r>
              <a:rPr lang="en-US" sz="3200" dirty="0">
                <a:solidFill>
                  <a:srgbClr val="0000FF"/>
                </a:solidFill>
                <a:latin typeface="Georgia" panose="02040502050405020303" pitchFamily="18" charset="0"/>
              </a:rPr>
              <a:t> 90:12  </a:t>
            </a:r>
            <a:r>
              <a:rPr lang="en-US" sz="3200" b="1" dirty="0">
                <a:solidFill>
                  <a:prstClr val="black"/>
                </a:solidFill>
                <a:effectLst>
                  <a:glow rad="127000">
                    <a:srgbClr val="00FF00"/>
                  </a:glow>
                </a:effectLst>
                <a:latin typeface="Georgia" panose="02040502050405020303" pitchFamily="18" charset="0"/>
              </a:rPr>
              <a:t>Teach us to number our days,</a:t>
            </a:r>
            <a:r>
              <a:rPr lang="en-US" sz="3200" dirty="0">
                <a:solidFill>
                  <a:prstClr val="black"/>
                </a:solidFill>
                <a:latin typeface="Georgia" panose="02040502050405020303" pitchFamily="18" charset="0"/>
              </a:rPr>
              <a:t> And let us bring the heart to </a:t>
            </a:r>
            <a:r>
              <a:rPr lang="en-US" sz="3200" u="sng" dirty="0">
                <a:solidFill>
                  <a:prstClr val="black"/>
                </a:solidFill>
                <a:latin typeface="Georgia" panose="02040502050405020303" pitchFamily="18" charset="0"/>
              </a:rPr>
              <a:t>wisdom</a:t>
            </a:r>
            <a:r>
              <a:rPr lang="en-US" sz="3200" dirty="0">
                <a:solidFill>
                  <a:prstClr val="black"/>
                </a:solidFill>
                <a:latin typeface="Georgia" panose="02040502050405020303" pitchFamily="18" charset="0"/>
              </a:rPr>
              <a:t>. </a:t>
            </a:r>
            <a:endParaRPr lang="en-CA" sz="3200" dirty="0"/>
          </a:p>
        </p:txBody>
      </p:sp>
      <p:sp>
        <p:nvSpPr>
          <p:cNvPr id="18" name="Rounded Rectangular Callout 17"/>
          <p:cNvSpPr/>
          <p:nvPr/>
        </p:nvSpPr>
        <p:spPr>
          <a:xfrm>
            <a:off x="4062254" y="2540131"/>
            <a:ext cx="1175270" cy="358635"/>
          </a:xfrm>
          <a:prstGeom prst="wedgeRoundRectCallout">
            <a:avLst>
              <a:gd name="adj1" fmla="val -46616"/>
              <a:gd name="adj2" fmla="val -166217"/>
              <a:gd name="adj3" fmla="val 16667"/>
            </a:avLst>
          </a:prstGeom>
          <a:solidFill>
            <a:srgbClr val="FFC000"/>
          </a:solidFill>
          <a:ln w="57150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rgbClr val="7030A0"/>
                </a:solidFill>
              </a:rPr>
              <a:t>Month #</a:t>
            </a:r>
            <a:r>
              <a:rPr lang="en-CA" b="1" dirty="0" smtClean="0">
                <a:solidFill>
                  <a:srgbClr val="FF0000"/>
                </a:solidFill>
              </a:rPr>
              <a:t>7</a:t>
            </a:r>
            <a:endParaRPr lang="en-CA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491885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Rae\Desktop\child count 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843837" y="1620130"/>
            <a:ext cx="3961879" cy="3527024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13184" y="93301"/>
            <a:ext cx="1548880" cy="4012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Cycles/ Week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27176" y="102632"/>
            <a:ext cx="1598645" cy="41987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Cycles/ Month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76334" y="647150"/>
            <a:ext cx="706938" cy="2889800"/>
          </a:xfrm>
          <a:prstGeom prst="rect">
            <a:avLst/>
          </a:prstGeom>
          <a:solidFill>
            <a:srgbClr val="FFCC00"/>
          </a:solidFill>
          <a:ln w="1905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chemeClr val="bg1"/>
                </a:solidFill>
              </a:rPr>
              <a:t>201</a:t>
            </a:r>
          </a:p>
          <a:p>
            <a:pPr algn="ctr"/>
            <a:r>
              <a:rPr lang="en-CA" b="1" dirty="0" smtClean="0">
                <a:solidFill>
                  <a:schemeClr val="bg1"/>
                </a:solidFill>
              </a:rPr>
              <a:t>202</a:t>
            </a:r>
          </a:p>
          <a:p>
            <a:pPr algn="ctr"/>
            <a:r>
              <a:rPr lang="en-CA" b="1" dirty="0" smtClean="0">
                <a:solidFill>
                  <a:schemeClr val="bg1"/>
                </a:solidFill>
              </a:rPr>
              <a:t>203</a:t>
            </a:r>
          </a:p>
          <a:p>
            <a:pPr algn="ctr"/>
            <a:r>
              <a:rPr lang="en-CA" b="1" dirty="0" smtClean="0">
                <a:solidFill>
                  <a:schemeClr val="bg1"/>
                </a:solidFill>
              </a:rPr>
              <a:t>204</a:t>
            </a:r>
          </a:p>
          <a:p>
            <a:pPr algn="ctr"/>
            <a:r>
              <a:rPr lang="en-CA" b="1" dirty="0" smtClean="0">
                <a:solidFill>
                  <a:schemeClr val="bg1"/>
                </a:solidFill>
              </a:rPr>
              <a:t>205 </a:t>
            </a:r>
          </a:p>
          <a:p>
            <a:pPr algn="ctr"/>
            <a:r>
              <a:rPr lang="en-CA" b="1" dirty="0" smtClean="0">
                <a:solidFill>
                  <a:schemeClr val="bg1"/>
                </a:solidFill>
              </a:rPr>
              <a:t>206</a:t>
            </a:r>
          </a:p>
          <a:p>
            <a:pPr algn="ctr"/>
            <a:r>
              <a:rPr lang="en-CA" b="1" dirty="0" smtClean="0">
                <a:solidFill>
                  <a:srgbClr val="0000FF"/>
                </a:solidFill>
              </a:rPr>
              <a:t>207</a:t>
            </a:r>
          </a:p>
          <a:p>
            <a:pPr algn="ctr"/>
            <a:r>
              <a:rPr lang="en-CA" b="1" dirty="0" smtClean="0">
                <a:solidFill>
                  <a:schemeClr val="bg1"/>
                </a:solidFill>
              </a:rPr>
              <a:t>208</a:t>
            </a:r>
          </a:p>
          <a:p>
            <a:pPr algn="ctr"/>
            <a:r>
              <a:rPr lang="en-CA" b="1" dirty="0" smtClean="0">
                <a:solidFill>
                  <a:schemeClr val="bg1"/>
                </a:solidFill>
              </a:rPr>
              <a:t>209</a:t>
            </a:r>
          </a:p>
          <a:p>
            <a:pPr algn="ctr"/>
            <a:r>
              <a:rPr lang="en-CA" b="1" dirty="0" smtClean="0">
                <a:solidFill>
                  <a:srgbClr val="FF0000"/>
                </a:solidFill>
              </a:rPr>
              <a:t>210</a:t>
            </a:r>
          </a:p>
        </p:txBody>
      </p:sp>
      <p:sp>
        <p:nvSpPr>
          <p:cNvPr id="6" name="Rectangle 5"/>
          <p:cNvSpPr/>
          <p:nvPr/>
        </p:nvSpPr>
        <p:spPr>
          <a:xfrm>
            <a:off x="5129612" y="102632"/>
            <a:ext cx="1433804" cy="419878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Cycles/ Year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93268" y="3578089"/>
            <a:ext cx="706937" cy="3167606"/>
          </a:xfrm>
          <a:prstGeom prst="rect">
            <a:avLst/>
          </a:prstGeom>
          <a:solidFill>
            <a:srgbClr val="92D050"/>
          </a:solidFill>
          <a:ln w="1905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CA" b="1" dirty="0" smtClean="0">
                <a:solidFill>
                  <a:schemeClr val="bg1"/>
                </a:solidFill>
              </a:rPr>
              <a:t>211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</a:rPr>
              <a:t>212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</a:rPr>
              <a:t>213</a:t>
            </a:r>
          </a:p>
          <a:p>
            <a:pPr lvl="0" algn="ctr"/>
            <a:r>
              <a:rPr lang="en-CA" b="1" dirty="0" smtClean="0">
                <a:solidFill>
                  <a:srgbClr val="0000FF"/>
                </a:solidFill>
              </a:rPr>
              <a:t>214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</a:rPr>
              <a:t>215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</a:rPr>
              <a:t>216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</a:rPr>
              <a:t>217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</a:rPr>
              <a:t>218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</a:rPr>
              <a:t>219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</a:rPr>
              <a:t>220</a:t>
            </a:r>
          </a:p>
          <a:p>
            <a:pPr lvl="0" algn="ctr"/>
            <a:r>
              <a:rPr lang="en-CA" b="1" dirty="0" smtClean="0">
                <a:solidFill>
                  <a:srgbClr val="0000FF"/>
                </a:solidFill>
              </a:rPr>
              <a:t>221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1359399" y="6492875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32</a:t>
            </a:fld>
            <a:endParaRPr lang="en-US" dirty="0"/>
          </a:p>
        </p:txBody>
      </p:sp>
      <p:sp>
        <p:nvSpPr>
          <p:cNvPr id="15" name="Rounded Rectangular Callout 14"/>
          <p:cNvSpPr/>
          <p:nvPr/>
        </p:nvSpPr>
        <p:spPr>
          <a:xfrm>
            <a:off x="7078832" y="1440813"/>
            <a:ext cx="1302589" cy="358635"/>
          </a:xfrm>
          <a:prstGeom prst="wedgeRoundRectCallout">
            <a:avLst>
              <a:gd name="adj1" fmla="val -119152"/>
              <a:gd name="adj2" fmla="val 170905"/>
              <a:gd name="adj3" fmla="val 16667"/>
            </a:avLst>
          </a:prstGeom>
          <a:solidFill>
            <a:srgbClr val="FFC000"/>
          </a:solidFill>
          <a:ln w="57150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rgbClr val="7030A0"/>
                </a:solidFill>
              </a:rPr>
              <a:t>Month #</a:t>
            </a:r>
            <a:r>
              <a:rPr lang="en-CA" b="1" dirty="0" smtClean="0">
                <a:solidFill>
                  <a:srgbClr val="FF0000"/>
                </a:solidFill>
              </a:rPr>
              <a:t>7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25783" y="3569622"/>
            <a:ext cx="3293707" cy="316760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CA" b="1" dirty="0">
                <a:solidFill>
                  <a:srgbClr val="C00000"/>
                </a:solidFill>
              </a:rPr>
              <a:t>4</a:t>
            </a:r>
            <a:r>
              <a:rPr lang="en-CA" b="1" baseline="30000" dirty="0">
                <a:solidFill>
                  <a:srgbClr val="C00000"/>
                </a:solidFill>
              </a:rPr>
              <a:t>th</a:t>
            </a:r>
            <a:r>
              <a:rPr lang="en-CA" b="1" dirty="0">
                <a:solidFill>
                  <a:srgbClr val="0000FF"/>
                </a:solidFill>
              </a:rPr>
              <a:t>  						</a:t>
            </a:r>
            <a:r>
              <a:rPr lang="en-CA" b="1" dirty="0">
                <a:solidFill>
                  <a:prstClr val="black"/>
                </a:solidFill>
              </a:rPr>
              <a:t>1</a:t>
            </a:r>
            <a:br>
              <a:rPr lang="en-CA" b="1" dirty="0">
                <a:solidFill>
                  <a:prstClr val="black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5</a:t>
            </a:r>
            <a:r>
              <a:rPr lang="en-CA" b="1" baseline="30000" dirty="0">
                <a:solidFill>
                  <a:srgbClr val="C00000"/>
                </a:solidFill>
              </a:rPr>
              <a:t>th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prstClr val="black"/>
                </a:solidFill>
              </a:rPr>
              <a:t> 						2</a:t>
            </a:r>
            <a:br>
              <a:rPr lang="en-CA" b="1" dirty="0">
                <a:solidFill>
                  <a:prstClr val="black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6</a:t>
            </a:r>
            <a:r>
              <a:rPr lang="en-CA" b="1" baseline="30000" dirty="0">
                <a:solidFill>
                  <a:srgbClr val="C00000"/>
                </a:solidFill>
              </a:rPr>
              <a:t>th</a:t>
            </a:r>
            <a:r>
              <a:rPr lang="en-CA" b="1" dirty="0">
                <a:solidFill>
                  <a:prstClr val="black"/>
                </a:solidFill>
              </a:rPr>
              <a:t>  						3 </a:t>
            </a:r>
            <a:r>
              <a:rPr lang="en-CA" b="1" u="sng" dirty="0">
                <a:solidFill>
                  <a:srgbClr val="0000FF"/>
                </a:solidFill>
              </a:rPr>
              <a:t>7</a:t>
            </a:r>
            <a:r>
              <a:rPr lang="en-CA" b="1" u="sng" baseline="30000" dirty="0">
                <a:solidFill>
                  <a:srgbClr val="0000FF"/>
                </a:solidFill>
              </a:rPr>
              <a:t>th</a:t>
            </a:r>
            <a:r>
              <a:rPr lang="en-CA" b="1" u="sng" dirty="0">
                <a:solidFill>
                  <a:srgbClr val="0000FF"/>
                </a:solidFill>
              </a:rPr>
              <a:t> 						4 </a:t>
            </a:r>
            <a:r>
              <a:rPr lang="en-CA" sz="2000" b="1" dirty="0">
                <a:solidFill>
                  <a:srgbClr val="C00000"/>
                </a:solidFill>
              </a:rPr>
              <a:t>1</a:t>
            </a:r>
            <a:r>
              <a:rPr lang="en-CA" sz="2000" b="1" baseline="30000" dirty="0">
                <a:solidFill>
                  <a:srgbClr val="C00000"/>
                </a:solidFill>
              </a:rPr>
              <a:t>st</a:t>
            </a:r>
            <a:r>
              <a:rPr lang="en-CA" sz="2000" b="1" dirty="0">
                <a:solidFill>
                  <a:srgbClr val="C00000"/>
                </a:solidFill>
              </a:rPr>
              <a:t> </a:t>
            </a:r>
            <a:r>
              <a:rPr lang="en-CA" sz="2000" b="1" baseline="30000" dirty="0">
                <a:solidFill>
                  <a:srgbClr val="C00000"/>
                </a:solidFill>
              </a:rPr>
              <a:t>	</a:t>
            </a:r>
            <a:r>
              <a:rPr lang="en-CA" sz="2000" b="1" dirty="0">
                <a:solidFill>
                  <a:srgbClr val="C00000"/>
                </a:solidFill>
              </a:rPr>
              <a:t> 					</a:t>
            </a:r>
            <a:r>
              <a:rPr lang="en-CA" b="1" dirty="0">
                <a:solidFill>
                  <a:prstClr val="black"/>
                </a:solidFill>
              </a:rPr>
              <a:t>5</a:t>
            </a:r>
            <a:br>
              <a:rPr lang="en-CA" b="1" dirty="0">
                <a:solidFill>
                  <a:prstClr val="black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2</a:t>
            </a:r>
            <a:r>
              <a:rPr lang="en-CA" b="1" baseline="30000" dirty="0">
                <a:solidFill>
                  <a:srgbClr val="C00000"/>
                </a:solidFill>
              </a:rPr>
              <a:t>nd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baseline="30000" dirty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prstClr val="black"/>
                </a:solidFill>
              </a:rPr>
              <a:t> 						6</a:t>
            </a:r>
            <a:br>
              <a:rPr lang="en-CA" b="1" dirty="0">
                <a:solidFill>
                  <a:prstClr val="black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3</a:t>
            </a:r>
            <a:r>
              <a:rPr lang="en-CA" b="1" baseline="30000" dirty="0">
                <a:solidFill>
                  <a:srgbClr val="C00000"/>
                </a:solidFill>
              </a:rPr>
              <a:t>rd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prstClr val="black"/>
                </a:solidFill>
              </a:rPr>
              <a:t>  						7</a:t>
            </a:r>
            <a:r>
              <a:rPr lang="en-CA" b="1" dirty="0">
                <a:solidFill>
                  <a:prstClr val="black"/>
                </a:solidFill>
                <a:effectLst>
                  <a:glow rad="127000">
                    <a:srgbClr val="4AFCFC"/>
                  </a:glow>
                </a:effectLst>
              </a:rPr>
              <a:t/>
            </a:r>
            <a:br>
              <a:rPr lang="en-CA" b="1" dirty="0">
                <a:solidFill>
                  <a:prstClr val="black"/>
                </a:solidFill>
                <a:effectLst>
                  <a:glow rad="127000">
                    <a:srgbClr val="4AFCFC"/>
                  </a:glow>
                </a:effectLst>
              </a:rPr>
            </a:br>
            <a:r>
              <a:rPr lang="en-CA" b="1" dirty="0">
                <a:solidFill>
                  <a:srgbClr val="C00000"/>
                </a:solidFill>
              </a:rPr>
              <a:t>4</a:t>
            </a:r>
            <a:r>
              <a:rPr lang="en-CA" b="1" baseline="30000" dirty="0">
                <a:solidFill>
                  <a:srgbClr val="C00000"/>
                </a:solidFill>
              </a:rPr>
              <a:t>th</a:t>
            </a:r>
            <a:r>
              <a:rPr lang="en-CA" b="1" dirty="0">
                <a:solidFill>
                  <a:srgbClr val="0000FF"/>
                </a:solidFill>
              </a:rPr>
              <a:t>  						</a:t>
            </a:r>
            <a:r>
              <a:rPr lang="en-CA" b="1" dirty="0">
                <a:solidFill>
                  <a:prstClr val="black"/>
                </a:solidFill>
              </a:rPr>
              <a:t>8</a:t>
            </a:r>
            <a:br>
              <a:rPr lang="en-CA" b="1" dirty="0">
                <a:solidFill>
                  <a:prstClr val="black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5</a:t>
            </a:r>
            <a:r>
              <a:rPr lang="en-CA" b="1" baseline="30000" dirty="0">
                <a:solidFill>
                  <a:srgbClr val="C00000"/>
                </a:solidFill>
              </a:rPr>
              <a:t>th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prstClr val="black"/>
                </a:solidFill>
              </a:rPr>
              <a:t> 						9</a:t>
            </a:r>
            <a:br>
              <a:rPr lang="en-CA" b="1" dirty="0">
                <a:solidFill>
                  <a:prstClr val="black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6</a:t>
            </a:r>
            <a:r>
              <a:rPr lang="en-CA" b="1" baseline="30000" dirty="0">
                <a:solidFill>
                  <a:srgbClr val="C00000"/>
                </a:solidFill>
              </a:rPr>
              <a:t>th</a:t>
            </a:r>
            <a:r>
              <a:rPr lang="en-CA" b="1" dirty="0">
                <a:solidFill>
                  <a:prstClr val="black"/>
                </a:solidFill>
              </a:rPr>
              <a:t>  						10</a:t>
            </a:r>
            <a:br>
              <a:rPr lang="en-CA" b="1" dirty="0">
                <a:solidFill>
                  <a:prstClr val="black"/>
                </a:solidFill>
              </a:rPr>
            </a:br>
            <a:r>
              <a:rPr lang="en-CA" b="1" u="sng" dirty="0">
                <a:solidFill>
                  <a:srgbClr val="0000FF"/>
                </a:solidFill>
              </a:rPr>
              <a:t>7</a:t>
            </a:r>
            <a:r>
              <a:rPr lang="en-CA" b="1" u="sng" baseline="30000" dirty="0">
                <a:solidFill>
                  <a:srgbClr val="0000FF"/>
                </a:solidFill>
              </a:rPr>
              <a:t>th</a:t>
            </a:r>
            <a:r>
              <a:rPr lang="en-CA" b="1" u="sng" dirty="0">
                <a:solidFill>
                  <a:srgbClr val="0000FF"/>
                </a:solidFill>
              </a:rPr>
              <a:t>  						11</a:t>
            </a:r>
            <a:endParaRPr lang="en-CA" u="sng" dirty="0">
              <a:solidFill>
                <a:srgbClr val="0000FF"/>
              </a:solidFill>
            </a:endParaRPr>
          </a:p>
        </p:txBody>
      </p:sp>
      <p:sp>
        <p:nvSpPr>
          <p:cNvPr id="20" name="Rounded Rectangular Callout 19"/>
          <p:cNvSpPr/>
          <p:nvPr/>
        </p:nvSpPr>
        <p:spPr>
          <a:xfrm>
            <a:off x="7078832" y="4256081"/>
            <a:ext cx="1302589" cy="358597"/>
          </a:xfrm>
          <a:prstGeom prst="wedgeRoundRectCallout">
            <a:avLst>
              <a:gd name="adj1" fmla="val -119152"/>
              <a:gd name="adj2" fmla="val 182714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rgbClr val="0000FF"/>
                </a:solidFill>
              </a:rPr>
              <a:t>Month #8</a:t>
            </a:r>
            <a:endParaRPr lang="en-CA" b="1" dirty="0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25783" y="647151"/>
            <a:ext cx="3293707" cy="2889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CA" b="1" dirty="0">
                <a:solidFill>
                  <a:srgbClr val="C00000"/>
                </a:solidFill>
              </a:rPr>
              <a:t>1</a:t>
            </a:r>
            <a:r>
              <a:rPr lang="en-CA" b="1" baseline="30000" dirty="0">
                <a:solidFill>
                  <a:srgbClr val="C00000"/>
                </a:solidFill>
              </a:rPr>
              <a:t>st</a:t>
            </a:r>
            <a:r>
              <a:rPr lang="en-CA" b="1" dirty="0">
                <a:solidFill>
                  <a:srgbClr val="C00000"/>
                </a:solidFill>
              </a:rPr>
              <a:t> 	</a:t>
            </a:r>
            <a:r>
              <a:rPr lang="en-CA" b="1" dirty="0" smtClean="0">
                <a:solidFill>
                  <a:srgbClr val="C00000"/>
                </a:solidFill>
              </a:rPr>
              <a:t>					</a:t>
            </a:r>
            <a:r>
              <a:rPr lang="en-CA" b="1" dirty="0" smtClean="0">
                <a:solidFill>
                  <a:schemeClr val="tx1"/>
                </a:solidFill>
                <a:effectLst>
                  <a:glow rad="127000">
                    <a:srgbClr val="4AFCFC"/>
                  </a:glow>
                </a:effectLst>
              </a:rPr>
              <a:t>21</a:t>
            </a:r>
            <a:r>
              <a:rPr lang="en-CA" b="1" dirty="0" smtClean="0">
                <a:solidFill>
                  <a:srgbClr val="C00000"/>
                </a:solidFill>
              </a:rPr>
              <a:t/>
            </a:r>
            <a:br>
              <a:rPr lang="en-CA" b="1" dirty="0" smtClean="0">
                <a:solidFill>
                  <a:srgbClr val="C00000"/>
                </a:solidFill>
              </a:rPr>
            </a:br>
            <a:r>
              <a:rPr lang="en-CA" b="1" dirty="0" smtClean="0">
                <a:solidFill>
                  <a:srgbClr val="C00000"/>
                </a:solidFill>
              </a:rPr>
              <a:t>2</a:t>
            </a:r>
            <a:r>
              <a:rPr lang="en-CA" b="1" baseline="30000" dirty="0" smtClean="0">
                <a:solidFill>
                  <a:srgbClr val="C00000"/>
                </a:solidFill>
              </a:rPr>
              <a:t>nd</a:t>
            </a:r>
            <a:r>
              <a:rPr lang="en-CA" b="1" dirty="0" smtClean="0">
                <a:solidFill>
                  <a:srgbClr val="C00000"/>
                </a:solidFill>
              </a:rPr>
              <a:t> </a:t>
            </a:r>
            <a:r>
              <a:rPr lang="en-CA" b="1" baseline="30000" dirty="0" smtClean="0">
                <a:solidFill>
                  <a:srgbClr val="C00000"/>
                </a:solidFill>
              </a:rPr>
              <a:t> </a:t>
            </a:r>
            <a:r>
              <a:rPr lang="en-CA" b="1" dirty="0" smtClean="0">
                <a:solidFill>
                  <a:prstClr val="black"/>
                </a:solidFill>
              </a:rPr>
              <a:t> 		</a:t>
            </a:r>
            <a:r>
              <a:rPr lang="en-CA" b="1" dirty="0" err="1" smtClean="0">
                <a:solidFill>
                  <a:prstClr val="black"/>
                </a:solidFill>
                <a:effectLst>
                  <a:glow rad="368300">
                    <a:srgbClr val="FFCCFF"/>
                  </a:glow>
                </a:effectLst>
              </a:rPr>
              <a:t>Shemini</a:t>
            </a:r>
            <a:r>
              <a:rPr lang="en-CA" b="1" dirty="0" smtClean="0">
                <a:solidFill>
                  <a:prstClr val="black"/>
                </a:solidFill>
                <a:effectLst>
                  <a:glow rad="368300">
                    <a:srgbClr val="FFCCFF"/>
                  </a:glow>
                </a:effectLst>
              </a:rPr>
              <a:t> Atzeret 	22</a:t>
            </a:r>
            <a:br>
              <a:rPr lang="en-CA" b="1" dirty="0" smtClean="0">
                <a:solidFill>
                  <a:prstClr val="black"/>
                </a:solidFill>
                <a:effectLst>
                  <a:glow rad="368300">
                    <a:srgbClr val="FFCCFF"/>
                  </a:glow>
                </a:effectLst>
              </a:rPr>
            </a:br>
            <a:r>
              <a:rPr lang="en-CA" b="1" dirty="0" smtClean="0">
                <a:solidFill>
                  <a:srgbClr val="C00000"/>
                </a:solidFill>
              </a:rPr>
              <a:t>3</a:t>
            </a:r>
            <a:r>
              <a:rPr lang="en-CA" b="1" baseline="30000" dirty="0" smtClean="0">
                <a:solidFill>
                  <a:srgbClr val="C00000"/>
                </a:solidFill>
              </a:rPr>
              <a:t>rd</a:t>
            </a:r>
            <a:r>
              <a:rPr lang="en-CA" b="1" dirty="0" smtClean="0">
                <a:solidFill>
                  <a:srgbClr val="C00000"/>
                </a:solidFill>
              </a:rPr>
              <a:t> </a:t>
            </a:r>
            <a:r>
              <a:rPr lang="en-CA" b="1" dirty="0" smtClean="0">
                <a:solidFill>
                  <a:prstClr val="black"/>
                </a:solidFill>
              </a:rPr>
              <a:t>  						23</a:t>
            </a:r>
            <a:br>
              <a:rPr lang="en-CA" b="1" dirty="0" smtClean="0">
                <a:solidFill>
                  <a:prstClr val="black"/>
                </a:solidFill>
              </a:rPr>
            </a:br>
            <a:r>
              <a:rPr lang="en-CA" b="1" dirty="0" smtClean="0">
                <a:solidFill>
                  <a:srgbClr val="C00000"/>
                </a:solidFill>
              </a:rPr>
              <a:t>4</a:t>
            </a:r>
            <a:r>
              <a:rPr lang="en-CA" b="1" baseline="30000" dirty="0" smtClean="0">
                <a:solidFill>
                  <a:srgbClr val="C00000"/>
                </a:solidFill>
              </a:rPr>
              <a:t>th</a:t>
            </a:r>
            <a:r>
              <a:rPr lang="en-CA" b="1" dirty="0" smtClean="0">
                <a:solidFill>
                  <a:srgbClr val="0000FF"/>
                </a:solidFill>
              </a:rPr>
              <a:t>  						</a:t>
            </a:r>
            <a:r>
              <a:rPr lang="en-CA" b="1" dirty="0" smtClean="0">
                <a:solidFill>
                  <a:prstClr val="black"/>
                </a:solidFill>
              </a:rPr>
              <a:t>24</a:t>
            </a:r>
          </a:p>
          <a:p>
            <a:pPr lvl="0"/>
            <a:r>
              <a:rPr lang="en-CA" b="1" dirty="0" smtClean="0">
                <a:solidFill>
                  <a:srgbClr val="C00000"/>
                </a:solidFill>
              </a:rPr>
              <a:t>5</a:t>
            </a:r>
            <a:r>
              <a:rPr lang="en-CA" b="1" baseline="30000" dirty="0" smtClean="0">
                <a:solidFill>
                  <a:srgbClr val="C00000"/>
                </a:solidFill>
              </a:rPr>
              <a:t>th</a:t>
            </a:r>
            <a:r>
              <a:rPr lang="en-CA" b="1" dirty="0" smtClean="0">
                <a:solidFill>
                  <a:srgbClr val="C00000"/>
                </a:solidFill>
              </a:rPr>
              <a:t> </a:t>
            </a:r>
            <a:r>
              <a:rPr lang="en-CA" b="1" dirty="0" smtClean="0">
                <a:solidFill>
                  <a:prstClr val="black"/>
                </a:solidFill>
              </a:rPr>
              <a:t> 						25</a:t>
            </a:r>
            <a:br>
              <a:rPr lang="en-CA" b="1" dirty="0" smtClean="0">
                <a:solidFill>
                  <a:prstClr val="black"/>
                </a:solidFill>
              </a:rPr>
            </a:br>
            <a:r>
              <a:rPr lang="en-CA" b="1" dirty="0" smtClean="0">
                <a:solidFill>
                  <a:srgbClr val="C00000"/>
                </a:solidFill>
              </a:rPr>
              <a:t>6</a:t>
            </a:r>
            <a:r>
              <a:rPr lang="en-CA" b="1" baseline="30000" dirty="0" smtClean="0">
                <a:solidFill>
                  <a:srgbClr val="C00000"/>
                </a:solidFill>
              </a:rPr>
              <a:t>th</a:t>
            </a:r>
            <a:r>
              <a:rPr lang="en-CA" b="1" dirty="0" smtClean="0">
                <a:solidFill>
                  <a:prstClr val="black"/>
                </a:solidFill>
              </a:rPr>
              <a:t>  						26</a:t>
            </a:r>
            <a:br>
              <a:rPr lang="en-CA" b="1" dirty="0" smtClean="0">
                <a:solidFill>
                  <a:prstClr val="black"/>
                </a:solidFill>
              </a:rPr>
            </a:br>
            <a:r>
              <a:rPr lang="en-CA" b="1" u="sng" dirty="0" smtClean="0">
                <a:solidFill>
                  <a:srgbClr val="0000FF"/>
                </a:solidFill>
              </a:rPr>
              <a:t>7</a:t>
            </a:r>
            <a:r>
              <a:rPr lang="en-CA" b="1" u="sng" baseline="30000" dirty="0" smtClean="0">
                <a:solidFill>
                  <a:srgbClr val="0000FF"/>
                </a:solidFill>
              </a:rPr>
              <a:t>th</a:t>
            </a:r>
            <a:r>
              <a:rPr lang="en-CA" b="1" u="sng" dirty="0" smtClean="0">
                <a:solidFill>
                  <a:srgbClr val="0000FF"/>
                </a:solidFill>
              </a:rPr>
              <a:t>  						27</a:t>
            </a:r>
            <a:br>
              <a:rPr lang="en-CA" b="1" u="sng" dirty="0" smtClean="0">
                <a:solidFill>
                  <a:srgbClr val="0000FF"/>
                </a:solidFill>
              </a:rPr>
            </a:br>
            <a:r>
              <a:rPr lang="en-CA" sz="2000" b="1" dirty="0" smtClean="0">
                <a:solidFill>
                  <a:srgbClr val="C00000"/>
                </a:solidFill>
              </a:rPr>
              <a:t>1</a:t>
            </a:r>
            <a:r>
              <a:rPr lang="en-CA" sz="2000" b="1" baseline="30000" dirty="0" smtClean="0">
                <a:solidFill>
                  <a:srgbClr val="C00000"/>
                </a:solidFill>
              </a:rPr>
              <a:t>st</a:t>
            </a:r>
            <a:r>
              <a:rPr lang="en-CA" sz="2000" b="1" dirty="0" smtClean="0">
                <a:solidFill>
                  <a:srgbClr val="C00000"/>
                </a:solidFill>
              </a:rPr>
              <a:t> </a:t>
            </a:r>
            <a:r>
              <a:rPr lang="en-CA" sz="2000" b="1" baseline="30000" dirty="0" smtClean="0">
                <a:solidFill>
                  <a:srgbClr val="C00000"/>
                </a:solidFill>
              </a:rPr>
              <a:t>	</a:t>
            </a:r>
            <a:r>
              <a:rPr lang="en-CA" sz="2000" b="1" dirty="0" smtClean="0">
                <a:solidFill>
                  <a:srgbClr val="C00000"/>
                </a:solidFill>
              </a:rPr>
              <a:t> 					</a:t>
            </a:r>
            <a:r>
              <a:rPr lang="en-CA" b="1" dirty="0" smtClean="0">
                <a:solidFill>
                  <a:prstClr val="black"/>
                </a:solidFill>
              </a:rPr>
              <a:t>28</a:t>
            </a:r>
            <a:r>
              <a:rPr lang="en-CA" sz="2000" b="1" dirty="0" smtClean="0">
                <a:solidFill>
                  <a:prstClr val="black"/>
                </a:solidFill>
              </a:rPr>
              <a:t>     </a:t>
            </a:r>
            <a:r>
              <a:rPr lang="en-CA" b="1" dirty="0" smtClean="0">
                <a:solidFill>
                  <a:prstClr val="black"/>
                </a:solidFill>
              </a:rPr>
              <a:t/>
            </a:r>
            <a:br>
              <a:rPr lang="en-CA" b="1" dirty="0" smtClean="0">
                <a:solidFill>
                  <a:prstClr val="black"/>
                </a:solidFill>
              </a:rPr>
            </a:br>
            <a:r>
              <a:rPr lang="en-CA" b="1" dirty="0" smtClean="0">
                <a:solidFill>
                  <a:srgbClr val="C00000"/>
                </a:solidFill>
              </a:rPr>
              <a:t>2</a:t>
            </a:r>
            <a:r>
              <a:rPr lang="en-CA" b="1" baseline="30000" dirty="0" smtClean="0">
                <a:solidFill>
                  <a:srgbClr val="C00000"/>
                </a:solidFill>
              </a:rPr>
              <a:t>nd</a:t>
            </a:r>
            <a:r>
              <a:rPr lang="en-CA" b="1" dirty="0" smtClean="0">
                <a:solidFill>
                  <a:srgbClr val="C00000"/>
                </a:solidFill>
              </a:rPr>
              <a:t> </a:t>
            </a:r>
            <a:r>
              <a:rPr lang="en-CA" b="1" baseline="30000" dirty="0" smtClean="0">
                <a:solidFill>
                  <a:srgbClr val="C00000"/>
                </a:solidFill>
              </a:rPr>
              <a:t> </a:t>
            </a:r>
            <a:r>
              <a:rPr lang="en-CA" b="1" dirty="0" smtClean="0">
                <a:solidFill>
                  <a:prstClr val="black"/>
                </a:solidFill>
              </a:rPr>
              <a:t> 						29</a:t>
            </a:r>
            <a:br>
              <a:rPr lang="en-CA" b="1" dirty="0" smtClean="0">
                <a:solidFill>
                  <a:prstClr val="black"/>
                </a:solidFill>
              </a:rPr>
            </a:br>
            <a:r>
              <a:rPr lang="en-CA" b="1" dirty="0" smtClean="0">
                <a:solidFill>
                  <a:srgbClr val="C00000"/>
                </a:solidFill>
              </a:rPr>
              <a:t>3</a:t>
            </a:r>
            <a:r>
              <a:rPr lang="en-CA" b="1" baseline="30000" dirty="0" smtClean="0">
                <a:solidFill>
                  <a:srgbClr val="C00000"/>
                </a:solidFill>
              </a:rPr>
              <a:t>rd</a:t>
            </a:r>
            <a:r>
              <a:rPr lang="en-CA" b="1" dirty="0" smtClean="0">
                <a:solidFill>
                  <a:srgbClr val="C00000"/>
                </a:solidFill>
              </a:rPr>
              <a:t> </a:t>
            </a:r>
            <a:r>
              <a:rPr lang="en-CA" b="1" dirty="0" smtClean="0">
                <a:solidFill>
                  <a:prstClr val="black"/>
                </a:solidFill>
              </a:rPr>
              <a:t>  						30</a:t>
            </a:r>
            <a:endParaRPr lang="en-CA" u="sng" dirty="0">
              <a:solidFill>
                <a:srgbClr val="0000FF"/>
              </a:solidFill>
              <a:effectLst/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1721340" y="4256081"/>
            <a:ext cx="1302589" cy="358597"/>
          </a:xfrm>
          <a:prstGeom prst="wedgeRoundRectCallout">
            <a:avLst>
              <a:gd name="adj1" fmla="val -10236"/>
              <a:gd name="adj2" fmla="val 41318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rgbClr val="0000FF"/>
                </a:solidFill>
              </a:rPr>
              <a:t>Month #8</a:t>
            </a:r>
            <a:endParaRPr lang="en-CA" b="1" dirty="0">
              <a:solidFill>
                <a:srgbClr val="0000FF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1721340" y="1908496"/>
            <a:ext cx="1302589" cy="358597"/>
          </a:xfrm>
          <a:prstGeom prst="wedgeRoundRectCallout">
            <a:avLst>
              <a:gd name="adj1" fmla="val -10236"/>
              <a:gd name="adj2" fmla="val 41318"/>
              <a:gd name="adj3" fmla="val 16667"/>
            </a:avLst>
          </a:prstGeom>
          <a:solidFill>
            <a:srgbClr val="FFC000"/>
          </a:solidFill>
          <a:ln w="57150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rgbClr val="7030A0"/>
                </a:solidFill>
              </a:rPr>
              <a:t>Month #</a:t>
            </a:r>
            <a:r>
              <a:rPr lang="en-CA" b="1" dirty="0" smtClean="0">
                <a:solidFill>
                  <a:srgbClr val="FF0000"/>
                </a:solidFill>
              </a:rPr>
              <a:t>7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022314" y="3223008"/>
            <a:ext cx="1354020" cy="307910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7</a:t>
            </a:r>
            <a:r>
              <a:rPr lang="en-CA" dirty="0" smtClean="0"/>
              <a:t> x 30 =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6787315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13184" y="93301"/>
            <a:ext cx="1548880" cy="4012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Cycles/ Week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27176" y="102632"/>
            <a:ext cx="1598645" cy="41987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Cycles/ Month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93268" y="647149"/>
            <a:ext cx="694266" cy="5330955"/>
          </a:xfrm>
          <a:prstGeom prst="rect">
            <a:avLst/>
          </a:prstGeom>
          <a:solidFill>
            <a:srgbClr val="92D050"/>
          </a:solidFill>
          <a:ln w="1905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chemeClr val="bg1"/>
                </a:solidFill>
              </a:rPr>
              <a:t>222</a:t>
            </a:r>
          </a:p>
          <a:p>
            <a:pPr algn="ctr"/>
            <a:r>
              <a:rPr lang="en-CA" b="1" dirty="0" smtClean="0">
                <a:solidFill>
                  <a:schemeClr val="bg1"/>
                </a:solidFill>
              </a:rPr>
              <a:t>223</a:t>
            </a:r>
          </a:p>
          <a:p>
            <a:pPr algn="ctr"/>
            <a:r>
              <a:rPr lang="en-CA" b="1" dirty="0" smtClean="0">
                <a:solidFill>
                  <a:schemeClr val="bg1"/>
                </a:solidFill>
              </a:rPr>
              <a:t>224</a:t>
            </a:r>
          </a:p>
          <a:p>
            <a:pPr algn="ctr"/>
            <a:r>
              <a:rPr lang="en-CA" b="1" dirty="0" smtClean="0">
                <a:solidFill>
                  <a:schemeClr val="bg1"/>
                </a:solidFill>
              </a:rPr>
              <a:t>225</a:t>
            </a:r>
          </a:p>
          <a:p>
            <a:pPr algn="ctr"/>
            <a:r>
              <a:rPr lang="en-CA" b="1" dirty="0" smtClean="0">
                <a:solidFill>
                  <a:schemeClr val="bg1"/>
                </a:solidFill>
              </a:rPr>
              <a:t>226</a:t>
            </a:r>
          </a:p>
          <a:p>
            <a:pPr algn="ctr"/>
            <a:r>
              <a:rPr lang="en-CA" b="1" dirty="0" smtClean="0">
                <a:solidFill>
                  <a:schemeClr val="bg1"/>
                </a:solidFill>
              </a:rPr>
              <a:t>227</a:t>
            </a:r>
          </a:p>
          <a:p>
            <a:pPr algn="ctr"/>
            <a:r>
              <a:rPr lang="en-CA" b="1" dirty="0" smtClean="0">
                <a:solidFill>
                  <a:srgbClr val="0000FF"/>
                </a:solidFill>
              </a:rPr>
              <a:t>228</a:t>
            </a:r>
          </a:p>
          <a:p>
            <a:pPr algn="ctr"/>
            <a:r>
              <a:rPr lang="en-CA" b="1" dirty="0" smtClean="0">
                <a:solidFill>
                  <a:schemeClr val="bg1"/>
                </a:solidFill>
              </a:rPr>
              <a:t>229</a:t>
            </a:r>
          </a:p>
          <a:p>
            <a:pPr algn="ctr"/>
            <a:r>
              <a:rPr lang="en-CA" b="1" dirty="0" smtClean="0">
                <a:solidFill>
                  <a:schemeClr val="bg1"/>
                </a:solidFill>
              </a:rPr>
              <a:t>230</a:t>
            </a:r>
          </a:p>
          <a:p>
            <a:pPr algn="ctr"/>
            <a:r>
              <a:rPr lang="en-CA" b="1" dirty="0" smtClean="0">
                <a:solidFill>
                  <a:schemeClr val="bg1"/>
                </a:solidFill>
              </a:rPr>
              <a:t>231</a:t>
            </a:r>
          </a:p>
          <a:p>
            <a:pPr algn="ctr"/>
            <a:r>
              <a:rPr lang="en-CA" b="1" dirty="0" smtClean="0">
                <a:solidFill>
                  <a:schemeClr val="bg1"/>
                </a:solidFill>
              </a:rPr>
              <a:t>232</a:t>
            </a:r>
          </a:p>
          <a:p>
            <a:pPr algn="ctr"/>
            <a:r>
              <a:rPr lang="en-CA" b="1" dirty="0" smtClean="0">
                <a:solidFill>
                  <a:schemeClr val="bg1"/>
                </a:solidFill>
              </a:rPr>
              <a:t>233</a:t>
            </a:r>
          </a:p>
          <a:p>
            <a:pPr algn="ctr"/>
            <a:r>
              <a:rPr lang="en-CA" b="1" dirty="0" smtClean="0">
                <a:solidFill>
                  <a:schemeClr val="bg1"/>
                </a:solidFill>
              </a:rPr>
              <a:t>234</a:t>
            </a:r>
          </a:p>
          <a:p>
            <a:pPr algn="ctr"/>
            <a:r>
              <a:rPr lang="en-CA" b="1" dirty="0" smtClean="0">
                <a:solidFill>
                  <a:srgbClr val="0000FF"/>
                </a:solidFill>
              </a:rPr>
              <a:t>235</a:t>
            </a:r>
          </a:p>
          <a:p>
            <a:pPr algn="ctr"/>
            <a:r>
              <a:rPr lang="en-CA" b="1" dirty="0" smtClean="0">
                <a:solidFill>
                  <a:schemeClr val="bg1"/>
                </a:solidFill>
              </a:rPr>
              <a:t>236</a:t>
            </a:r>
          </a:p>
          <a:p>
            <a:pPr algn="ctr"/>
            <a:r>
              <a:rPr lang="en-CA" b="1" dirty="0" smtClean="0">
                <a:solidFill>
                  <a:schemeClr val="bg1"/>
                </a:solidFill>
              </a:rPr>
              <a:t>237</a:t>
            </a:r>
          </a:p>
          <a:p>
            <a:pPr algn="ctr"/>
            <a:r>
              <a:rPr lang="en-CA" b="1" dirty="0" smtClean="0">
                <a:solidFill>
                  <a:schemeClr val="bg1"/>
                </a:solidFill>
              </a:rPr>
              <a:t>238</a:t>
            </a:r>
          </a:p>
          <a:p>
            <a:pPr algn="ctr"/>
            <a:r>
              <a:rPr lang="en-CA" b="1" dirty="0" smtClean="0">
                <a:solidFill>
                  <a:schemeClr val="bg1"/>
                </a:solidFill>
              </a:rPr>
              <a:t>239</a:t>
            </a:r>
          </a:p>
          <a:p>
            <a:pPr algn="ctr"/>
            <a:r>
              <a:rPr lang="en-CA" b="1" dirty="0" smtClean="0">
                <a:solidFill>
                  <a:schemeClr val="bg1"/>
                </a:solidFill>
              </a:rPr>
              <a:t>240</a:t>
            </a:r>
          </a:p>
        </p:txBody>
      </p:sp>
      <p:sp>
        <p:nvSpPr>
          <p:cNvPr id="6" name="Rectangle 5"/>
          <p:cNvSpPr/>
          <p:nvPr/>
        </p:nvSpPr>
        <p:spPr>
          <a:xfrm>
            <a:off x="5125380" y="102632"/>
            <a:ext cx="1433804" cy="419878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Cycles/ Year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93268" y="6031272"/>
            <a:ext cx="702733" cy="575153"/>
          </a:xfrm>
          <a:prstGeom prst="rect">
            <a:avLst/>
          </a:prstGeom>
          <a:solidFill>
            <a:srgbClr val="FFC000"/>
          </a:solidFill>
          <a:ln w="1905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CA" b="1" dirty="0" smtClean="0">
                <a:solidFill>
                  <a:schemeClr val="bg1"/>
                </a:solidFill>
              </a:rPr>
              <a:t>241</a:t>
            </a:r>
          </a:p>
          <a:p>
            <a:pPr lvl="0" algn="ctr"/>
            <a:r>
              <a:rPr lang="en-CA" b="1" dirty="0" smtClean="0">
                <a:solidFill>
                  <a:srgbClr val="0000FF"/>
                </a:solidFill>
              </a:rPr>
              <a:t>242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1359399" y="6492875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33</a:t>
            </a:fld>
            <a:endParaRPr lang="en-US" dirty="0"/>
          </a:p>
        </p:txBody>
      </p:sp>
      <p:sp>
        <p:nvSpPr>
          <p:cNvPr id="15" name="Rounded Rectangular Callout 14"/>
          <p:cNvSpPr/>
          <p:nvPr/>
        </p:nvSpPr>
        <p:spPr>
          <a:xfrm>
            <a:off x="7078832" y="5619469"/>
            <a:ext cx="1302589" cy="358635"/>
          </a:xfrm>
          <a:prstGeom prst="wedgeRoundRectCallout">
            <a:avLst>
              <a:gd name="adj1" fmla="val -114602"/>
              <a:gd name="adj2" fmla="val 142576"/>
              <a:gd name="adj3" fmla="val 16667"/>
            </a:avLst>
          </a:prstGeom>
          <a:solidFill>
            <a:srgbClr val="FFC000"/>
          </a:solidFill>
          <a:ln w="57150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rgbClr val="7030A0"/>
                </a:solidFill>
              </a:rPr>
              <a:t>Month #</a:t>
            </a:r>
            <a:r>
              <a:rPr lang="en-CA" b="1" dirty="0" smtClean="0">
                <a:solidFill>
                  <a:srgbClr val="FF0000"/>
                </a:solidFill>
              </a:rPr>
              <a:t>9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25782" y="5978105"/>
            <a:ext cx="3293707" cy="6283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CA" b="1" dirty="0" smtClean="0">
                <a:solidFill>
                  <a:srgbClr val="C00000"/>
                </a:solidFill>
              </a:rPr>
              <a:t>6</a:t>
            </a:r>
            <a:r>
              <a:rPr lang="en-CA" b="1" baseline="30000" dirty="0" smtClean="0">
                <a:solidFill>
                  <a:srgbClr val="C00000"/>
                </a:solidFill>
              </a:rPr>
              <a:t>th</a:t>
            </a:r>
            <a:r>
              <a:rPr lang="en-CA" b="1" dirty="0" smtClean="0">
                <a:solidFill>
                  <a:prstClr val="black"/>
                </a:solidFill>
              </a:rPr>
              <a:t>  </a:t>
            </a:r>
            <a:r>
              <a:rPr lang="en-CA" b="1" dirty="0">
                <a:solidFill>
                  <a:prstClr val="black"/>
                </a:solidFill>
              </a:rPr>
              <a:t>						</a:t>
            </a:r>
            <a:r>
              <a:rPr lang="en-CA" b="1" dirty="0" smtClean="0">
                <a:solidFill>
                  <a:prstClr val="black"/>
                </a:solidFill>
              </a:rPr>
              <a:t>1</a:t>
            </a:r>
            <a:r>
              <a:rPr lang="en-CA" b="1" dirty="0">
                <a:solidFill>
                  <a:prstClr val="black"/>
                </a:solidFill>
              </a:rPr>
              <a:t/>
            </a:r>
            <a:br>
              <a:rPr lang="en-CA" b="1" dirty="0">
                <a:solidFill>
                  <a:prstClr val="black"/>
                </a:solidFill>
              </a:rPr>
            </a:br>
            <a:r>
              <a:rPr lang="en-CA" b="1" u="sng" dirty="0">
                <a:solidFill>
                  <a:srgbClr val="0000FF"/>
                </a:solidFill>
              </a:rPr>
              <a:t>7</a:t>
            </a:r>
            <a:r>
              <a:rPr lang="en-CA" b="1" u="sng" baseline="30000" dirty="0">
                <a:solidFill>
                  <a:srgbClr val="0000FF"/>
                </a:solidFill>
              </a:rPr>
              <a:t>th</a:t>
            </a:r>
            <a:r>
              <a:rPr lang="en-CA" b="1" u="sng" dirty="0">
                <a:solidFill>
                  <a:srgbClr val="0000FF"/>
                </a:solidFill>
              </a:rPr>
              <a:t>  						</a:t>
            </a:r>
            <a:r>
              <a:rPr lang="en-CA" b="1" u="sng" dirty="0" smtClean="0">
                <a:solidFill>
                  <a:srgbClr val="0000FF"/>
                </a:solidFill>
              </a:rPr>
              <a:t>2</a:t>
            </a:r>
            <a:endParaRPr lang="en-CA" u="sng" dirty="0">
              <a:solidFill>
                <a:srgbClr val="0000FF"/>
              </a:solidFill>
            </a:endParaRPr>
          </a:p>
        </p:txBody>
      </p:sp>
      <p:sp>
        <p:nvSpPr>
          <p:cNvPr id="20" name="Rounded Rectangular Callout 19"/>
          <p:cNvSpPr/>
          <p:nvPr/>
        </p:nvSpPr>
        <p:spPr>
          <a:xfrm>
            <a:off x="7078832" y="1597489"/>
            <a:ext cx="1302589" cy="358597"/>
          </a:xfrm>
          <a:prstGeom prst="wedgeRoundRectCallout">
            <a:avLst>
              <a:gd name="adj1" fmla="val -116552"/>
              <a:gd name="adj2" fmla="val 180355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rgbClr val="0000FF"/>
                </a:solidFill>
              </a:rPr>
              <a:t>Month #8</a:t>
            </a:r>
            <a:endParaRPr lang="en-CA" b="1" dirty="0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25783" y="647151"/>
            <a:ext cx="3293707" cy="528782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CA" b="1" dirty="0">
                <a:solidFill>
                  <a:srgbClr val="C00000"/>
                </a:solidFill>
              </a:rPr>
              <a:t>1</a:t>
            </a:r>
            <a:r>
              <a:rPr lang="en-CA" b="1" baseline="30000" dirty="0">
                <a:solidFill>
                  <a:srgbClr val="C00000"/>
                </a:solidFill>
              </a:rPr>
              <a:t>st</a:t>
            </a:r>
            <a:r>
              <a:rPr lang="en-CA" b="1" dirty="0">
                <a:solidFill>
                  <a:srgbClr val="C00000"/>
                </a:solidFill>
              </a:rPr>
              <a:t> 	</a:t>
            </a:r>
            <a:r>
              <a:rPr lang="en-CA" b="1" dirty="0" smtClean="0">
                <a:solidFill>
                  <a:srgbClr val="C00000"/>
                </a:solidFill>
              </a:rPr>
              <a:t>					</a:t>
            </a:r>
            <a:r>
              <a:rPr lang="en-CA" b="1" dirty="0" smtClean="0">
                <a:solidFill>
                  <a:schemeClr val="tx1"/>
                </a:solidFill>
                <a:effectLst/>
              </a:rPr>
              <a:t>12</a:t>
            </a:r>
            <a:r>
              <a:rPr lang="en-CA" b="1" dirty="0" smtClean="0">
                <a:solidFill>
                  <a:srgbClr val="C00000"/>
                </a:solidFill>
                <a:effectLst/>
              </a:rPr>
              <a:t/>
            </a:r>
            <a:br>
              <a:rPr lang="en-CA" b="1" dirty="0" smtClean="0">
                <a:solidFill>
                  <a:srgbClr val="C00000"/>
                </a:solidFill>
                <a:effectLst/>
              </a:rPr>
            </a:br>
            <a:r>
              <a:rPr lang="en-CA" b="1" dirty="0" smtClean="0">
                <a:solidFill>
                  <a:srgbClr val="C00000"/>
                </a:solidFill>
              </a:rPr>
              <a:t>2</a:t>
            </a:r>
            <a:r>
              <a:rPr lang="en-CA" b="1" baseline="30000" dirty="0" smtClean="0">
                <a:solidFill>
                  <a:srgbClr val="C00000"/>
                </a:solidFill>
              </a:rPr>
              <a:t>nd</a:t>
            </a:r>
            <a:r>
              <a:rPr lang="en-CA" b="1" dirty="0" smtClean="0">
                <a:solidFill>
                  <a:srgbClr val="C00000"/>
                </a:solidFill>
              </a:rPr>
              <a:t> </a:t>
            </a:r>
            <a:r>
              <a:rPr lang="en-CA" b="1" baseline="30000" dirty="0" smtClean="0">
                <a:solidFill>
                  <a:srgbClr val="C00000"/>
                </a:solidFill>
              </a:rPr>
              <a:t> </a:t>
            </a:r>
            <a:r>
              <a:rPr lang="en-CA" b="1" dirty="0" smtClean="0">
                <a:solidFill>
                  <a:prstClr val="black"/>
                </a:solidFill>
              </a:rPr>
              <a:t> 		</a:t>
            </a:r>
            <a:r>
              <a:rPr lang="en-CA" b="1" dirty="0" smtClean="0">
                <a:solidFill>
                  <a:prstClr val="black"/>
                </a:solidFill>
                <a:effectLst>
                  <a:glow rad="368300">
                    <a:srgbClr val="FFCCFF"/>
                  </a:glow>
                </a:effectLst>
              </a:rPr>
              <a:t>				</a:t>
            </a:r>
            <a:r>
              <a:rPr lang="en-CA" b="1" dirty="0" smtClean="0">
                <a:solidFill>
                  <a:prstClr val="black"/>
                </a:solidFill>
                <a:effectLst/>
              </a:rPr>
              <a:t>13</a:t>
            </a:r>
            <a:br>
              <a:rPr lang="en-CA" b="1" dirty="0" smtClean="0">
                <a:solidFill>
                  <a:prstClr val="black"/>
                </a:solidFill>
                <a:effectLst/>
              </a:rPr>
            </a:br>
            <a:r>
              <a:rPr lang="en-CA" b="1" dirty="0" smtClean="0">
                <a:solidFill>
                  <a:srgbClr val="C00000"/>
                </a:solidFill>
              </a:rPr>
              <a:t>3</a:t>
            </a:r>
            <a:r>
              <a:rPr lang="en-CA" b="1" baseline="30000" dirty="0" smtClean="0">
                <a:solidFill>
                  <a:srgbClr val="C00000"/>
                </a:solidFill>
              </a:rPr>
              <a:t>rd</a:t>
            </a:r>
            <a:r>
              <a:rPr lang="en-CA" b="1" dirty="0" smtClean="0">
                <a:solidFill>
                  <a:srgbClr val="C00000"/>
                </a:solidFill>
              </a:rPr>
              <a:t> </a:t>
            </a:r>
            <a:r>
              <a:rPr lang="en-CA" b="1" dirty="0" smtClean="0">
                <a:solidFill>
                  <a:prstClr val="black"/>
                </a:solidFill>
              </a:rPr>
              <a:t>  						14</a:t>
            </a:r>
            <a:br>
              <a:rPr lang="en-CA" b="1" dirty="0" smtClean="0">
                <a:solidFill>
                  <a:prstClr val="black"/>
                </a:solidFill>
              </a:rPr>
            </a:br>
            <a:r>
              <a:rPr lang="en-CA" b="1" dirty="0" smtClean="0">
                <a:solidFill>
                  <a:srgbClr val="C00000"/>
                </a:solidFill>
              </a:rPr>
              <a:t>4</a:t>
            </a:r>
            <a:r>
              <a:rPr lang="en-CA" b="1" baseline="30000" dirty="0" smtClean="0">
                <a:solidFill>
                  <a:srgbClr val="C00000"/>
                </a:solidFill>
              </a:rPr>
              <a:t>th</a:t>
            </a:r>
            <a:r>
              <a:rPr lang="en-CA" b="1" dirty="0" smtClean="0">
                <a:solidFill>
                  <a:srgbClr val="0000FF"/>
                </a:solidFill>
              </a:rPr>
              <a:t>  						</a:t>
            </a:r>
            <a:r>
              <a:rPr lang="en-CA" b="1" dirty="0" smtClean="0">
                <a:solidFill>
                  <a:prstClr val="black"/>
                </a:solidFill>
              </a:rPr>
              <a:t>15</a:t>
            </a:r>
          </a:p>
          <a:p>
            <a:pPr lvl="0"/>
            <a:r>
              <a:rPr lang="en-CA" b="1" dirty="0" smtClean="0">
                <a:solidFill>
                  <a:srgbClr val="C00000"/>
                </a:solidFill>
              </a:rPr>
              <a:t>5</a:t>
            </a:r>
            <a:r>
              <a:rPr lang="en-CA" b="1" baseline="30000" dirty="0" smtClean="0">
                <a:solidFill>
                  <a:srgbClr val="C00000"/>
                </a:solidFill>
              </a:rPr>
              <a:t>th</a:t>
            </a:r>
            <a:r>
              <a:rPr lang="en-CA" b="1" dirty="0" smtClean="0">
                <a:solidFill>
                  <a:srgbClr val="C00000"/>
                </a:solidFill>
              </a:rPr>
              <a:t> </a:t>
            </a:r>
            <a:r>
              <a:rPr lang="en-CA" b="1" dirty="0" smtClean="0">
                <a:solidFill>
                  <a:prstClr val="black"/>
                </a:solidFill>
              </a:rPr>
              <a:t> 						16</a:t>
            </a:r>
            <a:br>
              <a:rPr lang="en-CA" b="1" dirty="0" smtClean="0">
                <a:solidFill>
                  <a:prstClr val="black"/>
                </a:solidFill>
              </a:rPr>
            </a:br>
            <a:r>
              <a:rPr lang="en-CA" b="1" dirty="0" smtClean="0">
                <a:solidFill>
                  <a:srgbClr val="C00000"/>
                </a:solidFill>
              </a:rPr>
              <a:t>6</a:t>
            </a:r>
            <a:r>
              <a:rPr lang="en-CA" b="1" baseline="30000" dirty="0" smtClean="0">
                <a:solidFill>
                  <a:srgbClr val="C00000"/>
                </a:solidFill>
              </a:rPr>
              <a:t>th</a:t>
            </a:r>
            <a:r>
              <a:rPr lang="en-CA" b="1" dirty="0" smtClean="0">
                <a:solidFill>
                  <a:prstClr val="black"/>
                </a:solidFill>
              </a:rPr>
              <a:t>  						17</a:t>
            </a:r>
            <a:br>
              <a:rPr lang="en-CA" b="1" dirty="0" smtClean="0">
                <a:solidFill>
                  <a:prstClr val="black"/>
                </a:solidFill>
              </a:rPr>
            </a:br>
            <a:r>
              <a:rPr lang="en-CA" b="1" u="sng" dirty="0" smtClean="0">
                <a:solidFill>
                  <a:srgbClr val="0000FF"/>
                </a:solidFill>
              </a:rPr>
              <a:t>7</a:t>
            </a:r>
            <a:r>
              <a:rPr lang="en-CA" b="1" u="sng" baseline="30000" dirty="0" smtClean="0">
                <a:solidFill>
                  <a:srgbClr val="0000FF"/>
                </a:solidFill>
              </a:rPr>
              <a:t>th</a:t>
            </a:r>
            <a:r>
              <a:rPr lang="en-CA" b="1" u="sng" dirty="0" smtClean="0">
                <a:solidFill>
                  <a:srgbClr val="0000FF"/>
                </a:solidFill>
              </a:rPr>
              <a:t>  						18</a:t>
            </a:r>
            <a:br>
              <a:rPr lang="en-CA" b="1" u="sng" dirty="0" smtClean="0">
                <a:solidFill>
                  <a:srgbClr val="0000FF"/>
                </a:solidFill>
              </a:rPr>
            </a:br>
            <a:r>
              <a:rPr lang="en-CA" sz="2000" b="1" dirty="0" smtClean="0">
                <a:solidFill>
                  <a:srgbClr val="C00000"/>
                </a:solidFill>
              </a:rPr>
              <a:t>1</a:t>
            </a:r>
            <a:r>
              <a:rPr lang="en-CA" sz="2000" b="1" baseline="30000" dirty="0" smtClean="0">
                <a:solidFill>
                  <a:srgbClr val="C00000"/>
                </a:solidFill>
              </a:rPr>
              <a:t>st</a:t>
            </a:r>
            <a:r>
              <a:rPr lang="en-CA" sz="2000" b="1" dirty="0" smtClean="0">
                <a:solidFill>
                  <a:srgbClr val="C00000"/>
                </a:solidFill>
              </a:rPr>
              <a:t> </a:t>
            </a:r>
            <a:r>
              <a:rPr lang="en-CA" sz="2000" b="1" baseline="30000" dirty="0" smtClean="0">
                <a:solidFill>
                  <a:srgbClr val="C00000"/>
                </a:solidFill>
              </a:rPr>
              <a:t>	</a:t>
            </a:r>
            <a:r>
              <a:rPr lang="en-CA" sz="2000" b="1" dirty="0" smtClean="0">
                <a:solidFill>
                  <a:srgbClr val="C00000"/>
                </a:solidFill>
              </a:rPr>
              <a:t> 					</a:t>
            </a:r>
            <a:r>
              <a:rPr lang="en-CA" b="1" dirty="0" smtClean="0">
                <a:solidFill>
                  <a:prstClr val="black"/>
                </a:solidFill>
              </a:rPr>
              <a:t>19</a:t>
            </a:r>
            <a:r>
              <a:rPr lang="en-CA" sz="2000" b="1" dirty="0" smtClean="0">
                <a:solidFill>
                  <a:prstClr val="black"/>
                </a:solidFill>
              </a:rPr>
              <a:t>     </a:t>
            </a:r>
            <a:r>
              <a:rPr lang="en-CA" b="1" dirty="0" smtClean="0">
                <a:solidFill>
                  <a:prstClr val="black"/>
                </a:solidFill>
              </a:rPr>
              <a:t/>
            </a:r>
            <a:br>
              <a:rPr lang="en-CA" b="1" dirty="0" smtClean="0">
                <a:solidFill>
                  <a:prstClr val="black"/>
                </a:solidFill>
              </a:rPr>
            </a:br>
            <a:r>
              <a:rPr lang="en-CA" b="1" dirty="0" smtClean="0">
                <a:solidFill>
                  <a:srgbClr val="C00000"/>
                </a:solidFill>
              </a:rPr>
              <a:t>2</a:t>
            </a:r>
            <a:r>
              <a:rPr lang="en-CA" b="1" baseline="30000" dirty="0" smtClean="0">
                <a:solidFill>
                  <a:srgbClr val="C00000"/>
                </a:solidFill>
              </a:rPr>
              <a:t>nd</a:t>
            </a:r>
            <a:r>
              <a:rPr lang="en-CA" b="1" dirty="0" smtClean="0">
                <a:solidFill>
                  <a:srgbClr val="C00000"/>
                </a:solidFill>
              </a:rPr>
              <a:t> </a:t>
            </a:r>
            <a:r>
              <a:rPr lang="en-CA" b="1" baseline="30000" dirty="0" smtClean="0">
                <a:solidFill>
                  <a:srgbClr val="C00000"/>
                </a:solidFill>
              </a:rPr>
              <a:t> </a:t>
            </a:r>
            <a:r>
              <a:rPr lang="en-CA" b="1" dirty="0" smtClean="0">
                <a:solidFill>
                  <a:prstClr val="black"/>
                </a:solidFill>
              </a:rPr>
              <a:t> 						20</a:t>
            </a:r>
            <a:br>
              <a:rPr lang="en-CA" b="1" dirty="0" smtClean="0">
                <a:solidFill>
                  <a:prstClr val="black"/>
                </a:solidFill>
              </a:rPr>
            </a:br>
            <a:r>
              <a:rPr lang="en-CA" b="1" dirty="0" smtClean="0">
                <a:solidFill>
                  <a:srgbClr val="C00000"/>
                </a:solidFill>
              </a:rPr>
              <a:t>3</a:t>
            </a:r>
            <a:r>
              <a:rPr lang="en-CA" b="1" baseline="30000" dirty="0" smtClean="0">
                <a:solidFill>
                  <a:srgbClr val="C00000"/>
                </a:solidFill>
              </a:rPr>
              <a:t>rd</a:t>
            </a:r>
            <a:r>
              <a:rPr lang="en-CA" b="1" dirty="0" smtClean="0">
                <a:solidFill>
                  <a:srgbClr val="C00000"/>
                </a:solidFill>
              </a:rPr>
              <a:t> </a:t>
            </a:r>
            <a:r>
              <a:rPr lang="en-CA" b="1" dirty="0" smtClean="0">
                <a:solidFill>
                  <a:prstClr val="black"/>
                </a:solidFill>
              </a:rPr>
              <a:t>  						21</a:t>
            </a:r>
            <a:r>
              <a:rPr lang="en-CA" b="1" dirty="0">
                <a:solidFill>
                  <a:srgbClr val="C00000"/>
                </a:solidFill>
              </a:rPr>
              <a:t> 4</a:t>
            </a:r>
            <a:r>
              <a:rPr lang="en-CA" b="1" baseline="30000" dirty="0">
                <a:solidFill>
                  <a:srgbClr val="C00000"/>
                </a:solidFill>
              </a:rPr>
              <a:t>th</a:t>
            </a:r>
            <a:r>
              <a:rPr lang="en-CA" b="1" dirty="0">
                <a:solidFill>
                  <a:srgbClr val="0000FF"/>
                </a:solidFill>
              </a:rPr>
              <a:t>  						</a:t>
            </a:r>
            <a:r>
              <a:rPr lang="en-CA" b="1" dirty="0">
                <a:solidFill>
                  <a:prstClr val="black"/>
                </a:solidFill>
              </a:rPr>
              <a:t>22</a:t>
            </a:r>
            <a:br>
              <a:rPr lang="en-CA" b="1" dirty="0">
                <a:solidFill>
                  <a:prstClr val="black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5</a:t>
            </a:r>
            <a:r>
              <a:rPr lang="en-CA" b="1" baseline="30000" dirty="0">
                <a:solidFill>
                  <a:srgbClr val="C00000"/>
                </a:solidFill>
              </a:rPr>
              <a:t>th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prstClr val="black"/>
                </a:solidFill>
              </a:rPr>
              <a:t> 						23</a:t>
            </a:r>
            <a:br>
              <a:rPr lang="en-CA" b="1" dirty="0">
                <a:solidFill>
                  <a:prstClr val="black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6</a:t>
            </a:r>
            <a:r>
              <a:rPr lang="en-CA" b="1" baseline="30000" dirty="0">
                <a:solidFill>
                  <a:srgbClr val="C00000"/>
                </a:solidFill>
              </a:rPr>
              <a:t>th</a:t>
            </a:r>
            <a:r>
              <a:rPr lang="en-CA" b="1" dirty="0">
                <a:solidFill>
                  <a:prstClr val="black"/>
                </a:solidFill>
              </a:rPr>
              <a:t>  						24 </a:t>
            </a:r>
            <a:r>
              <a:rPr lang="en-CA" b="1" u="sng" dirty="0">
                <a:solidFill>
                  <a:srgbClr val="0000FF"/>
                </a:solidFill>
              </a:rPr>
              <a:t>7</a:t>
            </a:r>
            <a:r>
              <a:rPr lang="en-CA" b="1" u="sng" baseline="30000" dirty="0">
                <a:solidFill>
                  <a:srgbClr val="0000FF"/>
                </a:solidFill>
              </a:rPr>
              <a:t>th</a:t>
            </a:r>
            <a:r>
              <a:rPr lang="en-CA" b="1" u="sng" dirty="0">
                <a:solidFill>
                  <a:srgbClr val="0000FF"/>
                </a:solidFill>
              </a:rPr>
              <a:t> 						25 </a:t>
            </a:r>
            <a:r>
              <a:rPr lang="en-CA" sz="2000" b="1" dirty="0">
                <a:solidFill>
                  <a:srgbClr val="C00000"/>
                </a:solidFill>
              </a:rPr>
              <a:t>1</a:t>
            </a:r>
            <a:r>
              <a:rPr lang="en-CA" sz="2000" b="1" baseline="30000" dirty="0">
                <a:solidFill>
                  <a:srgbClr val="C00000"/>
                </a:solidFill>
              </a:rPr>
              <a:t>st</a:t>
            </a:r>
            <a:r>
              <a:rPr lang="en-CA" sz="2000" b="1" dirty="0">
                <a:solidFill>
                  <a:srgbClr val="C00000"/>
                </a:solidFill>
              </a:rPr>
              <a:t> </a:t>
            </a:r>
            <a:r>
              <a:rPr lang="en-CA" sz="2000" b="1" baseline="30000" dirty="0">
                <a:solidFill>
                  <a:srgbClr val="C00000"/>
                </a:solidFill>
              </a:rPr>
              <a:t>	</a:t>
            </a:r>
            <a:r>
              <a:rPr lang="en-CA" sz="2000" b="1" dirty="0">
                <a:solidFill>
                  <a:srgbClr val="C00000"/>
                </a:solidFill>
              </a:rPr>
              <a:t> 					</a:t>
            </a:r>
            <a:r>
              <a:rPr lang="en-CA" b="1" dirty="0">
                <a:solidFill>
                  <a:prstClr val="black"/>
                </a:solidFill>
              </a:rPr>
              <a:t>26</a:t>
            </a:r>
            <a:br>
              <a:rPr lang="en-CA" b="1" dirty="0">
                <a:solidFill>
                  <a:prstClr val="black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2</a:t>
            </a:r>
            <a:r>
              <a:rPr lang="en-CA" b="1" baseline="30000" dirty="0">
                <a:solidFill>
                  <a:srgbClr val="C00000"/>
                </a:solidFill>
              </a:rPr>
              <a:t>nd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baseline="30000" dirty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prstClr val="black"/>
                </a:solidFill>
              </a:rPr>
              <a:t> 						27</a:t>
            </a:r>
            <a:br>
              <a:rPr lang="en-CA" b="1" dirty="0">
                <a:solidFill>
                  <a:prstClr val="black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3</a:t>
            </a:r>
            <a:r>
              <a:rPr lang="en-CA" b="1" baseline="30000" dirty="0">
                <a:solidFill>
                  <a:srgbClr val="C00000"/>
                </a:solidFill>
              </a:rPr>
              <a:t>rd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prstClr val="black"/>
                </a:solidFill>
              </a:rPr>
              <a:t>  						28</a:t>
            </a:r>
            <a:r>
              <a:rPr lang="en-CA" b="1" dirty="0">
                <a:solidFill>
                  <a:prstClr val="black"/>
                </a:solidFill>
                <a:effectLst>
                  <a:glow rad="127000">
                    <a:srgbClr val="4AFCFC"/>
                  </a:glow>
                </a:effectLst>
              </a:rPr>
              <a:t/>
            </a:r>
            <a:br>
              <a:rPr lang="en-CA" b="1" dirty="0">
                <a:solidFill>
                  <a:prstClr val="black"/>
                </a:solidFill>
                <a:effectLst>
                  <a:glow rad="127000">
                    <a:srgbClr val="4AFCFC"/>
                  </a:glow>
                </a:effectLst>
              </a:rPr>
            </a:br>
            <a:r>
              <a:rPr lang="en-CA" b="1" dirty="0">
                <a:solidFill>
                  <a:srgbClr val="C00000"/>
                </a:solidFill>
              </a:rPr>
              <a:t>4</a:t>
            </a:r>
            <a:r>
              <a:rPr lang="en-CA" b="1" baseline="30000" dirty="0">
                <a:solidFill>
                  <a:srgbClr val="C00000"/>
                </a:solidFill>
              </a:rPr>
              <a:t>th</a:t>
            </a:r>
            <a:r>
              <a:rPr lang="en-CA" b="1" dirty="0">
                <a:solidFill>
                  <a:srgbClr val="0000FF"/>
                </a:solidFill>
              </a:rPr>
              <a:t>  						</a:t>
            </a:r>
            <a:r>
              <a:rPr lang="en-CA" b="1" dirty="0">
                <a:solidFill>
                  <a:prstClr val="black"/>
                </a:solidFill>
              </a:rPr>
              <a:t>29</a:t>
            </a:r>
            <a:br>
              <a:rPr lang="en-CA" b="1" dirty="0">
                <a:solidFill>
                  <a:prstClr val="black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5</a:t>
            </a:r>
            <a:r>
              <a:rPr lang="en-CA" b="1" baseline="30000" dirty="0">
                <a:solidFill>
                  <a:srgbClr val="C00000"/>
                </a:solidFill>
              </a:rPr>
              <a:t>th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prstClr val="black"/>
                </a:solidFill>
              </a:rPr>
              <a:t> 						30</a:t>
            </a:r>
            <a:endParaRPr lang="en-CA" u="sng" dirty="0">
              <a:solidFill>
                <a:srgbClr val="0000FF"/>
              </a:solidFill>
              <a:effectLst/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1617823" y="1597490"/>
            <a:ext cx="1302589" cy="358597"/>
          </a:xfrm>
          <a:prstGeom prst="wedgeRoundRectCallout">
            <a:avLst>
              <a:gd name="adj1" fmla="val -10236"/>
              <a:gd name="adj2" fmla="val 41318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rgbClr val="0000FF"/>
                </a:solidFill>
              </a:rPr>
              <a:t>Month #8</a:t>
            </a:r>
            <a:endParaRPr lang="en-CA" b="1" dirty="0">
              <a:solidFill>
                <a:srgbClr val="0000FF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1617823" y="6087609"/>
            <a:ext cx="1302589" cy="358597"/>
          </a:xfrm>
          <a:prstGeom prst="wedgeRoundRectCallout">
            <a:avLst>
              <a:gd name="adj1" fmla="val -10236"/>
              <a:gd name="adj2" fmla="val 41318"/>
              <a:gd name="adj3" fmla="val 16667"/>
            </a:avLst>
          </a:prstGeom>
          <a:solidFill>
            <a:srgbClr val="FFC000"/>
          </a:solidFill>
          <a:ln w="57150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rgbClr val="7030A0"/>
                </a:solidFill>
              </a:rPr>
              <a:t>Month #</a:t>
            </a:r>
            <a:r>
              <a:rPr lang="en-CA" b="1" dirty="0" smtClean="0">
                <a:solidFill>
                  <a:srgbClr val="FF0000"/>
                </a:solidFill>
              </a:rPr>
              <a:t>9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029034" y="5643299"/>
            <a:ext cx="1364234" cy="307910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8 x 30 =</a:t>
            </a:r>
            <a:endParaRPr lang="en-CA" dirty="0"/>
          </a:p>
        </p:txBody>
      </p:sp>
      <p:pic>
        <p:nvPicPr>
          <p:cNvPr id="8196" name="Picture 4" descr="C:\Users\Rae\Desktop\child count abacu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9184" y="2126066"/>
            <a:ext cx="5357490" cy="3217633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043995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13184" y="93301"/>
            <a:ext cx="1548880" cy="4012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Cycles/ Week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27176" y="102632"/>
            <a:ext cx="1598645" cy="41987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Cycles/ Month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01733" y="647149"/>
            <a:ext cx="685801" cy="5959276"/>
          </a:xfrm>
          <a:prstGeom prst="rect">
            <a:avLst/>
          </a:prstGeom>
          <a:solidFill>
            <a:srgbClr val="FFC000"/>
          </a:solidFill>
          <a:ln w="1905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chemeClr val="bg1"/>
                </a:solidFill>
              </a:rPr>
              <a:t>243</a:t>
            </a:r>
          </a:p>
          <a:p>
            <a:pPr algn="ctr"/>
            <a:r>
              <a:rPr lang="en-CA" b="1" dirty="0" smtClean="0">
                <a:solidFill>
                  <a:schemeClr val="bg1"/>
                </a:solidFill>
              </a:rPr>
              <a:t>244</a:t>
            </a:r>
          </a:p>
          <a:p>
            <a:pPr algn="ctr"/>
            <a:r>
              <a:rPr lang="en-CA" b="1" dirty="0" smtClean="0">
                <a:solidFill>
                  <a:schemeClr val="bg1"/>
                </a:solidFill>
              </a:rPr>
              <a:t>245</a:t>
            </a:r>
          </a:p>
          <a:p>
            <a:pPr algn="ctr"/>
            <a:r>
              <a:rPr lang="en-CA" b="1" dirty="0" smtClean="0">
                <a:solidFill>
                  <a:schemeClr val="bg1"/>
                </a:solidFill>
              </a:rPr>
              <a:t>246</a:t>
            </a:r>
          </a:p>
          <a:p>
            <a:pPr algn="ctr"/>
            <a:r>
              <a:rPr lang="en-CA" b="1" dirty="0" smtClean="0">
                <a:solidFill>
                  <a:schemeClr val="bg1"/>
                </a:solidFill>
              </a:rPr>
              <a:t>247</a:t>
            </a:r>
          </a:p>
          <a:p>
            <a:pPr algn="ctr"/>
            <a:r>
              <a:rPr lang="en-CA" b="1" dirty="0" smtClean="0">
                <a:solidFill>
                  <a:schemeClr val="bg1"/>
                </a:solidFill>
              </a:rPr>
              <a:t>248</a:t>
            </a:r>
          </a:p>
          <a:p>
            <a:pPr algn="ctr"/>
            <a:r>
              <a:rPr lang="en-CA" b="1" dirty="0" smtClean="0">
                <a:solidFill>
                  <a:srgbClr val="0000FF"/>
                </a:solidFill>
              </a:rPr>
              <a:t>249</a:t>
            </a:r>
          </a:p>
          <a:p>
            <a:pPr algn="ctr"/>
            <a:r>
              <a:rPr lang="en-CA" b="1" dirty="0" smtClean="0">
                <a:solidFill>
                  <a:schemeClr val="bg1"/>
                </a:solidFill>
              </a:rPr>
              <a:t>250</a:t>
            </a:r>
          </a:p>
          <a:p>
            <a:pPr algn="ctr"/>
            <a:r>
              <a:rPr lang="en-CA" b="1" dirty="0" smtClean="0">
                <a:solidFill>
                  <a:schemeClr val="bg1"/>
                </a:solidFill>
              </a:rPr>
              <a:t>251</a:t>
            </a:r>
          </a:p>
          <a:p>
            <a:pPr algn="ctr"/>
            <a:r>
              <a:rPr lang="en-CA" b="1" dirty="0" smtClean="0">
                <a:solidFill>
                  <a:schemeClr val="bg1"/>
                </a:solidFill>
              </a:rPr>
              <a:t>252</a:t>
            </a:r>
          </a:p>
          <a:p>
            <a:pPr algn="ctr"/>
            <a:r>
              <a:rPr lang="en-CA" b="1" dirty="0" smtClean="0">
                <a:solidFill>
                  <a:schemeClr val="bg1"/>
                </a:solidFill>
              </a:rPr>
              <a:t>253</a:t>
            </a:r>
          </a:p>
          <a:p>
            <a:pPr algn="ctr"/>
            <a:r>
              <a:rPr lang="en-CA" b="1" dirty="0" smtClean="0">
                <a:solidFill>
                  <a:schemeClr val="bg1"/>
                </a:solidFill>
              </a:rPr>
              <a:t>254</a:t>
            </a:r>
          </a:p>
          <a:p>
            <a:pPr algn="ctr"/>
            <a:r>
              <a:rPr lang="en-CA" b="1" dirty="0" smtClean="0">
                <a:solidFill>
                  <a:schemeClr val="bg1"/>
                </a:solidFill>
              </a:rPr>
              <a:t>255</a:t>
            </a:r>
          </a:p>
          <a:p>
            <a:pPr algn="ctr"/>
            <a:r>
              <a:rPr lang="en-CA" b="1" dirty="0" smtClean="0">
                <a:solidFill>
                  <a:srgbClr val="0000FF"/>
                </a:solidFill>
              </a:rPr>
              <a:t>256</a:t>
            </a:r>
          </a:p>
          <a:p>
            <a:pPr algn="ctr"/>
            <a:r>
              <a:rPr lang="en-CA" b="1" dirty="0" smtClean="0">
                <a:solidFill>
                  <a:schemeClr val="bg1"/>
                </a:solidFill>
              </a:rPr>
              <a:t>257</a:t>
            </a:r>
          </a:p>
          <a:p>
            <a:pPr algn="ctr"/>
            <a:r>
              <a:rPr lang="en-CA" b="1" dirty="0" smtClean="0">
                <a:solidFill>
                  <a:schemeClr val="bg1"/>
                </a:solidFill>
              </a:rPr>
              <a:t>258</a:t>
            </a:r>
          </a:p>
          <a:p>
            <a:pPr algn="ctr"/>
            <a:r>
              <a:rPr lang="en-CA" b="1" dirty="0" smtClean="0">
                <a:solidFill>
                  <a:schemeClr val="bg1"/>
                </a:solidFill>
              </a:rPr>
              <a:t>259</a:t>
            </a:r>
          </a:p>
          <a:p>
            <a:pPr algn="ctr"/>
            <a:r>
              <a:rPr lang="en-CA" b="1" dirty="0" smtClean="0">
                <a:solidFill>
                  <a:schemeClr val="bg1"/>
                </a:solidFill>
              </a:rPr>
              <a:t>260</a:t>
            </a:r>
          </a:p>
          <a:p>
            <a:pPr algn="ctr"/>
            <a:r>
              <a:rPr lang="en-CA" b="1" dirty="0" smtClean="0">
                <a:solidFill>
                  <a:schemeClr val="bg1"/>
                </a:solidFill>
              </a:rPr>
              <a:t>261</a:t>
            </a:r>
          </a:p>
          <a:p>
            <a:pPr algn="ctr"/>
            <a:r>
              <a:rPr lang="en-CA" b="1" dirty="0" smtClean="0">
                <a:solidFill>
                  <a:schemeClr val="bg1"/>
                </a:solidFill>
              </a:rPr>
              <a:t>262</a:t>
            </a:r>
          </a:p>
          <a:p>
            <a:pPr algn="ctr"/>
            <a:r>
              <a:rPr lang="en-CA" b="1" dirty="0" smtClean="0">
                <a:solidFill>
                  <a:srgbClr val="0000FF"/>
                </a:solidFill>
              </a:rPr>
              <a:t>263</a:t>
            </a:r>
          </a:p>
        </p:txBody>
      </p:sp>
      <p:sp>
        <p:nvSpPr>
          <p:cNvPr id="6" name="Rectangle 5"/>
          <p:cNvSpPr/>
          <p:nvPr/>
        </p:nvSpPr>
        <p:spPr>
          <a:xfrm>
            <a:off x="5121145" y="102632"/>
            <a:ext cx="1433804" cy="419878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Cycles/ Year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1359399" y="6492875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34</a:t>
            </a:fld>
            <a:endParaRPr lang="en-US" dirty="0"/>
          </a:p>
        </p:txBody>
      </p:sp>
      <p:sp>
        <p:nvSpPr>
          <p:cNvPr id="15" name="Rounded Rectangular Callout 14"/>
          <p:cNvSpPr/>
          <p:nvPr/>
        </p:nvSpPr>
        <p:spPr>
          <a:xfrm>
            <a:off x="7078831" y="1770016"/>
            <a:ext cx="1302589" cy="358635"/>
          </a:xfrm>
          <a:prstGeom prst="wedgeRoundRectCallout">
            <a:avLst>
              <a:gd name="adj1" fmla="val -118502"/>
              <a:gd name="adj2" fmla="val 206318"/>
              <a:gd name="adj3" fmla="val 16667"/>
            </a:avLst>
          </a:prstGeom>
          <a:solidFill>
            <a:srgbClr val="FFC000"/>
          </a:solidFill>
          <a:ln w="57150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rgbClr val="7030A0"/>
                </a:solidFill>
              </a:rPr>
              <a:t>Month #</a:t>
            </a:r>
            <a:r>
              <a:rPr lang="en-CA" b="1" dirty="0" smtClean="0">
                <a:solidFill>
                  <a:srgbClr val="FF0000"/>
                </a:solidFill>
              </a:rPr>
              <a:t>9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25783" y="647151"/>
            <a:ext cx="3293707" cy="595927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CA" b="1" dirty="0">
                <a:solidFill>
                  <a:srgbClr val="C00000"/>
                </a:solidFill>
              </a:rPr>
              <a:t>1</a:t>
            </a:r>
            <a:r>
              <a:rPr lang="en-CA" b="1" baseline="30000" dirty="0">
                <a:solidFill>
                  <a:srgbClr val="C00000"/>
                </a:solidFill>
              </a:rPr>
              <a:t>st</a:t>
            </a:r>
            <a:r>
              <a:rPr lang="en-CA" b="1" dirty="0">
                <a:solidFill>
                  <a:srgbClr val="C00000"/>
                </a:solidFill>
              </a:rPr>
              <a:t> 	</a:t>
            </a:r>
            <a:r>
              <a:rPr lang="en-CA" b="1" dirty="0" smtClean="0">
                <a:solidFill>
                  <a:srgbClr val="C00000"/>
                </a:solidFill>
              </a:rPr>
              <a:t>					</a:t>
            </a:r>
            <a:r>
              <a:rPr lang="en-CA" b="1" dirty="0" smtClean="0">
                <a:solidFill>
                  <a:schemeClr val="tx1"/>
                </a:solidFill>
                <a:effectLst/>
              </a:rPr>
              <a:t>3</a:t>
            </a:r>
            <a:r>
              <a:rPr lang="en-CA" b="1" dirty="0" smtClean="0">
                <a:solidFill>
                  <a:srgbClr val="C00000"/>
                </a:solidFill>
                <a:effectLst/>
              </a:rPr>
              <a:t/>
            </a:r>
            <a:br>
              <a:rPr lang="en-CA" b="1" dirty="0" smtClean="0">
                <a:solidFill>
                  <a:srgbClr val="C00000"/>
                </a:solidFill>
                <a:effectLst/>
              </a:rPr>
            </a:br>
            <a:r>
              <a:rPr lang="en-CA" b="1" dirty="0" smtClean="0">
                <a:solidFill>
                  <a:srgbClr val="C00000"/>
                </a:solidFill>
              </a:rPr>
              <a:t>2</a:t>
            </a:r>
            <a:r>
              <a:rPr lang="en-CA" b="1" baseline="30000" dirty="0" smtClean="0">
                <a:solidFill>
                  <a:srgbClr val="C00000"/>
                </a:solidFill>
              </a:rPr>
              <a:t>nd</a:t>
            </a:r>
            <a:r>
              <a:rPr lang="en-CA" b="1" dirty="0" smtClean="0">
                <a:solidFill>
                  <a:srgbClr val="C00000"/>
                </a:solidFill>
              </a:rPr>
              <a:t> </a:t>
            </a:r>
            <a:r>
              <a:rPr lang="en-CA" b="1" baseline="30000" dirty="0" smtClean="0">
                <a:solidFill>
                  <a:srgbClr val="C00000"/>
                </a:solidFill>
              </a:rPr>
              <a:t> </a:t>
            </a:r>
            <a:r>
              <a:rPr lang="en-CA" b="1" dirty="0" smtClean="0">
                <a:solidFill>
                  <a:prstClr val="black"/>
                </a:solidFill>
              </a:rPr>
              <a:t> 		</a:t>
            </a:r>
            <a:r>
              <a:rPr lang="en-CA" b="1" dirty="0" smtClean="0">
                <a:solidFill>
                  <a:prstClr val="black"/>
                </a:solidFill>
                <a:effectLst>
                  <a:glow rad="368300">
                    <a:srgbClr val="FFCCFF"/>
                  </a:glow>
                </a:effectLst>
              </a:rPr>
              <a:t>				</a:t>
            </a:r>
            <a:r>
              <a:rPr lang="en-CA" b="1" dirty="0" smtClean="0">
                <a:solidFill>
                  <a:prstClr val="black"/>
                </a:solidFill>
                <a:effectLst/>
              </a:rPr>
              <a:t>4</a:t>
            </a:r>
            <a:br>
              <a:rPr lang="en-CA" b="1" dirty="0" smtClean="0">
                <a:solidFill>
                  <a:prstClr val="black"/>
                </a:solidFill>
                <a:effectLst/>
              </a:rPr>
            </a:br>
            <a:r>
              <a:rPr lang="en-CA" b="1" dirty="0" smtClean="0">
                <a:solidFill>
                  <a:srgbClr val="C00000"/>
                </a:solidFill>
              </a:rPr>
              <a:t>3</a:t>
            </a:r>
            <a:r>
              <a:rPr lang="en-CA" b="1" baseline="30000" dirty="0" smtClean="0">
                <a:solidFill>
                  <a:srgbClr val="C00000"/>
                </a:solidFill>
              </a:rPr>
              <a:t>rd</a:t>
            </a:r>
            <a:r>
              <a:rPr lang="en-CA" b="1" dirty="0" smtClean="0">
                <a:solidFill>
                  <a:srgbClr val="C00000"/>
                </a:solidFill>
              </a:rPr>
              <a:t> </a:t>
            </a:r>
            <a:r>
              <a:rPr lang="en-CA" b="1" dirty="0" smtClean="0">
                <a:solidFill>
                  <a:prstClr val="black"/>
                </a:solidFill>
              </a:rPr>
              <a:t>  						5</a:t>
            </a:r>
            <a:br>
              <a:rPr lang="en-CA" b="1" dirty="0" smtClean="0">
                <a:solidFill>
                  <a:prstClr val="black"/>
                </a:solidFill>
              </a:rPr>
            </a:br>
            <a:r>
              <a:rPr lang="en-CA" b="1" dirty="0" smtClean="0">
                <a:solidFill>
                  <a:srgbClr val="C00000"/>
                </a:solidFill>
              </a:rPr>
              <a:t>4</a:t>
            </a:r>
            <a:r>
              <a:rPr lang="en-CA" b="1" baseline="30000" dirty="0" smtClean="0">
                <a:solidFill>
                  <a:srgbClr val="C00000"/>
                </a:solidFill>
              </a:rPr>
              <a:t>th</a:t>
            </a:r>
            <a:r>
              <a:rPr lang="en-CA" b="1" dirty="0" smtClean="0">
                <a:solidFill>
                  <a:srgbClr val="0000FF"/>
                </a:solidFill>
              </a:rPr>
              <a:t>  						</a:t>
            </a:r>
            <a:r>
              <a:rPr lang="en-CA" b="1" dirty="0" smtClean="0">
                <a:solidFill>
                  <a:prstClr val="black"/>
                </a:solidFill>
              </a:rPr>
              <a:t>6</a:t>
            </a:r>
          </a:p>
          <a:p>
            <a:pPr lvl="0"/>
            <a:r>
              <a:rPr lang="en-CA" b="1" dirty="0" smtClean="0">
                <a:solidFill>
                  <a:srgbClr val="C00000"/>
                </a:solidFill>
              </a:rPr>
              <a:t>5</a:t>
            </a:r>
            <a:r>
              <a:rPr lang="en-CA" b="1" baseline="30000" dirty="0" smtClean="0">
                <a:solidFill>
                  <a:srgbClr val="C00000"/>
                </a:solidFill>
              </a:rPr>
              <a:t>th</a:t>
            </a:r>
            <a:r>
              <a:rPr lang="en-CA" b="1" dirty="0" smtClean="0">
                <a:solidFill>
                  <a:srgbClr val="C00000"/>
                </a:solidFill>
              </a:rPr>
              <a:t> </a:t>
            </a:r>
            <a:r>
              <a:rPr lang="en-CA" b="1" dirty="0" smtClean="0">
                <a:solidFill>
                  <a:prstClr val="black"/>
                </a:solidFill>
              </a:rPr>
              <a:t> 						7</a:t>
            </a:r>
          </a:p>
          <a:p>
            <a:pPr lvl="0"/>
            <a:r>
              <a:rPr lang="en-CA" b="1" dirty="0" smtClean="0">
                <a:solidFill>
                  <a:srgbClr val="C00000"/>
                </a:solidFill>
              </a:rPr>
              <a:t>6</a:t>
            </a:r>
            <a:r>
              <a:rPr lang="en-CA" b="1" baseline="30000" dirty="0" smtClean="0">
                <a:solidFill>
                  <a:srgbClr val="C00000"/>
                </a:solidFill>
              </a:rPr>
              <a:t>th</a:t>
            </a:r>
            <a:r>
              <a:rPr lang="en-CA" b="1" dirty="0" smtClean="0">
                <a:solidFill>
                  <a:prstClr val="black"/>
                </a:solidFill>
              </a:rPr>
              <a:t>  						8</a:t>
            </a:r>
            <a:br>
              <a:rPr lang="en-CA" b="1" dirty="0" smtClean="0">
                <a:solidFill>
                  <a:prstClr val="black"/>
                </a:solidFill>
              </a:rPr>
            </a:br>
            <a:r>
              <a:rPr lang="en-CA" b="1" u="sng" dirty="0" smtClean="0">
                <a:solidFill>
                  <a:srgbClr val="0000FF"/>
                </a:solidFill>
              </a:rPr>
              <a:t>7</a:t>
            </a:r>
            <a:r>
              <a:rPr lang="en-CA" b="1" u="sng" baseline="30000" dirty="0" smtClean="0">
                <a:solidFill>
                  <a:srgbClr val="0000FF"/>
                </a:solidFill>
              </a:rPr>
              <a:t>th</a:t>
            </a:r>
            <a:r>
              <a:rPr lang="en-CA" b="1" u="sng" dirty="0" smtClean="0">
                <a:solidFill>
                  <a:srgbClr val="0000FF"/>
                </a:solidFill>
              </a:rPr>
              <a:t>  						9</a:t>
            </a:r>
            <a:br>
              <a:rPr lang="en-CA" b="1" u="sng" dirty="0" smtClean="0">
                <a:solidFill>
                  <a:srgbClr val="0000FF"/>
                </a:solidFill>
              </a:rPr>
            </a:br>
            <a:r>
              <a:rPr lang="en-CA" sz="2000" b="1" dirty="0" smtClean="0">
                <a:solidFill>
                  <a:srgbClr val="C00000"/>
                </a:solidFill>
              </a:rPr>
              <a:t>1</a:t>
            </a:r>
            <a:r>
              <a:rPr lang="en-CA" sz="2000" b="1" baseline="30000" dirty="0" smtClean="0">
                <a:solidFill>
                  <a:srgbClr val="C00000"/>
                </a:solidFill>
              </a:rPr>
              <a:t>st</a:t>
            </a:r>
            <a:r>
              <a:rPr lang="en-CA" sz="2000" b="1" dirty="0" smtClean="0">
                <a:solidFill>
                  <a:srgbClr val="C00000"/>
                </a:solidFill>
              </a:rPr>
              <a:t> </a:t>
            </a:r>
            <a:r>
              <a:rPr lang="en-CA" sz="2000" b="1" baseline="30000" dirty="0" smtClean="0">
                <a:solidFill>
                  <a:srgbClr val="C00000"/>
                </a:solidFill>
              </a:rPr>
              <a:t>	</a:t>
            </a:r>
            <a:r>
              <a:rPr lang="en-CA" sz="2000" b="1" dirty="0" smtClean="0">
                <a:solidFill>
                  <a:srgbClr val="C00000"/>
                </a:solidFill>
              </a:rPr>
              <a:t> 					</a:t>
            </a:r>
            <a:r>
              <a:rPr lang="en-CA" b="1" dirty="0" smtClean="0">
                <a:solidFill>
                  <a:prstClr val="black"/>
                </a:solidFill>
              </a:rPr>
              <a:t>10</a:t>
            </a:r>
            <a:r>
              <a:rPr lang="en-CA" sz="2000" b="1" dirty="0" smtClean="0">
                <a:solidFill>
                  <a:prstClr val="black"/>
                </a:solidFill>
              </a:rPr>
              <a:t>     </a:t>
            </a:r>
            <a:r>
              <a:rPr lang="en-CA" b="1" dirty="0" smtClean="0">
                <a:solidFill>
                  <a:prstClr val="black"/>
                </a:solidFill>
              </a:rPr>
              <a:t/>
            </a:r>
            <a:br>
              <a:rPr lang="en-CA" b="1" dirty="0" smtClean="0">
                <a:solidFill>
                  <a:prstClr val="black"/>
                </a:solidFill>
              </a:rPr>
            </a:br>
            <a:r>
              <a:rPr lang="en-CA" b="1" dirty="0" smtClean="0">
                <a:solidFill>
                  <a:srgbClr val="C00000"/>
                </a:solidFill>
              </a:rPr>
              <a:t>2</a:t>
            </a:r>
            <a:r>
              <a:rPr lang="en-CA" b="1" baseline="30000" dirty="0" smtClean="0">
                <a:solidFill>
                  <a:srgbClr val="C00000"/>
                </a:solidFill>
              </a:rPr>
              <a:t>nd</a:t>
            </a:r>
            <a:r>
              <a:rPr lang="en-CA" b="1" dirty="0" smtClean="0">
                <a:solidFill>
                  <a:srgbClr val="C00000"/>
                </a:solidFill>
              </a:rPr>
              <a:t> </a:t>
            </a:r>
            <a:r>
              <a:rPr lang="en-CA" b="1" baseline="30000" dirty="0" smtClean="0">
                <a:solidFill>
                  <a:srgbClr val="C00000"/>
                </a:solidFill>
              </a:rPr>
              <a:t> </a:t>
            </a:r>
            <a:r>
              <a:rPr lang="en-CA" b="1" dirty="0" smtClean="0">
                <a:solidFill>
                  <a:prstClr val="black"/>
                </a:solidFill>
              </a:rPr>
              <a:t> 						11</a:t>
            </a:r>
            <a:br>
              <a:rPr lang="en-CA" b="1" dirty="0" smtClean="0">
                <a:solidFill>
                  <a:prstClr val="black"/>
                </a:solidFill>
              </a:rPr>
            </a:br>
            <a:r>
              <a:rPr lang="en-CA" b="1" dirty="0" smtClean="0">
                <a:solidFill>
                  <a:srgbClr val="C00000"/>
                </a:solidFill>
              </a:rPr>
              <a:t>3</a:t>
            </a:r>
            <a:r>
              <a:rPr lang="en-CA" b="1" baseline="30000" dirty="0" smtClean="0">
                <a:solidFill>
                  <a:srgbClr val="C00000"/>
                </a:solidFill>
              </a:rPr>
              <a:t>rd</a:t>
            </a:r>
            <a:r>
              <a:rPr lang="en-CA" b="1" dirty="0" smtClean="0">
                <a:solidFill>
                  <a:srgbClr val="C00000"/>
                </a:solidFill>
              </a:rPr>
              <a:t> </a:t>
            </a:r>
            <a:r>
              <a:rPr lang="en-CA" b="1" dirty="0" smtClean="0">
                <a:solidFill>
                  <a:prstClr val="black"/>
                </a:solidFill>
              </a:rPr>
              <a:t>  						12</a:t>
            </a:r>
            <a:r>
              <a:rPr lang="en-CA" b="1" dirty="0" smtClean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srgbClr val="C00000"/>
                </a:solidFill>
              </a:rPr>
              <a:t>4</a:t>
            </a:r>
            <a:r>
              <a:rPr lang="en-CA" b="1" baseline="30000" dirty="0">
                <a:solidFill>
                  <a:srgbClr val="C00000"/>
                </a:solidFill>
              </a:rPr>
              <a:t>th</a:t>
            </a:r>
            <a:r>
              <a:rPr lang="en-CA" b="1" dirty="0">
                <a:solidFill>
                  <a:srgbClr val="0000FF"/>
                </a:solidFill>
              </a:rPr>
              <a:t>  						</a:t>
            </a:r>
            <a:r>
              <a:rPr lang="en-CA" b="1" dirty="0" smtClean="0">
                <a:solidFill>
                  <a:prstClr val="black"/>
                </a:solidFill>
              </a:rPr>
              <a:t>13</a:t>
            </a:r>
            <a:r>
              <a:rPr lang="en-CA" b="1" dirty="0">
                <a:solidFill>
                  <a:prstClr val="black"/>
                </a:solidFill>
              </a:rPr>
              <a:t/>
            </a:r>
            <a:br>
              <a:rPr lang="en-CA" b="1" dirty="0">
                <a:solidFill>
                  <a:prstClr val="black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5</a:t>
            </a:r>
            <a:r>
              <a:rPr lang="en-CA" b="1" baseline="30000" dirty="0">
                <a:solidFill>
                  <a:srgbClr val="C00000"/>
                </a:solidFill>
              </a:rPr>
              <a:t>th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prstClr val="black"/>
                </a:solidFill>
              </a:rPr>
              <a:t> 						</a:t>
            </a:r>
            <a:r>
              <a:rPr lang="en-CA" b="1" dirty="0" smtClean="0">
                <a:solidFill>
                  <a:prstClr val="black"/>
                </a:solidFill>
              </a:rPr>
              <a:t>14</a:t>
            </a:r>
            <a:r>
              <a:rPr lang="en-CA" b="1" dirty="0">
                <a:solidFill>
                  <a:prstClr val="black"/>
                </a:solidFill>
              </a:rPr>
              <a:t/>
            </a:r>
            <a:br>
              <a:rPr lang="en-CA" b="1" dirty="0">
                <a:solidFill>
                  <a:prstClr val="black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6</a:t>
            </a:r>
            <a:r>
              <a:rPr lang="en-CA" b="1" baseline="30000" dirty="0">
                <a:solidFill>
                  <a:srgbClr val="C00000"/>
                </a:solidFill>
              </a:rPr>
              <a:t>th</a:t>
            </a:r>
            <a:r>
              <a:rPr lang="en-CA" b="1" dirty="0">
                <a:solidFill>
                  <a:prstClr val="black"/>
                </a:solidFill>
              </a:rPr>
              <a:t>  						</a:t>
            </a:r>
            <a:r>
              <a:rPr lang="en-CA" b="1" dirty="0" smtClean="0">
                <a:solidFill>
                  <a:prstClr val="black"/>
                </a:solidFill>
              </a:rPr>
              <a:t>15 </a:t>
            </a:r>
            <a:r>
              <a:rPr lang="en-CA" b="1" u="sng" dirty="0">
                <a:solidFill>
                  <a:srgbClr val="0000FF"/>
                </a:solidFill>
              </a:rPr>
              <a:t>7</a:t>
            </a:r>
            <a:r>
              <a:rPr lang="en-CA" b="1" u="sng" baseline="30000" dirty="0">
                <a:solidFill>
                  <a:srgbClr val="0000FF"/>
                </a:solidFill>
              </a:rPr>
              <a:t>th</a:t>
            </a:r>
            <a:r>
              <a:rPr lang="en-CA" b="1" u="sng" dirty="0">
                <a:solidFill>
                  <a:srgbClr val="0000FF"/>
                </a:solidFill>
              </a:rPr>
              <a:t> 						</a:t>
            </a:r>
            <a:r>
              <a:rPr lang="en-CA" b="1" u="sng" dirty="0" smtClean="0">
                <a:solidFill>
                  <a:srgbClr val="0000FF"/>
                </a:solidFill>
              </a:rPr>
              <a:t>16 </a:t>
            </a:r>
            <a:r>
              <a:rPr lang="en-CA" sz="2000" b="1" dirty="0">
                <a:solidFill>
                  <a:srgbClr val="C00000"/>
                </a:solidFill>
              </a:rPr>
              <a:t>1</a:t>
            </a:r>
            <a:r>
              <a:rPr lang="en-CA" sz="2000" b="1" baseline="30000" dirty="0">
                <a:solidFill>
                  <a:srgbClr val="C00000"/>
                </a:solidFill>
              </a:rPr>
              <a:t>st</a:t>
            </a:r>
            <a:r>
              <a:rPr lang="en-CA" sz="2000" b="1" dirty="0">
                <a:solidFill>
                  <a:srgbClr val="C00000"/>
                </a:solidFill>
              </a:rPr>
              <a:t> </a:t>
            </a:r>
            <a:r>
              <a:rPr lang="en-CA" sz="2000" b="1" baseline="30000" dirty="0">
                <a:solidFill>
                  <a:srgbClr val="C00000"/>
                </a:solidFill>
              </a:rPr>
              <a:t>	</a:t>
            </a:r>
            <a:r>
              <a:rPr lang="en-CA" sz="2000" b="1" dirty="0">
                <a:solidFill>
                  <a:srgbClr val="C00000"/>
                </a:solidFill>
              </a:rPr>
              <a:t> 					</a:t>
            </a:r>
            <a:r>
              <a:rPr lang="en-CA" b="1" dirty="0" smtClean="0">
                <a:solidFill>
                  <a:prstClr val="black"/>
                </a:solidFill>
              </a:rPr>
              <a:t>17</a:t>
            </a:r>
            <a:r>
              <a:rPr lang="en-CA" b="1" dirty="0">
                <a:solidFill>
                  <a:prstClr val="black"/>
                </a:solidFill>
              </a:rPr>
              <a:t/>
            </a:r>
            <a:br>
              <a:rPr lang="en-CA" b="1" dirty="0">
                <a:solidFill>
                  <a:prstClr val="black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2</a:t>
            </a:r>
            <a:r>
              <a:rPr lang="en-CA" b="1" baseline="30000" dirty="0">
                <a:solidFill>
                  <a:srgbClr val="C00000"/>
                </a:solidFill>
              </a:rPr>
              <a:t>nd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baseline="30000" dirty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prstClr val="black"/>
                </a:solidFill>
              </a:rPr>
              <a:t> 						</a:t>
            </a:r>
            <a:r>
              <a:rPr lang="en-CA" b="1" dirty="0" smtClean="0">
                <a:solidFill>
                  <a:prstClr val="black"/>
                </a:solidFill>
              </a:rPr>
              <a:t>18</a:t>
            </a:r>
            <a:r>
              <a:rPr lang="en-CA" b="1" dirty="0">
                <a:solidFill>
                  <a:prstClr val="black"/>
                </a:solidFill>
              </a:rPr>
              <a:t/>
            </a:r>
            <a:br>
              <a:rPr lang="en-CA" b="1" dirty="0">
                <a:solidFill>
                  <a:prstClr val="black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3</a:t>
            </a:r>
            <a:r>
              <a:rPr lang="en-CA" b="1" baseline="30000" dirty="0">
                <a:solidFill>
                  <a:srgbClr val="C00000"/>
                </a:solidFill>
              </a:rPr>
              <a:t>rd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prstClr val="black"/>
                </a:solidFill>
              </a:rPr>
              <a:t>  						</a:t>
            </a:r>
            <a:r>
              <a:rPr lang="en-CA" b="1" dirty="0" smtClean="0">
                <a:solidFill>
                  <a:prstClr val="black"/>
                </a:solidFill>
              </a:rPr>
              <a:t>19</a:t>
            </a:r>
            <a:r>
              <a:rPr lang="en-CA" b="1" dirty="0">
                <a:solidFill>
                  <a:prstClr val="black"/>
                </a:solidFill>
                <a:effectLst>
                  <a:glow rad="127000">
                    <a:srgbClr val="4AFCFC"/>
                  </a:glow>
                </a:effectLst>
              </a:rPr>
              <a:t/>
            </a:r>
            <a:br>
              <a:rPr lang="en-CA" b="1" dirty="0">
                <a:solidFill>
                  <a:prstClr val="black"/>
                </a:solidFill>
                <a:effectLst>
                  <a:glow rad="127000">
                    <a:srgbClr val="4AFCFC"/>
                  </a:glow>
                </a:effectLst>
              </a:rPr>
            </a:br>
            <a:r>
              <a:rPr lang="en-CA" b="1" dirty="0">
                <a:solidFill>
                  <a:srgbClr val="C00000"/>
                </a:solidFill>
              </a:rPr>
              <a:t>4</a:t>
            </a:r>
            <a:r>
              <a:rPr lang="en-CA" b="1" baseline="30000" dirty="0">
                <a:solidFill>
                  <a:srgbClr val="C00000"/>
                </a:solidFill>
              </a:rPr>
              <a:t>th</a:t>
            </a:r>
            <a:r>
              <a:rPr lang="en-CA" b="1" dirty="0">
                <a:solidFill>
                  <a:srgbClr val="0000FF"/>
                </a:solidFill>
              </a:rPr>
              <a:t>  						</a:t>
            </a:r>
            <a:r>
              <a:rPr lang="en-CA" b="1" dirty="0" smtClean="0">
                <a:solidFill>
                  <a:prstClr val="black"/>
                </a:solidFill>
              </a:rPr>
              <a:t>20</a:t>
            </a:r>
            <a:r>
              <a:rPr lang="en-CA" b="1" dirty="0">
                <a:solidFill>
                  <a:prstClr val="black"/>
                </a:solidFill>
              </a:rPr>
              <a:t/>
            </a:r>
            <a:br>
              <a:rPr lang="en-CA" b="1" dirty="0">
                <a:solidFill>
                  <a:prstClr val="black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5</a:t>
            </a:r>
            <a:r>
              <a:rPr lang="en-CA" b="1" baseline="30000" dirty="0">
                <a:solidFill>
                  <a:srgbClr val="C00000"/>
                </a:solidFill>
              </a:rPr>
              <a:t>th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prstClr val="black"/>
                </a:solidFill>
              </a:rPr>
              <a:t> 					</a:t>
            </a:r>
            <a:r>
              <a:rPr lang="en-CA" b="1" dirty="0" smtClean="0">
                <a:solidFill>
                  <a:prstClr val="black"/>
                </a:solidFill>
              </a:rPr>
              <a:t>	21</a:t>
            </a:r>
          </a:p>
          <a:p>
            <a:pPr lvl="0"/>
            <a:r>
              <a:rPr lang="en-CA" b="1" dirty="0" smtClean="0">
                <a:solidFill>
                  <a:srgbClr val="C00000"/>
                </a:solidFill>
              </a:rPr>
              <a:t>6</a:t>
            </a:r>
            <a:r>
              <a:rPr lang="en-CA" b="1" baseline="30000" dirty="0" smtClean="0">
                <a:solidFill>
                  <a:srgbClr val="C00000"/>
                </a:solidFill>
              </a:rPr>
              <a:t>th</a:t>
            </a:r>
            <a:r>
              <a:rPr lang="en-CA" b="1" dirty="0" smtClean="0">
                <a:solidFill>
                  <a:prstClr val="black"/>
                </a:solidFill>
              </a:rPr>
              <a:t>  </a:t>
            </a:r>
            <a:r>
              <a:rPr lang="en-CA" b="1" dirty="0">
                <a:solidFill>
                  <a:prstClr val="black"/>
                </a:solidFill>
              </a:rPr>
              <a:t>						22</a:t>
            </a:r>
            <a:br>
              <a:rPr lang="en-CA" b="1" dirty="0">
                <a:solidFill>
                  <a:prstClr val="black"/>
                </a:solidFill>
              </a:rPr>
            </a:br>
            <a:r>
              <a:rPr lang="en-CA" b="1" u="sng" dirty="0">
                <a:solidFill>
                  <a:srgbClr val="0000FF"/>
                </a:solidFill>
              </a:rPr>
              <a:t>7</a:t>
            </a:r>
            <a:r>
              <a:rPr lang="en-CA" b="1" u="sng" baseline="30000" dirty="0">
                <a:solidFill>
                  <a:srgbClr val="0000FF"/>
                </a:solidFill>
              </a:rPr>
              <a:t>th</a:t>
            </a:r>
            <a:r>
              <a:rPr lang="en-CA" b="1" u="sng" dirty="0">
                <a:solidFill>
                  <a:srgbClr val="0000FF"/>
                </a:solidFill>
              </a:rPr>
              <a:t>  						</a:t>
            </a:r>
            <a:r>
              <a:rPr lang="en-CA" b="1" u="sng" dirty="0" smtClean="0">
                <a:solidFill>
                  <a:srgbClr val="0000FF"/>
                </a:solidFill>
              </a:rPr>
              <a:t>23</a:t>
            </a:r>
            <a:endParaRPr lang="en-CA" u="sng" dirty="0">
              <a:solidFill>
                <a:srgbClr val="0000FF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1619635" y="1770016"/>
            <a:ext cx="1302589" cy="358597"/>
          </a:xfrm>
          <a:prstGeom prst="wedgeRoundRectCallout">
            <a:avLst>
              <a:gd name="adj1" fmla="val -10236"/>
              <a:gd name="adj2" fmla="val 41318"/>
              <a:gd name="adj3" fmla="val 16667"/>
            </a:avLst>
          </a:prstGeom>
          <a:solidFill>
            <a:srgbClr val="FFC000"/>
          </a:solidFill>
          <a:ln w="57150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rgbClr val="7030A0"/>
                </a:solidFill>
              </a:rPr>
              <a:t>Month #</a:t>
            </a:r>
            <a:r>
              <a:rPr lang="en-CA" b="1" dirty="0" smtClean="0">
                <a:solidFill>
                  <a:srgbClr val="FF0000"/>
                </a:solidFill>
              </a:rPr>
              <a:t>9</a:t>
            </a:r>
            <a:endParaRPr lang="en-CA" b="1" dirty="0">
              <a:solidFill>
                <a:srgbClr val="FF0000"/>
              </a:solidFill>
            </a:endParaRPr>
          </a:p>
        </p:txBody>
      </p:sp>
      <p:pic>
        <p:nvPicPr>
          <p:cNvPr id="11" name="Picture 4" descr="C:\Users\Rae\Desktop\child count 9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4076" y="2280657"/>
            <a:ext cx="4197350" cy="3693668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564841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13184" y="93301"/>
            <a:ext cx="1548880" cy="4012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Cycles/ Week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27176" y="102632"/>
            <a:ext cx="1598645" cy="41987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Cycles/ Month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01733" y="647149"/>
            <a:ext cx="694268" cy="1940777"/>
          </a:xfrm>
          <a:prstGeom prst="rect">
            <a:avLst/>
          </a:prstGeom>
          <a:solidFill>
            <a:srgbClr val="FFC000"/>
          </a:solidFill>
          <a:ln w="1905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chemeClr val="bg1"/>
                </a:solidFill>
              </a:rPr>
              <a:t>264</a:t>
            </a:r>
          </a:p>
          <a:p>
            <a:pPr algn="ctr"/>
            <a:r>
              <a:rPr lang="en-CA" b="1" dirty="0" smtClean="0">
                <a:solidFill>
                  <a:schemeClr val="bg1"/>
                </a:solidFill>
              </a:rPr>
              <a:t>265</a:t>
            </a:r>
          </a:p>
          <a:p>
            <a:pPr algn="ctr"/>
            <a:r>
              <a:rPr lang="en-CA" b="1" dirty="0" smtClean="0">
                <a:solidFill>
                  <a:schemeClr val="bg1"/>
                </a:solidFill>
              </a:rPr>
              <a:t>266</a:t>
            </a:r>
          </a:p>
          <a:p>
            <a:pPr algn="ctr"/>
            <a:r>
              <a:rPr lang="en-CA" b="1" dirty="0" smtClean="0">
                <a:solidFill>
                  <a:schemeClr val="bg1"/>
                </a:solidFill>
              </a:rPr>
              <a:t>267</a:t>
            </a:r>
          </a:p>
          <a:p>
            <a:pPr algn="ctr"/>
            <a:r>
              <a:rPr lang="en-CA" b="1" dirty="0" smtClean="0">
                <a:solidFill>
                  <a:schemeClr val="bg1"/>
                </a:solidFill>
              </a:rPr>
              <a:t>268</a:t>
            </a:r>
          </a:p>
          <a:p>
            <a:pPr algn="ctr"/>
            <a:r>
              <a:rPr lang="en-CA" b="1" dirty="0" smtClean="0">
                <a:solidFill>
                  <a:schemeClr val="bg1"/>
                </a:solidFill>
              </a:rPr>
              <a:t>269</a:t>
            </a:r>
          </a:p>
          <a:p>
            <a:pPr algn="ctr"/>
            <a:r>
              <a:rPr lang="en-CA" b="1" dirty="0" smtClean="0">
                <a:solidFill>
                  <a:srgbClr val="0000FF"/>
                </a:solidFill>
              </a:rPr>
              <a:t>270</a:t>
            </a:r>
          </a:p>
        </p:txBody>
      </p:sp>
      <p:sp>
        <p:nvSpPr>
          <p:cNvPr id="6" name="Rectangle 5"/>
          <p:cNvSpPr/>
          <p:nvPr/>
        </p:nvSpPr>
        <p:spPr>
          <a:xfrm>
            <a:off x="5091512" y="102632"/>
            <a:ext cx="1433804" cy="419878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Cycles/ Year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01733" y="2621023"/>
            <a:ext cx="694267" cy="3985402"/>
          </a:xfrm>
          <a:prstGeom prst="rect">
            <a:avLst/>
          </a:prstGeom>
          <a:solidFill>
            <a:srgbClr val="92D050"/>
          </a:solidFill>
          <a:ln w="1905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CA" b="1" dirty="0" smtClean="0">
                <a:solidFill>
                  <a:schemeClr val="bg1"/>
                </a:solidFill>
              </a:rPr>
              <a:t>271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</a:rPr>
              <a:t>272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</a:rPr>
              <a:t>273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</a:rPr>
              <a:t>274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</a:rPr>
              <a:t>275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</a:rPr>
              <a:t>276</a:t>
            </a:r>
          </a:p>
          <a:p>
            <a:pPr lvl="0" algn="ctr"/>
            <a:r>
              <a:rPr lang="en-CA" b="1" dirty="0" smtClean="0">
                <a:solidFill>
                  <a:srgbClr val="0000FF"/>
                </a:solidFill>
              </a:rPr>
              <a:t>277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</a:rPr>
              <a:t>278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</a:rPr>
              <a:t>279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</a:rPr>
              <a:t>280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</a:rPr>
              <a:t>281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</a:rPr>
              <a:t>282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</a:rPr>
              <a:t>283</a:t>
            </a:r>
          </a:p>
          <a:p>
            <a:pPr lvl="0" algn="ctr"/>
            <a:r>
              <a:rPr lang="en-CA" b="1" dirty="0" smtClean="0">
                <a:solidFill>
                  <a:srgbClr val="0000FF"/>
                </a:solidFill>
              </a:rPr>
              <a:t>284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1359399" y="6492875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35</a:t>
            </a:fld>
            <a:endParaRPr lang="en-US" dirty="0"/>
          </a:p>
        </p:txBody>
      </p:sp>
      <p:sp>
        <p:nvSpPr>
          <p:cNvPr id="15" name="Rounded Rectangular Callout 14"/>
          <p:cNvSpPr/>
          <p:nvPr/>
        </p:nvSpPr>
        <p:spPr>
          <a:xfrm>
            <a:off x="7078831" y="893322"/>
            <a:ext cx="1302589" cy="358635"/>
          </a:xfrm>
          <a:prstGeom prst="wedgeRoundRectCallout">
            <a:avLst>
              <a:gd name="adj1" fmla="val -115902"/>
              <a:gd name="adj2" fmla="val 111885"/>
              <a:gd name="adj3" fmla="val 16667"/>
            </a:avLst>
          </a:prstGeom>
          <a:solidFill>
            <a:srgbClr val="FFC000"/>
          </a:solidFill>
          <a:ln w="57150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rgbClr val="7030A0"/>
                </a:solidFill>
              </a:rPr>
              <a:t>Month #</a:t>
            </a:r>
            <a:r>
              <a:rPr lang="en-CA" b="1" dirty="0" smtClean="0">
                <a:solidFill>
                  <a:srgbClr val="FF0000"/>
                </a:solidFill>
              </a:rPr>
              <a:t>9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25782" y="2621023"/>
            <a:ext cx="3293707" cy="398540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CA" sz="2000" b="1" dirty="0">
                <a:solidFill>
                  <a:srgbClr val="C00000"/>
                </a:solidFill>
              </a:rPr>
              <a:t>1</a:t>
            </a:r>
            <a:r>
              <a:rPr lang="en-CA" sz="2000" b="1" baseline="30000" dirty="0">
                <a:solidFill>
                  <a:srgbClr val="C00000"/>
                </a:solidFill>
              </a:rPr>
              <a:t>st</a:t>
            </a:r>
            <a:r>
              <a:rPr lang="en-CA" sz="2000" b="1" dirty="0">
                <a:solidFill>
                  <a:srgbClr val="C00000"/>
                </a:solidFill>
              </a:rPr>
              <a:t> </a:t>
            </a:r>
            <a:r>
              <a:rPr lang="en-CA" sz="2000" b="1" baseline="30000" dirty="0">
                <a:solidFill>
                  <a:srgbClr val="C00000"/>
                </a:solidFill>
              </a:rPr>
              <a:t>	</a:t>
            </a:r>
            <a:r>
              <a:rPr lang="en-CA" sz="2000" b="1" dirty="0">
                <a:solidFill>
                  <a:srgbClr val="C00000"/>
                </a:solidFill>
              </a:rPr>
              <a:t> 					</a:t>
            </a:r>
            <a:r>
              <a:rPr lang="en-CA" b="1" dirty="0">
                <a:solidFill>
                  <a:prstClr val="black"/>
                </a:solidFill>
              </a:rPr>
              <a:t>1</a:t>
            </a:r>
            <a:br>
              <a:rPr lang="en-CA" b="1" dirty="0">
                <a:solidFill>
                  <a:prstClr val="black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2</a:t>
            </a:r>
            <a:r>
              <a:rPr lang="en-CA" b="1" baseline="30000" dirty="0">
                <a:solidFill>
                  <a:srgbClr val="C00000"/>
                </a:solidFill>
              </a:rPr>
              <a:t>nd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baseline="30000" dirty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prstClr val="black"/>
                </a:solidFill>
              </a:rPr>
              <a:t> 						2</a:t>
            </a:r>
            <a:br>
              <a:rPr lang="en-CA" b="1" dirty="0">
                <a:solidFill>
                  <a:prstClr val="black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3</a:t>
            </a:r>
            <a:r>
              <a:rPr lang="en-CA" b="1" baseline="30000" dirty="0">
                <a:solidFill>
                  <a:srgbClr val="C00000"/>
                </a:solidFill>
              </a:rPr>
              <a:t>rd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prstClr val="black"/>
                </a:solidFill>
              </a:rPr>
              <a:t>  						3</a:t>
            </a:r>
            <a:r>
              <a:rPr lang="en-CA" b="1" dirty="0">
                <a:solidFill>
                  <a:srgbClr val="C00000"/>
                </a:solidFill>
              </a:rPr>
              <a:t> 4</a:t>
            </a:r>
            <a:r>
              <a:rPr lang="en-CA" b="1" baseline="30000" dirty="0">
                <a:solidFill>
                  <a:srgbClr val="C00000"/>
                </a:solidFill>
              </a:rPr>
              <a:t>th</a:t>
            </a:r>
            <a:r>
              <a:rPr lang="en-CA" b="1" dirty="0">
                <a:solidFill>
                  <a:srgbClr val="0000FF"/>
                </a:solidFill>
              </a:rPr>
              <a:t>  						</a:t>
            </a:r>
            <a:r>
              <a:rPr lang="en-CA" b="1" dirty="0">
                <a:solidFill>
                  <a:prstClr val="black"/>
                </a:solidFill>
              </a:rPr>
              <a:t>4</a:t>
            </a:r>
            <a:br>
              <a:rPr lang="en-CA" b="1" dirty="0">
                <a:solidFill>
                  <a:prstClr val="black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5</a:t>
            </a:r>
            <a:r>
              <a:rPr lang="en-CA" b="1" baseline="30000" dirty="0">
                <a:solidFill>
                  <a:srgbClr val="C00000"/>
                </a:solidFill>
              </a:rPr>
              <a:t>th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prstClr val="black"/>
                </a:solidFill>
              </a:rPr>
              <a:t> 						5</a:t>
            </a:r>
            <a:br>
              <a:rPr lang="en-CA" b="1" dirty="0">
                <a:solidFill>
                  <a:prstClr val="black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6</a:t>
            </a:r>
            <a:r>
              <a:rPr lang="en-CA" b="1" baseline="30000" dirty="0">
                <a:solidFill>
                  <a:srgbClr val="C00000"/>
                </a:solidFill>
              </a:rPr>
              <a:t>th</a:t>
            </a:r>
            <a:r>
              <a:rPr lang="en-CA" b="1" dirty="0">
                <a:solidFill>
                  <a:prstClr val="black"/>
                </a:solidFill>
              </a:rPr>
              <a:t>  						6 </a:t>
            </a:r>
            <a:r>
              <a:rPr lang="en-CA" b="1" u="sng" dirty="0">
                <a:solidFill>
                  <a:srgbClr val="0000FF"/>
                </a:solidFill>
              </a:rPr>
              <a:t>7</a:t>
            </a:r>
            <a:r>
              <a:rPr lang="en-CA" b="1" u="sng" baseline="30000" dirty="0">
                <a:solidFill>
                  <a:srgbClr val="0000FF"/>
                </a:solidFill>
              </a:rPr>
              <a:t>th</a:t>
            </a:r>
            <a:r>
              <a:rPr lang="en-CA" b="1" u="sng" dirty="0">
                <a:solidFill>
                  <a:srgbClr val="0000FF"/>
                </a:solidFill>
              </a:rPr>
              <a:t> 						7 </a:t>
            </a:r>
            <a:r>
              <a:rPr lang="en-CA" sz="2000" b="1" dirty="0">
                <a:solidFill>
                  <a:srgbClr val="C00000"/>
                </a:solidFill>
              </a:rPr>
              <a:t>1</a:t>
            </a:r>
            <a:r>
              <a:rPr lang="en-CA" sz="2000" b="1" baseline="30000" dirty="0">
                <a:solidFill>
                  <a:srgbClr val="C00000"/>
                </a:solidFill>
              </a:rPr>
              <a:t>st</a:t>
            </a:r>
            <a:r>
              <a:rPr lang="en-CA" sz="2000" b="1" dirty="0">
                <a:solidFill>
                  <a:srgbClr val="C00000"/>
                </a:solidFill>
              </a:rPr>
              <a:t> </a:t>
            </a:r>
            <a:r>
              <a:rPr lang="en-CA" sz="2000" b="1" baseline="30000" dirty="0">
                <a:solidFill>
                  <a:srgbClr val="C00000"/>
                </a:solidFill>
              </a:rPr>
              <a:t>	</a:t>
            </a:r>
            <a:r>
              <a:rPr lang="en-CA" sz="2000" b="1" dirty="0">
                <a:solidFill>
                  <a:srgbClr val="C00000"/>
                </a:solidFill>
              </a:rPr>
              <a:t> 					</a:t>
            </a:r>
            <a:r>
              <a:rPr lang="en-CA" b="1" dirty="0">
                <a:solidFill>
                  <a:prstClr val="black"/>
                </a:solidFill>
              </a:rPr>
              <a:t>8</a:t>
            </a:r>
            <a:br>
              <a:rPr lang="en-CA" b="1" dirty="0">
                <a:solidFill>
                  <a:prstClr val="black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2</a:t>
            </a:r>
            <a:r>
              <a:rPr lang="en-CA" b="1" baseline="30000" dirty="0">
                <a:solidFill>
                  <a:srgbClr val="C00000"/>
                </a:solidFill>
              </a:rPr>
              <a:t>nd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baseline="30000" dirty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prstClr val="black"/>
                </a:solidFill>
              </a:rPr>
              <a:t> 						9</a:t>
            </a:r>
            <a:br>
              <a:rPr lang="en-CA" b="1" dirty="0">
                <a:solidFill>
                  <a:prstClr val="black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3</a:t>
            </a:r>
            <a:r>
              <a:rPr lang="en-CA" b="1" baseline="30000" dirty="0">
                <a:solidFill>
                  <a:srgbClr val="C00000"/>
                </a:solidFill>
              </a:rPr>
              <a:t>rd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prstClr val="black"/>
                </a:solidFill>
              </a:rPr>
              <a:t>  						10</a:t>
            </a:r>
            <a:r>
              <a:rPr lang="en-CA" b="1" dirty="0">
                <a:solidFill>
                  <a:prstClr val="black"/>
                </a:solidFill>
                <a:effectLst>
                  <a:glow rad="127000">
                    <a:srgbClr val="4AFCFC"/>
                  </a:glow>
                </a:effectLst>
              </a:rPr>
              <a:t/>
            </a:r>
            <a:br>
              <a:rPr lang="en-CA" b="1" dirty="0">
                <a:solidFill>
                  <a:prstClr val="black"/>
                </a:solidFill>
                <a:effectLst>
                  <a:glow rad="127000">
                    <a:srgbClr val="4AFCFC"/>
                  </a:glow>
                </a:effectLst>
              </a:rPr>
            </a:br>
            <a:r>
              <a:rPr lang="en-CA" b="1" dirty="0">
                <a:solidFill>
                  <a:srgbClr val="C00000"/>
                </a:solidFill>
              </a:rPr>
              <a:t>4</a:t>
            </a:r>
            <a:r>
              <a:rPr lang="en-CA" b="1" baseline="30000" dirty="0">
                <a:solidFill>
                  <a:srgbClr val="C00000"/>
                </a:solidFill>
              </a:rPr>
              <a:t>th</a:t>
            </a:r>
            <a:r>
              <a:rPr lang="en-CA" b="1" dirty="0">
                <a:solidFill>
                  <a:srgbClr val="0000FF"/>
                </a:solidFill>
              </a:rPr>
              <a:t>  						</a:t>
            </a:r>
            <a:r>
              <a:rPr lang="en-CA" b="1" dirty="0">
                <a:solidFill>
                  <a:prstClr val="black"/>
                </a:solidFill>
              </a:rPr>
              <a:t>11</a:t>
            </a:r>
            <a:br>
              <a:rPr lang="en-CA" b="1" dirty="0">
                <a:solidFill>
                  <a:prstClr val="black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5</a:t>
            </a:r>
            <a:r>
              <a:rPr lang="en-CA" b="1" baseline="30000" dirty="0">
                <a:solidFill>
                  <a:srgbClr val="C00000"/>
                </a:solidFill>
              </a:rPr>
              <a:t>th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prstClr val="black"/>
                </a:solidFill>
              </a:rPr>
              <a:t> 						12</a:t>
            </a:r>
          </a:p>
          <a:p>
            <a:pPr lvl="0"/>
            <a:r>
              <a:rPr lang="en-CA" b="1" dirty="0">
                <a:solidFill>
                  <a:srgbClr val="C00000"/>
                </a:solidFill>
              </a:rPr>
              <a:t>6</a:t>
            </a:r>
            <a:r>
              <a:rPr lang="en-CA" b="1" baseline="30000" dirty="0">
                <a:solidFill>
                  <a:srgbClr val="C00000"/>
                </a:solidFill>
              </a:rPr>
              <a:t>th</a:t>
            </a:r>
            <a:r>
              <a:rPr lang="en-CA" b="1" dirty="0">
                <a:solidFill>
                  <a:prstClr val="black"/>
                </a:solidFill>
              </a:rPr>
              <a:t>  						13</a:t>
            </a:r>
            <a:br>
              <a:rPr lang="en-CA" b="1" dirty="0">
                <a:solidFill>
                  <a:prstClr val="black"/>
                </a:solidFill>
              </a:rPr>
            </a:br>
            <a:r>
              <a:rPr lang="en-CA" b="1" u="sng" dirty="0">
                <a:solidFill>
                  <a:srgbClr val="0000FF"/>
                </a:solidFill>
              </a:rPr>
              <a:t>7</a:t>
            </a:r>
            <a:r>
              <a:rPr lang="en-CA" b="1" u="sng" baseline="30000" dirty="0">
                <a:solidFill>
                  <a:srgbClr val="0000FF"/>
                </a:solidFill>
              </a:rPr>
              <a:t>th</a:t>
            </a:r>
            <a:r>
              <a:rPr lang="en-CA" b="1" u="sng" dirty="0">
                <a:solidFill>
                  <a:srgbClr val="0000FF"/>
                </a:solidFill>
              </a:rPr>
              <a:t>  						14</a:t>
            </a:r>
            <a:endParaRPr lang="en-CA" u="sng" dirty="0">
              <a:solidFill>
                <a:srgbClr val="0000FF"/>
              </a:solidFill>
            </a:endParaRPr>
          </a:p>
        </p:txBody>
      </p:sp>
      <p:sp>
        <p:nvSpPr>
          <p:cNvPr id="20" name="Rounded Rectangular Callout 19"/>
          <p:cNvSpPr/>
          <p:nvPr/>
        </p:nvSpPr>
        <p:spPr>
          <a:xfrm>
            <a:off x="7078831" y="5074583"/>
            <a:ext cx="1302589" cy="358597"/>
          </a:xfrm>
          <a:prstGeom prst="wedgeRoundRectCallout">
            <a:avLst>
              <a:gd name="adj1" fmla="val -119802"/>
              <a:gd name="adj2" fmla="val 137855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rgbClr val="0000FF"/>
                </a:solidFill>
              </a:rPr>
              <a:t>Month #10</a:t>
            </a:r>
            <a:endParaRPr lang="en-CA" b="1" dirty="0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25783" y="647152"/>
            <a:ext cx="3293707" cy="194077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CA" b="1" dirty="0">
                <a:solidFill>
                  <a:srgbClr val="C00000"/>
                </a:solidFill>
              </a:rPr>
              <a:t>1</a:t>
            </a:r>
            <a:r>
              <a:rPr lang="en-CA" b="1" baseline="30000" dirty="0">
                <a:solidFill>
                  <a:srgbClr val="C00000"/>
                </a:solidFill>
              </a:rPr>
              <a:t>st</a:t>
            </a:r>
            <a:r>
              <a:rPr lang="en-CA" b="1" dirty="0">
                <a:solidFill>
                  <a:srgbClr val="C00000"/>
                </a:solidFill>
              </a:rPr>
              <a:t> 	</a:t>
            </a:r>
            <a:r>
              <a:rPr lang="en-CA" b="1" dirty="0" smtClean="0">
                <a:solidFill>
                  <a:srgbClr val="C00000"/>
                </a:solidFill>
              </a:rPr>
              <a:t>					</a:t>
            </a:r>
            <a:r>
              <a:rPr lang="en-CA" b="1" dirty="0" smtClean="0">
                <a:solidFill>
                  <a:schemeClr val="tx1"/>
                </a:solidFill>
                <a:effectLst/>
              </a:rPr>
              <a:t>24</a:t>
            </a:r>
            <a:r>
              <a:rPr lang="en-CA" b="1" dirty="0" smtClean="0">
                <a:solidFill>
                  <a:srgbClr val="C00000"/>
                </a:solidFill>
                <a:effectLst/>
              </a:rPr>
              <a:t/>
            </a:r>
            <a:br>
              <a:rPr lang="en-CA" b="1" dirty="0" smtClean="0">
                <a:solidFill>
                  <a:srgbClr val="C00000"/>
                </a:solidFill>
                <a:effectLst/>
              </a:rPr>
            </a:br>
            <a:r>
              <a:rPr lang="en-CA" b="1" dirty="0" smtClean="0">
                <a:solidFill>
                  <a:srgbClr val="C00000"/>
                </a:solidFill>
              </a:rPr>
              <a:t>2</a:t>
            </a:r>
            <a:r>
              <a:rPr lang="en-CA" b="1" baseline="30000" dirty="0" smtClean="0">
                <a:solidFill>
                  <a:srgbClr val="C00000"/>
                </a:solidFill>
              </a:rPr>
              <a:t>nd</a:t>
            </a:r>
            <a:r>
              <a:rPr lang="en-CA" b="1" dirty="0" smtClean="0">
                <a:solidFill>
                  <a:srgbClr val="C00000"/>
                </a:solidFill>
              </a:rPr>
              <a:t> </a:t>
            </a:r>
            <a:r>
              <a:rPr lang="en-CA" b="1" baseline="30000" dirty="0" smtClean="0">
                <a:solidFill>
                  <a:srgbClr val="C00000"/>
                </a:solidFill>
              </a:rPr>
              <a:t> </a:t>
            </a:r>
            <a:r>
              <a:rPr lang="en-CA" b="1" dirty="0" smtClean="0">
                <a:solidFill>
                  <a:prstClr val="black"/>
                </a:solidFill>
              </a:rPr>
              <a:t> 		</a:t>
            </a:r>
            <a:r>
              <a:rPr lang="en-CA" b="1" dirty="0" smtClean="0">
                <a:solidFill>
                  <a:prstClr val="black"/>
                </a:solidFill>
                <a:effectLst>
                  <a:glow rad="368300">
                    <a:srgbClr val="FFCCFF"/>
                  </a:glow>
                </a:effectLst>
              </a:rPr>
              <a:t>				</a:t>
            </a:r>
            <a:r>
              <a:rPr lang="en-CA" b="1" dirty="0" smtClean="0">
                <a:solidFill>
                  <a:prstClr val="black"/>
                </a:solidFill>
                <a:effectLst/>
              </a:rPr>
              <a:t>25</a:t>
            </a:r>
            <a:br>
              <a:rPr lang="en-CA" b="1" dirty="0" smtClean="0">
                <a:solidFill>
                  <a:prstClr val="black"/>
                </a:solidFill>
                <a:effectLst/>
              </a:rPr>
            </a:br>
            <a:r>
              <a:rPr lang="en-CA" b="1" dirty="0" smtClean="0">
                <a:solidFill>
                  <a:srgbClr val="C00000"/>
                </a:solidFill>
              </a:rPr>
              <a:t>3</a:t>
            </a:r>
            <a:r>
              <a:rPr lang="en-CA" b="1" baseline="30000" dirty="0" smtClean="0">
                <a:solidFill>
                  <a:srgbClr val="C00000"/>
                </a:solidFill>
              </a:rPr>
              <a:t>rd</a:t>
            </a:r>
            <a:r>
              <a:rPr lang="en-CA" b="1" dirty="0" smtClean="0">
                <a:solidFill>
                  <a:srgbClr val="C00000"/>
                </a:solidFill>
              </a:rPr>
              <a:t> </a:t>
            </a:r>
            <a:r>
              <a:rPr lang="en-CA" b="1" dirty="0" smtClean="0">
                <a:solidFill>
                  <a:prstClr val="black"/>
                </a:solidFill>
              </a:rPr>
              <a:t>  						26</a:t>
            </a:r>
            <a:br>
              <a:rPr lang="en-CA" b="1" dirty="0" smtClean="0">
                <a:solidFill>
                  <a:prstClr val="black"/>
                </a:solidFill>
              </a:rPr>
            </a:br>
            <a:r>
              <a:rPr lang="en-CA" b="1" dirty="0" smtClean="0">
                <a:solidFill>
                  <a:srgbClr val="C00000"/>
                </a:solidFill>
              </a:rPr>
              <a:t>4</a:t>
            </a:r>
            <a:r>
              <a:rPr lang="en-CA" b="1" baseline="30000" dirty="0" smtClean="0">
                <a:solidFill>
                  <a:srgbClr val="C00000"/>
                </a:solidFill>
              </a:rPr>
              <a:t>th</a:t>
            </a:r>
            <a:r>
              <a:rPr lang="en-CA" b="1" dirty="0" smtClean="0">
                <a:solidFill>
                  <a:srgbClr val="0000FF"/>
                </a:solidFill>
              </a:rPr>
              <a:t>  						</a:t>
            </a:r>
            <a:r>
              <a:rPr lang="en-CA" b="1" dirty="0" smtClean="0">
                <a:solidFill>
                  <a:prstClr val="black"/>
                </a:solidFill>
              </a:rPr>
              <a:t>27</a:t>
            </a:r>
          </a:p>
          <a:p>
            <a:pPr lvl="0"/>
            <a:r>
              <a:rPr lang="en-CA" b="1" dirty="0" smtClean="0">
                <a:solidFill>
                  <a:srgbClr val="C00000"/>
                </a:solidFill>
              </a:rPr>
              <a:t>5</a:t>
            </a:r>
            <a:r>
              <a:rPr lang="en-CA" b="1" baseline="30000" dirty="0" smtClean="0">
                <a:solidFill>
                  <a:srgbClr val="C00000"/>
                </a:solidFill>
              </a:rPr>
              <a:t>th</a:t>
            </a:r>
            <a:r>
              <a:rPr lang="en-CA" b="1" dirty="0" smtClean="0">
                <a:solidFill>
                  <a:srgbClr val="C00000"/>
                </a:solidFill>
              </a:rPr>
              <a:t> </a:t>
            </a:r>
            <a:r>
              <a:rPr lang="en-CA" b="1" dirty="0" smtClean="0">
                <a:solidFill>
                  <a:prstClr val="black"/>
                </a:solidFill>
              </a:rPr>
              <a:t> 						28</a:t>
            </a:r>
          </a:p>
          <a:p>
            <a:pPr lvl="0"/>
            <a:r>
              <a:rPr lang="en-CA" b="1" dirty="0" smtClean="0">
                <a:solidFill>
                  <a:srgbClr val="C00000"/>
                </a:solidFill>
              </a:rPr>
              <a:t>6</a:t>
            </a:r>
            <a:r>
              <a:rPr lang="en-CA" b="1" baseline="30000" dirty="0" smtClean="0">
                <a:solidFill>
                  <a:srgbClr val="C00000"/>
                </a:solidFill>
              </a:rPr>
              <a:t>th</a:t>
            </a:r>
            <a:r>
              <a:rPr lang="en-CA" b="1" dirty="0" smtClean="0">
                <a:solidFill>
                  <a:prstClr val="black"/>
                </a:solidFill>
              </a:rPr>
              <a:t>  						29</a:t>
            </a:r>
            <a:br>
              <a:rPr lang="en-CA" b="1" dirty="0" smtClean="0">
                <a:solidFill>
                  <a:prstClr val="black"/>
                </a:solidFill>
              </a:rPr>
            </a:br>
            <a:r>
              <a:rPr lang="en-CA" b="1" u="sng" dirty="0" smtClean="0">
                <a:solidFill>
                  <a:srgbClr val="0000FF"/>
                </a:solidFill>
              </a:rPr>
              <a:t>7</a:t>
            </a:r>
            <a:r>
              <a:rPr lang="en-CA" b="1" u="sng" baseline="30000" dirty="0" smtClean="0">
                <a:solidFill>
                  <a:srgbClr val="0000FF"/>
                </a:solidFill>
              </a:rPr>
              <a:t>th</a:t>
            </a:r>
            <a:r>
              <a:rPr lang="en-CA" b="1" u="sng" dirty="0" smtClean="0">
                <a:solidFill>
                  <a:srgbClr val="0000FF"/>
                </a:solidFill>
              </a:rPr>
              <a:t>  						30</a:t>
            </a:r>
            <a:endParaRPr lang="en-CA" u="sng" dirty="0">
              <a:solidFill>
                <a:srgbClr val="0000FF"/>
              </a:solidFill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1619635" y="3896522"/>
            <a:ext cx="1302589" cy="358597"/>
          </a:xfrm>
          <a:prstGeom prst="wedgeRoundRectCallout">
            <a:avLst>
              <a:gd name="adj1" fmla="val -10236"/>
              <a:gd name="adj2" fmla="val 41318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rgbClr val="0000FF"/>
                </a:solidFill>
              </a:rPr>
              <a:t>Month #10</a:t>
            </a:r>
            <a:endParaRPr lang="en-CA" b="1" dirty="0">
              <a:solidFill>
                <a:srgbClr val="0000FF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1619635" y="1770016"/>
            <a:ext cx="1302589" cy="358597"/>
          </a:xfrm>
          <a:prstGeom prst="wedgeRoundRectCallout">
            <a:avLst>
              <a:gd name="adj1" fmla="val -10236"/>
              <a:gd name="adj2" fmla="val 41318"/>
              <a:gd name="adj3" fmla="val 16667"/>
            </a:avLst>
          </a:prstGeom>
          <a:solidFill>
            <a:srgbClr val="FFC000"/>
          </a:solidFill>
          <a:ln w="57150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rgbClr val="7030A0"/>
                </a:solidFill>
              </a:rPr>
              <a:t>Month #</a:t>
            </a:r>
            <a:r>
              <a:rPr lang="en-CA" b="1" dirty="0" smtClean="0">
                <a:solidFill>
                  <a:srgbClr val="FF0000"/>
                </a:solidFill>
              </a:rPr>
              <a:t>9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020067" y="2285486"/>
            <a:ext cx="1381665" cy="307910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9 x 30 =</a:t>
            </a:r>
            <a:endParaRPr lang="en-CA" dirty="0"/>
          </a:p>
        </p:txBody>
      </p:sp>
      <p:pic>
        <p:nvPicPr>
          <p:cNvPr id="18" name="Picture 2" descr="C:\Users\Rae\Desktop\child count 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3793" y="1673548"/>
            <a:ext cx="4589544" cy="3062087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978104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Users\Rae\Desktop\child count 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0508" y="394907"/>
            <a:ext cx="4246173" cy="2755075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13184" y="93301"/>
            <a:ext cx="1548880" cy="4012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Cycles/ Week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27176" y="102632"/>
            <a:ext cx="1598645" cy="41987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Cycles/ Month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39751" y="5192662"/>
            <a:ext cx="656250" cy="1399352"/>
          </a:xfrm>
          <a:prstGeom prst="rect">
            <a:avLst/>
          </a:prstGeom>
          <a:solidFill>
            <a:srgbClr val="FFC000"/>
          </a:solidFill>
          <a:ln w="1905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chemeClr val="bg1"/>
                </a:solidFill>
              </a:rPr>
              <a:t>301</a:t>
            </a:r>
          </a:p>
          <a:p>
            <a:pPr algn="ctr"/>
            <a:r>
              <a:rPr lang="en-CA" b="1" dirty="0" smtClean="0">
                <a:solidFill>
                  <a:schemeClr val="bg1"/>
                </a:solidFill>
              </a:rPr>
              <a:t>302</a:t>
            </a:r>
          </a:p>
          <a:p>
            <a:pPr algn="ctr"/>
            <a:r>
              <a:rPr lang="en-CA" b="1" dirty="0" smtClean="0">
                <a:solidFill>
                  <a:schemeClr val="bg1"/>
                </a:solidFill>
              </a:rPr>
              <a:t>303</a:t>
            </a:r>
          </a:p>
          <a:p>
            <a:pPr algn="ctr"/>
            <a:r>
              <a:rPr lang="en-CA" b="1" dirty="0" smtClean="0">
                <a:solidFill>
                  <a:schemeClr val="bg1"/>
                </a:solidFill>
              </a:rPr>
              <a:t>304</a:t>
            </a:r>
          </a:p>
          <a:p>
            <a:pPr algn="ctr"/>
            <a:r>
              <a:rPr lang="en-CA" b="1" dirty="0" smtClean="0">
                <a:solidFill>
                  <a:srgbClr val="0000FF"/>
                </a:solidFill>
              </a:rPr>
              <a:t>305</a:t>
            </a:r>
          </a:p>
        </p:txBody>
      </p:sp>
      <p:sp>
        <p:nvSpPr>
          <p:cNvPr id="6" name="Rectangle 5"/>
          <p:cNvSpPr/>
          <p:nvPr/>
        </p:nvSpPr>
        <p:spPr>
          <a:xfrm>
            <a:off x="5098674" y="102632"/>
            <a:ext cx="1433804" cy="419878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Cycles/ Year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39751" y="665834"/>
            <a:ext cx="656250" cy="4492762"/>
          </a:xfrm>
          <a:prstGeom prst="rect">
            <a:avLst/>
          </a:prstGeom>
          <a:solidFill>
            <a:srgbClr val="92D050"/>
          </a:solidFill>
          <a:ln w="1905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CA" b="1" dirty="0" smtClean="0">
                <a:solidFill>
                  <a:schemeClr val="bg1"/>
                </a:solidFill>
              </a:rPr>
              <a:t>285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</a:rPr>
              <a:t>286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</a:rPr>
              <a:t>287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</a:rPr>
              <a:t>288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</a:rPr>
              <a:t>289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</a:rPr>
              <a:t>290</a:t>
            </a:r>
          </a:p>
          <a:p>
            <a:pPr lvl="0" algn="ctr"/>
            <a:r>
              <a:rPr lang="en-CA" b="1" dirty="0" smtClean="0">
                <a:solidFill>
                  <a:srgbClr val="0000FF"/>
                </a:solidFill>
              </a:rPr>
              <a:t>291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</a:rPr>
              <a:t>292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</a:rPr>
              <a:t>293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</a:rPr>
              <a:t>294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</a:rPr>
              <a:t>295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</a:rPr>
              <a:t>296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</a:rPr>
              <a:t>297</a:t>
            </a:r>
          </a:p>
          <a:p>
            <a:pPr lvl="0" algn="ctr"/>
            <a:r>
              <a:rPr lang="en-CA" b="1" dirty="0" smtClean="0">
                <a:solidFill>
                  <a:srgbClr val="0000FF"/>
                </a:solidFill>
              </a:rPr>
              <a:t>298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</a:rPr>
              <a:t>299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</a:rPr>
              <a:t>300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1359399" y="6492875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36</a:t>
            </a:fld>
            <a:endParaRPr lang="en-US" dirty="0"/>
          </a:p>
        </p:txBody>
      </p:sp>
      <p:sp>
        <p:nvSpPr>
          <p:cNvPr id="15" name="Rounded Rectangular Callout 14"/>
          <p:cNvSpPr/>
          <p:nvPr/>
        </p:nvSpPr>
        <p:spPr>
          <a:xfrm>
            <a:off x="7139216" y="5263428"/>
            <a:ext cx="1302589" cy="358635"/>
          </a:xfrm>
          <a:prstGeom prst="wedgeRoundRectCallout">
            <a:avLst>
              <a:gd name="adj1" fmla="val -119802"/>
              <a:gd name="adj2" fmla="val 159101"/>
              <a:gd name="adj3" fmla="val 16667"/>
            </a:avLst>
          </a:prstGeom>
          <a:solidFill>
            <a:srgbClr val="FFC000"/>
          </a:solidFill>
          <a:ln w="57150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rgbClr val="7030A0"/>
                </a:solidFill>
              </a:rPr>
              <a:t>Month #</a:t>
            </a:r>
            <a:r>
              <a:rPr lang="en-CA" b="1" dirty="0" smtClean="0">
                <a:solidFill>
                  <a:srgbClr val="FF0000"/>
                </a:solidFill>
              </a:rPr>
              <a:t>11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25780" y="5192661"/>
            <a:ext cx="3293707" cy="14809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CA" b="1" dirty="0" smtClean="0">
                <a:solidFill>
                  <a:srgbClr val="C00000"/>
                </a:solidFill>
              </a:rPr>
              <a:t>3</a:t>
            </a:r>
            <a:r>
              <a:rPr lang="en-CA" b="1" baseline="30000" dirty="0" smtClean="0">
                <a:solidFill>
                  <a:srgbClr val="C00000"/>
                </a:solidFill>
              </a:rPr>
              <a:t>rd</a:t>
            </a:r>
            <a:r>
              <a:rPr lang="en-CA" b="1" dirty="0" smtClean="0">
                <a:solidFill>
                  <a:srgbClr val="C00000"/>
                </a:solidFill>
              </a:rPr>
              <a:t> </a:t>
            </a:r>
            <a:r>
              <a:rPr lang="en-CA" b="1" dirty="0" smtClean="0">
                <a:solidFill>
                  <a:prstClr val="black"/>
                </a:solidFill>
              </a:rPr>
              <a:t>  </a:t>
            </a:r>
            <a:r>
              <a:rPr lang="en-CA" b="1" dirty="0">
                <a:solidFill>
                  <a:prstClr val="black"/>
                </a:solidFill>
              </a:rPr>
              <a:t>						</a:t>
            </a:r>
            <a:r>
              <a:rPr lang="en-CA" b="1" dirty="0" smtClean="0">
                <a:solidFill>
                  <a:prstClr val="black"/>
                </a:solidFill>
              </a:rPr>
              <a:t>1</a:t>
            </a:r>
            <a:r>
              <a:rPr lang="en-CA" b="1" dirty="0">
                <a:solidFill>
                  <a:prstClr val="black"/>
                </a:solidFill>
                <a:effectLst>
                  <a:glow rad="127000">
                    <a:srgbClr val="4AFCFC"/>
                  </a:glow>
                </a:effectLst>
              </a:rPr>
              <a:t/>
            </a:r>
            <a:br>
              <a:rPr lang="en-CA" b="1" dirty="0">
                <a:solidFill>
                  <a:prstClr val="black"/>
                </a:solidFill>
                <a:effectLst>
                  <a:glow rad="127000">
                    <a:srgbClr val="4AFCFC"/>
                  </a:glow>
                </a:effectLst>
              </a:rPr>
            </a:br>
            <a:r>
              <a:rPr lang="en-CA" b="1" dirty="0">
                <a:solidFill>
                  <a:srgbClr val="C00000"/>
                </a:solidFill>
              </a:rPr>
              <a:t>4</a:t>
            </a:r>
            <a:r>
              <a:rPr lang="en-CA" b="1" baseline="30000" dirty="0">
                <a:solidFill>
                  <a:srgbClr val="C00000"/>
                </a:solidFill>
              </a:rPr>
              <a:t>th</a:t>
            </a:r>
            <a:r>
              <a:rPr lang="en-CA" b="1" dirty="0">
                <a:solidFill>
                  <a:srgbClr val="0000FF"/>
                </a:solidFill>
              </a:rPr>
              <a:t>  						</a:t>
            </a:r>
            <a:r>
              <a:rPr lang="en-CA" b="1" dirty="0" smtClean="0">
                <a:solidFill>
                  <a:prstClr val="black"/>
                </a:solidFill>
              </a:rPr>
              <a:t>2</a:t>
            </a:r>
            <a:r>
              <a:rPr lang="en-CA" b="1" dirty="0">
                <a:solidFill>
                  <a:prstClr val="black"/>
                </a:solidFill>
              </a:rPr>
              <a:t/>
            </a:r>
            <a:br>
              <a:rPr lang="en-CA" b="1" dirty="0">
                <a:solidFill>
                  <a:prstClr val="black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5</a:t>
            </a:r>
            <a:r>
              <a:rPr lang="en-CA" b="1" baseline="30000" dirty="0">
                <a:solidFill>
                  <a:srgbClr val="C00000"/>
                </a:solidFill>
              </a:rPr>
              <a:t>th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prstClr val="black"/>
                </a:solidFill>
              </a:rPr>
              <a:t> 						</a:t>
            </a:r>
            <a:r>
              <a:rPr lang="en-CA" b="1" dirty="0" smtClean="0">
                <a:solidFill>
                  <a:prstClr val="black"/>
                </a:solidFill>
              </a:rPr>
              <a:t>3</a:t>
            </a:r>
            <a:endParaRPr lang="en-CA" b="1" dirty="0">
              <a:solidFill>
                <a:prstClr val="black"/>
              </a:solidFill>
            </a:endParaRPr>
          </a:p>
          <a:p>
            <a:pPr lvl="0"/>
            <a:r>
              <a:rPr lang="en-CA" b="1" dirty="0">
                <a:solidFill>
                  <a:srgbClr val="C00000"/>
                </a:solidFill>
              </a:rPr>
              <a:t>6</a:t>
            </a:r>
            <a:r>
              <a:rPr lang="en-CA" b="1" baseline="30000" dirty="0">
                <a:solidFill>
                  <a:srgbClr val="C00000"/>
                </a:solidFill>
              </a:rPr>
              <a:t>th</a:t>
            </a:r>
            <a:r>
              <a:rPr lang="en-CA" b="1" dirty="0">
                <a:solidFill>
                  <a:prstClr val="black"/>
                </a:solidFill>
              </a:rPr>
              <a:t>  						</a:t>
            </a:r>
            <a:r>
              <a:rPr lang="en-CA" b="1" dirty="0" smtClean="0">
                <a:solidFill>
                  <a:prstClr val="black"/>
                </a:solidFill>
              </a:rPr>
              <a:t>4</a:t>
            </a:r>
            <a:r>
              <a:rPr lang="en-CA" b="1" dirty="0">
                <a:solidFill>
                  <a:prstClr val="black"/>
                </a:solidFill>
              </a:rPr>
              <a:t/>
            </a:r>
            <a:br>
              <a:rPr lang="en-CA" b="1" dirty="0">
                <a:solidFill>
                  <a:prstClr val="black"/>
                </a:solidFill>
              </a:rPr>
            </a:br>
            <a:r>
              <a:rPr lang="en-CA" b="1" u="sng" dirty="0">
                <a:solidFill>
                  <a:srgbClr val="0000FF"/>
                </a:solidFill>
              </a:rPr>
              <a:t>7</a:t>
            </a:r>
            <a:r>
              <a:rPr lang="en-CA" b="1" u="sng" baseline="30000" dirty="0">
                <a:solidFill>
                  <a:srgbClr val="0000FF"/>
                </a:solidFill>
              </a:rPr>
              <a:t>th</a:t>
            </a:r>
            <a:r>
              <a:rPr lang="en-CA" b="1" u="sng" dirty="0">
                <a:solidFill>
                  <a:srgbClr val="0000FF"/>
                </a:solidFill>
              </a:rPr>
              <a:t>  						</a:t>
            </a:r>
            <a:r>
              <a:rPr lang="en-CA" b="1" u="sng" dirty="0" smtClean="0">
                <a:solidFill>
                  <a:srgbClr val="0000FF"/>
                </a:solidFill>
              </a:rPr>
              <a:t>5</a:t>
            </a:r>
            <a:endParaRPr lang="en-CA" u="sng" dirty="0">
              <a:solidFill>
                <a:srgbClr val="0000FF"/>
              </a:solidFill>
            </a:endParaRPr>
          </a:p>
        </p:txBody>
      </p:sp>
      <p:sp>
        <p:nvSpPr>
          <p:cNvPr id="20" name="Rounded Rectangular Callout 19"/>
          <p:cNvSpPr/>
          <p:nvPr/>
        </p:nvSpPr>
        <p:spPr>
          <a:xfrm>
            <a:off x="7139216" y="1772445"/>
            <a:ext cx="1302589" cy="358597"/>
          </a:xfrm>
          <a:prstGeom prst="wedgeRoundRectCallout">
            <a:avLst>
              <a:gd name="adj1" fmla="val -119152"/>
              <a:gd name="adj2" fmla="val 177993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rgbClr val="0000FF"/>
                </a:solidFill>
              </a:rPr>
              <a:t>Month #10</a:t>
            </a:r>
            <a:endParaRPr lang="en-CA" b="1" dirty="0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25780" y="652255"/>
            <a:ext cx="3293707" cy="450634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CA" b="1" dirty="0">
                <a:solidFill>
                  <a:srgbClr val="C00000"/>
                </a:solidFill>
              </a:rPr>
              <a:t>1</a:t>
            </a:r>
            <a:r>
              <a:rPr lang="en-CA" b="1" baseline="30000" dirty="0">
                <a:solidFill>
                  <a:srgbClr val="C00000"/>
                </a:solidFill>
              </a:rPr>
              <a:t>st</a:t>
            </a:r>
            <a:r>
              <a:rPr lang="en-CA" b="1" dirty="0">
                <a:solidFill>
                  <a:srgbClr val="C00000"/>
                </a:solidFill>
              </a:rPr>
              <a:t> 	</a:t>
            </a:r>
            <a:r>
              <a:rPr lang="en-CA" b="1" dirty="0" smtClean="0">
                <a:solidFill>
                  <a:srgbClr val="C00000"/>
                </a:solidFill>
              </a:rPr>
              <a:t>					</a:t>
            </a:r>
            <a:r>
              <a:rPr lang="en-CA" b="1" dirty="0" smtClean="0">
                <a:solidFill>
                  <a:schemeClr val="tx1"/>
                </a:solidFill>
                <a:effectLst/>
              </a:rPr>
              <a:t>15</a:t>
            </a:r>
            <a:r>
              <a:rPr lang="en-CA" b="1" dirty="0" smtClean="0">
                <a:solidFill>
                  <a:srgbClr val="C00000"/>
                </a:solidFill>
                <a:effectLst/>
              </a:rPr>
              <a:t/>
            </a:r>
            <a:br>
              <a:rPr lang="en-CA" b="1" dirty="0" smtClean="0">
                <a:solidFill>
                  <a:srgbClr val="C00000"/>
                </a:solidFill>
                <a:effectLst/>
              </a:rPr>
            </a:br>
            <a:r>
              <a:rPr lang="en-CA" b="1" dirty="0" smtClean="0">
                <a:solidFill>
                  <a:srgbClr val="C00000"/>
                </a:solidFill>
              </a:rPr>
              <a:t>2</a:t>
            </a:r>
            <a:r>
              <a:rPr lang="en-CA" b="1" baseline="30000" dirty="0" smtClean="0">
                <a:solidFill>
                  <a:srgbClr val="C00000"/>
                </a:solidFill>
              </a:rPr>
              <a:t>nd</a:t>
            </a:r>
            <a:r>
              <a:rPr lang="en-CA" b="1" dirty="0" smtClean="0">
                <a:solidFill>
                  <a:srgbClr val="C00000"/>
                </a:solidFill>
              </a:rPr>
              <a:t> </a:t>
            </a:r>
            <a:r>
              <a:rPr lang="en-CA" b="1" baseline="30000" dirty="0" smtClean="0">
                <a:solidFill>
                  <a:srgbClr val="C00000"/>
                </a:solidFill>
              </a:rPr>
              <a:t> </a:t>
            </a:r>
            <a:r>
              <a:rPr lang="en-CA" b="1" dirty="0" smtClean="0">
                <a:solidFill>
                  <a:prstClr val="black"/>
                </a:solidFill>
              </a:rPr>
              <a:t> 		</a:t>
            </a:r>
            <a:r>
              <a:rPr lang="en-CA" b="1" dirty="0" smtClean="0">
                <a:solidFill>
                  <a:prstClr val="black"/>
                </a:solidFill>
                <a:effectLst>
                  <a:glow rad="368300">
                    <a:srgbClr val="FFCCFF"/>
                  </a:glow>
                </a:effectLst>
              </a:rPr>
              <a:t>				</a:t>
            </a:r>
            <a:r>
              <a:rPr lang="en-CA" b="1" dirty="0" smtClean="0">
                <a:solidFill>
                  <a:prstClr val="black"/>
                </a:solidFill>
                <a:effectLst/>
              </a:rPr>
              <a:t>16</a:t>
            </a:r>
            <a:br>
              <a:rPr lang="en-CA" b="1" dirty="0" smtClean="0">
                <a:solidFill>
                  <a:prstClr val="black"/>
                </a:solidFill>
                <a:effectLst/>
              </a:rPr>
            </a:br>
            <a:r>
              <a:rPr lang="en-CA" b="1" dirty="0" smtClean="0">
                <a:solidFill>
                  <a:srgbClr val="C00000"/>
                </a:solidFill>
              </a:rPr>
              <a:t>3</a:t>
            </a:r>
            <a:r>
              <a:rPr lang="en-CA" b="1" baseline="30000" dirty="0" smtClean="0">
                <a:solidFill>
                  <a:srgbClr val="C00000"/>
                </a:solidFill>
              </a:rPr>
              <a:t>rd</a:t>
            </a:r>
            <a:r>
              <a:rPr lang="en-CA" b="1" dirty="0" smtClean="0">
                <a:solidFill>
                  <a:srgbClr val="C00000"/>
                </a:solidFill>
              </a:rPr>
              <a:t> </a:t>
            </a:r>
            <a:r>
              <a:rPr lang="en-CA" b="1" dirty="0" smtClean="0">
                <a:solidFill>
                  <a:prstClr val="black"/>
                </a:solidFill>
              </a:rPr>
              <a:t>  						17</a:t>
            </a:r>
            <a:br>
              <a:rPr lang="en-CA" b="1" dirty="0" smtClean="0">
                <a:solidFill>
                  <a:prstClr val="black"/>
                </a:solidFill>
              </a:rPr>
            </a:br>
            <a:r>
              <a:rPr lang="en-CA" b="1" dirty="0" smtClean="0">
                <a:solidFill>
                  <a:srgbClr val="C00000"/>
                </a:solidFill>
              </a:rPr>
              <a:t>4</a:t>
            </a:r>
            <a:r>
              <a:rPr lang="en-CA" b="1" baseline="30000" dirty="0" smtClean="0">
                <a:solidFill>
                  <a:srgbClr val="C00000"/>
                </a:solidFill>
              </a:rPr>
              <a:t>th</a:t>
            </a:r>
            <a:r>
              <a:rPr lang="en-CA" b="1" dirty="0" smtClean="0">
                <a:solidFill>
                  <a:srgbClr val="0000FF"/>
                </a:solidFill>
              </a:rPr>
              <a:t>  						</a:t>
            </a:r>
            <a:r>
              <a:rPr lang="en-CA" b="1" dirty="0" smtClean="0">
                <a:solidFill>
                  <a:prstClr val="black"/>
                </a:solidFill>
              </a:rPr>
              <a:t>18</a:t>
            </a:r>
          </a:p>
          <a:p>
            <a:pPr lvl="0"/>
            <a:r>
              <a:rPr lang="en-CA" b="1" dirty="0" smtClean="0">
                <a:solidFill>
                  <a:srgbClr val="C00000"/>
                </a:solidFill>
              </a:rPr>
              <a:t>5</a:t>
            </a:r>
            <a:r>
              <a:rPr lang="en-CA" b="1" baseline="30000" dirty="0" smtClean="0">
                <a:solidFill>
                  <a:srgbClr val="C00000"/>
                </a:solidFill>
              </a:rPr>
              <a:t>th</a:t>
            </a:r>
            <a:r>
              <a:rPr lang="en-CA" b="1" dirty="0" smtClean="0">
                <a:solidFill>
                  <a:srgbClr val="C00000"/>
                </a:solidFill>
              </a:rPr>
              <a:t> </a:t>
            </a:r>
            <a:r>
              <a:rPr lang="en-CA" b="1" dirty="0" smtClean="0">
                <a:solidFill>
                  <a:prstClr val="black"/>
                </a:solidFill>
              </a:rPr>
              <a:t> 						19</a:t>
            </a:r>
          </a:p>
          <a:p>
            <a:pPr lvl="0"/>
            <a:r>
              <a:rPr lang="en-CA" b="1" dirty="0" smtClean="0">
                <a:solidFill>
                  <a:srgbClr val="C00000"/>
                </a:solidFill>
              </a:rPr>
              <a:t>6</a:t>
            </a:r>
            <a:r>
              <a:rPr lang="en-CA" b="1" baseline="30000" dirty="0" smtClean="0">
                <a:solidFill>
                  <a:srgbClr val="C00000"/>
                </a:solidFill>
              </a:rPr>
              <a:t>th</a:t>
            </a:r>
            <a:r>
              <a:rPr lang="en-CA" b="1" dirty="0" smtClean="0">
                <a:solidFill>
                  <a:prstClr val="black"/>
                </a:solidFill>
              </a:rPr>
              <a:t>  						20</a:t>
            </a:r>
            <a:br>
              <a:rPr lang="en-CA" b="1" dirty="0" smtClean="0">
                <a:solidFill>
                  <a:prstClr val="black"/>
                </a:solidFill>
              </a:rPr>
            </a:br>
            <a:r>
              <a:rPr lang="en-CA" b="1" u="sng" dirty="0" smtClean="0">
                <a:solidFill>
                  <a:srgbClr val="0000FF"/>
                </a:solidFill>
              </a:rPr>
              <a:t>7</a:t>
            </a:r>
            <a:r>
              <a:rPr lang="en-CA" b="1" u="sng" baseline="30000" dirty="0" smtClean="0">
                <a:solidFill>
                  <a:srgbClr val="0000FF"/>
                </a:solidFill>
              </a:rPr>
              <a:t>th</a:t>
            </a:r>
            <a:r>
              <a:rPr lang="en-CA" b="1" u="sng" dirty="0" smtClean="0">
                <a:solidFill>
                  <a:srgbClr val="0000FF"/>
                </a:solidFill>
              </a:rPr>
              <a:t>  						21</a:t>
            </a:r>
          </a:p>
          <a:p>
            <a:pPr lvl="0"/>
            <a:r>
              <a:rPr lang="en-CA" sz="2000" b="1" dirty="0">
                <a:solidFill>
                  <a:srgbClr val="C00000"/>
                </a:solidFill>
              </a:rPr>
              <a:t>1</a:t>
            </a:r>
            <a:r>
              <a:rPr lang="en-CA" sz="2000" b="1" baseline="30000" dirty="0">
                <a:solidFill>
                  <a:srgbClr val="C00000"/>
                </a:solidFill>
              </a:rPr>
              <a:t>st</a:t>
            </a:r>
            <a:r>
              <a:rPr lang="en-CA" sz="2000" b="1" dirty="0">
                <a:solidFill>
                  <a:srgbClr val="C00000"/>
                </a:solidFill>
              </a:rPr>
              <a:t> </a:t>
            </a:r>
            <a:r>
              <a:rPr lang="en-CA" sz="2000" b="1" baseline="30000" dirty="0">
                <a:solidFill>
                  <a:srgbClr val="C00000"/>
                </a:solidFill>
              </a:rPr>
              <a:t>	</a:t>
            </a:r>
            <a:r>
              <a:rPr lang="en-CA" sz="2000" b="1" dirty="0">
                <a:solidFill>
                  <a:srgbClr val="C00000"/>
                </a:solidFill>
              </a:rPr>
              <a:t> 					</a:t>
            </a:r>
            <a:r>
              <a:rPr lang="en-CA" b="1" dirty="0">
                <a:solidFill>
                  <a:prstClr val="black"/>
                </a:solidFill>
              </a:rPr>
              <a:t>22</a:t>
            </a:r>
            <a:br>
              <a:rPr lang="en-CA" b="1" dirty="0">
                <a:solidFill>
                  <a:prstClr val="black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2</a:t>
            </a:r>
            <a:r>
              <a:rPr lang="en-CA" b="1" baseline="30000" dirty="0">
                <a:solidFill>
                  <a:srgbClr val="C00000"/>
                </a:solidFill>
              </a:rPr>
              <a:t>nd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baseline="30000" dirty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prstClr val="black"/>
                </a:solidFill>
              </a:rPr>
              <a:t> 						23</a:t>
            </a:r>
            <a:br>
              <a:rPr lang="en-CA" b="1" dirty="0">
                <a:solidFill>
                  <a:prstClr val="black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3</a:t>
            </a:r>
            <a:r>
              <a:rPr lang="en-CA" b="1" baseline="30000" dirty="0">
                <a:solidFill>
                  <a:srgbClr val="C00000"/>
                </a:solidFill>
              </a:rPr>
              <a:t>rd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prstClr val="black"/>
                </a:solidFill>
              </a:rPr>
              <a:t>  						24 </a:t>
            </a:r>
            <a:r>
              <a:rPr lang="en-CA" b="1" dirty="0">
                <a:solidFill>
                  <a:srgbClr val="C00000"/>
                </a:solidFill>
              </a:rPr>
              <a:t>4</a:t>
            </a:r>
            <a:r>
              <a:rPr lang="en-CA" b="1" baseline="30000" dirty="0">
                <a:solidFill>
                  <a:srgbClr val="C00000"/>
                </a:solidFill>
              </a:rPr>
              <a:t>th</a:t>
            </a:r>
            <a:r>
              <a:rPr lang="en-CA" b="1" dirty="0">
                <a:solidFill>
                  <a:srgbClr val="0000FF"/>
                </a:solidFill>
              </a:rPr>
              <a:t>  						</a:t>
            </a:r>
            <a:r>
              <a:rPr lang="en-CA" b="1" dirty="0">
                <a:solidFill>
                  <a:prstClr val="black"/>
                </a:solidFill>
              </a:rPr>
              <a:t>25</a:t>
            </a:r>
            <a:br>
              <a:rPr lang="en-CA" b="1" dirty="0">
                <a:solidFill>
                  <a:prstClr val="black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5</a:t>
            </a:r>
            <a:r>
              <a:rPr lang="en-CA" b="1" baseline="30000" dirty="0">
                <a:solidFill>
                  <a:srgbClr val="C00000"/>
                </a:solidFill>
              </a:rPr>
              <a:t>th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prstClr val="black"/>
                </a:solidFill>
              </a:rPr>
              <a:t> 						26</a:t>
            </a:r>
            <a:br>
              <a:rPr lang="en-CA" b="1" dirty="0">
                <a:solidFill>
                  <a:prstClr val="black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6</a:t>
            </a:r>
            <a:r>
              <a:rPr lang="en-CA" b="1" baseline="30000" dirty="0">
                <a:solidFill>
                  <a:srgbClr val="C00000"/>
                </a:solidFill>
              </a:rPr>
              <a:t>th</a:t>
            </a:r>
            <a:r>
              <a:rPr lang="en-CA" b="1" dirty="0">
                <a:solidFill>
                  <a:prstClr val="black"/>
                </a:solidFill>
              </a:rPr>
              <a:t>  						27 </a:t>
            </a:r>
            <a:r>
              <a:rPr lang="en-CA" b="1" u="sng" dirty="0">
                <a:solidFill>
                  <a:srgbClr val="0000FF"/>
                </a:solidFill>
              </a:rPr>
              <a:t>7</a:t>
            </a:r>
            <a:r>
              <a:rPr lang="en-CA" b="1" u="sng" baseline="30000" dirty="0">
                <a:solidFill>
                  <a:srgbClr val="0000FF"/>
                </a:solidFill>
              </a:rPr>
              <a:t>th</a:t>
            </a:r>
            <a:r>
              <a:rPr lang="en-CA" b="1" u="sng" dirty="0">
                <a:solidFill>
                  <a:srgbClr val="0000FF"/>
                </a:solidFill>
              </a:rPr>
              <a:t> 						28 </a:t>
            </a:r>
            <a:r>
              <a:rPr lang="en-CA" sz="2000" b="1" dirty="0">
                <a:solidFill>
                  <a:srgbClr val="C00000"/>
                </a:solidFill>
              </a:rPr>
              <a:t>1</a:t>
            </a:r>
            <a:r>
              <a:rPr lang="en-CA" sz="2000" b="1" baseline="30000" dirty="0">
                <a:solidFill>
                  <a:srgbClr val="C00000"/>
                </a:solidFill>
              </a:rPr>
              <a:t>st</a:t>
            </a:r>
            <a:r>
              <a:rPr lang="en-CA" sz="2000" b="1" dirty="0">
                <a:solidFill>
                  <a:srgbClr val="C00000"/>
                </a:solidFill>
              </a:rPr>
              <a:t> </a:t>
            </a:r>
            <a:r>
              <a:rPr lang="en-CA" sz="2000" b="1" baseline="30000" dirty="0">
                <a:solidFill>
                  <a:srgbClr val="C00000"/>
                </a:solidFill>
              </a:rPr>
              <a:t>	</a:t>
            </a:r>
            <a:r>
              <a:rPr lang="en-CA" sz="2000" b="1" dirty="0">
                <a:solidFill>
                  <a:srgbClr val="C00000"/>
                </a:solidFill>
              </a:rPr>
              <a:t> 					</a:t>
            </a:r>
            <a:r>
              <a:rPr lang="en-CA" b="1" dirty="0">
                <a:solidFill>
                  <a:prstClr val="black"/>
                </a:solidFill>
              </a:rPr>
              <a:t>29</a:t>
            </a:r>
            <a:br>
              <a:rPr lang="en-CA" b="1" dirty="0">
                <a:solidFill>
                  <a:prstClr val="black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2</a:t>
            </a:r>
            <a:r>
              <a:rPr lang="en-CA" b="1" baseline="30000" dirty="0">
                <a:solidFill>
                  <a:srgbClr val="C00000"/>
                </a:solidFill>
              </a:rPr>
              <a:t>nd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baseline="30000" dirty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prstClr val="black"/>
                </a:solidFill>
              </a:rPr>
              <a:t> 						30</a:t>
            </a:r>
            <a:endParaRPr lang="en-CA" u="sng" dirty="0">
              <a:solidFill>
                <a:srgbClr val="0000FF"/>
              </a:solidFill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1721340" y="1701005"/>
            <a:ext cx="1302589" cy="358597"/>
          </a:xfrm>
          <a:prstGeom prst="wedgeRoundRectCallout">
            <a:avLst>
              <a:gd name="adj1" fmla="val -10236"/>
              <a:gd name="adj2" fmla="val 41318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rgbClr val="0000FF"/>
                </a:solidFill>
              </a:rPr>
              <a:t>Month #10</a:t>
            </a:r>
            <a:endParaRPr lang="en-CA" b="1" dirty="0">
              <a:solidFill>
                <a:srgbClr val="0000FF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1721338" y="5598295"/>
            <a:ext cx="1302589" cy="358597"/>
          </a:xfrm>
          <a:prstGeom prst="wedgeRoundRectCallout">
            <a:avLst>
              <a:gd name="adj1" fmla="val -10236"/>
              <a:gd name="adj2" fmla="val 41318"/>
              <a:gd name="adj3" fmla="val 16667"/>
            </a:avLst>
          </a:prstGeom>
          <a:solidFill>
            <a:srgbClr val="FFC000"/>
          </a:solidFill>
          <a:ln w="57150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rgbClr val="7030A0"/>
                </a:solidFill>
              </a:rPr>
              <a:t>Month #</a:t>
            </a:r>
            <a:r>
              <a:rPr lang="en-CA" b="1" dirty="0" smtClean="0">
                <a:solidFill>
                  <a:srgbClr val="FF0000"/>
                </a:solidFill>
              </a:rPr>
              <a:t>11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019487" y="4855342"/>
            <a:ext cx="1420263" cy="307910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10 x 30 =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91490438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13184" y="93301"/>
            <a:ext cx="1548880" cy="4012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Cycles/ Week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27176" y="102632"/>
            <a:ext cx="1598645" cy="41987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Cycles/ Month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17178" y="102632"/>
            <a:ext cx="1433804" cy="419878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Cycles/ Year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10201" y="665834"/>
            <a:ext cx="685800" cy="6028264"/>
          </a:xfrm>
          <a:prstGeom prst="rect">
            <a:avLst/>
          </a:prstGeom>
          <a:solidFill>
            <a:srgbClr val="FFC000"/>
          </a:solidFill>
          <a:ln w="1905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CA" b="1" dirty="0" smtClean="0">
                <a:solidFill>
                  <a:schemeClr val="bg1"/>
                </a:solidFill>
              </a:rPr>
              <a:t>306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</a:rPr>
              <a:t>307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</a:rPr>
              <a:t>308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</a:rPr>
              <a:t>309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</a:rPr>
              <a:t>310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</a:rPr>
              <a:t>311</a:t>
            </a:r>
          </a:p>
          <a:p>
            <a:pPr lvl="0" algn="ctr"/>
            <a:r>
              <a:rPr lang="en-CA" b="1" dirty="0" smtClean="0">
                <a:solidFill>
                  <a:srgbClr val="0000FF"/>
                </a:solidFill>
              </a:rPr>
              <a:t>312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</a:rPr>
              <a:t>313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</a:rPr>
              <a:t>314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</a:rPr>
              <a:t>315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</a:rPr>
              <a:t>316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</a:rPr>
              <a:t>317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</a:rPr>
              <a:t>318</a:t>
            </a:r>
          </a:p>
          <a:p>
            <a:pPr lvl="0" algn="ctr"/>
            <a:r>
              <a:rPr lang="en-CA" b="1" dirty="0" smtClean="0">
                <a:solidFill>
                  <a:srgbClr val="0000FF"/>
                </a:solidFill>
              </a:rPr>
              <a:t>319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</a:rPr>
              <a:t>320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</a:rPr>
              <a:t>321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</a:rPr>
              <a:t>322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</a:rPr>
              <a:t>323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</a:rPr>
              <a:t>324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</a:rPr>
              <a:t>325</a:t>
            </a:r>
          </a:p>
          <a:p>
            <a:pPr lvl="0" algn="ctr"/>
            <a:r>
              <a:rPr lang="en-CA" b="1" dirty="0" smtClean="0">
                <a:solidFill>
                  <a:srgbClr val="0000FF"/>
                </a:solidFill>
              </a:rPr>
              <a:t>326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1359399" y="6492875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37</a:t>
            </a:fld>
            <a:endParaRPr lang="en-US" dirty="0"/>
          </a:p>
        </p:txBody>
      </p:sp>
      <p:sp>
        <p:nvSpPr>
          <p:cNvPr id="15" name="Rounded Rectangular Callout 14"/>
          <p:cNvSpPr/>
          <p:nvPr/>
        </p:nvSpPr>
        <p:spPr>
          <a:xfrm>
            <a:off x="7096084" y="1925292"/>
            <a:ext cx="1302589" cy="358635"/>
          </a:xfrm>
          <a:prstGeom prst="wedgeRoundRectCallout">
            <a:avLst>
              <a:gd name="adj1" fmla="val -119802"/>
              <a:gd name="adj2" fmla="val 177988"/>
              <a:gd name="adj3" fmla="val 16667"/>
            </a:avLst>
          </a:prstGeom>
          <a:solidFill>
            <a:srgbClr val="FFC000"/>
          </a:solidFill>
          <a:ln w="57150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rgbClr val="7030A0"/>
                </a:solidFill>
              </a:rPr>
              <a:t>Month #</a:t>
            </a:r>
            <a:r>
              <a:rPr lang="en-CA" b="1" dirty="0" smtClean="0">
                <a:solidFill>
                  <a:srgbClr val="FF0000"/>
                </a:solidFill>
              </a:rPr>
              <a:t>11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25780" y="652255"/>
            <a:ext cx="3293707" cy="604184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CA" b="1" dirty="0">
                <a:solidFill>
                  <a:srgbClr val="C00000"/>
                </a:solidFill>
              </a:rPr>
              <a:t>1</a:t>
            </a:r>
            <a:r>
              <a:rPr lang="en-CA" b="1" baseline="30000" dirty="0">
                <a:solidFill>
                  <a:srgbClr val="C00000"/>
                </a:solidFill>
              </a:rPr>
              <a:t>st</a:t>
            </a:r>
            <a:r>
              <a:rPr lang="en-CA" b="1" dirty="0">
                <a:solidFill>
                  <a:srgbClr val="C00000"/>
                </a:solidFill>
              </a:rPr>
              <a:t> 	</a:t>
            </a:r>
            <a:r>
              <a:rPr lang="en-CA" b="1" dirty="0" smtClean="0">
                <a:solidFill>
                  <a:srgbClr val="C00000"/>
                </a:solidFill>
              </a:rPr>
              <a:t>					</a:t>
            </a:r>
            <a:r>
              <a:rPr lang="en-CA" b="1" dirty="0" smtClean="0">
                <a:solidFill>
                  <a:schemeClr val="tx1"/>
                </a:solidFill>
                <a:effectLst/>
              </a:rPr>
              <a:t>6</a:t>
            </a:r>
            <a:r>
              <a:rPr lang="en-CA" b="1" dirty="0" smtClean="0">
                <a:solidFill>
                  <a:srgbClr val="C00000"/>
                </a:solidFill>
                <a:effectLst/>
              </a:rPr>
              <a:t/>
            </a:r>
            <a:br>
              <a:rPr lang="en-CA" b="1" dirty="0" smtClean="0">
                <a:solidFill>
                  <a:srgbClr val="C00000"/>
                </a:solidFill>
                <a:effectLst/>
              </a:rPr>
            </a:br>
            <a:r>
              <a:rPr lang="en-CA" b="1" dirty="0" smtClean="0">
                <a:solidFill>
                  <a:srgbClr val="C00000"/>
                </a:solidFill>
              </a:rPr>
              <a:t>2</a:t>
            </a:r>
            <a:r>
              <a:rPr lang="en-CA" b="1" baseline="30000" dirty="0" smtClean="0">
                <a:solidFill>
                  <a:srgbClr val="C00000"/>
                </a:solidFill>
              </a:rPr>
              <a:t>nd</a:t>
            </a:r>
            <a:r>
              <a:rPr lang="en-CA" b="1" dirty="0" smtClean="0">
                <a:solidFill>
                  <a:srgbClr val="C00000"/>
                </a:solidFill>
              </a:rPr>
              <a:t> </a:t>
            </a:r>
            <a:r>
              <a:rPr lang="en-CA" b="1" baseline="30000" dirty="0" smtClean="0">
                <a:solidFill>
                  <a:srgbClr val="C00000"/>
                </a:solidFill>
              </a:rPr>
              <a:t> </a:t>
            </a:r>
            <a:r>
              <a:rPr lang="en-CA" b="1" dirty="0" smtClean="0">
                <a:solidFill>
                  <a:prstClr val="black"/>
                </a:solidFill>
              </a:rPr>
              <a:t> 		</a:t>
            </a:r>
            <a:r>
              <a:rPr lang="en-CA" b="1" dirty="0" smtClean="0">
                <a:solidFill>
                  <a:prstClr val="black"/>
                </a:solidFill>
                <a:effectLst>
                  <a:glow rad="368300">
                    <a:srgbClr val="FFCCFF"/>
                  </a:glow>
                </a:effectLst>
              </a:rPr>
              <a:t>				</a:t>
            </a:r>
            <a:r>
              <a:rPr lang="en-CA" b="1" dirty="0" smtClean="0">
                <a:solidFill>
                  <a:prstClr val="black"/>
                </a:solidFill>
                <a:effectLst/>
              </a:rPr>
              <a:t>7</a:t>
            </a:r>
            <a:br>
              <a:rPr lang="en-CA" b="1" dirty="0" smtClean="0">
                <a:solidFill>
                  <a:prstClr val="black"/>
                </a:solidFill>
                <a:effectLst/>
              </a:rPr>
            </a:br>
            <a:r>
              <a:rPr lang="en-CA" b="1" dirty="0" smtClean="0">
                <a:solidFill>
                  <a:srgbClr val="C00000"/>
                </a:solidFill>
              </a:rPr>
              <a:t>3</a:t>
            </a:r>
            <a:r>
              <a:rPr lang="en-CA" b="1" baseline="30000" dirty="0" smtClean="0">
                <a:solidFill>
                  <a:srgbClr val="C00000"/>
                </a:solidFill>
              </a:rPr>
              <a:t>rd</a:t>
            </a:r>
            <a:r>
              <a:rPr lang="en-CA" b="1" dirty="0" smtClean="0">
                <a:solidFill>
                  <a:srgbClr val="C00000"/>
                </a:solidFill>
              </a:rPr>
              <a:t> </a:t>
            </a:r>
            <a:r>
              <a:rPr lang="en-CA" b="1" dirty="0" smtClean="0">
                <a:solidFill>
                  <a:prstClr val="black"/>
                </a:solidFill>
              </a:rPr>
              <a:t>  						8</a:t>
            </a:r>
            <a:br>
              <a:rPr lang="en-CA" b="1" dirty="0" smtClean="0">
                <a:solidFill>
                  <a:prstClr val="black"/>
                </a:solidFill>
              </a:rPr>
            </a:br>
            <a:r>
              <a:rPr lang="en-CA" b="1" dirty="0" smtClean="0">
                <a:solidFill>
                  <a:srgbClr val="C00000"/>
                </a:solidFill>
              </a:rPr>
              <a:t>4</a:t>
            </a:r>
            <a:r>
              <a:rPr lang="en-CA" b="1" baseline="30000" dirty="0" smtClean="0">
                <a:solidFill>
                  <a:srgbClr val="C00000"/>
                </a:solidFill>
              </a:rPr>
              <a:t>th</a:t>
            </a:r>
            <a:r>
              <a:rPr lang="en-CA" b="1" dirty="0" smtClean="0">
                <a:solidFill>
                  <a:srgbClr val="0000FF"/>
                </a:solidFill>
              </a:rPr>
              <a:t>  						</a:t>
            </a:r>
            <a:r>
              <a:rPr lang="en-CA" b="1" dirty="0">
                <a:solidFill>
                  <a:prstClr val="black"/>
                </a:solidFill>
              </a:rPr>
              <a:t>9</a:t>
            </a:r>
            <a:endParaRPr lang="en-CA" b="1" dirty="0" smtClean="0">
              <a:solidFill>
                <a:prstClr val="black"/>
              </a:solidFill>
            </a:endParaRPr>
          </a:p>
          <a:p>
            <a:pPr lvl="0"/>
            <a:r>
              <a:rPr lang="en-CA" b="1" dirty="0" smtClean="0">
                <a:solidFill>
                  <a:srgbClr val="C00000"/>
                </a:solidFill>
              </a:rPr>
              <a:t>5</a:t>
            </a:r>
            <a:r>
              <a:rPr lang="en-CA" b="1" baseline="30000" dirty="0" smtClean="0">
                <a:solidFill>
                  <a:srgbClr val="C00000"/>
                </a:solidFill>
              </a:rPr>
              <a:t>th</a:t>
            </a:r>
            <a:r>
              <a:rPr lang="en-CA" b="1" dirty="0" smtClean="0">
                <a:solidFill>
                  <a:srgbClr val="C00000"/>
                </a:solidFill>
              </a:rPr>
              <a:t> </a:t>
            </a:r>
            <a:r>
              <a:rPr lang="en-CA" b="1" dirty="0" smtClean="0">
                <a:solidFill>
                  <a:prstClr val="black"/>
                </a:solidFill>
              </a:rPr>
              <a:t> 						10</a:t>
            </a:r>
          </a:p>
          <a:p>
            <a:pPr lvl="0"/>
            <a:r>
              <a:rPr lang="en-CA" b="1" dirty="0" smtClean="0">
                <a:solidFill>
                  <a:srgbClr val="C00000"/>
                </a:solidFill>
              </a:rPr>
              <a:t>6</a:t>
            </a:r>
            <a:r>
              <a:rPr lang="en-CA" b="1" baseline="30000" dirty="0" smtClean="0">
                <a:solidFill>
                  <a:srgbClr val="C00000"/>
                </a:solidFill>
              </a:rPr>
              <a:t>th</a:t>
            </a:r>
            <a:r>
              <a:rPr lang="en-CA" b="1" dirty="0" smtClean="0">
                <a:solidFill>
                  <a:prstClr val="black"/>
                </a:solidFill>
              </a:rPr>
              <a:t>  						11</a:t>
            </a:r>
            <a:br>
              <a:rPr lang="en-CA" b="1" dirty="0" smtClean="0">
                <a:solidFill>
                  <a:prstClr val="black"/>
                </a:solidFill>
              </a:rPr>
            </a:br>
            <a:r>
              <a:rPr lang="en-CA" b="1" u="sng" dirty="0" smtClean="0">
                <a:solidFill>
                  <a:srgbClr val="0000FF"/>
                </a:solidFill>
              </a:rPr>
              <a:t>7</a:t>
            </a:r>
            <a:r>
              <a:rPr lang="en-CA" b="1" u="sng" baseline="30000" dirty="0" smtClean="0">
                <a:solidFill>
                  <a:srgbClr val="0000FF"/>
                </a:solidFill>
              </a:rPr>
              <a:t>th</a:t>
            </a:r>
            <a:r>
              <a:rPr lang="en-CA" b="1" u="sng" dirty="0" smtClean="0">
                <a:solidFill>
                  <a:srgbClr val="0000FF"/>
                </a:solidFill>
              </a:rPr>
              <a:t>  						12</a:t>
            </a:r>
          </a:p>
          <a:p>
            <a:pPr lvl="0"/>
            <a:r>
              <a:rPr lang="en-CA" sz="2000" b="1" dirty="0">
                <a:solidFill>
                  <a:srgbClr val="C00000"/>
                </a:solidFill>
              </a:rPr>
              <a:t>1</a:t>
            </a:r>
            <a:r>
              <a:rPr lang="en-CA" sz="2000" b="1" baseline="30000" dirty="0">
                <a:solidFill>
                  <a:srgbClr val="C00000"/>
                </a:solidFill>
              </a:rPr>
              <a:t>st</a:t>
            </a:r>
            <a:r>
              <a:rPr lang="en-CA" sz="2000" b="1" dirty="0">
                <a:solidFill>
                  <a:srgbClr val="C00000"/>
                </a:solidFill>
              </a:rPr>
              <a:t> </a:t>
            </a:r>
            <a:r>
              <a:rPr lang="en-CA" sz="2000" b="1" baseline="30000" dirty="0">
                <a:solidFill>
                  <a:srgbClr val="C00000"/>
                </a:solidFill>
              </a:rPr>
              <a:t>	</a:t>
            </a:r>
            <a:r>
              <a:rPr lang="en-CA" sz="2000" b="1" dirty="0">
                <a:solidFill>
                  <a:srgbClr val="C00000"/>
                </a:solidFill>
              </a:rPr>
              <a:t> 					</a:t>
            </a:r>
            <a:r>
              <a:rPr lang="en-CA" b="1" dirty="0" smtClean="0">
                <a:solidFill>
                  <a:prstClr val="black"/>
                </a:solidFill>
              </a:rPr>
              <a:t>13</a:t>
            </a:r>
            <a:r>
              <a:rPr lang="en-CA" b="1" dirty="0">
                <a:solidFill>
                  <a:prstClr val="black"/>
                </a:solidFill>
              </a:rPr>
              <a:t/>
            </a:r>
            <a:br>
              <a:rPr lang="en-CA" b="1" dirty="0">
                <a:solidFill>
                  <a:prstClr val="black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2</a:t>
            </a:r>
            <a:r>
              <a:rPr lang="en-CA" b="1" baseline="30000" dirty="0">
                <a:solidFill>
                  <a:srgbClr val="C00000"/>
                </a:solidFill>
              </a:rPr>
              <a:t>nd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baseline="30000" dirty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prstClr val="black"/>
                </a:solidFill>
              </a:rPr>
              <a:t> 						</a:t>
            </a:r>
            <a:r>
              <a:rPr lang="en-CA" b="1" dirty="0" smtClean="0">
                <a:solidFill>
                  <a:prstClr val="black"/>
                </a:solidFill>
              </a:rPr>
              <a:t>14</a:t>
            </a:r>
            <a:r>
              <a:rPr lang="en-CA" b="1" dirty="0">
                <a:solidFill>
                  <a:prstClr val="black"/>
                </a:solidFill>
              </a:rPr>
              <a:t/>
            </a:r>
            <a:br>
              <a:rPr lang="en-CA" b="1" dirty="0">
                <a:solidFill>
                  <a:prstClr val="black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3</a:t>
            </a:r>
            <a:r>
              <a:rPr lang="en-CA" b="1" baseline="30000" dirty="0">
                <a:solidFill>
                  <a:srgbClr val="C00000"/>
                </a:solidFill>
              </a:rPr>
              <a:t>rd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prstClr val="black"/>
                </a:solidFill>
              </a:rPr>
              <a:t>  						</a:t>
            </a:r>
            <a:r>
              <a:rPr lang="en-CA" b="1" dirty="0" smtClean="0">
                <a:solidFill>
                  <a:prstClr val="black"/>
                </a:solidFill>
              </a:rPr>
              <a:t>15 </a:t>
            </a:r>
            <a:r>
              <a:rPr lang="en-CA" b="1" dirty="0">
                <a:solidFill>
                  <a:srgbClr val="C00000"/>
                </a:solidFill>
              </a:rPr>
              <a:t>4</a:t>
            </a:r>
            <a:r>
              <a:rPr lang="en-CA" b="1" baseline="30000" dirty="0">
                <a:solidFill>
                  <a:srgbClr val="C00000"/>
                </a:solidFill>
              </a:rPr>
              <a:t>th</a:t>
            </a:r>
            <a:r>
              <a:rPr lang="en-CA" b="1" dirty="0">
                <a:solidFill>
                  <a:srgbClr val="0000FF"/>
                </a:solidFill>
              </a:rPr>
              <a:t>  						</a:t>
            </a:r>
            <a:r>
              <a:rPr lang="en-CA" b="1" dirty="0" smtClean="0">
                <a:solidFill>
                  <a:prstClr val="black"/>
                </a:solidFill>
              </a:rPr>
              <a:t>16</a:t>
            </a:r>
            <a:r>
              <a:rPr lang="en-CA" b="1" dirty="0">
                <a:solidFill>
                  <a:prstClr val="black"/>
                </a:solidFill>
              </a:rPr>
              <a:t/>
            </a:r>
            <a:br>
              <a:rPr lang="en-CA" b="1" dirty="0">
                <a:solidFill>
                  <a:prstClr val="black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5</a:t>
            </a:r>
            <a:r>
              <a:rPr lang="en-CA" b="1" baseline="30000" dirty="0">
                <a:solidFill>
                  <a:srgbClr val="C00000"/>
                </a:solidFill>
              </a:rPr>
              <a:t>th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prstClr val="black"/>
                </a:solidFill>
              </a:rPr>
              <a:t> 						</a:t>
            </a:r>
            <a:r>
              <a:rPr lang="en-CA" b="1" dirty="0" smtClean="0">
                <a:solidFill>
                  <a:prstClr val="black"/>
                </a:solidFill>
              </a:rPr>
              <a:t>17</a:t>
            </a:r>
            <a:r>
              <a:rPr lang="en-CA" b="1" dirty="0">
                <a:solidFill>
                  <a:prstClr val="black"/>
                </a:solidFill>
              </a:rPr>
              <a:t/>
            </a:r>
            <a:br>
              <a:rPr lang="en-CA" b="1" dirty="0">
                <a:solidFill>
                  <a:prstClr val="black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6</a:t>
            </a:r>
            <a:r>
              <a:rPr lang="en-CA" b="1" baseline="30000" dirty="0">
                <a:solidFill>
                  <a:srgbClr val="C00000"/>
                </a:solidFill>
              </a:rPr>
              <a:t>th</a:t>
            </a:r>
            <a:r>
              <a:rPr lang="en-CA" b="1" dirty="0">
                <a:solidFill>
                  <a:prstClr val="black"/>
                </a:solidFill>
              </a:rPr>
              <a:t>  						</a:t>
            </a:r>
            <a:r>
              <a:rPr lang="en-CA" b="1" dirty="0" smtClean="0">
                <a:solidFill>
                  <a:prstClr val="black"/>
                </a:solidFill>
              </a:rPr>
              <a:t>18 </a:t>
            </a:r>
            <a:r>
              <a:rPr lang="en-CA" b="1" u="sng" dirty="0">
                <a:solidFill>
                  <a:srgbClr val="0000FF"/>
                </a:solidFill>
              </a:rPr>
              <a:t>7</a:t>
            </a:r>
            <a:r>
              <a:rPr lang="en-CA" b="1" u="sng" baseline="30000" dirty="0">
                <a:solidFill>
                  <a:srgbClr val="0000FF"/>
                </a:solidFill>
              </a:rPr>
              <a:t>th</a:t>
            </a:r>
            <a:r>
              <a:rPr lang="en-CA" b="1" u="sng" dirty="0">
                <a:solidFill>
                  <a:srgbClr val="0000FF"/>
                </a:solidFill>
              </a:rPr>
              <a:t> 						</a:t>
            </a:r>
            <a:r>
              <a:rPr lang="en-CA" b="1" u="sng" dirty="0" smtClean="0">
                <a:solidFill>
                  <a:srgbClr val="0000FF"/>
                </a:solidFill>
              </a:rPr>
              <a:t>19 </a:t>
            </a:r>
            <a:r>
              <a:rPr lang="en-CA" sz="2000" b="1" dirty="0">
                <a:solidFill>
                  <a:srgbClr val="C00000"/>
                </a:solidFill>
              </a:rPr>
              <a:t>1</a:t>
            </a:r>
            <a:r>
              <a:rPr lang="en-CA" sz="2000" b="1" baseline="30000" dirty="0">
                <a:solidFill>
                  <a:srgbClr val="C00000"/>
                </a:solidFill>
              </a:rPr>
              <a:t>st</a:t>
            </a:r>
            <a:r>
              <a:rPr lang="en-CA" sz="2000" b="1" dirty="0">
                <a:solidFill>
                  <a:srgbClr val="C00000"/>
                </a:solidFill>
              </a:rPr>
              <a:t> </a:t>
            </a:r>
            <a:r>
              <a:rPr lang="en-CA" sz="2000" b="1" baseline="30000" dirty="0">
                <a:solidFill>
                  <a:srgbClr val="C00000"/>
                </a:solidFill>
              </a:rPr>
              <a:t>	</a:t>
            </a:r>
            <a:r>
              <a:rPr lang="en-CA" sz="2000" b="1" dirty="0">
                <a:solidFill>
                  <a:srgbClr val="C00000"/>
                </a:solidFill>
              </a:rPr>
              <a:t> 					</a:t>
            </a:r>
            <a:r>
              <a:rPr lang="en-CA" b="1" dirty="0" smtClean="0">
                <a:solidFill>
                  <a:prstClr val="black"/>
                </a:solidFill>
              </a:rPr>
              <a:t>20</a:t>
            </a:r>
            <a:r>
              <a:rPr lang="en-CA" b="1" dirty="0">
                <a:solidFill>
                  <a:prstClr val="black"/>
                </a:solidFill>
              </a:rPr>
              <a:t/>
            </a:r>
            <a:br>
              <a:rPr lang="en-CA" b="1" dirty="0">
                <a:solidFill>
                  <a:prstClr val="black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2</a:t>
            </a:r>
            <a:r>
              <a:rPr lang="en-CA" b="1" baseline="30000" dirty="0">
                <a:solidFill>
                  <a:srgbClr val="C00000"/>
                </a:solidFill>
              </a:rPr>
              <a:t>nd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baseline="30000" dirty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prstClr val="black"/>
                </a:solidFill>
              </a:rPr>
              <a:t> 						</a:t>
            </a:r>
            <a:r>
              <a:rPr lang="en-CA" b="1" dirty="0" smtClean="0">
                <a:solidFill>
                  <a:prstClr val="black"/>
                </a:solidFill>
              </a:rPr>
              <a:t>21</a:t>
            </a:r>
          </a:p>
          <a:p>
            <a:pPr lvl="0"/>
            <a:r>
              <a:rPr lang="en-CA" b="1" dirty="0">
                <a:solidFill>
                  <a:srgbClr val="C00000"/>
                </a:solidFill>
              </a:rPr>
              <a:t>3</a:t>
            </a:r>
            <a:r>
              <a:rPr lang="en-CA" b="1" baseline="30000" dirty="0">
                <a:solidFill>
                  <a:srgbClr val="C00000"/>
                </a:solidFill>
              </a:rPr>
              <a:t>rd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prstClr val="black"/>
                </a:solidFill>
              </a:rPr>
              <a:t>  						22</a:t>
            </a:r>
            <a:r>
              <a:rPr lang="en-CA" b="1" dirty="0">
                <a:solidFill>
                  <a:prstClr val="black"/>
                </a:solidFill>
                <a:effectLst>
                  <a:glow rad="127000">
                    <a:srgbClr val="4AFCFC"/>
                  </a:glow>
                </a:effectLst>
              </a:rPr>
              <a:t/>
            </a:r>
            <a:br>
              <a:rPr lang="en-CA" b="1" dirty="0">
                <a:solidFill>
                  <a:prstClr val="black"/>
                </a:solidFill>
                <a:effectLst>
                  <a:glow rad="127000">
                    <a:srgbClr val="4AFCFC"/>
                  </a:glow>
                </a:effectLst>
              </a:rPr>
            </a:br>
            <a:r>
              <a:rPr lang="en-CA" b="1" dirty="0">
                <a:solidFill>
                  <a:srgbClr val="C00000"/>
                </a:solidFill>
              </a:rPr>
              <a:t>4</a:t>
            </a:r>
            <a:r>
              <a:rPr lang="en-CA" b="1" baseline="30000" dirty="0">
                <a:solidFill>
                  <a:srgbClr val="C00000"/>
                </a:solidFill>
              </a:rPr>
              <a:t>th</a:t>
            </a:r>
            <a:r>
              <a:rPr lang="en-CA" b="1" dirty="0">
                <a:solidFill>
                  <a:srgbClr val="0000FF"/>
                </a:solidFill>
              </a:rPr>
              <a:t>  						</a:t>
            </a:r>
            <a:r>
              <a:rPr lang="en-CA" b="1" dirty="0">
                <a:solidFill>
                  <a:prstClr val="black"/>
                </a:solidFill>
              </a:rPr>
              <a:t>23</a:t>
            </a:r>
            <a:br>
              <a:rPr lang="en-CA" b="1" dirty="0">
                <a:solidFill>
                  <a:prstClr val="black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5</a:t>
            </a:r>
            <a:r>
              <a:rPr lang="en-CA" b="1" baseline="30000" dirty="0">
                <a:solidFill>
                  <a:srgbClr val="C00000"/>
                </a:solidFill>
              </a:rPr>
              <a:t>th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prstClr val="black"/>
                </a:solidFill>
              </a:rPr>
              <a:t> 						24</a:t>
            </a:r>
          </a:p>
          <a:p>
            <a:pPr lvl="0"/>
            <a:r>
              <a:rPr lang="en-CA" b="1" dirty="0">
                <a:solidFill>
                  <a:srgbClr val="C00000"/>
                </a:solidFill>
              </a:rPr>
              <a:t>6</a:t>
            </a:r>
            <a:r>
              <a:rPr lang="en-CA" b="1" baseline="30000" dirty="0">
                <a:solidFill>
                  <a:srgbClr val="C00000"/>
                </a:solidFill>
              </a:rPr>
              <a:t>th</a:t>
            </a:r>
            <a:r>
              <a:rPr lang="en-CA" b="1" dirty="0">
                <a:solidFill>
                  <a:prstClr val="black"/>
                </a:solidFill>
              </a:rPr>
              <a:t>  						25</a:t>
            </a:r>
            <a:br>
              <a:rPr lang="en-CA" b="1" dirty="0">
                <a:solidFill>
                  <a:prstClr val="black"/>
                </a:solidFill>
              </a:rPr>
            </a:br>
            <a:r>
              <a:rPr lang="en-CA" b="1" u="sng" dirty="0">
                <a:solidFill>
                  <a:srgbClr val="0000FF"/>
                </a:solidFill>
              </a:rPr>
              <a:t>7</a:t>
            </a:r>
            <a:r>
              <a:rPr lang="en-CA" b="1" u="sng" baseline="30000" dirty="0">
                <a:solidFill>
                  <a:srgbClr val="0000FF"/>
                </a:solidFill>
              </a:rPr>
              <a:t>th</a:t>
            </a:r>
            <a:r>
              <a:rPr lang="en-CA" b="1" u="sng" dirty="0">
                <a:solidFill>
                  <a:srgbClr val="0000FF"/>
                </a:solidFill>
              </a:rPr>
              <a:t>  						</a:t>
            </a:r>
            <a:r>
              <a:rPr lang="en-CA" b="1" u="sng" dirty="0" smtClean="0">
                <a:solidFill>
                  <a:srgbClr val="0000FF"/>
                </a:solidFill>
              </a:rPr>
              <a:t>26</a:t>
            </a:r>
            <a:endParaRPr lang="en-CA" u="sng" dirty="0">
              <a:solidFill>
                <a:srgbClr val="0000FF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1652326" y="1914306"/>
            <a:ext cx="1302589" cy="358597"/>
          </a:xfrm>
          <a:prstGeom prst="wedgeRoundRectCallout">
            <a:avLst>
              <a:gd name="adj1" fmla="val -10236"/>
              <a:gd name="adj2" fmla="val 41318"/>
              <a:gd name="adj3" fmla="val 16667"/>
            </a:avLst>
          </a:prstGeom>
          <a:solidFill>
            <a:srgbClr val="FFC000"/>
          </a:solidFill>
          <a:ln w="57150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rgbClr val="7030A0"/>
                </a:solidFill>
              </a:rPr>
              <a:t>Month #</a:t>
            </a:r>
            <a:r>
              <a:rPr lang="en-CA" b="1" dirty="0" smtClean="0">
                <a:solidFill>
                  <a:srgbClr val="FF0000"/>
                </a:solidFill>
              </a:rPr>
              <a:t>11</a:t>
            </a:r>
            <a:endParaRPr lang="en-CA" b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C:\Users\Rae\Desktop\child count hmm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84361" y="1728789"/>
            <a:ext cx="3389164" cy="4725736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058382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Rae\Desktop\Art for CCC\1. Art - Main File\All white man clip art\3d white people\png\Art to file\child boy counting clear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949" b="86519" l="6803" r="816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7870" y="-533400"/>
            <a:ext cx="8131425" cy="8677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13184" y="93301"/>
            <a:ext cx="1548880" cy="4012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Cycles/ Week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27176" y="102632"/>
            <a:ext cx="1598645" cy="41987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Cycles/ Month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15076" y="102632"/>
            <a:ext cx="1433804" cy="419878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Cycles/ Year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86399" y="665834"/>
            <a:ext cx="605499" cy="1171652"/>
          </a:xfrm>
          <a:prstGeom prst="rect">
            <a:avLst/>
          </a:prstGeom>
          <a:solidFill>
            <a:srgbClr val="FFC000"/>
          </a:solidFill>
          <a:ln w="1905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CA" b="1" dirty="0" smtClean="0">
                <a:solidFill>
                  <a:schemeClr val="bg1"/>
                </a:solidFill>
              </a:rPr>
              <a:t>327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</a:rPr>
              <a:t>328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</a:rPr>
              <a:t>329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</a:rPr>
              <a:t>330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1359399" y="6492875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38</a:t>
            </a:fld>
            <a:endParaRPr lang="en-US" dirty="0"/>
          </a:p>
        </p:txBody>
      </p:sp>
      <p:sp>
        <p:nvSpPr>
          <p:cNvPr id="15" name="Rounded Rectangular Callout 14"/>
          <p:cNvSpPr/>
          <p:nvPr/>
        </p:nvSpPr>
        <p:spPr>
          <a:xfrm>
            <a:off x="7087458" y="845113"/>
            <a:ext cx="1302589" cy="358635"/>
          </a:xfrm>
          <a:prstGeom prst="wedgeRoundRectCallout">
            <a:avLst>
              <a:gd name="adj1" fmla="val -117484"/>
              <a:gd name="adj2" fmla="val 147298"/>
              <a:gd name="adj3" fmla="val 16667"/>
            </a:avLst>
          </a:prstGeom>
          <a:solidFill>
            <a:srgbClr val="FFC000"/>
          </a:solidFill>
          <a:ln w="57150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rgbClr val="7030A0"/>
                </a:solidFill>
              </a:rPr>
              <a:t>Month #</a:t>
            </a:r>
            <a:r>
              <a:rPr lang="en-CA" b="1" dirty="0" smtClean="0">
                <a:solidFill>
                  <a:srgbClr val="FF0000"/>
                </a:solidFill>
              </a:rPr>
              <a:t>11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20" name="Rounded Rectangular Callout 19"/>
          <p:cNvSpPr/>
          <p:nvPr/>
        </p:nvSpPr>
        <p:spPr>
          <a:xfrm>
            <a:off x="7096942" y="4028780"/>
            <a:ext cx="1302589" cy="358597"/>
          </a:xfrm>
          <a:prstGeom prst="wedgeRoundRectCallout">
            <a:avLst>
              <a:gd name="adj1" fmla="val -125002"/>
              <a:gd name="adj2" fmla="val 175632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rgbClr val="0000FF"/>
                </a:solidFill>
              </a:rPr>
              <a:t>Month 12</a:t>
            </a:r>
            <a:endParaRPr lang="en-CA" b="1" dirty="0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25780" y="652255"/>
            <a:ext cx="3293707" cy="113341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CA" b="1" dirty="0">
                <a:solidFill>
                  <a:srgbClr val="C00000"/>
                </a:solidFill>
              </a:rPr>
              <a:t>1</a:t>
            </a:r>
            <a:r>
              <a:rPr lang="en-CA" b="1" baseline="30000" dirty="0">
                <a:solidFill>
                  <a:srgbClr val="C00000"/>
                </a:solidFill>
              </a:rPr>
              <a:t>st</a:t>
            </a:r>
            <a:r>
              <a:rPr lang="en-CA" b="1" dirty="0">
                <a:solidFill>
                  <a:srgbClr val="C00000"/>
                </a:solidFill>
              </a:rPr>
              <a:t> 	</a:t>
            </a:r>
            <a:r>
              <a:rPr lang="en-CA" b="1" dirty="0" smtClean="0">
                <a:solidFill>
                  <a:srgbClr val="C00000"/>
                </a:solidFill>
              </a:rPr>
              <a:t>					</a:t>
            </a:r>
            <a:r>
              <a:rPr lang="en-CA" b="1" dirty="0" smtClean="0">
                <a:solidFill>
                  <a:schemeClr val="tx1"/>
                </a:solidFill>
                <a:effectLst/>
              </a:rPr>
              <a:t>27</a:t>
            </a:r>
            <a:r>
              <a:rPr lang="en-CA" b="1" dirty="0" smtClean="0">
                <a:solidFill>
                  <a:srgbClr val="C00000"/>
                </a:solidFill>
                <a:effectLst/>
              </a:rPr>
              <a:t/>
            </a:r>
            <a:br>
              <a:rPr lang="en-CA" b="1" dirty="0" smtClean="0">
                <a:solidFill>
                  <a:srgbClr val="C00000"/>
                </a:solidFill>
                <a:effectLst/>
              </a:rPr>
            </a:br>
            <a:r>
              <a:rPr lang="en-CA" b="1" dirty="0" smtClean="0">
                <a:solidFill>
                  <a:srgbClr val="C00000"/>
                </a:solidFill>
              </a:rPr>
              <a:t>2</a:t>
            </a:r>
            <a:r>
              <a:rPr lang="en-CA" b="1" baseline="30000" dirty="0" smtClean="0">
                <a:solidFill>
                  <a:srgbClr val="C00000"/>
                </a:solidFill>
              </a:rPr>
              <a:t>nd</a:t>
            </a:r>
            <a:r>
              <a:rPr lang="en-CA" b="1" dirty="0" smtClean="0">
                <a:solidFill>
                  <a:srgbClr val="C00000"/>
                </a:solidFill>
              </a:rPr>
              <a:t> </a:t>
            </a:r>
            <a:r>
              <a:rPr lang="en-CA" b="1" baseline="30000" dirty="0" smtClean="0">
                <a:solidFill>
                  <a:srgbClr val="C00000"/>
                </a:solidFill>
              </a:rPr>
              <a:t> </a:t>
            </a:r>
            <a:r>
              <a:rPr lang="en-CA" b="1" dirty="0" smtClean="0">
                <a:solidFill>
                  <a:prstClr val="black"/>
                </a:solidFill>
              </a:rPr>
              <a:t> 		</a:t>
            </a:r>
            <a:r>
              <a:rPr lang="en-CA" b="1" dirty="0" smtClean="0">
                <a:solidFill>
                  <a:prstClr val="black"/>
                </a:solidFill>
                <a:effectLst>
                  <a:glow rad="368300">
                    <a:srgbClr val="FFCCFF"/>
                  </a:glow>
                </a:effectLst>
              </a:rPr>
              <a:t>				</a:t>
            </a:r>
            <a:r>
              <a:rPr lang="en-CA" b="1" dirty="0" smtClean="0">
                <a:solidFill>
                  <a:prstClr val="black"/>
                </a:solidFill>
                <a:effectLst/>
              </a:rPr>
              <a:t>28</a:t>
            </a:r>
            <a:br>
              <a:rPr lang="en-CA" b="1" dirty="0" smtClean="0">
                <a:solidFill>
                  <a:prstClr val="black"/>
                </a:solidFill>
                <a:effectLst/>
              </a:rPr>
            </a:br>
            <a:r>
              <a:rPr lang="en-CA" b="1" dirty="0" smtClean="0">
                <a:solidFill>
                  <a:srgbClr val="C00000"/>
                </a:solidFill>
              </a:rPr>
              <a:t>3</a:t>
            </a:r>
            <a:r>
              <a:rPr lang="en-CA" b="1" baseline="30000" dirty="0" smtClean="0">
                <a:solidFill>
                  <a:srgbClr val="C00000"/>
                </a:solidFill>
              </a:rPr>
              <a:t>rd</a:t>
            </a:r>
            <a:r>
              <a:rPr lang="en-CA" b="1" dirty="0" smtClean="0">
                <a:solidFill>
                  <a:srgbClr val="C00000"/>
                </a:solidFill>
              </a:rPr>
              <a:t> </a:t>
            </a:r>
            <a:r>
              <a:rPr lang="en-CA" b="1" dirty="0" smtClean="0">
                <a:solidFill>
                  <a:prstClr val="black"/>
                </a:solidFill>
              </a:rPr>
              <a:t>  						29</a:t>
            </a:r>
            <a:br>
              <a:rPr lang="en-CA" b="1" dirty="0" smtClean="0">
                <a:solidFill>
                  <a:prstClr val="black"/>
                </a:solidFill>
              </a:rPr>
            </a:br>
            <a:r>
              <a:rPr lang="en-CA" b="1" dirty="0" smtClean="0">
                <a:solidFill>
                  <a:srgbClr val="C00000"/>
                </a:solidFill>
              </a:rPr>
              <a:t>4</a:t>
            </a:r>
            <a:r>
              <a:rPr lang="en-CA" b="1" baseline="30000" dirty="0" smtClean="0">
                <a:solidFill>
                  <a:srgbClr val="C00000"/>
                </a:solidFill>
              </a:rPr>
              <a:t>th</a:t>
            </a:r>
            <a:r>
              <a:rPr lang="en-CA" b="1" dirty="0" smtClean="0">
                <a:solidFill>
                  <a:srgbClr val="0000FF"/>
                </a:solidFill>
              </a:rPr>
              <a:t>  						</a:t>
            </a:r>
            <a:r>
              <a:rPr lang="en-CA" b="1" dirty="0" smtClean="0">
                <a:solidFill>
                  <a:prstClr val="black"/>
                </a:solidFill>
              </a:rPr>
              <a:t>30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1721338" y="1000875"/>
            <a:ext cx="1302589" cy="358597"/>
          </a:xfrm>
          <a:prstGeom prst="wedgeRoundRectCallout">
            <a:avLst>
              <a:gd name="adj1" fmla="val -10236"/>
              <a:gd name="adj2" fmla="val 41318"/>
              <a:gd name="adj3" fmla="val 16667"/>
            </a:avLst>
          </a:prstGeom>
          <a:solidFill>
            <a:srgbClr val="FFC000"/>
          </a:solidFill>
          <a:ln w="57150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rgbClr val="7030A0"/>
                </a:solidFill>
              </a:rPr>
              <a:t>Month #</a:t>
            </a:r>
            <a:r>
              <a:rPr lang="en-CA" b="1" dirty="0" smtClean="0">
                <a:solidFill>
                  <a:srgbClr val="FF0000"/>
                </a:solidFill>
              </a:rPr>
              <a:t>11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25778" y="1837486"/>
            <a:ext cx="3293707" cy="478478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CA" b="1" dirty="0" smtClean="0">
                <a:solidFill>
                  <a:srgbClr val="C00000"/>
                </a:solidFill>
              </a:rPr>
              <a:t>5</a:t>
            </a:r>
            <a:r>
              <a:rPr lang="en-CA" b="1" baseline="30000" dirty="0" smtClean="0">
                <a:solidFill>
                  <a:srgbClr val="C00000"/>
                </a:solidFill>
              </a:rPr>
              <a:t>th</a:t>
            </a:r>
            <a:r>
              <a:rPr lang="en-CA" b="1" dirty="0" smtClean="0">
                <a:solidFill>
                  <a:srgbClr val="C00000"/>
                </a:solidFill>
              </a:rPr>
              <a:t> </a:t>
            </a:r>
            <a:r>
              <a:rPr lang="en-CA" b="1" dirty="0" smtClean="0">
                <a:solidFill>
                  <a:prstClr val="black"/>
                </a:solidFill>
              </a:rPr>
              <a:t> 						1</a:t>
            </a:r>
          </a:p>
          <a:p>
            <a:pPr lvl="0"/>
            <a:r>
              <a:rPr lang="en-CA" b="1" dirty="0" smtClean="0">
                <a:solidFill>
                  <a:srgbClr val="C00000"/>
                </a:solidFill>
              </a:rPr>
              <a:t>6</a:t>
            </a:r>
            <a:r>
              <a:rPr lang="en-CA" b="1" baseline="30000" dirty="0" smtClean="0">
                <a:solidFill>
                  <a:srgbClr val="C00000"/>
                </a:solidFill>
              </a:rPr>
              <a:t>th</a:t>
            </a:r>
            <a:r>
              <a:rPr lang="en-CA" b="1" dirty="0" smtClean="0">
                <a:solidFill>
                  <a:prstClr val="black"/>
                </a:solidFill>
              </a:rPr>
              <a:t>  						2</a:t>
            </a:r>
            <a:br>
              <a:rPr lang="en-CA" b="1" dirty="0" smtClean="0">
                <a:solidFill>
                  <a:prstClr val="black"/>
                </a:solidFill>
              </a:rPr>
            </a:br>
            <a:r>
              <a:rPr lang="en-CA" b="1" u="sng" dirty="0" smtClean="0">
                <a:solidFill>
                  <a:srgbClr val="0000FF"/>
                </a:solidFill>
              </a:rPr>
              <a:t>7</a:t>
            </a:r>
            <a:r>
              <a:rPr lang="en-CA" b="1" u="sng" baseline="30000" dirty="0" smtClean="0">
                <a:solidFill>
                  <a:srgbClr val="0000FF"/>
                </a:solidFill>
              </a:rPr>
              <a:t>th</a:t>
            </a:r>
            <a:r>
              <a:rPr lang="en-CA" b="1" u="sng" dirty="0" smtClean="0">
                <a:solidFill>
                  <a:srgbClr val="0000FF"/>
                </a:solidFill>
              </a:rPr>
              <a:t>  						3</a:t>
            </a:r>
          </a:p>
          <a:p>
            <a:pPr lvl="0"/>
            <a:r>
              <a:rPr lang="en-CA" sz="2000" b="1" dirty="0">
                <a:solidFill>
                  <a:srgbClr val="C00000"/>
                </a:solidFill>
              </a:rPr>
              <a:t>1</a:t>
            </a:r>
            <a:r>
              <a:rPr lang="en-CA" sz="2000" b="1" baseline="30000" dirty="0">
                <a:solidFill>
                  <a:srgbClr val="C00000"/>
                </a:solidFill>
              </a:rPr>
              <a:t>st</a:t>
            </a:r>
            <a:r>
              <a:rPr lang="en-CA" sz="2000" b="1" dirty="0">
                <a:solidFill>
                  <a:srgbClr val="C00000"/>
                </a:solidFill>
              </a:rPr>
              <a:t> </a:t>
            </a:r>
            <a:r>
              <a:rPr lang="en-CA" sz="2000" b="1" baseline="30000" dirty="0">
                <a:solidFill>
                  <a:srgbClr val="C00000"/>
                </a:solidFill>
              </a:rPr>
              <a:t>	</a:t>
            </a:r>
            <a:r>
              <a:rPr lang="en-CA" sz="2000" b="1" dirty="0">
                <a:solidFill>
                  <a:srgbClr val="C00000"/>
                </a:solidFill>
              </a:rPr>
              <a:t> 					</a:t>
            </a:r>
            <a:r>
              <a:rPr lang="en-CA" b="1" dirty="0" smtClean="0">
                <a:solidFill>
                  <a:prstClr val="black"/>
                </a:solidFill>
              </a:rPr>
              <a:t>4</a:t>
            </a:r>
            <a:r>
              <a:rPr lang="en-CA" b="1" dirty="0">
                <a:solidFill>
                  <a:prstClr val="black"/>
                </a:solidFill>
              </a:rPr>
              <a:t/>
            </a:r>
            <a:br>
              <a:rPr lang="en-CA" b="1" dirty="0">
                <a:solidFill>
                  <a:prstClr val="black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2</a:t>
            </a:r>
            <a:r>
              <a:rPr lang="en-CA" b="1" baseline="30000" dirty="0">
                <a:solidFill>
                  <a:srgbClr val="C00000"/>
                </a:solidFill>
              </a:rPr>
              <a:t>nd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baseline="30000" dirty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prstClr val="black"/>
                </a:solidFill>
              </a:rPr>
              <a:t> 						</a:t>
            </a:r>
            <a:r>
              <a:rPr lang="en-CA" b="1" dirty="0" smtClean="0">
                <a:solidFill>
                  <a:prstClr val="black"/>
                </a:solidFill>
              </a:rPr>
              <a:t>5</a:t>
            </a:r>
            <a:r>
              <a:rPr lang="en-CA" b="1" dirty="0">
                <a:solidFill>
                  <a:prstClr val="black"/>
                </a:solidFill>
              </a:rPr>
              <a:t/>
            </a:r>
            <a:br>
              <a:rPr lang="en-CA" b="1" dirty="0">
                <a:solidFill>
                  <a:prstClr val="black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3</a:t>
            </a:r>
            <a:r>
              <a:rPr lang="en-CA" b="1" baseline="30000" dirty="0">
                <a:solidFill>
                  <a:srgbClr val="C00000"/>
                </a:solidFill>
              </a:rPr>
              <a:t>rd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prstClr val="black"/>
                </a:solidFill>
              </a:rPr>
              <a:t>  						</a:t>
            </a:r>
            <a:r>
              <a:rPr lang="en-CA" b="1" dirty="0" smtClean="0">
                <a:solidFill>
                  <a:prstClr val="black"/>
                </a:solidFill>
              </a:rPr>
              <a:t>6 </a:t>
            </a:r>
            <a:r>
              <a:rPr lang="en-CA" b="1" dirty="0">
                <a:solidFill>
                  <a:srgbClr val="C00000"/>
                </a:solidFill>
              </a:rPr>
              <a:t>4</a:t>
            </a:r>
            <a:r>
              <a:rPr lang="en-CA" b="1" baseline="30000" dirty="0">
                <a:solidFill>
                  <a:srgbClr val="C00000"/>
                </a:solidFill>
              </a:rPr>
              <a:t>th</a:t>
            </a:r>
            <a:r>
              <a:rPr lang="en-CA" b="1" dirty="0">
                <a:solidFill>
                  <a:srgbClr val="0000FF"/>
                </a:solidFill>
              </a:rPr>
              <a:t>  						</a:t>
            </a:r>
            <a:r>
              <a:rPr lang="en-CA" b="1" dirty="0" smtClean="0">
                <a:solidFill>
                  <a:prstClr val="black"/>
                </a:solidFill>
              </a:rPr>
              <a:t>7</a:t>
            </a:r>
            <a:r>
              <a:rPr lang="en-CA" b="1" dirty="0">
                <a:solidFill>
                  <a:prstClr val="black"/>
                </a:solidFill>
              </a:rPr>
              <a:t/>
            </a:r>
            <a:br>
              <a:rPr lang="en-CA" b="1" dirty="0">
                <a:solidFill>
                  <a:prstClr val="black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5</a:t>
            </a:r>
            <a:r>
              <a:rPr lang="en-CA" b="1" baseline="30000" dirty="0">
                <a:solidFill>
                  <a:srgbClr val="C00000"/>
                </a:solidFill>
              </a:rPr>
              <a:t>th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prstClr val="black"/>
                </a:solidFill>
              </a:rPr>
              <a:t> 						</a:t>
            </a:r>
            <a:r>
              <a:rPr lang="en-CA" b="1" dirty="0" smtClean="0">
                <a:solidFill>
                  <a:prstClr val="black"/>
                </a:solidFill>
              </a:rPr>
              <a:t>8</a:t>
            </a:r>
            <a:r>
              <a:rPr lang="en-CA" b="1" dirty="0">
                <a:solidFill>
                  <a:prstClr val="black"/>
                </a:solidFill>
              </a:rPr>
              <a:t/>
            </a:r>
            <a:br>
              <a:rPr lang="en-CA" b="1" dirty="0">
                <a:solidFill>
                  <a:prstClr val="black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6</a:t>
            </a:r>
            <a:r>
              <a:rPr lang="en-CA" b="1" baseline="30000" dirty="0">
                <a:solidFill>
                  <a:srgbClr val="C00000"/>
                </a:solidFill>
              </a:rPr>
              <a:t>th</a:t>
            </a:r>
            <a:r>
              <a:rPr lang="en-CA" b="1" dirty="0">
                <a:solidFill>
                  <a:prstClr val="black"/>
                </a:solidFill>
              </a:rPr>
              <a:t>  						9</a:t>
            </a:r>
            <a:r>
              <a:rPr lang="en-CA" b="1" dirty="0" smtClean="0">
                <a:solidFill>
                  <a:prstClr val="black"/>
                </a:solidFill>
              </a:rPr>
              <a:t> </a:t>
            </a:r>
            <a:r>
              <a:rPr lang="en-CA" b="1" u="sng" dirty="0">
                <a:solidFill>
                  <a:srgbClr val="0000FF"/>
                </a:solidFill>
              </a:rPr>
              <a:t>7</a:t>
            </a:r>
            <a:r>
              <a:rPr lang="en-CA" b="1" u="sng" baseline="30000" dirty="0">
                <a:solidFill>
                  <a:srgbClr val="0000FF"/>
                </a:solidFill>
              </a:rPr>
              <a:t>th</a:t>
            </a:r>
            <a:r>
              <a:rPr lang="en-CA" b="1" u="sng" dirty="0">
                <a:solidFill>
                  <a:srgbClr val="0000FF"/>
                </a:solidFill>
              </a:rPr>
              <a:t> 						</a:t>
            </a:r>
            <a:r>
              <a:rPr lang="en-CA" b="1" u="sng" dirty="0" smtClean="0">
                <a:solidFill>
                  <a:srgbClr val="0000FF"/>
                </a:solidFill>
              </a:rPr>
              <a:t>10 </a:t>
            </a:r>
            <a:r>
              <a:rPr lang="en-CA" sz="2000" b="1" dirty="0">
                <a:solidFill>
                  <a:srgbClr val="C00000"/>
                </a:solidFill>
              </a:rPr>
              <a:t>1</a:t>
            </a:r>
            <a:r>
              <a:rPr lang="en-CA" sz="2000" b="1" baseline="30000" dirty="0">
                <a:solidFill>
                  <a:srgbClr val="C00000"/>
                </a:solidFill>
              </a:rPr>
              <a:t>st</a:t>
            </a:r>
            <a:r>
              <a:rPr lang="en-CA" sz="2000" b="1" dirty="0">
                <a:solidFill>
                  <a:srgbClr val="C00000"/>
                </a:solidFill>
              </a:rPr>
              <a:t> </a:t>
            </a:r>
            <a:r>
              <a:rPr lang="en-CA" sz="2000" b="1" baseline="30000" dirty="0">
                <a:solidFill>
                  <a:srgbClr val="C00000"/>
                </a:solidFill>
              </a:rPr>
              <a:t>	</a:t>
            </a:r>
            <a:r>
              <a:rPr lang="en-CA" sz="2000" b="1" dirty="0">
                <a:solidFill>
                  <a:srgbClr val="C00000"/>
                </a:solidFill>
              </a:rPr>
              <a:t> 					</a:t>
            </a:r>
            <a:r>
              <a:rPr lang="en-CA" b="1" dirty="0" smtClean="0">
                <a:solidFill>
                  <a:prstClr val="black"/>
                </a:solidFill>
              </a:rPr>
              <a:t>11</a:t>
            </a:r>
            <a:r>
              <a:rPr lang="en-CA" b="1" dirty="0">
                <a:solidFill>
                  <a:prstClr val="black"/>
                </a:solidFill>
              </a:rPr>
              <a:t/>
            </a:r>
            <a:br>
              <a:rPr lang="en-CA" b="1" dirty="0">
                <a:solidFill>
                  <a:prstClr val="black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2</a:t>
            </a:r>
            <a:r>
              <a:rPr lang="en-CA" b="1" baseline="30000" dirty="0">
                <a:solidFill>
                  <a:srgbClr val="C00000"/>
                </a:solidFill>
              </a:rPr>
              <a:t>nd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baseline="30000" dirty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prstClr val="black"/>
                </a:solidFill>
              </a:rPr>
              <a:t> 						</a:t>
            </a:r>
            <a:r>
              <a:rPr lang="en-CA" b="1" dirty="0" smtClean="0">
                <a:solidFill>
                  <a:prstClr val="black"/>
                </a:solidFill>
              </a:rPr>
              <a:t>12</a:t>
            </a:r>
          </a:p>
          <a:p>
            <a:pPr lvl="0"/>
            <a:r>
              <a:rPr lang="en-CA" b="1" dirty="0">
                <a:solidFill>
                  <a:srgbClr val="C00000"/>
                </a:solidFill>
              </a:rPr>
              <a:t>3</a:t>
            </a:r>
            <a:r>
              <a:rPr lang="en-CA" b="1" baseline="30000" dirty="0">
                <a:solidFill>
                  <a:srgbClr val="C00000"/>
                </a:solidFill>
              </a:rPr>
              <a:t>rd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prstClr val="black"/>
                </a:solidFill>
              </a:rPr>
              <a:t>  						</a:t>
            </a:r>
            <a:r>
              <a:rPr lang="en-CA" b="1" dirty="0" smtClean="0">
                <a:solidFill>
                  <a:prstClr val="black"/>
                </a:solidFill>
              </a:rPr>
              <a:t>13</a:t>
            </a:r>
            <a:r>
              <a:rPr lang="en-CA" b="1" dirty="0">
                <a:solidFill>
                  <a:prstClr val="black"/>
                </a:solidFill>
                <a:effectLst>
                  <a:glow rad="127000">
                    <a:srgbClr val="4AFCFC"/>
                  </a:glow>
                </a:effectLst>
              </a:rPr>
              <a:t/>
            </a:r>
            <a:br>
              <a:rPr lang="en-CA" b="1" dirty="0">
                <a:solidFill>
                  <a:prstClr val="black"/>
                </a:solidFill>
                <a:effectLst>
                  <a:glow rad="127000">
                    <a:srgbClr val="4AFCFC"/>
                  </a:glow>
                </a:effectLst>
              </a:rPr>
            </a:br>
            <a:r>
              <a:rPr lang="en-CA" b="1" dirty="0">
                <a:solidFill>
                  <a:srgbClr val="C00000"/>
                </a:solidFill>
              </a:rPr>
              <a:t>4</a:t>
            </a:r>
            <a:r>
              <a:rPr lang="en-CA" b="1" baseline="30000" dirty="0">
                <a:solidFill>
                  <a:srgbClr val="C00000"/>
                </a:solidFill>
              </a:rPr>
              <a:t>th</a:t>
            </a:r>
            <a:r>
              <a:rPr lang="en-CA" b="1" dirty="0">
                <a:solidFill>
                  <a:srgbClr val="0000FF"/>
                </a:solidFill>
              </a:rPr>
              <a:t>  						</a:t>
            </a:r>
            <a:r>
              <a:rPr lang="en-CA" b="1" dirty="0" smtClean="0">
                <a:solidFill>
                  <a:prstClr val="black"/>
                </a:solidFill>
              </a:rPr>
              <a:t>14</a:t>
            </a:r>
            <a:r>
              <a:rPr lang="en-CA" b="1" dirty="0">
                <a:solidFill>
                  <a:prstClr val="black"/>
                </a:solidFill>
              </a:rPr>
              <a:t/>
            </a:r>
            <a:br>
              <a:rPr lang="en-CA" b="1" dirty="0">
                <a:solidFill>
                  <a:prstClr val="black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5</a:t>
            </a:r>
            <a:r>
              <a:rPr lang="en-CA" b="1" baseline="30000" dirty="0">
                <a:solidFill>
                  <a:srgbClr val="C00000"/>
                </a:solidFill>
              </a:rPr>
              <a:t>th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prstClr val="black"/>
                </a:solidFill>
              </a:rPr>
              <a:t> 						</a:t>
            </a:r>
            <a:r>
              <a:rPr lang="en-CA" b="1" dirty="0" smtClean="0">
                <a:solidFill>
                  <a:prstClr val="black"/>
                </a:solidFill>
              </a:rPr>
              <a:t>15</a:t>
            </a:r>
            <a:endParaRPr lang="en-CA" b="1" dirty="0">
              <a:solidFill>
                <a:prstClr val="black"/>
              </a:solidFill>
            </a:endParaRPr>
          </a:p>
          <a:p>
            <a:pPr lvl="0"/>
            <a:r>
              <a:rPr lang="en-CA" b="1" dirty="0">
                <a:solidFill>
                  <a:srgbClr val="C00000"/>
                </a:solidFill>
              </a:rPr>
              <a:t>6</a:t>
            </a:r>
            <a:r>
              <a:rPr lang="en-CA" b="1" baseline="30000" dirty="0">
                <a:solidFill>
                  <a:srgbClr val="C00000"/>
                </a:solidFill>
              </a:rPr>
              <a:t>th</a:t>
            </a:r>
            <a:r>
              <a:rPr lang="en-CA" b="1" dirty="0">
                <a:solidFill>
                  <a:prstClr val="black"/>
                </a:solidFill>
              </a:rPr>
              <a:t>  						</a:t>
            </a:r>
            <a:r>
              <a:rPr lang="en-CA" b="1" dirty="0" smtClean="0">
                <a:solidFill>
                  <a:prstClr val="black"/>
                </a:solidFill>
              </a:rPr>
              <a:t>16</a:t>
            </a:r>
            <a:r>
              <a:rPr lang="en-CA" b="1" dirty="0">
                <a:solidFill>
                  <a:prstClr val="black"/>
                </a:solidFill>
              </a:rPr>
              <a:t/>
            </a:r>
            <a:br>
              <a:rPr lang="en-CA" b="1" dirty="0">
                <a:solidFill>
                  <a:prstClr val="black"/>
                </a:solidFill>
              </a:rPr>
            </a:br>
            <a:r>
              <a:rPr lang="en-CA" b="1" u="sng" dirty="0">
                <a:solidFill>
                  <a:srgbClr val="0000FF"/>
                </a:solidFill>
              </a:rPr>
              <a:t>7</a:t>
            </a:r>
            <a:r>
              <a:rPr lang="en-CA" b="1" u="sng" baseline="30000" dirty="0">
                <a:solidFill>
                  <a:srgbClr val="0000FF"/>
                </a:solidFill>
              </a:rPr>
              <a:t>th</a:t>
            </a:r>
            <a:r>
              <a:rPr lang="en-CA" b="1" u="sng" dirty="0">
                <a:solidFill>
                  <a:srgbClr val="0000FF"/>
                </a:solidFill>
              </a:rPr>
              <a:t>  						</a:t>
            </a:r>
            <a:r>
              <a:rPr lang="en-CA" b="1" u="sng" dirty="0" smtClean="0">
                <a:solidFill>
                  <a:srgbClr val="0000FF"/>
                </a:solidFill>
              </a:rPr>
              <a:t>17</a:t>
            </a:r>
            <a:endParaRPr lang="en-CA" u="sng" dirty="0">
              <a:solidFill>
                <a:srgbClr val="0000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70559" y="1837486"/>
            <a:ext cx="630823" cy="4784784"/>
          </a:xfrm>
          <a:prstGeom prst="rect">
            <a:avLst/>
          </a:prstGeom>
          <a:solidFill>
            <a:srgbClr val="92D050"/>
          </a:solidFill>
          <a:ln w="1905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chemeClr val="bg1"/>
                </a:solidFill>
              </a:rPr>
              <a:t>331</a:t>
            </a:r>
          </a:p>
          <a:p>
            <a:pPr algn="ctr"/>
            <a:r>
              <a:rPr lang="en-CA" b="1" dirty="0" smtClean="0">
                <a:solidFill>
                  <a:schemeClr val="bg1"/>
                </a:solidFill>
              </a:rPr>
              <a:t>332</a:t>
            </a:r>
          </a:p>
          <a:p>
            <a:pPr algn="ctr"/>
            <a:r>
              <a:rPr lang="en-CA" b="1" dirty="0" smtClean="0">
                <a:solidFill>
                  <a:srgbClr val="0000FF"/>
                </a:solidFill>
              </a:rPr>
              <a:t>333</a:t>
            </a:r>
          </a:p>
          <a:p>
            <a:pPr algn="ctr"/>
            <a:r>
              <a:rPr lang="en-CA" b="1" dirty="0" smtClean="0">
                <a:solidFill>
                  <a:schemeClr val="bg1"/>
                </a:solidFill>
              </a:rPr>
              <a:t>334</a:t>
            </a:r>
          </a:p>
          <a:p>
            <a:pPr algn="ctr"/>
            <a:r>
              <a:rPr lang="en-CA" b="1" dirty="0" smtClean="0">
                <a:solidFill>
                  <a:schemeClr val="bg1"/>
                </a:solidFill>
              </a:rPr>
              <a:t>335</a:t>
            </a:r>
          </a:p>
          <a:p>
            <a:pPr algn="ctr"/>
            <a:r>
              <a:rPr lang="en-CA" b="1" dirty="0" smtClean="0">
                <a:solidFill>
                  <a:schemeClr val="bg1"/>
                </a:solidFill>
              </a:rPr>
              <a:t>336</a:t>
            </a:r>
          </a:p>
          <a:p>
            <a:pPr algn="ctr"/>
            <a:r>
              <a:rPr lang="en-CA" b="1" dirty="0" smtClean="0">
                <a:solidFill>
                  <a:schemeClr val="bg1"/>
                </a:solidFill>
              </a:rPr>
              <a:t>337</a:t>
            </a:r>
          </a:p>
          <a:p>
            <a:pPr algn="ctr"/>
            <a:r>
              <a:rPr lang="en-CA" b="1" dirty="0" smtClean="0">
                <a:solidFill>
                  <a:schemeClr val="bg1"/>
                </a:solidFill>
              </a:rPr>
              <a:t>338</a:t>
            </a:r>
          </a:p>
          <a:p>
            <a:pPr algn="ctr"/>
            <a:r>
              <a:rPr lang="en-CA" b="1" dirty="0" smtClean="0">
                <a:solidFill>
                  <a:schemeClr val="bg1"/>
                </a:solidFill>
              </a:rPr>
              <a:t>339</a:t>
            </a:r>
          </a:p>
          <a:p>
            <a:pPr algn="ctr"/>
            <a:r>
              <a:rPr lang="en-CA" b="1" dirty="0" smtClean="0">
                <a:solidFill>
                  <a:srgbClr val="0000FF"/>
                </a:solidFill>
              </a:rPr>
              <a:t>340</a:t>
            </a:r>
          </a:p>
          <a:p>
            <a:pPr algn="ctr"/>
            <a:r>
              <a:rPr lang="en-CA" b="1" dirty="0" smtClean="0">
                <a:solidFill>
                  <a:schemeClr val="bg1"/>
                </a:solidFill>
              </a:rPr>
              <a:t>341</a:t>
            </a:r>
          </a:p>
          <a:p>
            <a:pPr algn="ctr"/>
            <a:r>
              <a:rPr lang="en-CA" b="1" dirty="0" smtClean="0">
                <a:solidFill>
                  <a:schemeClr val="bg1"/>
                </a:solidFill>
              </a:rPr>
              <a:t>342</a:t>
            </a:r>
          </a:p>
          <a:p>
            <a:pPr algn="ctr"/>
            <a:r>
              <a:rPr lang="en-CA" b="1" dirty="0" smtClean="0">
                <a:solidFill>
                  <a:schemeClr val="bg1"/>
                </a:solidFill>
              </a:rPr>
              <a:t>343</a:t>
            </a:r>
          </a:p>
          <a:p>
            <a:pPr algn="ctr"/>
            <a:r>
              <a:rPr lang="en-CA" b="1" dirty="0" smtClean="0">
                <a:solidFill>
                  <a:schemeClr val="bg1"/>
                </a:solidFill>
              </a:rPr>
              <a:t>344</a:t>
            </a:r>
          </a:p>
          <a:p>
            <a:pPr algn="ctr"/>
            <a:r>
              <a:rPr lang="en-CA" b="1" dirty="0" smtClean="0">
                <a:solidFill>
                  <a:schemeClr val="bg1"/>
                </a:solidFill>
              </a:rPr>
              <a:t>345</a:t>
            </a:r>
          </a:p>
          <a:p>
            <a:pPr algn="ctr"/>
            <a:r>
              <a:rPr lang="en-CA" b="1" dirty="0" smtClean="0">
                <a:solidFill>
                  <a:schemeClr val="bg1"/>
                </a:solidFill>
              </a:rPr>
              <a:t>346</a:t>
            </a:r>
          </a:p>
          <a:p>
            <a:pPr algn="ctr"/>
            <a:r>
              <a:rPr lang="en-CA" b="1" dirty="0" smtClean="0">
                <a:solidFill>
                  <a:srgbClr val="0000FF"/>
                </a:solidFill>
              </a:rPr>
              <a:t>347</a:t>
            </a:r>
          </a:p>
        </p:txBody>
      </p:sp>
      <p:sp>
        <p:nvSpPr>
          <p:cNvPr id="19" name="Rounded Rectangular Callout 18"/>
          <p:cNvSpPr/>
          <p:nvPr/>
        </p:nvSpPr>
        <p:spPr>
          <a:xfrm>
            <a:off x="1721336" y="3128637"/>
            <a:ext cx="1302589" cy="358597"/>
          </a:xfrm>
          <a:prstGeom prst="wedgeRoundRectCallout">
            <a:avLst>
              <a:gd name="adj1" fmla="val -10236"/>
              <a:gd name="adj2" fmla="val 41318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rgbClr val="0000FF"/>
                </a:solidFill>
              </a:rPr>
              <a:t>Month #12</a:t>
            </a:r>
            <a:endParaRPr lang="en-CA" b="1" dirty="0">
              <a:solidFill>
                <a:srgbClr val="0000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019487" y="1506256"/>
            <a:ext cx="1451072" cy="307910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11 x 30 =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44505993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427785" y="6573388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39</a:t>
            </a:fld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967596" y="469883"/>
            <a:ext cx="10256808" cy="398540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 smtClean="0"/>
              <a:t>Recent teachings have surfaced that declare the Tabernacle was raised on a </a:t>
            </a:r>
            <a:r>
              <a:rPr lang="en-CA" sz="2800" u="sng" dirty="0" smtClean="0"/>
              <a:t>normal c</a:t>
            </a:r>
            <a:r>
              <a:rPr lang="en-CA" sz="2800" dirty="0" smtClean="0"/>
              <a:t>y</a:t>
            </a:r>
            <a:r>
              <a:rPr lang="en-CA" sz="2800" u="sng" dirty="0" smtClean="0"/>
              <a:t>cle of the week</a:t>
            </a:r>
            <a:r>
              <a:rPr lang="en-CA" sz="2800" dirty="0" smtClean="0"/>
              <a:t>.  The declaration is made that because the Tabernacle was raised (</a:t>
            </a:r>
            <a:r>
              <a:rPr lang="en-CA" sz="2800" dirty="0" smtClean="0">
                <a:solidFill>
                  <a:schemeClr val="tx1"/>
                </a:solidFill>
              </a:rPr>
              <a:t>unacceptable</a:t>
            </a:r>
            <a:r>
              <a:rPr lang="en-CA" sz="2800" dirty="0" smtClean="0"/>
              <a:t> </a:t>
            </a:r>
            <a:r>
              <a:rPr lang="en-CA" sz="2800" b="1" dirty="0" smtClean="0">
                <a:solidFill>
                  <a:srgbClr val="FF0000"/>
                </a:solidFill>
                <a:effectLst>
                  <a:glow rad="127000">
                    <a:schemeClr val="bg2">
                      <a:lumMod val="20000"/>
                      <a:lumOff val="80000"/>
                    </a:schemeClr>
                  </a:glow>
                </a:effectLst>
              </a:rPr>
              <a:t>WORK</a:t>
            </a:r>
            <a:r>
              <a:rPr lang="en-CA" sz="2800" dirty="0" smtClean="0">
                <a:solidFill>
                  <a:srgbClr val="FF0000"/>
                </a:solidFill>
              </a:rPr>
              <a:t> </a:t>
            </a:r>
            <a:r>
              <a:rPr lang="en-CA" sz="2800" dirty="0" smtClean="0">
                <a:solidFill>
                  <a:schemeClr val="tx1"/>
                </a:solidFill>
              </a:rPr>
              <a:t>by man’s standards</a:t>
            </a:r>
            <a:r>
              <a:rPr lang="en-CA" sz="2800" dirty="0" smtClean="0"/>
              <a:t>) </a:t>
            </a:r>
            <a:r>
              <a:rPr lang="en-CA" sz="2800" u="sng" dirty="0" smtClean="0">
                <a:solidFill>
                  <a:schemeClr val="tx1"/>
                </a:solidFill>
              </a:rPr>
              <a:t>that it had to be</a:t>
            </a:r>
            <a:r>
              <a:rPr lang="en-CA" sz="2800" dirty="0" smtClean="0">
                <a:solidFill>
                  <a:schemeClr val="tx1"/>
                </a:solidFill>
              </a:rPr>
              <a:t> </a:t>
            </a:r>
            <a:r>
              <a:rPr lang="en-CA" sz="2800" dirty="0" smtClean="0"/>
              <a:t>a weekly cycle and that the Tequfah was on the very day it was raised.  The reasoning given is that the Tequfah shadow was used to orientate the Tabernacle accurately.</a:t>
            </a:r>
          </a:p>
          <a:p>
            <a:pPr algn="ctr"/>
            <a:r>
              <a:rPr lang="en-CA" sz="2800" b="1" dirty="0" smtClean="0">
                <a:solidFill>
                  <a:srgbClr val="002060"/>
                </a:solidFill>
              </a:rPr>
              <a:t>Most certainly the </a:t>
            </a:r>
            <a:r>
              <a:rPr lang="en-CA" sz="2800" b="1" u="sng" dirty="0" smtClean="0">
                <a:solidFill>
                  <a:srgbClr val="002060"/>
                </a:solidFill>
              </a:rPr>
              <a:t>Te</a:t>
            </a:r>
            <a:r>
              <a:rPr lang="en-CA" sz="2800" b="1" dirty="0" smtClean="0">
                <a:solidFill>
                  <a:srgbClr val="002060"/>
                </a:solidFill>
              </a:rPr>
              <a:t>q</a:t>
            </a:r>
            <a:r>
              <a:rPr lang="en-CA" sz="2800" b="1" u="sng" dirty="0" smtClean="0">
                <a:solidFill>
                  <a:srgbClr val="002060"/>
                </a:solidFill>
              </a:rPr>
              <a:t>ufah Shadow Li</a:t>
            </a:r>
            <a:r>
              <a:rPr lang="en-CA" sz="2800" b="1" dirty="0" smtClean="0">
                <a:solidFill>
                  <a:srgbClr val="002060"/>
                </a:solidFill>
              </a:rPr>
              <a:t>g</a:t>
            </a:r>
            <a:r>
              <a:rPr lang="en-CA" sz="2800" b="1" u="sng" dirty="0" smtClean="0">
                <a:solidFill>
                  <a:srgbClr val="002060"/>
                </a:solidFill>
              </a:rPr>
              <a:t>ht</a:t>
            </a:r>
            <a:r>
              <a:rPr lang="en-CA" sz="2800" b="1" dirty="0" smtClean="0">
                <a:solidFill>
                  <a:srgbClr val="002060"/>
                </a:solidFill>
              </a:rPr>
              <a:t> was used to orient the foundation of the Tabernacle.  Let’s look at it shall we?    </a:t>
            </a:r>
            <a:endParaRPr lang="en-CA" sz="2800" b="1" dirty="0">
              <a:solidFill>
                <a:srgbClr val="00206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94422" y="4914034"/>
            <a:ext cx="10256808" cy="1588730"/>
          </a:xfrm>
          <a:prstGeom prst="roundRect">
            <a:avLst/>
          </a:prstGeom>
          <a:solidFill>
            <a:srgbClr val="92D05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8080"/>
                </a:solidFill>
                <a:latin typeface="Georgia" panose="02040502050405020303" pitchFamily="18" charset="0"/>
              </a:rPr>
              <a:t>Exo 40:17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  Thus was the Tabernacle reared </a:t>
            </a:r>
            <a:r>
              <a:rPr lang="en-US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v</a:t>
            </a:r>
            <a:r>
              <a:rPr lang="en-US" sz="2800" dirty="0" err="1" smtClean="0">
                <a:solidFill>
                  <a:prstClr val="black"/>
                </a:solidFill>
                <a:latin typeface="Georgia" panose="02040502050405020303" pitchFamily="18" charset="0"/>
              </a:rPr>
              <a:t>p</a:t>
            </a:r>
            <a:r>
              <a:rPr lang="en-US" sz="2800" dirty="0" smtClean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the </a:t>
            </a:r>
            <a:r>
              <a:rPr lang="en-US" sz="2800" b="1" u="sng" dirty="0">
                <a:solidFill>
                  <a:prstClr val="black"/>
                </a:solidFill>
                <a:effectLst>
                  <a:glow rad="127000">
                    <a:srgbClr val="FFCCFF"/>
                  </a:glow>
                </a:effectLst>
                <a:latin typeface="Georgia" panose="02040502050405020303" pitchFamily="18" charset="0"/>
              </a:rPr>
              <a:t>first</a:t>
            </a:r>
            <a:r>
              <a:rPr lang="en-US" sz="2800" u="sng" dirty="0">
                <a:solidFill>
                  <a:prstClr val="black"/>
                </a:solidFill>
                <a:effectLst>
                  <a:glow rad="127000">
                    <a:srgbClr val="FFCCFF"/>
                  </a:glow>
                </a:effectLst>
                <a:latin typeface="Georgia" panose="02040502050405020303" pitchFamily="18" charset="0"/>
              </a:rPr>
              <a:t> da</a:t>
            </a:r>
            <a:r>
              <a:rPr lang="en-US" sz="2800" dirty="0">
                <a:solidFill>
                  <a:prstClr val="black"/>
                </a:solidFill>
                <a:effectLst>
                  <a:glow rad="127000">
                    <a:srgbClr val="FFCCFF"/>
                  </a:glow>
                </a:effectLst>
                <a:latin typeface="Georgia" panose="02040502050405020303" pitchFamily="18" charset="0"/>
              </a:rPr>
              <a:t>y </a:t>
            </a:r>
            <a:r>
              <a:rPr lang="en-US" sz="2800" u="sng" dirty="0">
                <a:solidFill>
                  <a:prstClr val="black"/>
                </a:solidFill>
                <a:latin typeface="Georgia" panose="02040502050405020303" pitchFamily="18" charset="0"/>
              </a:rPr>
              <a:t>of the </a:t>
            </a:r>
            <a:r>
              <a:rPr lang="en-US" sz="2800" b="1" u="sng" dirty="0">
                <a:solidFill>
                  <a:prstClr val="black"/>
                </a:solidFill>
                <a:effectLst>
                  <a:glow rad="127000">
                    <a:srgbClr val="FFCCFF"/>
                  </a:glow>
                </a:effectLst>
                <a:latin typeface="Georgia" panose="02040502050405020303" pitchFamily="18" charset="0"/>
              </a:rPr>
              <a:t>first</a:t>
            </a:r>
            <a:r>
              <a:rPr lang="en-US" sz="2800" u="sng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en-US" sz="2800" u="sng" dirty="0" err="1">
                <a:solidFill>
                  <a:prstClr val="black"/>
                </a:solidFill>
                <a:effectLst>
                  <a:glow rad="127000">
                    <a:srgbClr val="FFCCFF"/>
                  </a:glow>
                </a:effectLst>
                <a:latin typeface="Georgia" panose="02040502050405020303" pitchFamily="18" charset="0"/>
              </a:rPr>
              <a:t>moneth</a:t>
            </a:r>
            <a:r>
              <a:rPr lang="en-US" sz="2800" u="sng" dirty="0">
                <a:solidFill>
                  <a:prstClr val="black"/>
                </a:solidFill>
                <a:latin typeface="Georgia" panose="02040502050405020303" pitchFamily="18" charset="0"/>
              </a:rPr>
              <a:t> in the </a:t>
            </a:r>
            <a:r>
              <a:rPr lang="en-US" sz="2800" b="1" u="sng" dirty="0" err="1">
                <a:solidFill>
                  <a:prstClr val="black"/>
                </a:solidFill>
                <a:effectLst>
                  <a:glow rad="127000">
                    <a:srgbClr val="FFCCFF"/>
                  </a:glow>
                </a:effectLst>
                <a:latin typeface="Georgia" panose="02040502050405020303" pitchFamily="18" charset="0"/>
              </a:rPr>
              <a:t>seconde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effectLst>
                  <a:glow rad="127000">
                    <a:srgbClr val="FFCCFF"/>
                  </a:glow>
                </a:effectLst>
                <a:latin typeface="Georgia" panose="02040502050405020303" pitchFamily="18" charset="0"/>
              </a:rPr>
              <a:t>y</a:t>
            </a:r>
            <a:r>
              <a:rPr lang="en-US" sz="2800" u="sng" dirty="0" err="1">
                <a:solidFill>
                  <a:prstClr val="black"/>
                </a:solidFill>
                <a:effectLst>
                  <a:glow rad="127000">
                    <a:srgbClr val="FFCCFF"/>
                  </a:glow>
                </a:effectLst>
                <a:latin typeface="Georgia" panose="02040502050405020303" pitchFamily="18" charset="0"/>
              </a:rPr>
              <a:t>eere</a:t>
            </a:r>
            <a:r>
              <a:rPr lang="en-US" sz="2800" dirty="0">
                <a:solidFill>
                  <a:prstClr val="black"/>
                </a:solidFill>
                <a:effectLst>
                  <a:glow rad="127000">
                    <a:srgbClr val="FFCCFF"/>
                  </a:glow>
                </a:effectLst>
                <a:latin typeface="Georgia" panose="02040502050405020303" pitchFamily="18" charset="0"/>
              </a:rPr>
              <a:t>. </a:t>
            </a:r>
            <a:r>
              <a:rPr lang="en-US" sz="2800" dirty="0" smtClean="0">
                <a:solidFill>
                  <a:prstClr val="black"/>
                </a:solidFill>
                <a:latin typeface="Georgia" panose="02040502050405020303" pitchFamily="18" charset="0"/>
              </a:rPr>
              <a:t/>
            </a:r>
            <a:br>
              <a:rPr lang="en-US" sz="2800" dirty="0" smtClean="0">
                <a:solidFill>
                  <a:prstClr val="black"/>
                </a:solidFill>
                <a:latin typeface="Georgia" panose="02040502050405020303" pitchFamily="18" charset="0"/>
              </a:rPr>
            </a:br>
            <a:r>
              <a:rPr lang="en-US" sz="2800" dirty="0" smtClean="0">
                <a:solidFill>
                  <a:prstClr val="black"/>
                </a:solidFill>
                <a:latin typeface="Georgia" panose="02040502050405020303" pitchFamily="18" charset="0"/>
              </a:rPr>
              <a:t>																			</a:t>
            </a:r>
            <a:r>
              <a:rPr lang="en-US" dirty="0" smtClean="0">
                <a:solidFill>
                  <a:prstClr val="black"/>
                </a:solidFill>
                <a:latin typeface="Georgia" panose="02040502050405020303" pitchFamily="18" charset="0"/>
              </a:rPr>
              <a:t>Geneva</a:t>
            </a:r>
            <a:endParaRPr lang="en-CA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220231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0169320">
            <a:off x="-50536" y="1238589"/>
            <a:ext cx="7924799" cy="2129744"/>
          </a:xfrm>
          <a:noFill/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CA" b="1" dirty="0" smtClean="0">
                <a:solidFill>
                  <a:schemeClr val="accent3">
                    <a:lumMod val="75000"/>
                  </a:schemeClr>
                </a:solidFill>
              </a:rPr>
              <a:t>The FIRST CYCLE ,</a:t>
            </a:r>
            <a:br>
              <a:rPr lang="en-CA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CA" b="1" dirty="0" smtClean="0">
                <a:solidFill>
                  <a:schemeClr val="accent3">
                    <a:lumMod val="75000"/>
                  </a:schemeClr>
                </a:solidFill>
              </a:rPr>
              <a:t>THE FIRST MONTH </a:t>
            </a:r>
            <a:br>
              <a:rPr lang="en-CA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CA" b="1" dirty="0" smtClean="0">
                <a:solidFill>
                  <a:schemeClr val="accent3">
                    <a:lumMod val="75000"/>
                  </a:schemeClr>
                </a:solidFill>
              </a:rPr>
              <a:t>The </a:t>
            </a:r>
            <a:r>
              <a:rPr lang="en-CA" b="1" dirty="0" smtClean="0">
                <a:solidFill>
                  <a:schemeClr val="accent3">
                    <a:lumMod val="75000"/>
                  </a:schemeClr>
                </a:solidFill>
                <a:effectLst>
                  <a:glow rad="127000">
                    <a:srgbClr val="00FF00"/>
                  </a:glow>
                </a:effectLst>
              </a:rPr>
              <a:t>2</a:t>
            </a:r>
            <a:r>
              <a:rPr lang="en-CA" b="1" baseline="30000" dirty="0" smtClean="0">
                <a:solidFill>
                  <a:schemeClr val="accent3">
                    <a:lumMod val="75000"/>
                  </a:schemeClr>
                </a:solidFill>
                <a:effectLst>
                  <a:glow rad="127000">
                    <a:srgbClr val="00FF00"/>
                  </a:glow>
                </a:effectLst>
              </a:rPr>
              <a:t>nd</a:t>
            </a:r>
            <a:r>
              <a:rPr lang="en-CA" b="1" dirty="0" smtClean="0">
                <a:solidFill>
                  <a:schemeClr val="accent3">
                    <a:lumMod val="75000"/>
                  </a:schemeClr>
                </a:solidFill>
              </a:rPr>
              <a:t> year, THEY -</a:t>
            </a:r>
            <a:endParaRPr lang="en-CA" b="1" i="1" dirty="0">
              <a:ln>
                <a:solidFill>
                  <a:srgbClr val="0000FF"/>
                </a:solidFill>
              </a:ln>
              <a:solidFill>
                <a:srgbClr val="00FF00"/>
              </a:solidFill>
              <a:effectLst>
                <a:glow rad="127000">
                  <a:srgbClr val="FFCCFF"/>
                </a:glow>
              </a:effectLst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8103" y="67261"/>
            <a:ext cx="2193897" cy="2210113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 rot="20132060">
            <a:off x="1751011" y="3313708"/>
            <a:ext cx="8689976" cy="1525996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oftRound"/>
          </a:sp3d>
        </p:spPr>
        <p:txBody>
          <a:bodyPr vert="horz" lIns="91440" tIns="45720" rIns="91440" bIns="45720" rtlCol="0" anchor="b">
            <a:normAutofit fontScale="70000" lnSpcReduction="20000"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CA" sz="14700" b="1" i="1" dirty="0" smtClean="0">
                <a:ln>
                  <a:solidFill>
                    <a:srgbClr val="0000FF"/>
                  </a:solidFill>
                </a:ln>
                <a:solidFill>
                  <a:srgbClr val="00FF00"/>
                </a:solidFill>
                <a:effectLst>
                  <a:glow rad="127000">
                    <a:srgbClr val="FFCCFF"/>
                  </a:glow>
                </a:effectLst>
                <a:latin typeface="Comic Sans MS" panose="030F0702030302020204" pitchFamily="66" charset="0"/>
              </a:rPr>
              <a:t>did what?</a:t>
            </a:r>
            <a:endParaRPr lang="en-CA" sz="14700" b="1" i="1" dirty="0">
              <a:ln>
                <a:solidFill>
                  <a:srgbClr val="0000FF"/>
                </a:solidFill>
              </a:ln>
              <a:solidFill>
                <a:srgbClr val="00FF00"/>
              </a:solidFill>
              <a:effectLst>
                <a:glow rad="127000">
                  <a:srgbClr val="FFCCFF"/>
                </a:glow>
              </a:effectLst>
              <a:latin typeface="Comic Sans MS" panose="030F0702030302020204" pitchFamily="66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691442" y="1871932"/>
            <a:ext cx="1155939" cy="50033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2912853" y="2493337"/>
            <a:ext cx="1155939" cy="50033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 rot="20267733">
            <a:off x="598398" y="1982622"/>
            <a:ext cx="954605" cy="64167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CA" sz="3200" b="1" i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On</a:t>
            </a:r>
            <a:r>
              <a:rPr lang="en-CA" sz="3200" i="1" dirty="0" smtClean="0">
                <a:solidFill>
                  <a:srgbClr val="4AFCFC"/>
                </a:solidFill>
                <a:latin typeface="Comic Sans MS" panose="030F0702030302020204" pitchFamily="66" charset="0"/>
              </a:rPr>
              <a:t> </a:t>
            </a:r>
            <a:endParaRPr lang="en-CA" sz="3200" i="1" dirty="0">
              <a:solidFill>
                <a:srgbClr val="4AFCFC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353839" y="6404136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016207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348792" y="216816"/>
            <a:ext cx="11444140" cy="6447935"/>
          </a:xfrm>
          <a:prstGeom prst="cloud">
            <a:avLst/>
          </a:prstGeom>
          <a:solidFill>
            <a:schemeClr val="accent6">
              <a:lumMod val="75000"/>
            </a:schemeClr>
          </a:solidFill>
          <a:ln w="76200">
            <a:solidFill>
              <a:srgbClr val="FFFF00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44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What </a:t>
            </a:r>
            <a:r>
              <a:rPr lang="en-CA" sz="4400" b="1" dirty="0" smtClean="0">
                <a:solidFill>
                  <a:schemeClr val="tx1"/>
                </a:solidFill>
                <a:effectLst>
                  <a:glow rad="355600">
                    <a:srgbClr val="FF9900"/>
                  </a:glow>
                </a:effectLst>
                <a:latin typeface="Arial Black" panose="020B0A04020102020204" pitchFamily="34" charset="0"/>
              </a:rPr>
              <a:t>physical reason</a:t>
            </a:r>
            <a:r>
              <a:rPr lang="en-CA" sz="44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caused Yahuah to command the </a:t>
            </a:r>
            <a:r>
              <a:rPr lang="en-CA" sz="4400" b="1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Tent of Meeting </a:t>
            </a:r>
            <a:r>
              <a:rPr lang="en-CA" sz="44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to be raised on the </a:t>
            </a:r>
            <a:r>
              <a:rPr lang="en-CA" sz="4400" b="1" dirty="0" smtClean="0">
                <a:solidFill>
                  <a:schemeClr val="tx1"/>
                </a:solidFill>
                <a:effectLst>
                  <a:glow rad="127000">
                    <a:srgbClr val="FFCCFF"/>
                  </a:glow>
                </a:effectLst>
                <a:latin typeface="Arial Black" panose="020B0A04020102020204" pitchFamily="34" charset="0"/>
              </a:rPr>
              <a:t>1</a:t>
            </a:r>
            <a:r>
              <a:rPr lang="en-CA" sz="4400" b="1" baseline="30000" dirty="0" smtClean="0">
                <a:solidFill>
                  <a:schemeClr val="tx1"/>
                </a:solidFill>
                <a:effectLst>
                  <a:glow rad="127000">
                    <a:srgbClr val="FFCCFF"/>
                  </a:glow>
                </a:effectLst>
                <a:latin typeface="Arial Black" panose="020B0A04020102020204" pitchFamily="34" charset="0"/>
              </a:rPr>
              <a:t>st</a:t>
            </a:r>
            <a:r>
              <a:rPr lang="en-CA" sz="44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cycle of the </a:t>
            </a:r>
            <a:br>
              <a:rPr lang="en-CA" sz="44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en-CA" sz="4400" b="1" dirty="0" smtClean="0">
                <a:solidFill>
                  <a:schemeClr val="tx1"/>
                </a:solidFill>
                <a:effectLst>
                  <a:glow rad="127000">
                    <a:srgbClr val="00FF00"/>
                  </a:glow>
                </a:effectLst>
                <a:latin typeface="Arial Black" panose="020B0A04020102020204" pitchFamily="34" charset="0"/>
              </a:rPr>
              <a:t>2</a:t>
            </a:r>
            <a:r>
              <a:rPr lang="en-CA" sz="4400" b="1" baseline="30000" dirty="0" smtClean="0">
                <a:solidFill>
                  <a:schemeClr val="tx1"/>
                </a:solidFill>
                <a:effectLst>
                  <a:glow rad="127000">
                    <a:srgbClr val="00FF00"/>
                  </a:glow>
                </a:effectLst>
                <a:latin typeface="Arial Black" panose="020B0A04020102020204" pitchFamily="34" charset="0"/>
              </a:rPr>
              <a:t>nd</a:t>
            </a:r>
            <a:r>
              <a:rPr lang="en-CA" sz="44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year?</a:t>
            </a:r>
            <a:endParaRPr lang="en-CA" sz="44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353839" y="6404136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40</a:t>
            </a:fld>
            <a:endParaRPr lang="en-US" dirty="0"/>
          </a:p>
        </p:txBody>
      </p:sp>
      <p:pic>
        <p:nvPicPr>
          <p:cNvPr id="9218" name="Picture 2" descr="C:\Users\Rae\Desktop\3.21 CC 26-33 AD\calendar antiq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6491" y="4457600"/>
            <a:ext cx="4263566" cy="2207151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778253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348792" y="216816"/>
            <a:ext cx="11444140" cy="6447935"/>
          </a:xfrm>
          <a:prstGeom prst="cloud">
            <a:avLst/>
          </a:prstGeom>
          <a:solidFill>
            <a:schemeClr val="accent6">
              <a:lumMod val="75000"/>
            </a:schemeClr>
          </a:solidFill>
          <a:ln w="76200">
            <a:solidFill>
              <a:srgbClr val="FFFF00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44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Why did Yahuah wait until the </a:t>
            </a:r>
            <a:r>
              <a:rPr lang="en-CA" sz="4400" b="1" dirty="0" smtClean="0">
                <a:solidFill>
                  <a:schemeClr val="tx1"/>
                </a:solidFill>
                <a:effectLst>
                  <a:glow rad="127000">
                    <a:srgbClr val="FF9900"/>
                  </a:glow>
                </a:effectLst>
                <a:latin typeface="Arial Black" panose="020B0A04020102020204" pitchFamily="34" charset="0"/>
              </a:rPr>
              <a:t>y</a:t>
            </a:r>
            <a:r>
              <a:rPr lang="en-CA" sz="4400" b="1" u="sng" dirty="0" smtClean="0">
                <a:solidFill>
                  <a:schemeClr val="tx1"/>
                </a:solidFill>
                <a:effectLst>
                  <a:glow rad="127000">
                    <a:srgbClr val="FF9900"/>
                  </a:glow>
                </a:effectLst>
                <a:latin typeface="Arial Black" panose="020B0A04020102020204" pitchFamily="34" charset="0"/>
              </a:rPr>
              <a:t>ear end</a:t>
            </a:r>
            <a:r>
              <a:rPr lang="en-CA" sz="4400" b="1" dirty="0" smtClean="0">
                <a:solidFill>
                  <a:schemeClr val="tx1"/>
                </a:solidFill>
                <a:effectLst>
                  <a:glow rad="127000">
                    <a:srgbClr val="FF9900"/>
                  </a:glow>
                </a:effectLst>
                <a:latin typeface="Arial Black" panose="020B0A04020102020204" pitchFamily="34" charset="0"/>
              </a:rPr>
              <a:t> </a:t>
            </a:r>
            <a:r>
              <a:rPr lang="en-CA" sz="44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to </a:t>
            </a:r>
            <a:r>
              <a:rPr lang="en-CA" sz="4400" b="1" i="1" dirty="0" smtClean="0">
                <a:ln>
                  <a:solidFill>
                    <a:srgbClr val="0000FF"/>
                  </a:solidFill>
                </a:ln>
                <a:solidFill>
                  <a:srgbClr val="00B050"/>
                </a:solidFill>
                <a:latin typeface="Arial Black" panose="020B0A04020102020204" pitchFamily="34" charset="0"/>
              </a:rPr>
              <a:t>PREPARE</a:t>
            </a:r>
            <a:r>
              <a:rPr lang="en-CA" sz="44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– {</a:t>
            </a:r>
            <a:r>
              <a:rPr lang="en-CA" sz="4400" b="1" u="sng" dirty="0" smtClean="0">
                <a:ln>
                  <a:solidFill>
                    <a:srgbClr val="0000FF"/>
                  </a:solidFill>
                </a:ln>
                <a:solidFill>
                  <a:srgbClr val="FFCCFF"/>
                </a:solidFill>
                <a:latin typeface="Arial Black" panose="020B0A04020102020204" pitchFamily="34" charset="0"/>
              </a:rPr>
              <a:t>stake out the foundation</a:t>
            </a:r>
            <a:r>
              <a:rPr lang="en-CA" sz="44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}</a:t>
            </a:r>
            <a:r>
              <a:rPr lang="en-CA" sz="4400" b="1" dirty="0" smtClean="0">
                <a:ln>
                  <a:solidFill>
                    <a:srgbClr val="0000FF"/>
                  </a:solidFill>
                </a:ln>
                <a:solidFill>
                  <a:srgbClr val="FFCCFF"/>
                </a:solidFill>
                <a:latin typeface="Arial Black" panose="020B0A04020102020204" pitchFamily="34" charset="0"/>
              </a:rPr>
              <a:t> </a:t>
            </a:r>
            <a:r>
              <a:rPr lang="en-CA" sz="44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- for the </a:t>
            </a:r>
            <a:br>
              <a:rPr lang="en-CA" sz="44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en-CA" sz="4400" b="1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Tent of Meeting?</a:t>
            </a:r>
            <a:endParaRPr lang="en-CA" sz="4400" b="1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488" y="2552997"/>
            <a:ext cx="1905000" cy="107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H="1" flipV="1">
            <a:off x="744718" y="3535052"/>
            <a:ext cx="4524867" cy="28281"/>
          </a:xfrm>
          <a:prstGeom prst="line">
            <a:avLst/>
          </a:prstGeom>
          <a:ln w="76200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1"/>
          <p:cNvSpPr txBox="1">
            <a:spLocks/>
          </p:cNvSpPr>
          <p:nvPr/>
        </p:nvSpPr>
        <p:spPr>
          <a:xfrm>
            <a:off x="11353839" y="6404136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841869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348792" y="216816"/>
            <a:ext cx="11444140" cy="6447935"/>
          </a:xfrm>
          <a:prstGeom prst="cloud">
            <a:avLst/>
          </a:prstGeom>
          <a:solidFill>
            <a:schemeClr val="accent6">
              <a:lumMod val="75000"/>
            </a:schemeClr>
          </a:solidFill>
          <a:ln w="76200"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en-CA" sz="4400" b="1" dirty="0" smtClean="0">
                <a:solidFill>
                  <a:schemeClr val="tx1"/>
                </a:solidFill>
              </a:rPr>
              <a:t>Why was there only </a:t>
            </a:r>
            <a:r>
              <a:rPr lang="en-CA" sz="4400" b="1" u="sng" dirty="0" smtClean="0">
                <a:solidFill>
                  <a:srgbClr val="4AFCFC"/>
                </a:solidFill>
              </a:rPr>
              <a:t>one</a:t>
            </a:r>
            <a:r>
              <a:rPr lang="en-CA" sz="4400" b="1" dirty="0" smtClean="0">
                <a:solidFill>
                  <a:schemeClr val="tx1"/>
                </a:solidFill>
              </a:rPr>
              <a:t> highly specific cycle of the </a:t>
            </a:r>
            <a:r>
              <a:rPr lang="en-CA" sz="4400" b="1" dirty="0" smtClean="0">
                <a:ln>
                  <a:solidFill>
                    <a:srgbClr val="FF9900"/>
                  </a:solidFill>
                </a:ln>
                <a:solidFill>
                  <a:srgbClr val="FF9900"/>
                </a:solidFill>
                <a:effectLst>
                  <a:glow rad="88900">
                    <a:srgbClr val="4AFCFC"/>
                  </a:glow>
                </a:effectLst>
              </a:rPr>
              <a:t>Shaneh</a:t>
            </a:r>
            <a:r>
              <a:rPr lang="en-CA" sz="4400" b="1" dirty="0" smtClean="0">
                <a:solidFill>
                  <a:schemeClr val="tx1"/>
                </a:solidFill>
              </a:rPr>
              <a:t> </a:t>
            </a:r>
            <a:r>
              <a:rPr lang="en-CA" b="1" dirty="0" smtClean="0">
                <a:solidFill>
                  <a:schemeClr val="tx1"/>
                </a:solidFill>
              </a:rPr>
              <a:t>(year) </a:t>
            </a:r>
            <a:r>
              <a:rPr lang="en-CA" sz="4400" b="1" dirty="0" smtClean="0">
                <a:solidFill>
                  <a:schemeClr val="tx1"/>
                </a:solidFill>
              </a:rPr>
              <a:t>upon which the foundation for the </a:t>
            </a:r>
            <a:r>
              <a:rPr lang="en-CA" sz="4400" b="1" i="1" dirty="0" smtClean="0">
                <a:ln>
                  <a:solidFill>
                    <a:srgbClr val="4AFCFC"/>
                  </a:solidFill>
                </a:ln>
                <a:solidFill>
                  <a:srgbClr val="FFCCFF"/>
                </a:solidFill>
                <a:latin typeface="Comic Sans MS" panose="030F0702030302020204" pitchFamily="66" charset="0"/>
              </a:rPr>
              <a:t>Dwelling Place </a:t>
            </a:r>
            <a:r>
              <a:rPr lang="en-CA" sz="4400" b="1" dirty="0" smtClean="0">
                <a:solidFill>
                  <a:schemeClr val="tx1"/>
                </a:solidFill>
              </a:rPr>
              <a:t>could be </a:t>
            </a:r>
            <a:r>
              <a:rPr lang="en-CA" sz="4400" b="1" u="sng" dirty="0" smtClean="0">
                <a:solidFill>
                  <a:srgbClr val="4AFCFC"/>
                </a:solidFill>
              </a:rPr>
              <a:t>accuratel</a:t>
            </a:r>
            <a:r>
              <a:rPr lang="en-CA" sz="4400" b="1" dirty="0" smtClean="0">
                <a:solidFill>
                  <a:srgbClr val="4AFCFC"/>
                </a:solidFill>
              </a:rPr>
              <a:t>y </a:t>
            </a:r>
            <a:r>
              <a:rPr lang="en-CA" sz="4400" b="1" u="sng" dirty="0" smtClean="0">
                <a:solidFill>
                  <a:srgbClr val="4AFCFC"/>
                </a:solidFill>
              </a:rPr>
              <a:t>oriented</a:t>
            </a:r>
            <a:r>
              <a:rPr lang="en-CA" sz="4400" b="1" dirty="0" smtClean="0">
                <a:solidFill>
                  <a:srgbClr val="4AFCFC"/>
                </a:solidFill>
              </a:rPr>
              <a:t>?</a:t>
            </a:r>
            <a:endParaRPr lang="en-CA" sz="4400" b="1" dirty="0">
              <a:solidFill>
                <a:srgbClr val="4AFCFC"/>
              </a:solidFill>
            </a:endParaRPr>
          </a:p>
        </p:txBody>
      </p:sp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73226" y="1893543"/>
            <a:ext cx="1905000" cy="107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H="1">
            <a:off x="2111478" y="2960476"/>
            <a:ext cx="2941289" cy="6204"/>
          </a:xfrm>
          <a:prstGeom prst="line">
            <a:avLst/>
          </a:prstGeom>
          <a:ln w="76200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7841585" y="2290713"/>
            <a:ext cx="1377829" cy="8235"/>
          </a:xfrm>
          <a:prstGeom prst="line">
            <a:avLst/>
          </a:prstGeom>
          <a:ln w="76200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6798170" y="2913375"/>
            <a:ext cx="4268897" cy="6205"/>
          </a:xfrm>
          <a:prstGeom prst="line">
            <a:avLst/>
          </a:prstGeom>
          <a:ln w="76200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10325726" y="2960476"/>
            <a:ext cx="1259817" cy="395466"/>
          </a:xfrm>
          <a:prstGeom prst="roundRect">
            <a:avLst>
              <a:gd name="adj" fmla="val 50000"/>
            </a:avLst>
          </a:prstGeom>
          <a:ln>
            <a:solidFill>
              <a:srgbClr val="FFCCFF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rgbClr val="4AFCFC"/>
                </a:solidFill>
              </a:rPr>
              <a:t>Gen 1:14</a:t>
            </a:r>
            <a:endParaRPr lang="en-CA" b="1" dirty="0">
              <a:solidFill>
                <a:srgbClr val="4AFCFC"/>
              </a:solidFill>
            </a:endParaRPr>
          </a:p>
        </p:txBody>
      </p:sp>
      <p:sp>
        <p:nvSpPr>
          <p:cNvPr id="11" name="Slide Number Placeholder 1"/>
          <p:cNvSpPr txBox="1">
            <a:spLocks/>
          </p:cNvSpPr>
          <p:nvPr/>
        </p:nvSpPr>
        <p:spPr>
          <a:xfrm>
            <a:off x="11353839" y="6404136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6798170" y="1107896"/>
            <a:ext cx="9144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0" dirty="0" smtClean="0">
                <a:ln>
                  <a:solidFill>
                    <a:srgbClr val="0000FF"/>
                  </a:solidFill>
                </a:ln>
                <a:solidFill>
                  <a:srgbClr val="00FF00"/>
                </a:solidFill>
                <a:effectLst>
                  <a:glow rad="127000">
                    <a:srgbClr val="FFCCFF"/>
                  </a:glow>
                  <a:innerShdw blurRad="114300">
                    <a:prstClr val="black"/>
                  </a:innerShdw>
                </a:effectLst>
              </a:rPr>
              <a:t>*</a:t>
            </a:r>
            <a:endParaRPr lang="en-CA" sz="12000" dirty="0">
              <a:ln>
                <a:solidFill>
                  <a:srgbClr val="0000FF"/>
                </a:solidFill>
              </a:ln>
              <a:solidFill>
                <a:srgbClr val="00FF00"/>
              </a:solidFill>
              <a:effectLst>
                <a:glow rad="127000">
                  <a:srgbClr val="FFCCFF"/>
                </a:glow>
                <a:innerShdw blurRad="114300">
                  <a:prstClr val="black"/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3536034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50"/>
                            </p:stCondLst>
                            <p:childTnLst>
                              <p:par>
                                <p:cTn id="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0" y="0"/>
            <a:ext cx="12191999" cy="6724405"/>
          </a:xfrm>
          <a:prstGeom prst="cloud">
            <a:avLst/>
          </a:prstGeom>
          <a:solidFill>
            <a:schemeClr val="accent6">
              <a:lumMod val="75000"/>
            </a:schemeClr>
          </a:solidFill>
          <a:ln w="76200">
            <a:solidFill>
              <a:srgbClr val="FFFF00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3200" dirty="0">
                <a:solidFill>
                  <a:schemeClr val="tx1"/>
                </a:solidFill>
              </a:rPr>
              <a:t>C</a:t>
            </a:r>
            <a:r>
              <a:rPr lang="en-CA" sz="3200" dirty="0" smtClean="0">
                <a:solidFill>
                  <a:schemeClr val="tx1"/>
                </a:solidFill>
              </a:rPr>
              <a:t>ould this factor tie in with the </a:t>
            </a:r>
            <a:br>
              <a:rPr lang="en-CA" sz="3200" dirty="0" smtClean="0">
                <a:solidFill>
                  <a:schemeClr val="tx1"/>
                </a:solidFill>
              </a:rPr>
            </a:br>
            <a:r>
              <a:rPr lang="en-CA" sz="3200" b="1" i="1" dirty="0" smtClean="0">
                <a:solidFill>
                  <a:srgbClr val="0000FF"/>
                </a:solidFill>
                <a:effectLst>
                  <a:glow rad="127000">
                    <a:srgbClr val="FFCCFF"/>
                  </a:glow>
                </a:effectLst>
                <a:latin typeface="Comic Sans MS" panose="030F0702030302020204" pitchFamily="66" charset="0"/>
              </a:rPr>
              <a:t>TEQUFAH SHADOW LIGHT?</a:t>
            </a:r>
            <a:r>
              <a:rPr lang="en-CA" sz="3200" b="1" i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n-CA" sz="3200" dirty="0" smtClean="0">
                <a:solidFill>
                  <a:schemeClr val="tx1"/>
                </a:solidFill>
              </a:rPr>
              <a:t/>
            </a:r>
            <a:br>
              <a:rPr lang="en-CA" sz="3200" dirty="0" smtClean="0">
                <a:solidFill>
                  <a:schemeClr val="tx1"/>
                </a:solidFill>
              </a:rPr>
            </a:br>
            <a:r>
              <a:rPr lang="en-CA" sz="3200" dirty="0" smtClean="0">
                <a:solidFill>
                  <a:schemeClr val="tx1"/>
                </a:solidFill>
              </a:rPr>
              <a:t>Would the Tequfah render </a:t>
            </a:r>
            <a:r>
              <a:rPr lang="en-CA" sz="3200" b="1" i="1" dirty="0" smtClean="0">
                <a:solidFill>
                  <a:schemeClr val="tx1"/>
                </a:solidFill>
              </a:rPr>
              <a:t>p</a:t>
            </a:r>
            <a:r>
              <a:rPr lang="en-CA" sz="3200" b="1" i="1" u="sng" dirty="0" smtClean="0">
                <a:solidFill>
                  <a:schemeClr val="tx1"/>
                </a:solidFill>
              </a:rPr>
              <a:t>ertinent information </a:t>
            </a:r>
            <a:r>
              <a:rPr lang="en-CA" sz="3200" dirty="0" smtClean="0">
                <a:solidFill>
                  <a:schemeClr val="tx1"/>
                </a:solidFill>
              </a:rPr>
              <a:t>for laying the Wilderness Tabernacle </a:t>
            </a:r>
            <a:r>
              <a:rPr lang="en-CA" sz="3200" b="1" i="1" u="sn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FOUNDATION</a:t>
            </a:r>
            <a:r>
              <a:rPr lang="en-CA" sz="3200" dirty="0" smtClean="0">
                <a:solidFill>
                  <a:schemeClr val="tx1"/>
                </a:solidFill>
              </a:rPr>
              <a:t> on the </a:t>
            </a:r>
            <a:r>
              <a:rPr lang="en-CA" sz="3200" b="1" u="sng" dirty="0" smtClean="0">
                <a:solidFill>
                  <a:schemeClr val="tx1"/>
                </a:solidFill>
                <a:effectLst>
                  <a:glow rad="88900">
                    <a:srgbClr val="FFCC00"/>
                  </a:glow>
                </a:effectLst>
              </a:rPr>
              <a:t>last</a:t>
            </a:r>
            <a:r>
              <a:rPr lang="en-CA" sz="3200" dirty="0" smtClean="0">
                <a:solidFill>
                  <a:schemeClr val="tx1"/>
                </a:solidFill>
                <a:effectLst>
                  <a:glow rad="88900">
                    <a:srgbClr val="FFCC00"/>
                  </a:glow>
                </a:effectLst>
              </a:rPr>
              <a:t> cycle of the year? </a:t>
            </a:r>
          </a:p>
          <a:p>
            <a:pPr algn="ctr"/>
            <a:endParaRPr lang="en-CA" sz="3200" b="1" i="1" dirty="0">
              <a:ln>
                <a:solidFill>
                  <a:srgbClr val="0000FF"/>
                </a:solidFill>
              </a:ln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CA" sz="3200" b="1" i="1" dirty="0" smtClean="0">
              <a:ln>
                <a:solidFill>
                  <a:srgbClr val="0000FF"/>
                </a:solidFill>
              </a:ln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CA" sz="3200" b="1" i="1" dirty="0">
              <a:ln>
                <a:solidFill>
                  <a:srgbClr val="0000FF"/>
                </a:solidFill>
              </a:ln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CA" sz="4000" b="1" i="1" dirty="0">
              <a:ln>
                <a:solidFill>
                  <a:srgbClr val="0000FF"/>
                </a:solidFill>
              </a:ln>
              <a:solidFill>
                <a:srgbClr val="4AFCFC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5496" y="3858462"/>
            <a:ext cx="10876737" cy="2668736"/>
          </a:xfrm>
          <a:prstGeom prst="rect">
            <a:avLst/>
          </a:prstGeom>
          <a:ln w="76200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3600" b="1" dirty="0" smtClean="0">
                <a:solidFill>
                  <a:schemeClr val="tx1"/>
                </a:solidFill>
              </a:rPr>
              <a:t>Might the </a:t>
            </a:r>
            <a:r>
              <a:rPr lang="en-CA" sz="3600" b="1" i="1" dirty="0" smtClean="0">
                <a:solidFill>
                  <a:srgbClr val="0000FF"/>
                </a:solidFill>
                <a:effectLst>
                  <a:glow rad="127000">
                    <a:srgbClr val="FFCCFF"/>
                  </a:glow>
                </a:effectLst>
                <a:latin typeface="Comic Sans MS" panose="030F0702030302020204" pitchFamily="66" charset="0"/>
              </a:rPr>
              <a:t>TEQUFAH shadow have </a:t>
            </a:r>
            <a:r>
              <a:rPr lang="en-CA" sz="4000" b="1" i="1" dirty="0" smtClean="0">
                <a:ln>
                  <a:solidFill>
                    <a:srgbClr val="0000FF"/>
                  </a:solidFill>
                </a:ln>
                <a:solidFill>
                  <a:srgbClr val="4AFCFC"/>
                </a:solidFill>
                <a:latin typeface="Comic Sans MS" panose="030F0702030302020204" pitchFamily="66" charset="0"/>
              </a:rPr>
              <a:t>corresponded appropriately </a:t>
            </a:r>
            <a:r>
              <a:rPr lang="en-CA" sz="3600" b="1" i="1" dirty="0" smtClean="0">
                <a:solidFill>
                  <a:srgbClr val="0000FF"/>
                </a:solidFill>
                <a:effectLst>
                  <a:glow rad="127000">
                    <a:srgbClr val="FFCCFF"/>
                  </a:glow>
                </a:effectLst>
                <a:latin typeface="Comic Sans MS" panose="030F0702030302020204" pitchFamily="66" charset="0"/>
              </a:rPr>
              <a:t>on a </a:t>
            </a:r>
            <a:r>
              <a:rPr lang="en-CA" sz="3600" b="1" i="1" u="sng" dirty="0" smtClean="0">
                <a:solidFill>
                  <a:srgbClr val="0000FF"/>
                </a:solidFill>
                <a:effectLst>
                  <a:glow rad="127000">
                    <a:srgbClr val="00FF00"/>
                  </a:glow>
                </a:effectLst>
                <a:latin typeface="Comic Sans MS" panose="030F0702030302020204" pitchFamily="66" charset="0"/>
              </a:rPr>
              <a:t>PREPARATION</a:t>
            </a:r>
            <a:r>
              <a:rPr lang="en-CA" sz="3600" b="1" i="1" dirty="0" smtClean="0">
                <a:solidFill>
                  <a:srgbClr val="0000FF"/>
                </a:solidFill>
                <a:effectLst>
                  <a:glow rad="127000">
                    <a:srgbClr val="FFCCFF"/>
                  </a:glow>
                </a:effectLst>
                <a:latin typeface="Comic Sans MS" panose="030F0702030302020204" pitchFamily="66" charset="0"/>
              </a:rPr>
              <a:t> </a:t>
            </a:r>
            <a:br>
              <a:rPr lang="en-CA" sz="3600" b="1" i="1" dirty="0" smtClean="0">
                <a:solidFill>
                  <a:srgbClr val="0000FF"/>
                </a:solidFill>
                <a:effectLst>
                  <a:glow rad="127000">
                    <a:srgbClr val="FFCCFF"/>
                  </a:glow>
                </a:effectLst>
                <a:latin typeface="Comic Sans MS" panose="030F0702030302020204" pitchFamily="66" charset="0"/>
              </a:rPr>
            </a:br>
            <a:r>
              <a:rPr lang="en-CA" sz="4000" u="sng" dirty="0" smtClean="0">
                <a:solidFill>
                  <a:srgbClr val="00FF00"/>
                </a:solidFill>
              </a:rPr>
              <a:t>c</a:t>
            </a:r>
            <a:r>
              <a:rPr lang="en-CA" sz="4000" dirty="0" smtClean="0">
                <a:solidFill>
                  <a:srgbClr val="00FF00"/>
                </a:solidFill>
              </a:rPr>
              <a:t>y</a:t>
            </a:r>
            <a:r>
              <a:rPr lang="en-CA" sz="4000" u="sng" dirty="0" smtClean="0">
                <a:solidFill>
                  <a:srgbClr val="00FF00"/>
                </a:solidFill>
              </a:rPr>
              <a:t>cle</a:t>
            </a:r>
            <a:r>
              <a:rPr lang="en-CA" sz="4000" dirty="0" smtClean="0">
                <a:solidFill>
                  <a:srgbClr val="00FF00"/>
                </a:solidFill>
              </a:rPr>
              <a:t> - </a:t>
            </a:r>
            <a:r>
              <a:rPr lang="en-CA" sz="4000" b="1" i="1" u="sng" dirty="0" smtClean="0">
                <a:ln>
                  <a:solidFill>
                    <a:srgbClr val="0000FF"/>
                  </a:solidFill>
                </a:ln>
                <a:solidFill>
                  <a:srgbClr val="00FF00"/>
                </a:solidFill>
              </a:rPr>
              <a:t>IMMEDIATELY BEFORE</a:t>
            </a:r>
            <a:r>
              <a:rPr lang="en-CA" sz="4000" dirty="0" smtClean="0">
                <a:ln>
                  <a:solidFill>
                    <a:srgbClr val="0000FF"/>
                  </a:solidFill>
                </a:ln>
                <a:solidFill>
                  <a:srgbClr val="00FF00"/>
                </a:solidFill>
              </a:rPr>
              <a:t> </a:t>
            </a:r>
            <a:r>
              <a:rPr lang="en-CA" sz="4000" u="sng" dirty="0">
                <a:solidFill>
                  <a:srgbClr val="00FF00"/>
                </a:solidFill>
              </a:rPr>
              <a:t>raisin</a:t>
            </a:r>
            <a:r>
              <a:rPr lang="en-CA" sz="4000" dirty="0">
                <a:solidFill>
                  <a:srgbClr val="00FF00"/>
                </a:solidFill>
              </a:rPr>
              <a:t>g </a:t>
            </a:r>
            <a:r>
              <a:rPr lang="en-CA" sz="4000" dirty="0" smtClean="0">
                <a:solidFill>
                  <a:srgbClr val="00FF00"/>
                </a:solidFill>
              </a:rPr>
              <a:t/>
            </a:r>
            <a:br>
              <a:rPr lang="en-CA" sz="4000" dirty="0" smtClean="0">
                <a:solidFill>
                  <a:srgbClr val="00FF00"/>
                </a:solidFill>
              </a:rPr>
            </a:br>
            <a:r>
              <a:rPr lang="en-CA" sz="4000" b="1" i="1" dirty="0" smtClean="0">
                <a:ln>
                  <a:solidFill>
                    <a:srgbClr val="0000FF"/>
                  </a:solidFill>
                </a:ln>
                <a:solidFill>
                  <a:srgbClr val="4AFCFC"/>
                </a:solidFill>
                <a:latin typeface="Comic Sans MS" panose="030F0702030302020204" pitchFamily="66" charset="0"/>
              </a:rPr>
              <a:t>the</a:t>
            </a:r>
            <a:r>
              <a:rPr lang="en-CA" sz="4000" b="1" dirty="0" smtClean="0">
                <a:ln>
                  <a:solidFill>
                    <a:srgbClr val="0000FF"/>
                  </a:solidFill>
                </a:ln>
                <a:solidFill>
                  <a:srgbClr val="4AFCFC"/>
                </a:solidFill>
              </a:rPr>
              <a:t> </a:t>
            </a:r>
            <a:r>
              <a:rPr lang="en-CA" sz="4000" b="1" i="1" dirty="0" smtClean="0">
                <a:ln>
                  <a:solidFill>
                    <a:srgbClr val="0000FF"/>
                  </a:solidFill>
                </a:ln>
                <a:solidFill>
                  <a:srgbClr val="4AFCFC"/>
                </a:solidFill>
                <a:latin typeface="Comic Sans MS" panose="030F0702030302020204" pitchFamily="66" charset="0"/>
              </a:rPr>
              <a:t>Tent </a:t>
            </a:r>
            <a:r>
              <a:rPr lang="en-CA" sz="4000" b="1" i="1" dirty="0">
                <a:ln>
                  <a:solidFill>
                    <a:srgbClr val="0000FF"/>
                  </a:solidFill>
                </a:ln>
                <a:solidFill>
                  <a:srgbClr val="4AFCFC"/>
                </a:solidFill>
                <a:latin typeface="Comic Sans MS" panose="030F0702030302020204" pitchFamily="66" charset="0"/>
              </a:rPr>
              <a:t>of </a:t>
            </a:r>
            <a:r>
              <a:rPr lang="en-CA" sz="4000" b="1" i="1" dirty="0" smtClean="0">
                <a:ln>
                  <a:solidFill>
                    <a:srgbClr val="0000FF"/>
                  </a:solidFill>
                </a:ln>
                <a:solidFill>
                  <a:srgbClr val="4AFCFC"/>
                </a:solidFill>
                <a:latin typeface="Comic Sans MS" panose="030F0702030302020204" pitchFamily="66" charset="0"/>
              </a:rPr>
              <a:t>Meeting ?</a:t>
            </a:r>
            <a:endParaRPr lang="en-CA" dirty="0"/>
          </a:p>
        </p:txBody>
      </p:sp>
      <p:pic>
        <p:nvPicPr>
          <p:cNvPr id="5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89676" y="2592370"/>
            <a:ext cx="2662583" cy="1504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1"/>
          <p:cNvSpPr txBox="1">
            <a:spLocks/>
          </p:cNvSpPr>
          <p:nvPr/>
        </p:nvSpPr>
        <p:spPr>
          <a:xfrm>
            <a:off x="11353839" y="6404136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913244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75517" y="449313"/>
            <a:ext cx="11990792" cy="5959374"/>
          </a:xfrm>
          <a:prstGeom prst="cloud">
            <a:avLst/>
          </a:prstGeom>
          <a:solidFill>
            <a:schemeClr val="tx2">
              <a:lumMod val="60000"/>
              <a:lumOff val="40000"/>
            </a:schemeClr>
          </a:solidFill>
          <a:ln w="76200">
            <a:solidFill>
              <a:srgbClr val="FFFF00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2800" dirty="0" smtClean="0">
                <a:solidFill>
                  <a:schemeClr val="tx1"/>
                </a:solidFill>
              </a:rPr>
              <a:t>Have we been noticing that </a:t>
            </a:r>
            <a:r>
              <a:rPr lang="en-CA" sz="2800" dirty="0" smtClean="0">
                <a:solidFill>
                  <a:srgbClr val="0000FF"/>
                </a:solidFill>
              </a:rPr>
              <a:t>Yahuah</a:t>
            </a:r>
            <a:r>
              <a:rPr lang="en-CA" sz="2800" dirty="0" smtClean="0">
                <a:solidFill>
                  <a:schemeClr val="tx1"/>
                </a:solidFill>
              </a:rPr>
              <a:t> purposely organizes the </a:t>
            </a:r>
            <a:r>
              <a:rPr lang="en-CA" sz="2800" b="1" i="1" u="sng" dirty="0" smtClean="0">
                <a:solidFill>
                  <a:schemeClr val="tx1"/>
                </a:solidFill>
              </a:rPr>
              <a:t>Pre</a:t>
            </a:r>
            <a:r>
              <a:rPr lang="en-CA" sz="2800" b="1" i="1" dirty="0" smtClean="0">
                <a:solidFill>
                  <a:schemeClr val="tx1"/>
                </a:solidFill>
              </a:rPr>
              <a:t>p</a:t>
            </a:r>
            <a:r>
              <a:rPr lang="en-CA" sz="2800" b="1" i="1" u="sng" dirty="0" smtClean="0">
                <a:solidFill>
                  <a:schemeClr val="tx1"/>
                </a:solidFill>
              </a:rPr>
              <a:t>aration</a:t>
            </a:r>
            <a:r>
              <a:rPr lang="en-CA" sz="2800" dirty="0" smtClean="0">
                <a:solidFill>
                  <a:schemeClr val="tx1"/>
                </a:solidFill>
              </a:rPr>
              <a:t> days perfectly – </a:t>
            </a:r>
            <a:br>
              <a:rPr lang="en-CA" sz="2800" dirty="0" smtClean="0">
                <a:solidFill>
                  <a:schemeClr val="tx1"/>
                </a:solidFill>
              </a:rPr>
            </a:br>
            <a:r>
              <a:rPr lang="en-CA" sz="2800" dirty="0" smtClean="0">
                <a:solidFill>
                  <a:schemeClr val="tx1"/>
                </a:solidFill>
              </a:rPr>
              <a:t>being </a:t>
            </a:r>
            <a:r>
              <a:rPr lang="en-CA" sz="2800" u="sng" dirty="0" smtClean="0">
                <a:solidFill>
                  <a:schemeClr val="tx1"/>
                </a:solidFill>
              </a:rPr>
              <a:t>immediatel</a:t>
            </a:r>
            <a:r>
              <a:rPr lang="en-CA" sz="2800" dirty="0" smtClean="0">
                <a:solidFill>
                  <a:schemeClr val="tx1"/>
                </a:solidFill>
              </a:rPr>
              <a:t>y </a:t>
            </a:r>
            <a:r>
              <a:rPr lang="en-CA" sz="2800" u="sng" dirty="0" smtClean="0">
                <a:solidFill>
                  <a:schemeClr val="tx1"/>
                </a:solidFill>
              </a:rPr>
              <a:t>before</a:t>
            </a:r>
            <a:r>
              <a:rPr lang="en-CA" sz="2800" dirty="0" smtClean="0">
                <a:solidFill>
                  <a:schemeClr val="tx1"/>
                </a:solidFill>
              </a:rPr>
              <a:t> </a:t>
            </a:r>
            <a:br>
              <a:rPr lang="en-CA" sz="2800" dirty="0" smtClean="0">
                <a:solidFill>
                  <a:schemeClr val="tx1"/>
                </a:solidFill>
              </a:rPr>
            </a:br>
            <a:r>
              <a:rPr lang="en-CA" sz="2800" b="1" u="sng" dirty="0" smtClean="0">
                <a:solidFill>
                  <a:srgbClr val="0000FF"/>
                </a:solidFill>
              </a:rPr>
              <a:t>VERY IMPORTANT EVENTS</a:t>
            </a:r>
            <a:r>
              <a:rPr lang="en-CA" sz="2800" dirty="0" smtClean="0">
                <a:solidFill>
                  <a:srgbClr val="0000FF"/>
                </a:solidFill>
              </a:rPr>
              <a:t>?</a:t>
            </a:r>
          </a:p>
          <a:p>
            <a:pPr algn="ctr"/>
            <a:endParaRPr lang="en-CA" sz="1200" dirty="0" smtClean="0">
              <a:solidFill>
                <a:srgbClr val="0000FF"/>
              </a:solidFill>
            </a:endParaRPr>
          </a:p>
          <a:p>
            <a:pPr algn="ctr"/>
            <a:r>
              <a:rPr lang="en-CA" sz="4800" b="1" i="1" dirty="0" smtClean="0">
                <a:ln>
                  <a:solidFill>
                    <a:srgbClr val="0000FF"/>
                  </a:solidFill>
                </a:ln>
                <a:solidFill>
                  <a:srgbClr val="00FF00"/>
                </a:solidFill>
                <a:latin typeface="Comic Sans MS" panose="030F0702030302020204" pitchFamily="66" charset="0"/>
              </a:rPr>
              <a:t>Is there a </a:t>
            </a:r>
            <a:r>
              <a:rPr lang="en-CA" sz="4800" b="1" i="1" dirty="0" smtClean="0">
                <a:ln>
                  <a:solidFill>
                    <a:srgbClr val="0000FF"/>
                  </a:solidFill>
                </a:ln>
                <a:solidFill>
                  <a:srgbClr val="00FF00"/>
                </a:solidFill>
                <a:effectLst>
                  <a:glow rad="127000">
                    <a:srgbClr val="FFCCFF"/>
                  </a:glow>
                </a:effectLst>
                <a:latin typeface="Comic Sans MS" panose="030F0702030302020204" pitchFamily="66" charset="0"/>
              </a:rPr>
              <a:t>Preparation</a:t>
            </a:r>
            <a:r>
              <a:rPr lang="en-CA" sz="4800" b="1" i="1" dirty="0" smtClean="0">
                <a:ln>
                  <a:solidFill>
                    <a:srgbClr val="0000FF"/>
                  </a:solidFill>
                </a:ln>
                <a:solidFill>
                  <a:srgbClr val="00FF00"/>
                </a:solidFill>
                <a:latin typeface="Comic Sans MS" panose="030F0702030302020204" pitchFamily="66" charset="0"/>
              </a:rPr>
              <a:t> lesson to be learned here?</a:t>
            </a:r>
            <a:endParaRPr lang="en-CA" sz="4800" b="1" i="1" dirty="0">
              <a:ln>
                <a:solidFill>
                  <a:srgbClr val="0000FF"/>
                </a:solidFill>
              </a:ln>
              <a:solidFill>
                <a:srgbClr val="00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353839" y="6404136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908598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13184" y="93301"/>
            <a:ext cx="1548880" cy="4012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Cycles/ Week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27176" y="102632"/>
            <a:ext cx="1598645" cy="41987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Cycles/ Month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94171" y="114549"/>
            <a:ext cx="1433804" cy="419878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Cycles/ Year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70561" y="665833"/>
            <a:ext cx="625439" cy="3671199"/>
          </a:xfrm>
          <a:prstGeom prst="rect">
            <a:avLst/>
          </a:prstGeom>
          <a:solidFill>
            <a:srgbClr val="92D050"/>
          </a:solidFill>
          <a:ln w="1905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CA" b="1" dirty="0" smtClean="0">
                <a:solidFill>
                  <a:schemeClr val="bg1"/>
                </a:solidFill>
              </a:rPr>
              <a:t>348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</a:rPr>
              <a:t>349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</a:rPr>
              <a:t>350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</a:rPr>
              <a:t>351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</a:rPr>
              <a:t>352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</a:rPr>
              <a:t>353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</a:rPr>
              <a:t>354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</a:rPr>
              <a:t>355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</a:rPr>
              <a:t>356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</a:rPr>
              <a:t>357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</a:rPr>
              <a:t>358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</a:rPr>
              <a:t>359</a:t>
            </a:r>
          </a:p>
          <a:p>
            <a:pPr lvl="0" algn="ctr"/>
            <a:r>
              <a:rPr lang="en-CA" b="1" dirty="0" smtClean="0">
                <a:solidFill>
                  <a:srgbClr val="FF6600"/>
                </a:solidFill>
                <a:effectLst>
                  <a:glow rad="1104900">
                    <a:srgbClr val="FFFF00"/>
                  </a:glow>
                </a:effectLst>
              </a:rPr>
              <a:t>360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1359399" y="6492875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45</a:t>
            </a:fld>
            <a:endParaRPr lang="en-US" dirty="0"/>
          </a:p>
        </p:txBody>
      </p:sp>
      <p:sp>
        <p:nvSpPr>
          <p:cNvPr id="20" name="Rounded Rectangular Callout 19"/>
          <p:cNvSpPr/>
          <p:nvPr/>
        </p:nvSpPr>
        <p:spPr>
          <a:xfrm>
            <a:off x="4093729" y="1170196"/>
            <a:ext cx="1302589" cy="358597"/>
          </a:xfrm>
          <a:prstGeom prst="wedgeRoundRectCallout">
            <a:avLst>
              <a:gd name="adj1" fmla="val 50736"/>
              <a:gd name="adj2" fmla="val 171572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rgbClr val="0000FF"/>
                </a:solidFill>
              </a:rPr>
              <a:t>Month 12</a:t>
            </a:r>
            <a:endParaRPr lang="en-CA" b="1" dirty="0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25780" y="652255"/>
            <a:ext cx="3293707" cy="368477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CA" b="1" dirty="0">
                <a:solidFill>
                  <a:srgbClr val="C00000"/>
                </a:solidFill>
              </a:rPr>
              <a:t>1</a:t>
            </a:r>
            <a:r>
              <a:rPr lang="en-CA" b="1" baseline="30000" dirty="0">
                <a:solidFill>
                  <a:srgbClr val="C00000"/>
                </a:solidFill>
              </a:rPr>
              <a:t>st</a:t>
            </a:r>
            <a:r>
              <a:rPr lang="en-CA" b="1" dirty="0">
                <a:solidFill>
                  <a:srgbClr val="C00000"/>
                </a:solidFill>
              </a:rPr>
              <a:t> 	</a:t>
            </a:r>
            <a:r>
              <a:rPr lang="en-CA" b="1" dirty="0" smtClean="0">
                <a:solidFill>
                  <a:srgbClr val="C00000"/>
                </a:solidFill>
              </a:rPr>
              <a:t>					</a:t>
            </a:r>
            <a:r>
              <a:rPr lang="en-CA" b="1" dirty="0" smtClean="0">
                <a:solidFill>
                  <a:schemeClr val="tx1"/>
                </a:solidFill>
                <a:effectLst/>
              </a:rPr>
              <a:t>18</a:t>
            </a:r>
            <a:r>
              <a:rPr lang="en-CA" b="1" dirty="0" smtClean="0">
                <a:solidFill>
                  <a:srgbClr val="C00000"/>
                </a:solidFill>
                <a:effectLst/>
              </a:rPr>
              <a:t/>
            </a:r>
            <a:br>
              <a:rPr lang="en-CA" b="1" dirty="0" smtClean="0">
                <a:solidFill>
                  <a:srgbClr val="C00000"/>
                </a:solidFill>
                <a:effectLst/>
              </a:rPr>
            </a:br>
            <a:r>
              <a:rPr lang="en-CA" b="1" dirty="0" smtClean="0">
                <a:solidFill>
                  <a:srgbClr val="C00000"/>
                </a:solidFill>
              </a:rPr>
              <a:t>2</a:t>
            </a:r>
            <a:r>
              <a:rPr lang="en-CA" b="1" baseline="30000" dirty="0" smtClean="0">
                <a:solidFill>
                  <a:srgbClr val="C00000"/>
                </a:solidFill>
              </a:rPr>
              <a:t>nd</a:t>
            </a:r>
            <a:r>
              <a:rPr lang="en-CA" b="1" dirty="0" smtClean="0">
                <a:solidFill>
                  <a:srgbClr val="C00000"/>
                </a:solidFill>
              </a:rPr>
              <a:t> </a:t>
            </a:r>
            <a:r>
              <a:rPr lang="en-CA" b="1" baseline="30000" dirty="0" smtClean="0">
                <a:solidFill>
                  <a:srgbClr val="C00000"/>
                </a:solidFill>
              </a:rPr>
              <a:t> </a:t>
            </a:r>
            <a:r>
              <a:rPr lang="en-CA" b="1" dirty="0" smtClean="0">
                <a:solidFill>
                  <a:prstClr val="black"/>
                </a:solidFill>
              </a:rPr>
              <a:t> 		</a:t>
            </a:r>
            <a:r>
              <a:rPr lang="en-CA" b="1" dirty="0" smtClean="0">
                <a:solidFill>
                  <a:prstClr val="black"/>
                </a:solidFill>
                <a:effectLst>
                  <a:glow rad="368300">
                    <a:srgbClr val="FFCCFF"/>
                  </a:glow>
                </a:effectLst>
              </a:rPr>
              <a:t>				</a:t>
            </a:r>
            <a:r>
              <a:rPr lang="en-CA" b="1" dirty="0" smtClean="0">
                <a:solidFill>
                  <a:prstClr val="black"/>
                </a:solidFill>
                <a:effectLst/>
              </a:rPr>
              <a:t>19</a:t>
            </a:r>
            <a:br>
              <a:rPr lang="en-CA" b="1" dirty="0" smtClean="0">
                <a:solidFill>
                  <a:prstClr val="black"/>
                </a:solidFill>
                <a:effectLst/>
              </a:rPr>
            </a:br>
            <a:r>
              <a:rPr lang="en-CA" b="1" dirty="0" smtClean="0">
                <a:solidFill>
                  <a:srgbClr val="C00000"/>
                </a:solidFill>
              </a:rPr>
              <a:t>3</a:t>
            </a:r>
            <a:r>
              <a:rPr lang="en-CA" b="1" baseline="30000" dirty="0" smtClean="0">
                <a:solidFill>
                  <a:srgbClr val="C00000"/>
                </a:solidFill>
              </a:rPr>
              <a:t>rd</a:t>
            </a:r>
            <a:r>
              <a:rPr lang="en-CA" b="1" dirty="0" smtClean="0">
                <a:solidFill>
                  <a:srgbClr val="C00000"/>
                </a:solidFill>
              </a:rPr>
              <a:t> </a:t>
            </a:r>
            <a:r>
              <a:rPr lang="en-CA" b="1" dirty="0" smtClean="0">
                <a:solidFill>
                  <a:prstClr val="black"/>
                </a:solidFill>
              </a:rPr>
              <a:t>  						20</a:t>
            </a:r>
            <a:br>
              <a:rPr lang="en-CA" b="1" dirty="0" smtClean="0">
                <a:solidFill>
                  <a:prstClr val="black"/>
                </a:solidFill>
              </a:rPr>
            </a:br>
            <a:r>
              <a:rPr lang="en-CA" b="1" dirty="0" smtClean="0">
                <a:solidFill>
                  <a:srgbClr val="C00000"/>
                </a:solidFill>
              </a:rPr>
              <a:t>4</a:t>
            </a:r>
            <a:r>
              <a:rPr lang="en-CA" b="1" baseline="30000" dirty="0" smtClean="0">
                <a:solidFill>
                  <a:srgbClr val="C00000"/>
                </a:solidFill>
              </a:rPr>
              <a:t>th</a:t>
            </a:r>
            <a:r>
              <a:rPr lang="en-CA" b="1" dirty="0" smtClean="0">
                <a:solidFill>
                  <a:srgbClr val="0000FF"/>
                </a:solidFill>
              </a:rPr>
              <a:t>  						</a:t>
            </a:r>
            <a:r>
              <a:rPr lang="en-CA" b="1" dirty="0" smtClean="0">
                <a:solidFill>
                  <a:prstClr val="black"/>
                </a:solidFill>
              </a:rPr>
              <a:t>21</a:t>
            </a:r>
          </a:p>
          <a:p>
            <a:pPr lvl="0"/>
            <a:r>
              <a:rPr lang="en-CA" b="1" dirty="0">
                <a:solidFill>
                  <a:srgbClr val="C00000"/>
                </a:solidFill>
              </a:rPr>
              <a:t>5</a:t>
            </a:r>
            <a:r>
              <a:rPr lang="en-CA" b="1" baseline="30000" dirty="0">
                <a:solidFill>
                  <a:srgbClr val="C00000"/>
                </a:solidFill>
              </a:rPr>
              <a:t>th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prstClr val="black"/>
                </a:solidFill>
              </a:rPr>
              <a:t> 						22</a:t>
            </a:r>
          </a:p>
          <a:p>
            <a:pPr lvl="0"/>
            <a:r>
              <a:rPr lang="en-CA" b="1" dirty="0">
                <a:solidFill>
                  <a:srgbClr val="C00000"/>
                </a:solidFill>
              </a:rPr>
              <a:t>6</a:t>
            </a:r>
            <a:r>
              <a:rPr lang="en-CA" b="1" baseline="30000" dirty="0">
                <a:solidFill>
                  <a:srgbClr val="C00000"/>
                </a:solidFill>
              </a:rPr>
              <a:t>th</a:t>
            </a:r>
            <a:r>
              <a:rPr lang="en-CA" b="1" dirty="0">
                <a:solidFill>
                  <a:prstClr val="black"/>
                </a:solidFill>
              </a:rPr>
              <a:t>  						23</a:t>
            </a:r>
            <a:br>
              <a:rPr lang="en-CA" b="1" dirty="0">
                <a:solidFill>
                  <a:prstClr val="black"/>
                </a:solidFill>
              </a:rPr>
            </a:br>
            <a:r>
              <a:rPr lang="en-CA" b="1" u="sng" dirty="0">
                <a:solidFill>
                  <a:srgbClr val="0000FF"/>
                </a:solidFill>
              </a:rPr>
              <a:t>7</a:t>
            </a:r>
            <a:r>
              <a:rPr lang="en-CA" b="1" u="sng" baseline="30000" dirty="0">
                <a:solidFill>
                  <a:srgbClr val="0000FF"/>
                </a:solidFill>
              </a:rPr>
              <a:t>th</a:t>
            </a:r>
            <a:r>
              <a:rPr lang="en-CA" b="1" u="sng" dirty="0">
                <a:solidFill>
                  <a:srgbClr val="0000FF"/>
                </a:solidFill>
              </a:rPr>
              <a:t>  						24</a:t>
            </a:r>
          </a:p>
          <a:p>
            <a:pPr lvl="0"/>
            <a:r>
              <a:rPr lang="en-CA" sz="2000" b="1" dirty="0">
                <a:solidFill>
                  <a:srgbClr val="C00000"/>
                </a:solidFill>
              </a:rPr>
              <a:t>1</a:t>
            </a:r>
            <a:r>
              <a:rPr lang="en-CA" sz="2000" b="1" baseline="30000" dirty="0">
                <a:solidFill>
                  <a:srgbClr val="C00000"/>
                </a:solidFill>
              </a:rPr>
              <a:t>st</a:t>
            </a:r>
            <a:r>
              <a:rPr lang="en-CA" sz="2000" b="1" dirty="0">
                <a:solidFill>
                  <a:srgbClr val="C00000"/>
                </a:solidFill>
              </a:rPr>
              <a:t> </a:t>
            </a:r>
            <a:r>
              <a:rPr lang="en-CA" sz="2000" b="1" baseline="30000" dirty="0">
                <a:solidFill>
                  <a:srgbClr val="C00000"/>
                </a:solidFill>
              </a:rPr>
              <a:t>	</a:t>
            </a:r>
            <a:r>
              <a:rPr lang="en-CA" sz="2000" b="1" dirty="0">
                <a:solidFill>
                  <a:srgbClr val="C00000"/>
                </a:solidFill>
              </a:rPr>
              <a:t> 					</a:t>
            </a:r>
            <a:r>
              <a:rPr lang="en-CA" b="1" dirty="0">
                <a:solidFill>
                  <a:prstClr val="black"/>
                </a:solidFill>
              </a:rPr>
              <a:t>25</a:t>
            </a:r>
            <a:br>
              <a:rPr lang="en-CA" b="1" dirty="0">
                <a:solidFill>
                  <a:prstClr val="black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2</a:t>
            </a:r>
            <a:r>
              <a:rPr lang="en-CA" b="1" baseline="30000" dirty="0">
                <a:solidFill>
                  <a:srgbClr val="C00000"/>
                </a:solidFill>
              </a:rPr>
              <a:t>nd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baseline="30000" dirty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prstClr val="black"/>
                </a:solidFill>
              </a:rPr>
              <a:t> 						26</a:t>
            </a:r>
            <a:br>
              <a:rPr lang="en-CA" b="1" dirty="0">
                <a:solidFill>
                  <a:prstClr val="black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3</a:t>
            </a:r>
            <a:r>
              <a:rPr lang="en-CA" b="1" baseline="30000" dirty="0">
                <a:solidFill>
                  <a:srgbClr val="C00000"/>
                </a:solidFill>
              </a:rPr>
              <a:t>rd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prstClr val="black"/>
                </a:solidFill>
              </a:rPr>
              <a:t>  						27 </a:t>
            </a:r>
            <a:r>
              <a:rPr lang="en-CA" b="1" dirty="0">
                <a:solidFill>
                  <a:srgbClr val="C00000"/>
                </a:solidFill>
              </a:rPr>
              <a:t>4</a:t>
            </a:r>
            <a:r>
              <a:rPr lang="en-CA" b="1" baseline="30000" dirty="0">
                <a:solidFill>
                  <a:srgbClr val="C00000"/>
                </a:solidFill>
              </a:rPr>
              <a:t>th</a:t>
            </a:r>
            <a:r>
              <a:rPr lang="en-CA" b="1" dirty="0">
                <a:solidFill>
                  <a:srgbClr val="0000FF"/>
                </a:solidFill>
              </a:rPr>
              <a:t>  						</a:t>
            </a:r>
            <a:r>
              <a:rPr lang="en-CA" b="1" dirty="0">
                <a:solidFill>
                  <a:prstClr val="black"/>
                </a:solidFill>
              </a:rPr>
              <a:t>28</a:t>
            </a:r>
            <a:br>
              <a:rPr lang="en-CA" b="1" dirty="0">
                <a:solidFill>
                  <a:prstClr val="black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5</a:t>
            </a:r>
            <a:r>
              <a:rPr lang="en-CA" b="1" baseline="30000" dirty="0">
                <a:solidFill>
                  <a:srgbClr val="C00000"/>
                </a:solidFill>
              </a:rPr>
              <a:t>th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prstClr val="black"/>
                </a:solidFill>
              </a:rPr>
              <a:t> 						29</a:t>
            </a:r>
            <a:br>
              <a:rPr lang="en-CA" b="1" dirty="0">
                <a:solidFill>
                  <a:prstClr val="black"/>
                </a:solidFill>
              </a:rPr>
            </a:br>
            <a:r>
              <a:rPr lang="en-CA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127000">
                    <a:srgbClr val="00FF00"/>
                  </a:glow>
                </a:effectLst>
              </a:rPr>
              <a:t>6</a:t>
            </a:r>
            <a:r>
              <a:rPr lang="en-CA" b="1" baseline="30000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127000">
                    <a:srgbClr val="00FF00"/>
                  </a:glow>
                </a:effectLst>
              </a:rPr>
              <a:t>th</a:t>
            </a:r>
            <a:r>
              <a:rPr lang="en-CA" b="1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glow rad="127000">
                    <a:srgbClr val="00FF00"/>
                  </a:glow>
                </a:effectLst>
              </a:rPr>
              <a:t> </a:t>
            </a:r>
            <a:r>
              <a:rPr lang="en-CA" b="1" dirty="0">
                <a:solidFill>
                  <a:prstClr val="black"/>
                </a:solidFill>
              </a:rPr>
              <a:t> 						</a:t>
            </a:r>
            <a:r>
              <a:rPr lang="en-CA" b="1" dirty="0" smtClean="0">
                <a:solidFill>
                  <a:prstClr val="black"/>
                </a:solidFill>
              </a:rPr>
              <a:t>30</a:t>
            </a:r>
            <a:endParaRPr lang="en-CA" u="sng" dirty="0">
              <a:solidFill>
                <a:srgbClr val="0000FF"/>
              </a:solidFill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1721335" y="1002144"/>
            <a:ext cx="1302589" cy="358597"/>
          </a:xfrm>
          <a:prstGeom prst="wedgeRoundRectCallout">
            <a:avLst>
              <a:gd name="adj1" fmla="val -10236"/>
              <a:gd name="adj2" fmla="val 41318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rgbClr val="0000FF"/>
                </a:solidFill>
              </a:rPr>
              <a:t>Month #12</a:t>
            </a:r>
            <a:endParaRPr lang="en-CA" b="1" dirty="0">
              <a:solidFill>
                <a:srgbClr val="0000FF"/>
              </a:solidFill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6494107" y="395070"/>
            <a:ext cx="5629508" cy="3624908"/>
          </a:xfrm>
          <a:prstGeom prst="wedgeRoundRectCallout">
            <a:avLst>
              <a:gd name="adj1" fmla="val -57821"/>
              <a:gd name="adj2" fmla="val 47455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  <a:ln w="57150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2800" b="1" dirty="0" smtClean="0">
                <a:solidFill>
                  <a:schemeClr val="tx1"/>
                </a:solidFill>
                <a:effectLst>
                  <a:glow rad="127000">
                    <a:srgbClr val="FFCCFF"/>
                  </a:glow>
                </a:effectLst>
              </a:rPr>
              <a:t>Tequfah</a:t>
            </a:r>
            <a:r>
              <a:rPr lang="en-CA" sz="2800" b="1" dirty="0" smtClean="0">
                <a:solidFill>
                  <a:schemeClr val="tx1"/>
                </a:solidFill>
              </a:rPr>
              <a:t> is the </a:t>
            </a:r>
            <a:r>
              <a:rPr lang="en-CA" sz="2800" b="1" dirty="0" smtClean="0">
                <a:solidFill>
                  <a:schemeClr val="tx1"/>
                </a:solidFill>
                <a:effectLst>
                  <a:glow rad="127000">
                    <a:srgbClr val="4AFCFC"/>
                  </a:glow>
                </a:effectLst>
              </a:rPr>
              <a:t>last cycle </a:t>
            </a:r>
            <a:r>
              <a:rPr lang="en-CA" sz="2800" b="1" dirty="0" smtClean="0">
                <a:solidFill>
                  <a:schemeClr val="tx1"/>
                </a:solidFill>
              </a:rPr>
              <a:t>of </a:t>
            </a:r>
            <a:br>
              <a:rPr lang="en-CA" sz="2800" b="1" dirty="0" smtClean="0">
                <a:solidFill>
                  <a:schemeClr val="tx1"/>
                </a:solidFill>
              </a:rPr>
            </a:br>
            <a:r>
              <a:rPr lang="en-CA" sz="2800" b="1" dirty="0" smtClean="0">
                <a:solidFill>
                  <a:schemeClr val="tx1"/>
                </a:solidFill>
              </a:rPr>
              <a:t>the year - </a:t>
            </a:r>
            <a:r>
              <a:rPr lang="en-CA" sz="2800" b="1" dirty="0" smtClean="0">
                <a:solidFill>
                  <a:srgbClr val="0000FF"/>
                </a:solidFill>
              </a:rPr>
              <a:t>360!  </a:t>
            </a:r>
            <a:r>
              <a:rPr lang="en-CA" sz="2800" b="1" dirty="0" smtClean="0">
                <a:solidFill>
                  <a:schemeClr val="tx1"/>
                </a:solidFill>
              </a:rPr>
              <a:t/>
            </a:r>
            <a:br>
              <a:rPr lang="en-CA" sz="2800" b="1" dirty="0" smtClean="0">
                <a:solidFill>
                  <a:schemeClr val="tx1"/>
                </a:solidFill>
              </a:rPr>
            </a:br>
            <a:r>
              <a:rPr lang="en-CA" sz="2800" b="1" dirty="0" smtClean="0">
                <a:solidFill>
                  <a:schemeClr val="tx1"/>
                </a:solidFill>
              </a:rPr>
              <a:t>On this </a:t>
            </a:r>
            <a:r>
              <a:rPr lang="en-CA" sz="2800" b="1" u="sng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127000">
                    <a:srgbClr val="4AFCFC"/>
                  </a:glow>
                </a:effectLst>
              </a:rPr>
              <a:t>PREPARATION</a:t>
            </a:r>
            <a:r>
              <a:rPr lang="en-CA" sz="2800" b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127000">
                    <a:srgbClr val="4AFCFC"/>
                  </a:glow>
                </a:effectLst>
              </a:rPr>
              <a:t>, </a:t>
            </a:r>
            <a:r>
              <a:rPr lang="en-CA" sz="2800" b="1" dirty="0" smtClean="0">
                <a:solidFill>
                  <a:schemeClr val="tx1"/>
                </a:solidFill>
              </a:rPr>
              <a:t>Mosheh staked out the measurements on the ground </a:t>
            </a:r>
            <a:r>
              <a:rPr lang="en-CA" sz="2800" b="1" u="sng" dirty="0" smtClean="0">
                <a:solidFill>
                  <a:schemeClr val="tx1"/>
                </a:solidFill>
                <a:effectLst>
                  <a:glow rad="127000">
                    <a:srgbClr val="FFCCFF"/>
                  </a:glow>
                </a:effectLst>
              </a:rPr>
              <a:t>accordin</a:t>
            </a:r>
            <a:r>
              <a:rPr lang="en-CA" sz="2800" b="1" dirty="0" smtClean="0">
                <a:solidFill>
                  <a:schemeClr val="tx1"/>
                </a:solidFill>
                <a:effectLst>
                  <a:glow rad="127000">
                    <a:srgbClr val="FFCCFF"/>
                  </a:glow>
                </a:effectLst>
              </a:rPr>
              <a:t>g </a:t>
            </a:r>
            <a:r>
              <a:rPr lang="en-CA" sz="2800" b="1" u="sng" dirty="0" smtClean="0">
                <a:solidFill>
                  <a:schemeClr val="tx1"/>
                </a:solidFill>
                <a:effectLst>
                  <a:glow rad="127000">
                    <a:srgbClr val="FFCCFF"/>
                  </a:glow>
                </a:effectLst>
              </a:rPr>
              <a:t>to </a:t>
            </a:r>
            <a:br>
              <a:rPr lang="en-CA" sz="2800" b="1" u="sng" dirty="0" smtClean="0">
                <a:solidFill>
                  <a:schemeClr val="tx1"/>
                </a:solidFill>
                <a:effectLst>
                  <a:glow rad="127000">
                    <a:srgbClr val="FFCCFF"/>
                  </a:glow>
                </a:effectLst>
              </a:rPr>
            </a:br>
            <a:r>
              <a:rPr lang="en-CA" sz="2800" b="1" u="sng" dirty="0" smtClean="0">
                <a:solidFill>
                  <a:schemeClr val="tx1"/>
                </a:solidFill>
                <a:effectLst>
                  <a:glow rad="127000">
                    <a:srgbClr val="FFCCFF"/>
                  </a:glow>
                </a:effectLst>
              </a:rPr>
              <a:t>the Shadow Li</a:t>
            </a:r>
            <a:r>
              <a:rPr lang="en-CA" sz="2800" b="1" dirty="0" smtClean="0">
                <a:solidFill>
                  <a:schemeClr val="tx1"/>
                </a:solidFill>
                <a:effectLst>
                  <a:glow rad="127000">
                    <a:srgbClr val="FFCCFF"/>
                  </a:glow>
                </a:effectLst>
              </a:rPr>
              <a:t>g</a:t>
            </a:r>
            <a:r>
              <a:rPr lang="en-CA" sz="2800" b="1" u="sng" dirty="0" smtClean="0">
                <a:solidFill>
                  <a:schemeClr val="tx1"/>
                </a:solidFill>
                <a:effectLst>
                  <a:glow rad="127000">
                    <a:srgbClr val="FFCCFF"/>
                  </a:glow>
                </a:effectLst>
              </a:rPr>
              <a:t>ht</a:t>
            </a:r>
            <a:r>
              <a:rPr lang="en-CA" sz="2800" b="1" dirty="0" smtClean="0">
                <a:solidFill>
                  <a:schemeClr val="tx1"/>
                </a:solidFill>
              </a:rPr>
              <a:t> for proper </a:t>
            </a:r>
            <a:br>
              <a:rPr lang="en-CA" sz="2800" b="1" dirty="0" smtClean="0">
                <a:solidFill>
                  <a:schemeClr val="tx1"/>
                </a:solidFill>
              </a:rPr>
            </a:br>
            <a:r>
              <a:rPr lang="en-CA" sz="2800" b="1" dirty="0" smtClean="0">
                <a:solidFill>
                  <a:srgbClr val="0000FF"/>
                </a:solidFill>
                <a:effectLst>
                  <a:glow rad="127000">
                    <a:schemeClr val="bg1"/>
                  </a:glow>
                </a:effectLst>
              </a:rPr>
              <a:t>Tent of Meeting</a:t>
            </a:r>
            <a:r>
              <a:rPr lang="en-CA" sz="2800" b="1" dirty="0" smtClean="0">
                <a:solidFill>
                  <a:srgbClr val="0099CC"/>
                </a:solidFill>
              </a:rPr>
              <a:t> </a:t>
            </a:r>
            <a:r>
              <a:rPr lang="en-CA" sz="2800" b="1" dirty="0" smtClean="0">
                <a:solidFill>
                  <a:schemeClr val="tx1"/>
                </a:solidFill>
              </a:rPr>
              <a:t>orientation. </a:t>
            </a:r>
            <a:endParaRPr lang="en-CA" sz="2800" b="1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026173" y="4019978"/>
            <a:ext cx="1425533" cy="307910"/>
          </a:xfrm>
          <a:prstGeom prst="rect">
            <a:avLst/>
          </a:prstGeom>
          <a:solidFill>
            <a:schemeClr val="accent2"/>
          </a:solidFill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12 x 30 =</a:t>
            </a:r>
            <a:endParaRPr lang="en-CA" dirty="0"/>
          </a:p>
        </p:txBody>
      </p:sp>
      <p:sp>
        <p:nvSpPr>
          <p:cNvPr id="22" name="Rounded Rectangular Callout 21"/>
          <p:cNvSpPr/>
          <p:nvPr/>
        </p:nvSpPr>
        <p:spPr>
          <a:xfrm>
            <a:off x="1087424" y="2837468"/>
            <a:ext cx="2438400" cy="542242"/>
          </a:xfrm>
          <a:prstGeom prst="wedgeRoundRectCallout">
            <a:avLst>
              <a:gd name="adj1" fmla="val -48471"/>
              <a:gd name="adj2" fmla="val 162371"/>
              <a:gd name="adj3" fmla="val 16667"/>
            </a:avLst>
          </a:prstGeom>
          <a:solidFill>
            <a:srgbClr val="00B0F0"/>
          </a:solidFill>
          <a:ln w="57150">
            <a:solidFill>
              <a:srgbClr val="00FF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 dirty="0" smtClean="0">
                <a:solidFill>
                  <a:srgbClr val="0000FF"/>
                </a:solidFill>
              </a:rPr>
              <a:t>A Preparation!</a:t>
            </a:r>
            <a:endParaRPr lang="en-CA" sz="2800" b="1" dirty="0">
              <a:solidFill>
                <a:srgbClr val="0000FF"/>
              </a:solidFill>
            </a:endParaRPr>
          </a:p>
        </p:txBody>
      </p:sp>
      <p:sp>
        <p:nvSpPr>
          <p:cNvPr id="23" name="Rounded Rectangular Callout 22"/>
          <p:cNvSpPr/>
          <p:nvPr/>
        </p:nvSpPr>
        <p:spPr>
          <a:xfrm>
            <a:off x="1602129" y="3778076"/>
            <a:ext cx="1686016" cy="467872"/>
          </a:xfrm>
          <a:prstGeom prst="wedgeRoundRectCallout">
            <a:avLst>
              <a:gd name="adj1" fmla="val 61481"/>
              <a:gd name="adj2" fmla="val 28219"/>
              <a:gd name="adj3" fmla="val 16667"/>
            </a:avLst>
          </a:prstGeom>
          <a:solidFill>
            <a:schemeClr val="tx1"/>
          </a:solidFill>
          <a:ln w="57150">
            <a:solidFill>
              <a:srgbClr val="FFCCFF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 dirty="0" smtClean="0">
                <a:solidFill>
                  <a:srgbClr val="0000FF"/>
                </a:solidFill>
                <a:effectLst>
                  <a:glow rad="127000">
                    <a:srgbClr val="FFFF00"/>
                  </a:glow>
                </a:effectLst>
              </a:rPr>
              <a:t>Tequfah!</a:t>
            </a:r>
            <a:endParaRPr lang="en-CA" sz="2800" b="1" dirty="0">
              <a:solidFill>
                <a:srgbClr val="0000FF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  <p:pic>
        <p:nvPicPr>
          <p:cNvPr id="24" name="Picture 2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5332" y="1441577"/>
            <a:ext cx="2662583" cy="1504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81281" y="4984056"/>
            <a:ext cx="12029438" cy="1950311"/>
          </a:xfrm>
          <a:prstGeom prst="roundRect">
            <a:avLst>
              <a:gd name="adj" fmla="val 103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CA" sz="2400" b="1" dirty="0" smtClean="0">
                <a:solidFill>
                  <a:schemeClr val="accent5">
                    <a:lumMod val="50000"/>
                  </a:schemeClr>
                </a:solidFill>
              </a:rPr>
              <a:t>The </a:t>
            </a:r>
            <a:r>
              <a:rPr lang="en-CA" sz="2400" b="1" u="sng" dirty="0" smtClean="0">
                <a:solidFill>
                  <a:schemeClr val="tx1"/>
                </a:solidFill>
              </a:rPr>
              <a:t>im</a:t>
            </a:r>
            <a:r>
              <a:rPr lang="en-CA" sz="2400" b="1" dirty="0" smtClean="0">
                <a:solidFill>
                  <a:schemeClr val="tx1"/>
                </a:solidFill>
              </a:rPr>
              <a:t>p</a:t>
            </a:r>
            <a:r>
              <a:rPr lang="en-CA" sz="2400" b="1" u="sng" dirty="0" smtClean="0">
                <a:solidFill>
                  <a:schemeClr val="tx1"/>
                </a:solidFill>
              </a:rPr>
              <a:t>ortance of orientin</a:t>
            </a:r>
            <a:r>
              <a:rPr lang="en-CA" sz="2400" b="1" dirty="0" smtClean="0">
                <a:solidFill>
                  <a:schemeClr val="tx1"/>
                </a:solidFill>
              </a:rPr>
              <a:t>g </a:t>
            </a:r>
            <a:r>
              <a:rPr lang="en-CA" sz="2400" b="1" dirty="0" smtClean="0">
                <a:solidFill>
                  <a:schemeClr val="accent5">
                    <a:lumMod val="50000"/>
                  </a:schemeClr>
                </a:solidFill>
              </a:rPr>
              <a:t>the Dwelling Place accurately is clearly understood from Solomon’s Temple.  The orientation was specifically to determine the cycle of the Tequfah. </a:t>
            </a:r>
            <a:br>
              <a:rPr lang="en-CA" sz="24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CA" sz="2400" b="1" dirty="0" smtClean="0">
                <a:solidFill>
                  <a:schemeClr val="accent5">
                    <a:lumMod val="50000"/>
                  </a:schemeClr>
                </a:solidFill>
              </a:rPr>
              <a:t>The </a:t>
            </a:r>
            <a:r>
              <a:rPr lang="en-CA" sz="2400" b="1" dirty="0" smtClean="0">
                <a:ln>
                  <a:solidFill>
                    <a:srgbClr val="0000FF"/>
                  </a:solidFill>
                </a:ln>
                <a:solidFill>
                  <a:srgbClr val="4AFCFC"/>
                </a:solidFill>
              </a:rPr>
              <a:t>Light</a:t>
            </a:r>
            <a:r>
              <a:rPr lang="en-CA" sz="2400" b="1" dirty="0" smtClean="0">
                <a:solidFill>
                  <a:schemeClr val="accent5">
                    <a:lumMod val="50000"/>
                  </a:schemeClr>
                </a:solidFill>
              </a:rPr>
              <a:t> of the sun on the Tequfah cycle, was to enter into the Qodesh Place. </a:t>
            </a:r>
            <a:br>
              <a:rPr lang="en-CA" sz="24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CA" sz="2400" b="1" dirty="0" smtClean="0">
                <a:solidFill>
                  <a:schemeClr val="accent5">
                    <a:lumMod val="50000"/>
                  </a:schemeClr>
                </a:solidFill>
              </a:rPr>
              <a:t>We understand this from Solomon’s Temple with the two entrance pillars of Yakin and Boaz.</a:t>
            </a:r>
            <a:endParaRPr lang="en-CA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42" name="Picture 2" descr="C:\Users\Rae\Desktop\amazing word art.jpg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6226" y="4270488"/>
            <a:ext cx="3159125" cy="1092200"/>
          </a:xfrm>
          <a:prstGeom prst="rect">
            <a:avLst/>
          </a:prstGeom>
          <a:noFill/>
          <a:ln>
            <a:noFill/>
          </a:ln>
          <a:effectLst>
            <a:glow rad="177800">
              <a:srgbClr val="FFFF00">
                <a:alpha val="75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Rae\Desktop\expected 4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8065" y="4087977"/>
            <a:ext cx="5224462" cy="1176338"/>
          </a:xfrm>
          <a:prstGeom prst="rect">
            <a:avLst/>
          </a:prstGeom>
          <a:noFill/>
          <a:effectLst>
            <a:glow rad="228600">
              <a:srgbClr val="FFFF00">
                <a:alpha val="59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4951707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75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7" grpId="0" animBg="1"/>
      <p:bldP spid="22" grpId="0" animBg="1"/>
      <p:bldP spid="23" grpId="0" animBg="1"/>
      <p:bldP spid="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13184" y="93301"/>
            <a:ext cx="1548880" cy="4012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Cycles/ Week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27176" y="102632"/>
            <a:ext cx="1598645" cy="41987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Cycles/ Month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94171" y="114549"/>
            <a:ext cx="1433804" cy="419878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Cycles/ Year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70561" y="665833"/>
            <a:ext cx="625439" cy="3671199"/>
          </a:xfrm>
          <a:prstGeom prst="rect">
            <a:avLst/>
          </a:prstGeom>
          <a:solidFill>
            <a:srgbClr val="92D050"/>
          </a:solidFill>
          <a:ln w="1905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CA" b="1" dirty="0" smtClean="0">
                <a:solidFill>
                  <a:schemeClr val="bg1"/>
                </a:solidFill>
              </a:rPr>
              <a:t>348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</a:rPr>
              <a:t>349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</a:rPr>
              <a:t>350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</a:rPr>
              <a:t>351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</a:rPr>
              <a:t>352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</a:rPr>
              <a:t>353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</a:rPr>
              <a:t>354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</a:rPr>
              <a:t>355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</a:rPr>
              <a:t>356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</a:rPr>
              <a:t>357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</a:rPr>
              <a:t>358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</a:rPr>
              <a:t>359</a:t>
            </a:r>
          </a:p>
          <a:p>
            <a:pPr lvl="0" algn="ctr"/>
            <a:r>
              <a:rPr lang="en-CA" b="1" dirty="0" smtClean="0">
                <a:solidFill>
                  <a:srgbClr val="FF6600"/>
                </a:solidFill>
                <a:effectLst>
                  <a:glow rad="1104900">
                    <a:srgbClr val="FFFF00"/>
                  </a:glow>
                </a:effectLst>
              </a:rPr>
              <a:t>360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1359399" y="6492875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46</a:t>
            </a:fld>
            <a:endParaRPr lang="en-US" dirty="0"/>
          </a:p>
        </p:txBody>
      </p:sp>
      <p:sp>
        <p:nvSpPr>
          <p:cNvPr id="20" name="Rounded Rectangular Callout 19"/>
          <p:cNvSpPr/>
          <p:nvPr/>
        </p:nvSpPr>
        <p:spPr>
          <a:xfrm>
            <a:off x="4093729" y="1170196"/>
            <a:ext cx="1302589" cy="358597"/>
          </a:xfrm>
          <a:prstGeom prst="wedgeRoundRectCallout">
            <a:avLst>
              <a:gd name="adj1" fmla="val 50736"/>
              <a:gd name="adj2" fmla="val 171572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rgbClr val="0000FF"/>
                </a:solidFill>
              </a:rPr>
              <a:t>Month 12</a:t>
            </a:r>
            <a:endParaRPr lang="en-CA" b="1" dirty="0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25780" y="652255"/>
            <a:ext cx="3293707" cy="368477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CA" b="1" dirty="0">
                <a:solidFill>
                  <a:srgbClr val="C00000"/>
                </a:solidFill>
              </a:rPr>
              <a:t>1</a:t>
            </a:r>
            <a:r>
              <a:rPr lang="en-CA" b="1" baseline="30000" dirty="0">
                <a:solidFill>
                  <a:srgbClr val="C00000"/>
                </a:solidFill>
              </a:rPr>
              <a:t>st</a:t>
            </a:r>
            <a:r>
              <a:rPr lang="en-CA" b="1" dirty="0">
                <a:solidFill>
                  <a:srgbClr val="C00000"/>
                </a:solidFill>
              </a:rPr>
              <a:t> 	</a:t>
            </a:r>
            <a:r>
              <a:rPr lang="en-CA" b="1" dirty="0" smtClean="0">
                <a:solidFill>
                  <a:srgbClr val="C00000"/>
                </a:solidFill>
              </a:rPr>
              <a:t>					</a:t>
            </a:r>
            <a:r>
              <a:rPr lang="en-CA" b="1" dirty="0" smtClean="0">
                <a:solidFill>
                  <a:schemeClr val="tx1"/>
                </a:solidFill>
                <a:effectLst/>
              </a:rPr>
              <a:t>18</a:t>
            </a:r>
            <a:r>
              <a:rPr lang="en-CA" b="1" dirty="0" smtClean="0">
                <a:solidFill>
                  <a:srgbClr val="C00000"/>
                </a:solidFill>
                <a:effectLst/>
              </a:rPr>
              <a:t/>
            </a:r>
            <a:br>
              <a:rPr lang="en-CA" b="1" dirty="0" smtClean="0">
                <a:solidFill>
                  <a:srgbClr val="C00000"/>
                </a:solidFill>
                <a:effectLst/>
              </a:rPr>
            </a:br>
            <a:r>
              <a:rPr lang="en-CA" b="1" dirty="0" smtClean="0">
                <a:solidFill>
                  <a:srgbClr val="C00000"/>
                </a:solidFill>
              </a:rPr>
              <a:t>2</a:t>
            </a:r>
            <a:r>
              <a:rPr lang="en-CA" b="1" baseline="30000" dirty="0" smtClean="0">
                <a:solidFill>
                  <a:srgbClr val="C00000"/>
                </a:solidFill>
              </a:rPr>
              <a:t>nd</a:t>
            </a:r>
            <a:r>
              <a:rPr lang="en-CA" b="1" dirty="0" smtClean="0">
                <a:solidFill>
                  <a:srgbClr val="C00000"/>
                </a:solidFill>
              </a:rPr>
              <a:t> </a:t>
            </a:r>
            <a:r>
              <a:rPr lang="en-CA" b="1" baseline="30000" dirty="0" smtClean="0">
                <a:solidFill>
                  <a:srgbClr val="C00000"/>
                </a:solidFill>
              </a:rPr>
              <a:t> </a:t>
            </a:r>
            <a:r>
              <a:rPr lang="en-CA" b="1" dirty="0" smtClean="0">
                <a:solidFill>
                  <a:prstClr val="black"/>
                </a:solidFill>
              </a:rPr>
              <a:t> 		</a:t>
            </a:r>
            <a:r>
              <a:rPr lang="en-CA" b="1" dirty="0" smtClean="0">
                <a:solidFill>
                  <a:prstClr val="black"/>
                </a:solidFill>
                <a:effectLst>
                  <a:glow rad="368300">
                    <a:srgbClr val="FFCCFF"/>
                  </a:glow>
                </a:effectLst>
              </a:rPr>
              <a:t>				</a:t>
            </a:r>
            <a:r>
              <a:rPr lang="en-CA" b="1" dirty="0" smtClean="0">
                <a:solidFill>
                  <a:prstClr val="black"/>
                </a:solidFill>
                <a:effectLst/>
              </a:rPr>
              <a:t>19</a:t>
            </a:r>
            <a:br>
              <a:rPr lang="en-CA" b="1" dirty="0" smtClean="0">
                <a:solidFill>
                  <a:prstClr val="black"/>
                </a:solidFill>
                <a:effectLst/>
              </a:rPr>
            </a:br>
            <a:r>
              <a:rPr lang="en-CA" b="1" dirty="0" smtClean="0">
                <a:solidFill>
                  <a:srgbClr val="C00000"/>
                </a:solidFill>
              </a:rPr>
              <a:t>3</a:t>
            </a:r>
            <a:r>
              <a:rPr lang="en-CA" b="1" baseline="30000" dirty="0" smtClean="0">
                <a:solidFill>
                  <a:srgbClr val="C00000"/>
                </a:solidFill>
              </a:rPr>
              <a:t>rd</a:t>
            </a:r>
            <a:r>
              <a:rPr lang="en-CA" b="1" dirty="0" smtClean="0">
                <a:solidFill>
                  <a:srgbClr val="C00000"/>
                </a:solidFill>
              </a:rPr>
              <a:t> </a:t>
            </a:r>
            <a:r>
              <a:rPr lang="en-CA" b="1" dirty="0" smtClean="0">
                <a:solidFill>
                  <a:prstClr val="black"/>
                </a:solidFill>
              </a:rPr>
              <a:t>  						20</a:t>
            </a:r>
            <a:br>
              <a:rPr lang="en-CA" b="1" dirty="0" smtClean="0">
                <a:solidFill>
                  <a:prstClr val="black"/>
                </a:solidFill>
              </a:rPr>
            </a:br>
            <a:r>
              <a:rPr lang="en-CA" b="1" dirty="0" smtClean="0">
                <a:solidFill>
                  <a:srgbClr val="C00000"/>
                </a:solidFill>
              </a:rPr>
              <a:t>4</a:t>
            </a:r>
            <a:r>
              <a:rPr lang="en-CA" b="1" baseline="30000" dirty="0" smtClean="0">
                <a:solidFill>
                  <a:srgbClr val="C00000"/>
                </a:solidFill>
              </a:rPr>
              <a:t>th</a:t>
            </a:r>
            <a:r>
              <a:rPr lang="en-CA" b="1" dirty="0" smtClean="0">
                <a:solidFill>
                  <a:srgbClr val="0000FF"/>
                </a:solidFill>
              </a:rPr>
              <a:t>  						</a:t>
            </a:r>
            <a:r>
              <a:rPr lang="en-CA" b="1" dirty="0" smtClean="0">
                <a:solidFill>
                  <a:prstClr val="black"/>
                </a:solidFill>
              </a:rPr>
              <a:t>21</a:t>
            </a:r>
          </a:p>
          <a:p>
            <a:pPr lvl="0"/>
            <a:r>
              <a:rPr lang="en-CA" b="1" dirty="0">
                <a:solidFill>
                  <a:srgbClr val="C00000"/>
                </a:solidFill>
              </a:rPr>
              <a:t>5</a:t>
            </a:r>
            <a:r>
              <a:rPr lang="en-CA" b="1" baseline="30000" dirty="0">
                <a:solidFill>
                  <a:srgbClr val="C00000"/>
                </a:solidFill>
              </a:rPr>
              <a:t>th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prstClr val="black"/>
                </a:solidFill>
              </a:rPr>
              <a:t> 						22</a:t>
            </a:r>
          </a:p>
          <a:p>
            <a:pPr lvl="0"/>
            <a:r>
              <a:rPr lang="en-CA" b="1" dirty="0">
                <a:solidFill>
                  <a:srgbClr val="C00000"/>
                </a:solidFill>
              </a:rPr>
              <a:t>6</a:t>
            </a:r>
            <a:r>
              <a:rPr lang="en-CA" b="1" baseline="30000" dirty="0">
                <a:solidFill>
                  <a:srgbClr val="C00000"/>
                </a:solidFill>
              </a:rPr>
              <a:t>th</a:t>
            </a:r>
            <a:r>
              <a:rPr lang="en-CA" b="1" dirty="0">
                <a:solidFill>
                  <a:prstClr val="black"/>
                </a:solidFill>
              </a:rPr>
              <a:t>  						23</a:t>
            </a:r>
            <a:br>
              <a:rPr lang="en-CA" b="1" dirty="0">
                <a:solidFill>
                  <a:prstClr val="black"/>
                </a:solidFill>
              </a:rPr>
            </a:br>
            <a:r>
              <a:rPr lang="en-CA" b="1" u="sng" dirty="0">
                <a:solidFill>
                  <a:srgbClr val="0000FF"/>
                </a:solidFill>
              </a:rPr>
              <a:t>7</a:t>
            </a:r>
            <a:r>
              <a:rPr lang="en-CA" b="1" u="sng" baseline="30000" dirty="0">
                <a:solidFill>
                  <a:srgbClr val="0000FF"/>
                </a:solidFill>
              </a:rPr>
              <a:t>th</a:t>
            </a:r>
            <a:r>
              <a:rPr lang="en-CA" b="1" u="sng" dirty="0">
                <a:solidFill>
                  <a:srgbClr val="0000FF"/>
                </a:solidFill>
              </a:rPr>
              <a:t>  						24</a:t>
            </a:r>
          </a:p>
          <a:p>
            <a:pPr lvl="0"/>
            <a:r>
              <a:rPr lang="en-CA" sz="2000" b="1" dirty="0">
                <a:solidFill>
                  <a:srgbClr val="C00000"/>
                </a:solidFill>
              </a:rPr>
              <a:t>1</a:t>
            </a:r>
            <a:r>
              <a:rPr lang="en-CA" sz="2000" b="1" baseline="30000" dirty="0">
                <a:solidFill>
                  <a:srgbClr val="C00000"/>
                </a:solidFill>
              </a:rPr>
              <a:t>st</a:t>
            </a:r>
            <a:r>
              <a:rPr lang="en-CA" sz="2000" b="1" dirty="0">
                <a:solidFill>
                  <a:srgbClr val="C00000"/>
                </a:solidFill>
              </a:rPr>
              <a:t> </a:t>
            </a:r>
            <a:r>
              <a:rPr lang="en-CA" sz="2000" b="1" baseline="30000" dirty="0">
                <a:solidFill>
                  <a:srgbClr val="C00000"/>
                </a:solidFill>
              </a:rPr>
              <a:t>	</a:t>
            </a:r>
            <a:r>
              <a:rPr lang="en-CA" sz="2000" b="1" dirty="0">
                <a:solidFill>
                  <a:srgbClr val="C00000"/>
                </a:solidFill>
              </a:rPr>
              <a:t> 					</a:t>
            </a:r>
            <a:r>
              <a:rPr lang="en-CA" b="1" dirty="0">
                <a:solidFill>
                  <a:prstClr val="black"/>
                </a:solidFill>
              </a:rPr>
              <a:t>25</a:t>
            </a:r>
            <a:br>
              <a:rPr lang="en-CA" b="1" dirty="0">
                <a:solidFill>
                  <a:prstClr val="black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2</a:t>
            </a:r>
            <a:r>
              <a:rPr lang="en-CA" b="1" baseline="30000" dirty="0">
                <a:solidFill>
                  <a:srgbClr val="C00000"/>
                </a:solidFill>
              </a:rPr>
              <a:t>nd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baseline="30000" dirty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prstClr val="black"/>
                </a:solidFill>
              </a:rPr>
              <a:t> 						26</a:t>
            </a:r>
            <a:br>
              <a:rPr lang="en-CA" b="1" dirty="0">
                <a:solidFill>
                  <a:prstClr val="black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3</a:t>
            </a:r>
            <a:r>
              <a:rPr lang="en-CA" b="1" baseline="30000" dirty="0">
                <a:solidFill>
                  <a:srgbClr val="C00000"/>
                </a:solidFill>
              </a:rPr>
              <a:t>rd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prstClr val="black"/>
                </a:solidFill>
              </a:rPr>
              <a:t>  						27 </a:t>
            </a:r>
            <a:r>
              <a:rPr lang="en-CA" b="1" dirty="0">
                <a:solidFill>
                  <a:srgbClr val="C00000"/>
                </a:solidFill>
              </a:rPr>
              <a:t>4</a:t>
            </a:r>
            <a:r>
              <a:rPr lang="en-CA" b="1" baseline="30000" dirty="0">
                <a:solidFill>
                  <a:srgbClr val="C00000"/>
                </a:solidFill>
              </a:rPr>
              <a:t>th</a:t>
            </a:r>
            <a:r>
              <a:rPr lang="en-CA" b="1" dirty="0">
                <a:solidFill>
                  <a:srgbClr val="0000FF"/>
                </a:solidFill>
              </a:rPr>
              <a:t>  						</a:t>
            </a:r>
            <a:r>
              <a:rPr lang="en-CA" b="1" dirty="0">
                <a:solidFill>
                  <a:prstClr val="black"/>
                </a:solidFill>
              </a:rPr>
              <a:t>28</a:t>
            </a:r>
            <a:br>
              <a:rPr lang="en-CA" b="1" dirty="0">
                <a:solidFill>
                  <a:prstClr val="black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5</a:t>
            </a:r>
            <a:r>
              <a:rPr lang="en-CA" b="1" baseline="30000" dirty="0">
                <a:solidFill>
                  <a:srgbClr val="C00000"/>
                </a:solidFill>
              </a:rPr>
              <a:t>th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prstClr val="black"/>
                </a:solidFill>
              </a:rPr>
              <a:t> 						29</a:t>
            </a:r>
            <a:br>
              <a:rPr lang="en-CA" b="1" dirty="0">
                <a:solidFill>
                  <a:prstClr val="black"/>
                </a:solidFill>
              </a:rPr>
            </a:br>
            <a:r>
              <a:rPr lang="en-CA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127000">
                    <a:srgbClr val="00FF00"/>
                  </a:glow>
                </a:effectLst>
              </a:rPr>
              <a:t>6</a:t>
            </a:r>
            <a:r>
              <a:rPr lang="en-CA" b="1" baseline="30000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127000">
                    <a:srgbClr val="00FF00"/>
                  </a:glow>
                </a:effectLst>
              </a:rPr>
              <a:t>th</a:t>
            </a:r>
            <a:r>
              <a:rPr lang="en-CA" b="1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glow rad="127000">
                    <a:srgbClr val="00FF00"/>
                  </a:glow>
                </a:effectLst>
              </a:rPr>
              <a:t> </a:t>
            </a:r>
            <a:r>
              <a:rPr lang="en-CA" b="1" dirty="0">
                <a:solidFill>
                  <a:prstClr val="black"/>
                </a:solidFill>
              </a:rPr>
              <a:t> 						</a:t>
            </a:r>
            <a:r>
              <a:rPr lang="en-CA" b="1" dirty="0" smtClean="0">
                <a:solidFill>
                  <a:prstClr val="black"/>
                </a:solidFill>
              </a:rPr>
              <a:t>30</a:t>
            </a:r>
            <a:endParaRPr lang="en-CA" u="sng" dirty="0">
              <a:solidFill>
                <a:srgbClr val="0000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83290" y="4408156"/>
            <a:ext cx="612710" cy="2257244"/>
          </a:xfrm>
          <a:prstGeom prst="rect">
            <a:avLst/>
          </a:prstGeom>
          <a:solidFill>
            <a:srgbClr val="FFC000"/>
          </a:solidFill>
          <a:ln w="1905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rgbClr val="4AFCFC"/>
                </a:solidFill>
                <a:effectLst>
                  <a:glow rad="355600">
                    <a:srgbClr val="0000FF"/>
                  </a:glow>
                </a:effectLst>
              </a:rPr>
              <a:t>1</a:t>
            </a:r>
          </a:p>
          <a:p>
            <a:pPr algn="ctr"/>
            <a:r>
              <a:rPr lang="en-CA" b="1" dirty="0" smtClean="0">
                <a:solidFill>
                  <a:schemeClr val="bg1"/>
                </a:solidFill>
              </a:rPr>
              <a:t>2</a:t>
            </a:r>
          </a:p>
          <a:p>
            <a:pPr algn="ctr"/>
            <a:r>
              <a:rPr lang="en-CA" b="1" dirty="0" smtClean="0">
                <a:solidFill>
                  <a:schemeClr val="bg1"/>
                </a:solidFill>
              </a:rPr>
              <a:t>3</a:t>
            </a:r>
          </a:p>
          <a:p>
            <a:pPr algn="ctr"/>
            <a:r>
              <a:rPr lang="en-CA" b="1" dirty="0" smtClean="0">
                <a:solidFill>
                  <a:schemeClr val="bg1"/>
                </a:solidFill>
              </a:rPr>
              <a:t>4</a:t>
            </a:r>
          </a:p>
          <a:p>
            <a:pPr algn="ctr"/>
            <a:r>
              <a:rPr lang="en-CA" b="1" dirty="0" smtClean="0">
                <a:solidFill>
                  <a:schemeClr val="bg1"/>
                </a:solidFill>
              </a:rPr>
              <a:t>5</a:t>
            </a:r>
          </a:p>
          <a:p>
            <a:pPr algn="ctr"/>
            <a:r>
              <a:rPr lang="en-CA" b="1" dirty="0" smtClean="0">
                <a:solidFill>
                  <a:schemeClr val="bg1"/>
                </a:solidFill>
              </a:rPr>
              <a:t>6</a:t>
            </a:r>
          </a:p>
          <a:p>
            <a:pPr algn="ctr"/>
            <a:r>
              <a:rPr lang="en-CA" b="1" dirty="0" smtClean="0">
                <a:solidFill>
                  <a:schemeClr val="bg1"/>
                </a:solidFill>
              </a:rPr>
              <a:t>7</a:t>
            </a:r>
          </a:p>
          <a:p>
            <a:pPr algn="ctr"/>
            <a:r>
              <a:rPr lang="en-CA" b="1" dirty="0" smtClean="0">
                <a:solidFill>
                  <a:srgbClr val="0000FF"/>
                </a:solidFill>
              </a:rPr>
              <a:t>8</a:t>
            </a:r>
          </a:p>
        </p:txBody>
      </p:sp>
      <p:sp>
        <p:nvSpPr>
          <p:cNvPr id="19" name="Rounded Rectangular Callout 18"/>
          <p:cNvSpPr/>
          <p:nvPr/>
        </p:nvSpPr>
        <p:spPr>
          <a:xfrm>
            <a:off x="1721335" y="1002144"/>
            <a:ext cx="1302589" cy="358597"/>
          </a:xfrm>
          <a:prstGeom prst="wedgeRoundRectCallout">
            <a:avLst>
              <a:gd name="adj1" fmla="val -10236"/>
              <a:gd name="adj2" fmla="val 41318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rgbClr val="0000FF"/>
                </a:solidFill>
              </a:rPr>
              <a:t>Month #12</a:t>
            </a:r>
            <a:endParaRPr lang="en-CA" b="1" dirty="0">
              <a:solidFill>
                <a:srgbClr val="0000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25778" y="4365026"/>
            <a:ext cx="3293707" cy="235219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CA" b="1" u="sng" dirty="0" smtClean="0">
                <a:solidFill>
                  <a:srgbClr val="0000FF"/>
                </a:solidFill>
              </a:rPr>
              <a:t>7</a:t>
            </a:r>
            <a:r>
              <a:rPr lang="en-CA" b="1" u="sng" baseline="30000" dirty="0" smtClean="0">
                <a:solidFill>
                  <a:srgbClr val="0000FF"/>
                </a:solidFill>
              </a:rPr>
              <a:t>th</a:t>
            </a:r>
            <a:r>
              <a:rPr lang="en-CA" b="1" u="sng" dirty="0" smtClean="0">
                <a:solidFill>
                  <a:srgbClr val="0000FF"/>
                </a:solidFill>
              </a:rPr>
              <a:t> </a:t>
            </a:r>
            <a:r>
              <a:rPr lang="en-CA" b="1" u="sng" dirty="0">
                <a:solidFill>
                  <a:srgbClr val="0000FF"/>
                </a:solidFill>
              </a:rPr>
              <a:t>						</a:t>
            </a:r>
            <a:r>
              <a:rPr lang="en-CA" b="1" u="sng" dirty="0" smtClean="0">
                <a:solidFill>
                  <a:srgbClr val="0000FF"/>
                </a:solidFill>
              </a:rPr>
              <a:t>1 </a:t>
            </a:r>
            <a:r>
              <a:rPr lang="en-CA" sz="2000" b="1" dirty="0">
                <a:solidFill>
                  <a:srgbClr val="C00000"/>
                </a:solidFill>
              </a:rPr>
              <a:t>1</a:t>
            </a:r>
            <a:r>
              <a:rPr lang="en-CA" sz="2000" b="1" baseline="30000" dirty="0">
                <a:solidFill>
                  <a:srgbClr val="C00000"/>
                </a:solidFill>
              </a:rPr>
              <a:t>st</a:t>
            </a:r>
            <a:r>
              <a:rPr lang="en-CA" sz="2000" b="1" dirty="0">
                <a:solidFill>
                  <a:srgbClr val="C00000"/>
                </a:solidFill>
              </a:rPr>
              <a:t> </a:t>
            </a:r>
            <a:r>
              <a:rPr lang="en-CA" sz="2000" b="1" baseline="30000" dirty="0">
                <a:solidFill>
                  <a:srgbClr val="C00000"/>
                </a:solidFill>
              </a:rPr>
              <a:t>	</a:t>
            </a:r>
            <a:r>
              <a:rPr lang="en-CA" sz="2000" b="1" dirty="0">
                <a:solidFill>
                  <a:srgbClr val="C00000"/>
                </a:solidFill>
              </a:rPr>
              <a:t> 					</a:t>
            </a:r>
            <a:r>
              <a:rPr lang="en-CA" b="1" dirty="0" smtClean="0">
                <a:solidFill>
                  <a:prstClr val="black"/>
                </a:solidFill>
              </a:rPr>
              <a:t>2</a:t>
            </a:r>
            <a:r>
              <a:rPr lang="en-CA" b="1" dirty="0">
                <a:solidFill>
                  <a:prstClr val="black"/>
                </a:solidFill>
              </a:rPr>
              <a:t/>
            </a:r>
            <a:br>
              <a:rPr lang="en-CA" b="1" dirty="0">
                <a:solidFill>
                  <a:prstClr val="black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2</a:t>
            </a:r>
            <a:r>
              <a:rPr lang="en-CA" b="1" baseline="30000" dirty="0">
                <a:solidFill>
                  <a:srgbClr val="C00000"/>
                </a:solidFill>
              </a:rPr>
              <a:t>nd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baseline="30000" dirty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prstClr val="black"/>
                </a:solidFill>
              </a:rPr>
              <a:t> 						</a:t>
            </a:r>
            <a:r>
              <a:rPr lang="en-CA" b="1" dirty="0" smtClean="0">
                <a:solidFill>
                  <a:prstClr val="black"/>
                </a:solidFill>
              </a:rPr>
              <a:t>3</a:t>
            </a:r>
          </a:p>
          <a:p>
            <a:pPr lvl="0"/>
            <a:r>
              <a:rPr lang="en-CA" b="1" dirty="0">
                <a:solidFill>
                  <a:srgbClr val="C00000"/>
                </a:solidFill>
              </a:rPr>
              <a:t>3</a:t>
            </a:r>
            <a:r>
              <a:rPr lang="en-CA" b="1" baseline="30000" dirty="0">
                <a:solidFill>
                  <a:srgbClr val="C00000"/>
                </a:solidFill>
              </a:rPr>
              <a:t>rd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prstClr val="black"/>
                </a:solidFill>
              </a:rPr>
              <a:t>  						</a:t>
            </a:r>
            <a:r>
              <a:rPr lang="en-CA" b="1" dirty="0" smtClean="0">
                <a:solidFill>
                  <a:prstClr val="black"/>
                </a:solidFill>
              </a:rPr>
              <a:t>4</a:t>
            </a:r>
            <a:r>
              <a:rPr lang="en-CA" b="1" dirty="0">
                <a:solidFill>
                  <a:prstClr val="black"/>
                </a:solidFill>
                <a:effectLst>
                  <a:glow rad="127000">
                    <a:srgbClr val="4AFCFC"/>
                  </a:glow>
                </a:effectLst>
              </a:rPr>
              <a:t/>
            </a:r>
            <a:br>
              <a:rPr lang="en-CA" b="1" dirty="0">
                <a:solidFill>
                  <a:prstClr val="black"/>
                </a:solidFill>
                <a:effectLst>
                  <a:glow rad="127000">
                    <a:srgbClr val="4AFCFC"/>
                  </a:glow>
                </a:effectLst>
              </a:rPr>
            </a:br>
            <a:r>
              <a:rPr lang="en-CA" b="1" dirty="0">
                <a:solidFill>
                  <a:srgbClr val="C00000"/>
                </a:solidFill>
              </a:rPr>
              <a:t>4</a:t>
            </a:r>
            <a:r>
              <a:rPr lang="en-CA" b="1" baseline="30000" dirty="0">
                <a:solidFill>
                  <a:srgbClr val="C00000"/>
                </a:solidFill>
              </a:rPr>
              <a:t>th</a:t>
            </a:r>
            <a:r>
              <a:rPr lang="en-CA" b="1" dirty="0">
                <a:solidFill>
                  <a:srgbClr val="0000FF"/>
                </a:solidFill>
              </a:rPr>
              <a:t>  						</a:t>
            </a:r>
            <a:r>
              <a:rPr lang="en-CA" b="1" dirty="0" smtClean="0">
                <a:solidFill>
                  <a:prstClr val="black"/>
                </a:solidFill>
              </a:rPr>
              <a:t>5</a:t>
            </a:r>
            <a:r>
              <a:rPr lang="en-CA" b="1" dirty="0">
                <a:solidFill>
                  <a:prstClr val="black"/>
                </a:solidFill>
              </a:rPr>
              <a:t/>
            </a:r>
            <a:br>
              <a:rPr lang="en-CA" b="1" dirty="0">
                <a:solidFill>
                  <a:prstClr val="black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5</a:t>
            </a:r>
            <a:r>
              <a:rPr lang="en-CA" b="1" baseline="30000" dirty="0">
                <a:solidFill>
                  <a:srgbClr val="C00000"/>
                </a:solidFill>
              </a:rPr>
              <a:t>th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prstClr val="black"/>
                </a:solidFill>
              </a:rPr>
              <a:t> 						</a:t>
            </a:r>
            <a:r>
              <a:rPr lang="en-CA" b="1" dirty="0" smtClean="0">
                <a:solidFill>
                  <a:prstClr val="black"/>
                </a:solidFill>
              </a:rPr>
              <a:t>6</a:t>
            </a:r>
            <a:endParaRPr lang="en-CA" b="1" dirty="0">
              <a:solidFill>
                <a:prstClr val="black"/>
              </a:solidFill>
            </a:endParaRPr>
          </a:p>
          <a:p>
            <a:pPr lvl="0"/>
            <a:r>
              <a:rPr lang="en-CA" b="1" dirty="0">
                <a:solidFill>
                  <a:srgbClr val="C00000"/>
                </a:solidFill>
              </a:rPr>
              <a:t>6</a:t>
            </a:r>
            <a:r>
              <a:rPr lang="en-CA" b="1" baseline="30000" dirty="0">
                <a:solidFill>
                  <a:srgbClr val="C00000"/>
                </a:solidFill>
              </a:rPr>
              <a:t>th</a:t>
            </a:r>
            <a:r>
              <a:rPr lang="en-CA" b="1" dirty="0">
                <a:solidFill>
                  <a:prstClr val="black"/>
                </a:solidFill>
              </a:rPr>
              <a:t>  						</a:t>
            </a:r>
            <a:r>
              <a:rPr lang="en-CA" b="1" dirty="0" smtClean="0">
                <a:solidFill>
                  <a:prstClr val="black"/>
                </a:solidFill>
              </a:rPr>
              <a:t>7</a:t>
            </a:r>
            <a:r>
              <a:rPr lang="en-CA" b="1" dirty="0">
                <a:solidFill>
                  <a:prstClr val="black"/>
                </a:solidFill>
              </a:rPr>
              <a:t/>
            </a:r>
            <a:br>
              <a:rPr lang="en-CA" b="1" dirty="0">
                <a:solidFill>
                  <a:prstClr val="black"/>
                </a:solidFill>
              </a:rPr>
            </a:br>
            <a:r>
              <a:rPr lang="en-CA" b="1" u="sng" dirty="0">
                <a:solidFill>
                  <a:srgbClr val="0000FF"/>
                </a:solidFill>
              </a:rPr>
              <a:t>7</a:t>
            </a:r>
            <a:r>
              <a:rPr lang="en-CA" b="1" u="sng" baseline="30000" dirty="0">
                <a:solidFill>
                  <a:srgbClr val="0000FF"/>
                </a:solidFill>
              </a:rPr>
              <a:t>th</a:t>
            </a:r>
            <a:r>
              <a:rPr lang="en-CA" b="1" u="sng" dirty="0">
                <a:solidFill>
                  <a:srgbClr val="0000FF"/>
                </a:solidFill>
              </a:rPr>
              <a:t>  						</a:t>
            </a:r>
            <a:r>
              <a:rPr lang="en-CA" b="1" u="sng" dirty="0" smtClean="0">
                <a:solidFill>
                  <a:srgbClr val="0000FF"/>
                </a:solidFill>
              </a:rPr>
              <a:t>8</a:t>
            </a:r>
            <a:endParaRPr lang="en-CA" u="sng" dirty="0">
              <a:solidFill>
                <a:srgbClr val="0000FF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1721336" y="5203257"/>
            <a:ext cx="1302589" cy="358597"/>
          </a:xfrm>
          <a:prstGeom prst="wedgeRoundRectCallout">
            <a:avLst>
              <a:gd name="adj1" fmla="val -10236"/>
              <a:gd name="adj2" fmla="val 41318"/>
              <a:gd name="adj3" fmla="val 16667"/>
            </a:avLst>
          </a:prstGeom>
          <a:solidFill>
            <a:srgbClr val="FFC000"/>
          </a:solidFill>
          <a:ln w="57150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rgbClr val="7030A0"/>
                </a:solidFill>
              </a:rPr>
              <a:t>Month #</a:t>
            </a:r>
            <a:r>
              <a:rPr lang="en-CA" b="1" dirty="0" smtClean="0">
                <a:solidFill>
                  <a:srgbClr val="FF0000"/>
                </a:solidFill>
              </a:rPr>
              <a:t>1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6494107" y="395070"/>
            <a:ext cx="5629508" cy="2984640"/>
          </a:xfrm>
          <a:prstGeom prst="wedgeRoundRectCallout">
            <a:avLst>
              <a:gd name="adj1" fmla="val -55349"/>
              <a:gd name="adj2" fmla="val 72680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  <a:ln w="57150">
            <a:solidFill>
              <a:srgbClr val="FF66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 dirty="0" smtClean="0">
                <a:solidFill>
                  <a:schemeClr val="tx1"/>
                </a:solidFill>
                <a:effectLst>
                  <a:glow rad="127000">
                    <a:srgbClr val="FFCCFF"/>
                  </a:glow>
                </a:effectLst>
              </a:rPr>
              <a:t>Tequfah</a:t>
            </a:r>
            <a:r>
              <a:rPr lang="en-CA" sz="2800" b="1" dirty="0" smtClean="0">
                <a:solidFill>
                  <a:schemeClr val="tx1"/>
                </a:solidFill>
              </a:rPr>
              <a:t> is the </a:t>
            </a:r>
            <a:r>
              <a:rPr lang="en-CA" sz="2800" b="1" dirty="0" smtClean="0">
                <a:solidFill>
                  <a:schemeClr val="tx1"/>
                </a:solidFill>
                <a:effectLst>
                  <a:glow rad="127000">
                    <a:srgbClr val="4AFCFC"/>
                  </a:glow>
                </a:effectLst>
              </a:rPr>
              <a:t>last cycle </a:t>
            </a:r>
            <a:r>
              <a:rPr lang="en-CA" sz="2800" b="1" dirty="0" smtClean="0">
                <a:solidFill>
                  <a:schemeClr val="tx1"/>
                </a:solidFill>
              </a:rPr>
              <a:t>of the year - </a:t>
            </a:r>
            <a:r>
              <a:rPr lang="en-CA" sz="2800" b="1" dirty="0" smtClean="0">
                <a:solidFill>
                  <a:srgbClr val="0000FF"/>
                </a:solidFill>
              </a:rPr>
              <a:t>360!  </a:t>
            </a:r>
            <a:r>
              <a:rPr lang="en-CA" sz="2800" b="1" dirty="0" smtClean="0">
                <a:solidFill>
                  <a:schemeClr val="tx1"/>
                </a:solidFill>
              </a:rPr>
              <a:t>On this </a:t>
            </a:r>
            <a:r>
              <a:rPr lang="en-CA" sz="2800" b="1" u="sng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127000">
                    <a:srgbClr val="4AFCFC"/>
                  </a:glow>
                </a:effectLst>
              </a:rPr>
              <a:t>PREPARATION</a:t>
            </a:r>
            <a:r>
              <a:rPr lang="en-CA" sz="2800" b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127000">
                    <a:srgbClr val="4AFCFC"/>
                  </a:glow>
                </a:effectLst>
              </a:rPr>
              <a:t>,</a:t>
            </a:r>
            <a:r>
              <a:rPr lang="en-CA" sz="28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27000">
                    <a:srgbClr val="4AFCFC"/>
                  </a:glow>
                </a:effectLst>
              </a:rPr>
              <a:t> </a:t>
            </a:r>
            <a:r>
              <a:rPr lang="en-CA" sz="2800" b="1" dirty="0" smtClean="0">
                <a:solidFill>
                  <a:schemeClr val="tx1"/>
                </a:solidFill>
              </a:rPr>
              <a:t>Mosheh staked out the measurements on the ground </a:t>
            </a:r>
            <a:r>
              <a:rPr lang="en-CA" sz="2800" b="1" u="sng" dirty="0" smtClean="0">
                <a:solidFill>
                  <a:schemeClr val="tx1"/>
                </a:solidFill>
                <a:effectLst>
                  <a:glow rad="127000">
                    <a:srgbClr val="FFCCFF"/>
                  </a:glow>
                </a:effectLst>
              </a:rPr>
              <a:t>accordin</a:t>
            </a:r>
            <a:r>
              <a:rPr lang="en-CA" sz="2800" b="1" dirty="0" smtClean="0">
                <a:solidFill>
                  <a:schemeClr val="tx1"/>
                </a:solidFill>
                <a:effectLst>
                  <a:glow rad="127000">
                    <a:srgbClr val="FFCCFF"/>
                  </a:glow>
                </a:effectLst>
              </a:rPr>
              <a:t>g </a:t>
            </a:r>
            <a:r>
              <a:rPr lang="en-CA" sz="2800" b="1" u="sng" dirty="0" smtClean="0">
                <a:solidFill>
                  <a:schemeClr val="tx1"/>
                </a:solidFill>
                <a:effectLst>
                  <a:glow rad="127000">
                    <a:srgbClr val="FFCCFF"/>
                  </a:glow>
                </a:effectLst>
              </a:rPr>
              <a:t>to the Shadow Li</a:t>
            </a:r>
            <a:r>
              <a:rPr lang="en-CA" sz="2800" b="1" dirty="0" smtClean="0">
                <a:solidFill>
                  <a:schemeClr val="tx1"/>
                </a:solidFill>
                <a:effectLst>
                  <a:glow rad="127000">
                    <a:srgbClr val="FFCCFF"/>
                  </a:glow>
                </a:effectLst>
              </a:rPr>
              <a:t>g</a:t>
            </a:r>
            <a:r>
              <a:rPr lang="en-CA" sz="2800" b="1" u="sng" dirty="0" smtClean="0">
                <a:solidFill>
                  <a:schemeClr val="tx1"/>
                </a:solidFill>
                <a:effectLst>
                  <a:glow rad="127000">
                    <a:srgbClr val="FFCCFF"/>
                  </a:glow>
                </a:effectLst>
              </a:rPr>
              <a:t>ht</a:t>
            </a:r>
            <a:r>
              <a:rPr lang="en-CA" sz="2800" b="1" dirty="0" smtClean="0">
                <a:solidFill>
                  <a:schemeClr val="tx1"/>
                </a:solidFill>
              </a:rPr>
              <a:t> for proper </a:t>
            </a:r>
            <a:r>
              <a:rPr lang="en-CA" sz="2800" b="1" dirty="0">
                <a:solidFill>
                  <a:srgbClr val="0000FF"/>
                </a:solidFill>
                <a:effectLst>
                  <a:glow rad="127000">
                    <a:schemeClr val="bg1"/>
                  </a:glow>
                </a:effectLst>
              </a:rPr>
              <a:t>Tent of Meeting</a:t>
            </a:r>
            <a:r>
              <a:rPr lang="en-CA" sz="2800" b="1" dirty="0">
                <a:solidFill>
                  <a:srgbClr val="0000FF"/>
                </a:solidFill>
              </a:rPr>
              <a:t> </a:t>
            </a:r>
            <a:r>
              <a:rPr lang="en-CA" sz="2800" b="1" dirty="0" smtClean="0">
                <a:solidFill>
                  <a:schemeClr val="tx1"/>
                </a:solidFill>
              </a:rPr>
              <a:t>orientation. </a:t>
            </a:r>
            <a:endParaRPr lang="en-CA" sz="2800" b="1" dirty="0">
              <a:solidFill>
                <a:schemeClr val="tx1"/>
              </a:solidFill>
            </a:endParaRPr>
          </a:p>
        </p:txBody>
      </p:sp>
      <p:sp>
        <p:nvSpPr>
          <p:cNvPr id="21" name="Rounded Rectangular Callout 20"/>
          <p:cNvSpPr/>
          <p:nvPr/>
        </p:nvSpPr>
        <p:spPr>
          <a:xfrm>
            <a:off x="6695981" y="3925020"/>
            <a:ext cx="5427633" cy="2674188"/>
          </a:xfrm>
          <a:prstGeom prst="wedgeRoundRectCallout">
            <a:avLst>
              <a:gd name="adj1" fmla="val -62638"/>
              <a:gd name="adj2" fmla="val -25086"/>
              <a:gd name="adj3" fmla="val 16667"/>
            </a:avLst>
          </a:prstGeom>
          <a:solidFill>
            <a:srgbClr val="C00000"/>
          </a:solidFill>
          <a:ln w="57150">
            <a:solidFill>
              <a:srgbClr val="FF66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lvl="0" algn="ctr"/>
            <a:r>
              <a:rPr lang="en-CA" sz="2800" b="1" dirty="0" smtClean="0">
                <a:solidFill>
                  <a:schemeClr val="tx1"/>
                </a:solidFill>
                <a:effectLst>
                  <a:glow rad="127000">
                    <a:srgbClr val="00FF00"/>
                  </a:glow>
                </a:effectLst>
              </a:rPr>
              <a:t>Next Cycle, </a:t>
            </a:r>
            <a:r>
              <a:rPr lang="en-CA" sz="2800" b="1" dirty="0" smtClean="0">
                <a:solidFill>
                  <a:schemeClr val="tx1"/>
                </a:solidFill>
                <a:effectLst>
                  <a:glow rad="127000">
                    <a:srgbClr val="4AFCFC"/>
                  </a:glow>
                </a:effectLst>
              </a:rPr>
              <a:t>Yahuah’s Shabbat - </a:t>
            </a:r>
            <a:r>
              <a:rPr lang="en-CA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127000">
                    <a:srgbClr val="00FF00"/>
                  </a:glow>
                </a:effectLst>
                <a:latin typeface="Arial Black" panose="020B0A04020102020204" pitchFamily="34" charset="0"/>
              </a:rPr>
              <a:t>Raise the Tabernacle!</a:t>
            </a:r>
            <a:r>
              <a:rPr lang="en-CA" sz="2800" b="1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127000">
                    <a:srgbClr val="FFCCFF"/>
                  </a:glow>
                </a:effectLst>
                <a:latin typeface="Arial Black" panose="020B0A04020102020204" pitchFamily="34" charset="0"/>
              </a:rPr>
              <a:t> </a:t>
            </a:r>
            <a:r>
              <a:rPr lang="en-CA" sz="2800" b="1" dirty="0" smtClean="0">
                <a:solidFill>
                  <a:schemeClr val="accent6">
                    <a:lumMod val="75000"/>
                  </a:schemeClr>
                </a:solidFill>
                <a:effectLst>
                  <a:glow rad="127000">
                    <a:srgbClr val="FFCCFF"/>
                  </a:glow>
                </a:effectLst>
                <a:latin typeface="Arial Black" panose="020B0A04020102020204" pitchFamily="34" charset="0"/>
              </a:rPr>
              <a:t/>
            </a:r>
            <a:br>
              <a:rPr lang="en-CA" sz="2800" b="1" dirty="0" smtClean="0">
                <a:solidFill>
                  <a:schemeClr val="accent6">
                    <a:lumMod val="75000"/>
                  </a:schemeClr>
                </a:solidFill>
                <a:effectLst>
                  <a:glow rad="127000">
                    <a:srgbClr val="FFCCFF"/>
                  </a:glow>
                </a:effectLst>
                <a:latin typeface="Arial Black" panose="020B0A04020102020204" pitchFamily="34" charset="0"/>
              </a:rPr>
            </a:br>
            <a:r>
              <a:rPr lang="en-CA" sz="2800" b="1" dirty="0" err="1" smtClean="0">
                <a:solidFill>
                  <a:prstClr val="black"/>
                </a:solidFill>
                <a:effectLst>
                  <a:glow rad="127000">
                    <a:srgbClr val="FFCCFF"/>
                  </a:glow>
                </a:effectLst>
              </a:rPr>
              <a:t>Exo</a:t>
            </a:r>
            <a:r>
              <a:rPr lang="en-CA" sz="2800" b="1" dirty="0" smtClean="0">
                <a:solidFill>
                  <a:prstClr val="black"/>
                </a:solidFill>
                <a:effectLst>
                  <a:glow rad="127000">
                    <a:srgbClr val="FFCCFF"/>
                  </a:glow>
                </a:effectLst>
              </a:rPr>
              <a:t> 40:2</a:t>
            </a:r>
          </a:p>
          <a:p>
            <a:pPr lvl="0" algn="ctr"/>
            <a:r>
              <a:rPr lang="en-CA" sz="2800" b="1" dirty="0" smtClean="0">
                <a:solidFill>
                  <a:schemeClr val="tx1"/>
                </a:solidFill>
                <a:effectLst>
                  <a:glow rad="127000">
                    <a:srgbClr val="4AFCFC"/>
                  </a:glow>
                </a:effectLst>
              </a:rPr>
              <a:t>Yahuah’s Work:  </a:t>
            </a:r>
            <a:r>
              <a:rPr lang="en-CA" sz="2800" b="1" u="sng" dirty="0" smtClean="0">
                <a:solidFill>
                  <a:schemeClr val="tx1"/>
                </a:solidFill>
                <a:effectLst>
                  <a:glow rad="127000">
                    <a:srgbClr val="4AFCFC"/>
                  </a:glow>
                </a:effectLst>
              </a:rPr>
              <a:t>Raise the Tent of Meetin</a:t>
            </a:r>
            <a:r>
              <a:rPr lang="en-CA" sz="2800" b="1" dirty="0" smtClean="0">
                <a:solidFill>
                  <a:schemeClr val="tx1"/>
                </a:solidFill>
                <a:effectLst>
                  <a:glow rad="127000">
                    <a:srgbClr val="4AFCFC"/>
                  </a:glow>
                </a:effectLst>
              </a:rPr>
              <a:t>g, on His Premier Mo-</a:t>
            </a:r>
            <a:r>
              <a:rPr lang="en-CA" sz="2800" b="1" dirty="0" err="1" smtClean="0">
                <a:solidFill>
                  <a:schemeClr val="tx1"/>
                </a:solidFill>
                <a:effectLst>
                  <a:glow rad="127000">
                    <a:srgbClr val="4AFCFC"/>
                  </a:glow>
                </a:effectLst>
              </a:rPr>
              <a:t>ed</a:t>
            </a:r>
            <a:r>
              <a:rPr lang="en-CA" sz="2800" b="1" dirty="0" smtClean="0">
                <a:solidFill>
                  <a:schemeClr val="tx1"/>
                </a:solidFill>
                <a:effectLst>
                  <a:glow rad="127000">
                    <a:srgbClr val="4AFCFC"/>
                  </a:glow>
                </a:effectLst>
              </a:rPr>
              <a:t>! </a:t>
            </a:r>
            <a:endParaRPr lang="en-CA" sz="2800" b="1" dirty="0">
              <a:solidFill>
                <a:schemeClr val="tx1"/>
              </a:solidFill>
              <a:effectLst>
                <a:glow rad="127000">
                  <a:srgbClr val="FFCCFF"/>
                </a:glow>
              </a:effectLst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2456835" y="5960220"/>
            <a:ext cx="2751982" cy="358635"/>
          </a:xfrm>
          <a:prstGeom prst="wedgeRoundRectCallout">
            <a:avLst>
              <a:gd name="adj1" fmla="val 54454"/>
              <a:gd name="adj2" fmla="val -318760"/>
              <a:gd name="adj3" fmla="val 16667"/>
            </a:avLst>
          </a:prstGeom>
          <a:solidFill>
            <a:srgbClr val="FFC000"/>
          </a:solidFill>
          <a:ln w="57150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rgbClr val="7030A0"/>
                </a:solidFill>
              </a:rPr>
              <a:t>Month #</a:t>
            </a:r>
            <a:r>
              <a:rPr lang="en-CA" b="1" dirty="0" smtClean="0">
                <a:solidFill>
                  <a:schemeClr val="tx1"/>
                </a:solidFill>
              </a:rPr>
              <a:t>1   Year </a:t>
            </a:r>
            <a:r>
              <a:rPr lang="en-CA" b="1" dirty="0" smtClean="0">
                <a:solidFill>
                  <a:srgbClr val="FF0000"/>
                </a:solidFill>
              </a:rPr>
              <a:t>#</a:t>
            </a:r>
            <a:r>
              <a:rPr lang="en-CA" b="1" dirty="0" smtClean="0">
                <a:solidFill>
                  <a:srgbClr val="FF0000"/>
                </a:solidFill>
                <a:effectLst>
                  <a:glow rad="469900">
                    <a:srgbClr val="4AFCFC"/>
                  </a:glow>
                </a:effectLst>
              </a:rPr>
              <a:t>2</a:t>
            </a:r>
            <a:endParaRPr lang="en-CA" b="1" dirty="0">
              <a:solidFill>
                <a:srgbClr val="FF0000"/>
              </a:solidFill>
              <a:effectLst>
                <a:glow rad="469900">
                  <a:srgbClr val="4AFCFC"/>
                </a:glo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026173" y="4019978"/>
            <a:ext cx="1425533" cy="307910"/>
          </a:xfrm>
          <a:prstGeom prst="rect">
            <a:avLst/>
          </a:prstGeom>
          <a:solidFill>
            <a:schemeClr val="accent2"/>
          </a:solidFill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12 x 30 =</a:t>
            </a:r>
            <a:endParaRPr lang="en-CA" dirty="0"/>
          </a:p>
        </p:txBody>
      </p:sp>
      <p:sp>
        <p:nvSpPr>
          <p:cNvPr id="22" name="Rounded Rectangular Callout 21"/>
          <p:cNvSpPr/>
          <p:nvPr/>
        </p:nvSpPr>
        <p:spPr>
          <a:xfrm>
            <a:off x="1087424" y="2837468"/>
            <a:ext cx="2438400" cy="542242"/>
          </a:xfrm>
          <a:prstGeom prst="wedgeRoundRectCallout">
            <a:avLst>
              <a:gd name="adj1" fmla="val -48471"/>
              <a:gd name="adj2" fmla="val 162371"/>
              <a:gd name="adj3" fmla="val 16667"/>
            </a:avLst>
          </a:prstGeom>
          <a:solidFill>
            <a:srgbClr val="00B0F0"/>
          </a:solidFill>
          <a:ln w="57150">
            <a:solidFill>
              <a:srgbClr val="00FF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 dirty="0" smtClean="0">
                <a:solidFill>
                  <a:srgbClr val="0000FF"/>
                </a:solidFill>
              </a:rPr>
              <a:t>A Preparation!</a:t>
            </a:r>
            <a:endParaRPr lang="en-CA" sz="2800" b="1" dirty="0">
              <a:solidFill>
                <a:srgbClr val="0000FF"/>
              </a:solidFill>
            </a:endParaRPr>
          </a:p>
        </p:txBody>
      </p:sp>
      <p:sp>
        <p:nvSpPr>
          <p:cNvPr id="23" name="Rounded Rectangular Callout 22"/>
          <p:cNvSpPr/>
          <p:nvPr/>
        </p:nvSpPr>
        <p:spPr>
          <a:xfrm>
            <a:off x="1602129" y="3778076"/>
            <a:ext cx="1686016" cy="467872"/>
          </a:xfrm>
          <a:prstGeom prst="wedgeRoundRectCallout">
            <a:avLst>
              <a:gd name="adj1" fmla="val 61481"/>
              <a:gd name="adj2" fmla="val 28219"/>
              <a:gd name="adj3" fmla="val 16667"/>
            </a:avLst>
          </a:prstGeom>
          <a:solidFill>
            <a:schemeClr val="tx1"/>
          </a:solidFill>
          <a:ln w="57150">
            <a:solidFill>
              <a:srgbClr val="FFCCFF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 dirty="0" smtClean="0">
                <a:solidFill>
                  <a:srgbClr val="0000FF"/>
                </a:solidFill>
                <a:effectLst>
                  <a:glow rad="127000">
                    <a:srgbClr val="FFFF00"/>
                  </a:glow>
                </a:effectLst>
              </a:rPr>
              <a:t>Tequfah!</a:t>
            </a:r>
            <a:endParaRPr lang="en-CA" sz="2800" b="1" dirty="0">
              <a:solidFill>
                <a:srgbClr val="0000FF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  <p:pic>
        <p:nvPicPr>
          <p:cNvPr id="24" name="Picture 2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5332" y="1441577"/>
            <a:ext cx="2662583" cy="1504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53762" y="4361020"/>
            <a:ext cx="2140084" cy="327243"/>
          </a:xfrm>
          <a:prstGeom prst="rect">
            <a:avLst/>
          </a:prstGeom>
          <a:ln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rgbClr val="4AFCFC"/>
                </a:solidFill>
              </a:rPr>
              <a:t>New Year Cycle #1</a:t>
            </a:r>
            <a:endParaRPr lang="en-CA" b="1" dirty="0">
              <a:solidFill>
                <a:srgbClr val="4AFCF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522489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5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7" grpId="0" animBg="1"/>
      <p:bldP spid="21" grpId="0" animBg="1"/>
      <p:bldP spid="15" grpId="0" animBg="1"/>
      <p:bldP spid="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75517" y="449313"/>
            <a:ext cx="11990792" cy="5959374"/>
          </a:xfrm>
          <a:prstGeom prst="cloud">
            <a:avLst/>
          </a:prstGeom>
          <a:solidFill>
            <a:schemeClr val="tx2">
              <a:lumMod val="60000"/>
              <a:lumOff val="40000"/>
            </a:schemeClr>
          </a:solidFill>
          <a:ln w="76200">
            <a:solidFill>
              <a:srgbClr val="FFFF00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 i="1" dirty="0" smtClean="0">
                <a:ln>
                  <a:solidFill>
                    <a:srgbClr val="0000FF"/>
                  </a:solidFill>
                </a:ln>
                <a:solidFill>
                  <a:srgbClr val="00FF00"/>
                </a:solidFill>
                <a:latin typeface="Comic Sans MS" panose="030F0702030302020204" pitchFamily="66" charset="0"/>
              </a:rPr>
              <a:t>Just as the </a:t>
            </a:r>
            <a:r>
              <a:rPr lang="en-CA" sz="2800" b="1" i="1" u="sng" dirty="0" smtClean="0">
                <a:ln>
                  <a:solidFill>
                    <a:srgbClr val="0000FF"/>
                  </a:solidFill>
                </a:ln>
                <a:solidFill>
                  <a:srgbClr val="00FF00"/>
                </a:solidFill>
                <a:latin typeface="Comic Sans MS" panose="030F0702030302020204" pitchFamily="66" charset="0"/>
              </a:rPr>
              <a:t>Shewbread was commanded to be renewed on Shabbat mornin</a:t>
            </a:r>
            <a:r>
              <a:rPr lang="en-CA" sz="2800" b="1" i="1" dirty="0" smtClean="0">
                <a:ln>
                  <a:solidFill>
                    <a:srgbClr val="0000FF"/>
                  </a:solidFill>
                </a:ln>
                <a:solidFill>
                  <a:srgbClr val="00FF00"/>
                </a:solidFill>
                <a:latin typeface="Comic Sans MS" panose="030F0702030302020204" pitchFamily="66" charset="0"/>
              </a:rPr>
              <a:t>g, </a:t>
            </a:r>
            <a:br>
              <a:rPr lang="en-CA" sz="2800" b="1" i="1" dirty="0" smtClean="0">
                <a:ln>
                  <a:solidFill>
                    <a:srgbClr val="0000FF"/>
                  </a:solidFill>
                </a:ln>
                <a:solidFill>
                  <a:srgbClr val="00FF00"/>
                </a:solidFill>
                <a:latin typeface="Comic Sans MS" panose="030F0702030302020204" pitchFamily="66" charset="0"/>
              </a:rPr>
            </a:br>
            <a:r>
              <a:rPr lang="en-CA" sz="2800" b="1" i="1" dirty="0" smtClean="0">
                <a:ln>
                  <a:solidFill>
                    <a:srgbClr val="0000FF"/>
                  </a:solidFill>
                </a:ln>
                <a:solidFill>
                  <a:srgbClr val="00FF00"/>
                </a:solidFill>
                <a:latin typeface="Comic Sans MS" panose="030F0702030302020204" pitchFamily="66" charset="0"/>
              </a:rPr>
              <a:t>the Tabernacle was commanded to be </a:t>
            </a:r>
            <a:br>
              <a:rPr lang="en-CA" sz="2800" b="1" i="1" dirty="0" smtClean="0">
                <a:ln>
                  <a:solidFill>
                    <a:srgbClr val="0000FF"/>
                  </a:solidFill>
                </a:ln>
                <a:solidFill>
                  <a:srgbClr val="00FF00"/>
                </a:solidFill>
                <a:latin typeface="Comic Sans MS" panose="030F0702030302020204" pitchFamily="66" charset="0"/>
              </a:rPr>
            </a:br>
            <a:r>
              <a:rPr lang="en-CA" sz="2800" b="1" i="1" dirty="0" smtClean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latin typeface="Comic Sans MS" panose="030F0702030302020204" pitchFamily="66" charset="0"/>
              </a:rPr>
              <a:t>raised up on the Shabbat. </a:t>
            </a:r>
          </a:p>
          <a:p>
            <a:pPr algn="ctr"/>
            <a:r>
              <a:rPr lang="en-CA" sz="2800" b="1" i="1" dirty="0" smtClean="0">
                <a:ln>
                  <a:solidFill>
                    <a:srgbClr val="0000FF"/>
                  </a:solidFill>
                </a:ln>
                <a:solidFill>
                  <a:srgbClr val="00FF00"/>
                </a:solidFill>
                <a:latin typeface="Comic Sans MS" panose="030F0702030302020204" pitchFamily="66" charset="0"/>
              </a:rPr>
              <a:t>This was the commanded will of Yahuah. </a:t>
            </a:r>
          </a:p>
          <a:p>
            <a:pPr algn="ctr"/>
            <a:r>
              <a:rPr lang="en-CA" sz="2800" b="1" i="1" dirty="0" smtClean="0">
                <a:ln>
                  <a:solidFill>
                    <a:srgbClr val="0000FF"/>
                  </a:solidFill>
                </a:ln>
                <a:solidFill>
                  <a:srgbClr val="00FF00"/>
                </a:solidFill>
                <a:effectLst>
                  <a:glow rad="88900">
                    <a:srgbClr val="FFCCFF"/>
                  </a:glow>
                </a:effectLst>
                <a:latin typeface="Comic Sans MS" panose="030F0702030302020204" pitchFamily="66" charset="0"/>
              </a:rPr>
              <a:t>His Works of Righteousness - </a:t>
            </a:r>
            <a:r>
              <a:rPr lang="en-CA" sz="2800" b="1" i="1" dirty="0" smtClean="0">
                <a:ln>
                  <a:solidFill>
                    <a:srgbClr val="0000FF"/>
                  </a:solidFill>
                </a:ln>
                <a:solidFill>
                  <a:srgbClr val="00FF00"/>
                </a:solidFill>
                <a:latin typeface="Comic Sans MS" panose="030F0702030302020204" pitchFamily="66" charset="0"/>
              </a:rPr>
              <a:t/>
            </a:r>
            <a:br>
              <a:rPr lang="en-CA" sz="2800" b="1" i="1" dirty="0" smtClean="0">
                <a:ln>
                  <a:solidFill>
                    <a:srgbClr val="0000FF"/>
                  </a:solidFill>
                </a:ln>
                <a:solidFill>
                  <a:srgbClr val="00FF00"/>
                </a:solidFill>
                <a:latin typeface="Comic Sans MS" panose="030F0702030302020204" pitchFamily="66" charset="0"/>
              </a:rPr>
            </a:br>
            <a:r>
              <a:rPr lang="en-CA" sz="2800" b="1" i="1" dirty="0" smtClean="0">
                <a:ln>
                  <a:solidFill>
                    <a:srgbClr val="0000FF"/>
                  </a:solidFill>
                </a:ln>
                <a:solidFill>
                  <a:srgbClr val="00FF00"/>
                </a:solidFill>
                <a:latin typeface="Comic Sans MS" panose="030F0702030302020204" pitchFamily="66" charset="0"/>
              </a:rPr>
              <a:t>to be done by man, on HIS SHABBAT!</a:t>
            </a:r>
          </a:p>
          <a:p>
            <a:pPr algn="ctr"/>
            <a:r>
              <a:rPr lang="en-CA" sz="2800" b="1" i="1" dirty="0" smtClean="0">
                <a:ln>
                  <a:solidFill>
                    <a:srgbClr val="0000FF"/>
                  </a:solidFill>
                </a:ln>
                <a:solidFill>
                  <a:srgbClr val="00FF00"/>
                </a:solidFill>
                <a:latin typeface="Comic Sans MS" panose="030F0702030302020204" pitchFamily="66" charset="0"/>
              </a:rPr>
              <a:t>NO PROBLEM HERE! </a:t>
            </a:r>
            <a:endParaRPr lang="en-CA" sz="2800" b="1" i="1" dirty="0">
              <a:ln>
                <a:solidFill>
                  <a:srgbClr val="0000FF"/>
                </a:solidFill>
              </a:ln>
              <a:solidFill>
                <a:srgbClr val="00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11353839" y="6404136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374914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13184" y="93301"/>
            <a:ext cx="1548880" cy="4012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Cycles/ Week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27176" y="102632"/>
            <a:ext cx="1598645" cy="41987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Cycles/ Month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09852" y="98646"/>
            <a:ext cx="1433804" cy="419878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Cycles/ Year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70561" y="665833"/>
            <a:ext cx="625440" cy="3671199"/>
          </a:xfrm>
          <a:prstGeom prst="rect">
            <a:avLst/>
          </a:prstGeom>
          <a:solidFill>
            <a:srgbClr val="92D050"/>
          </a:solidFill>
          <a:ln w="1905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CA" b="1" dirty="0" smtClean="0">
                <a:solidFill>
                  <a:schemeClr val="bg1"/>
                </a:solidFill>
              </a:rPr>
              <a:t>348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</a:rPr>
              <a:t>349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</a:rPr>
              <a:t>350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</a:rPr>
              <a:t>351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</a:rPr>
              <a:t>352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</a:rPr>
              <a:t>353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</a:rPr>
              <a:t>354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</a:rPr>
              <a:t>355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</a:rPr>
              <a:t>356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</a:rPr>
              <a:t>357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</a:rPr>
              <a:t>358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</a:rPr>
              <a:t>359</a:t>
            </a:r>
          </a:p>
          <a:p>
            <a:pPr lvl="0" algn="ctr"/>
            <a:r>
              <a:rPr lang="en-CA" b="1" dirty="0" smtClean="0">
                <a:solidFill>
                  <a:srgbClr val="FF6600"/>
                </a:solidFill>
                <a:effectLst>
                  <a:glow rad="1104900">
                    <a:srgbClr val="FFFF00"/>
                  </a:glow>
                </a:effectLst>
              </a:rPr>
              <a:t>360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1359399" y="6492875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48</a:t>
            </a:fld>
            <a:endParaRPr lang="en-US" dirty="0"/>
          </a:p>
        </p:txBody>
      </p:sp>
      <p:sp>
        <p:nvSpPr>
          <p:cNvPr id="20" name="Rounded Rectangular Callout 19"/>
          <p:cNvSpPr/>
          <p:nvPr/>
        </p:nvSpPr>
        <p:spPr>
          <a:xfrm>
            <a:off x="4093729" y="1170196"/>
            <a:ext cx="1302589" cy="358597"/>
          </a:xfrm>
          <a:prstGeom prst="wedgeRoundRectCallout">
            <a:avLst>
              <a:gd name="adj1" fmla="val 54368"/>
              <a:gd name="adj2" fmla="val 255474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rgbClr val="0000FF"/>
                </a:solidFill>
              </a:rPr>
              <a:t>Month 12</a:t>
            </a:r>
            <a:endParaRPr lang="en-CA" b="1" dirty="0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25780" y="652255"/>
            <a:ext cx="3293707" cy="368477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CA" b="1" dirty="0">
                <a:solidFill>
                  <a:srgbClr val="C00000"/>
                </a:solidFill>
              </a:rPr>
              <a:t>1</a:t>
            </a:r>
            <a:r>
              <a:rPr lang="en-CA" b="1" baseline="30000" dirty="0">
                <a:solidFill>
                  <a:srgbClr val="C00000"/>
                </a:solidFill>
              </a:rPr>
              <a:t>st</a:t>
            </a:r>
            <a:r>
              <a:rPr lang="en-CA" b="1" dirty="0">
                <a:solidFill>
                  <a:srgbClr val="C00000"/>
                </a:solidFill>
              </a:rPr>
              <a:t> 	</a:t>
            </a:r>
            <a:r>
              <a:rPr lang="en-CA" b="1" dirty="0" smtClean="0">
                <a:solidFill>
                  <a:srgbClr val="C00000"/>
                </a:solidFill>
              </a:rPr>
              <a:t>					</a:t>
            </a:r>
            <a:r>
              <a:rPr lang="en-CA" b="1" dirty="0" smtClean="0">
                <a:solidFill>
                  <a:schemeClr val="tx1"/>
                </a:solidFill>
                <a:effectLst/>
              </a:rPr>
              <a:t>18</a:t>
            </a:r>
            <a:r>
              <a:rPr lang="en-CA" b="1" dirty="0" smtClean="0">
                <a:solidFill>
                  <a:srgbClr val="C00000"/>
                </a:solidFill>
                <a:effectLst/>
              </a:rPr>
              <a:t/>
            </a:r>
            <a:br>
              <a:rPr lang="en-CA" b="1" dirty="0" smtClean="0">
                <a:solidFill>
                  <a:srgbClr val="C00000"/>
                </a:solidFill>
                <a:effectLst/>
              </a:rPr>
            </a:br>
            <a:r>
              <a:rPr lang="en-CA" b="1" dirty="0" smtClean="0">
                <a:solidFill>
                  <a:srgbClr val="C00000"/>
                </a:solidFill>
              </a:rPr>
              <a:t>2</a:t>
            </a:r>
            <a:r>
              <a:rPr lang="en-CA" b="1" baseline="30000" dirty="0" smtClean="0">
                <a:solidFill>
                  <a:srgbClr val="C00000"/>
                </a:solidFill>
              </a:rPr>
              <a:t>nd</a:t>
            </a:r>
            <a:r>
              <a:rPr lang="en-CA" b="1" dirty="0" smtClean="0">
                <a:solidFill>
                  <a:srgbClr val="C00000"/>
                </a:solidFill>
              </a:rPr>
              <a:t> </a:t>
            </a:r>
            <a:r>
              <a:rPr lang="en-CA" b="1" baseline="30000" dirty="0" smtClean="0">
                <a:solidFill>
                  <a:srgbClr val="C00000"/>
                </a:solidFill>
              </a:rPr>
              <a:t> </a:t>
            </a:r>
            <a:r>
              <a:rPr lang="en-CA" b="1" dirty="0" smtClean="0">
                <a:solidFill>
                  <a:prstClr val="black"/>
                </a:solidFill>
              </a:rPr>
              <a:t> 		</a:t>
            </a:r>
            <a:r>
              <a:rPr lang="en-CA" b="1" dirty="0" smtClean="0">
                <a:solidFill>
                  <a:prstClr val="black"/>
                </a:solidFill>
                <a:effectLst>
                  <a:glow rad="368300">
                    <a:srgbClr val="FFCCFF"/>
                  </a:glow>
                </a:effectLst>
              </a:rPr>
              <a:t>				</a:t>
            </a:r>
            <a:r>
              <a:rPr lang="en-CA" b="1" dirty="0" smtClean="0">
                <a:solidFill>
                  <a:prstClr val="black"/>
                </a:solidFill>
                <a:effectLst/>
              </a:rPr>
              <a:t>19</a:t>
            </a:r>
            <a:br>
              <a:rPr lang="en-CA" b="1" dirty="0" smtClean="0">
                <a:solidFill>
                  <a:prstClr val="black"/>
                </a:solidFill>
                <a:effectLst/>
              </a:rPr>
            </a:br>
            <a:r>
              <a:rPr lang="en-CA" b="1" dirty="0" smtClean="0">
                <a:solidFill>
                  <a:srgbClr val="C00000"/>
                </a:solidFill>
              </a:rPr>
              <a:t>3</a:t>
            </a:r>
            <a:r>
              <a:rPr lang="en-CA" b="1" baseline="30000" dirty="0" smtClean="0">
                <a:solidFill>
                  <a:srgbClr val="C00000"/>
                </a:solidFill>
              </a:rPr>
              <a:t>rd</a:t>
            </a:r>
            <a:r>
              <a:rPr lang="en-CA" b="1" dirty="0" smtClean="0">
                <a:solidFill>
                  <a:srgbClr val="C00000"/>
                </a:solidFill>
              </a:rPr>
              <a:t> </a:t>
            </a:r>
            <a:r>
              <a:rPr lang="en-CA" b="1" dirty="0" smtClean="0">
                <a:solidFill>
                  <a:prstClr val="black"/>
                </a:solidFill>
              </a:rPr>
              <a:t>  						20</a:t>
            </a:r>
            <a:br>
              <a:rPr lang="en-CA" b="1" dirty="0" smtClean="0">
                <a:solidFill>
                  <a:prstClr val="black"/>
                </a:solidFill>
              </a:rPr>
            </a:br>
            <a:r>
              <a:rPr lang="en-CA" b="1" dirty="0" smtClean="0">
                <a:solidFill>
                  <a:srgbClr val="C00000"/>
                </a:solidFill>
              </a:rPr>
              <a:t>4</a:t>
            </a:r>
            <a:r>
              <a:rPr lang="en-CA" b="1" baseline="30000" dirty="0" smtClean="0">
                <a:solidFill>
                  <a:srgbClr val="C00000"/>
                </a:solidFill>
              </a:rPr>
              <a:t>th</a:t>
            </a:r>
            <a:r>
              <a:rPr lang="en-CA" b="1" dirty="0" smtClean="0">
                <a:solidFill>
                  <a:srgbClr val="0000FF"/>
                </a:solidFill>
              </a:rPr>
              <a:t>  						</a:t>
            </a:r>
            <a:r>
              <a:rPr lang="en-CA" b="1" dirty="0" smtClean="0">
                <a:solidFill>
                  <a:prstClr val="black"/>
                </a:solidFill>
              </a:rPr>
              <a:t>21</a:t>
            </a:r>
          </a:p>
          <a:p>
            <a:pPr lvl="0"/>
            <a:r>
              <a:rPr lang="en-CA" b="1" dirty="0">
                <a:solidFill>
                  <a:srgbClr val="C00000"/>
                </a:solidFill>
              </a:rPr>
              <a:t>5</a:t>
            </a:r>
            <a:r>
              <a:rPr lang="en-CA" b="1" baseline="30000" dirty="0">
                <a:solidFill>
                  <a:srgbClr val="C00000"/>
                </a:solidFill>
              </a:rPr>
              <a:t>th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prstClr val="black"/>
                </a:solidFill>
              </a:rPr>
              <a:t> 						22</a:t>
            </a:r>
          </a:p>
          <a:p>
            <a:pPr lvl="0"/>
            <a:r>
              <a:rPr lang="en-CA" b="1" dirty="0">
                <a:solidFill>
                  <a:srgbClr val="C00000"/>
                </a:solidFill>
              </a:rPr>
              <a:t>6</a:t>
            </a:r>
            <a:r>
              <a:rPr lang="en-CA" b="1" baseline="30000" dirty="0">
                <a:solidFill>
                  <a:srgbClr val="C00000"/>
                </a:solidFill>
              </a:rPr>
              <a:t>th</a:t>
            </a:r>
            <a:r>
              <a:rPr lang="en-CA" b="1" dirty="0">
                <a:solidFill>
                  <a:prstClr val="black"/>
                </a:solidFill>
              </a:rPr>
              <a:t>  						23</a:t>
            </a:r>
            <a:br>
              <a:rPr lang="en-CA" b="1" dirty="0">
                <a:solidFill>
                  <a:prstClr val="black"/>
                </a:solidFill>
              </a:rPr>
            </a:br>
            <a:r>
              <a:rPr lang="en-CA" b="1" u="sng" dirty="0">
                <a:solidFill>
                  <a:srgbClr val="0000FF"/>
                </a:solidFill>
              </a:rPr>
              <a:t>7</a:t>
            </a:r>
            <a:r>
              <a:rPr lang="en-CA" b="1" u="sng" baseline="30000" dirty="0">
                <a:solidFill>
                  <a:srgbClr val="0000FF"/>
                </a:solidFill>
              </a:rPr>
              <a:t>th</a:t>
            </a:r>
            <a:r>
              <a:rPr lang="en-CA" b="1" u="sng" dirty="0">
                <a:solidFill>
                  <a:srgbClr val="0000FF"/>
                </a:solidFill>
              </a:rPr>
              <a:t>  						24</a:t>
            </a:r>
          </a:p>
          <a:p>
            <a:pPr lvl="0"/>
            <a:r>
              <a:rPr lang="en-CA" sz="2000" b="1" dirty="0">
                <a:solidFill>
                  <a:srgbClr val="C00000"/>
                </a:solidFill>
              </a:rPr>
              <a:t>1</a:t>
            </a:r>
            <a:r>
              <a:rPr lang="en-CA" sz="2000" b="1" baseline="30000" dirty="0">
                <a:solidFill>
                  <a:srgbClr val="C00000"/>
                </a:solidFill>
              </a:rPr>
              <a:t>st</a:t>
            </a:r>
            <a:r>
              <a:rPr lang="en-CA" sz="2000" b="1" dirty="0">
                <a:solidFill>
                  <a:srgbClr val="C00000"/>
                </a:solidFill>
              </a:rPr>
              <a:t> </a:t>
            </a:r>
            <a:r>
              <a:rPr lang="en-CA" sz="2000" b="1" baseline="30000" dirty="0">
                <a:solidFill>
                  <a:srgbClr val="C00000"/>
                </a:solidFill>
              </a:rPr>
              <a:t>	</a:t>
            </a:r>
            <a:r>
              <a:rPr lang="en-CA" sz="2000" b="1" dirty="0">
                <a:solidFill>
                  <a:srgbClr val="C00000"/>
                </a:solidFill>
              </a:rPr>
              <a:t> 					</a:t>
            </a:r>
            <a:r>
              <a:rPr lang="en-CA" b="1" dirty="0">
                <a:solidFill>
                  <a:prstClr val="black"/>
                </a:solidFill>
              </a:rPr>
              <a:t>25</a:t>
            </a:r>
            <a:br>
              <a:rPr lang="en-CA" b="1" dirty="0">
                <a:solidFill>
                  <a:prstClr val="black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2</a:t>
            </a:r>
            <a:r>
              <a:rPr lang="en-CA" b="1" baseline="30000" dirty="0">
                <a:solidFill>
                  <a:srgbClr val="C00000"/>
                </a:solidFill>
              </a:rPr>
              <a:t>nd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baseline="30000" dirty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prstClr val="black"/>
                </a:solidFill>
              </a:rPr>
              <a:t> 						26</a:t>
            </a:r>
            <a:br>
              <a:rPr lang="en-CA" b="1" dirty="0">
                <a:solidFill>
                  <a:prstClr val="black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3</a:t>
            </a:r>
            <a:r>
              <a:rPr lang="en-CA" b="1" baseline="30000" dirty="0">
                <a:solidFill>
                  <a:srgbClr val="C00000"/>
                </a:solidFill>
              </a:rPr>
              <a:t>rd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prstClr val="black"/>
                </a:solidFill>
              </a:rPr>
              <a:t>  						27 </a:t>
            </a:r>
            <a:r>
              <a:rPr lang="en-CA" b="1" dirty="0">
                <a:solidFill>
                  <a:srgbClr val="C00000"/>
                </a:solidFill>
              </a:rPr>
              <a:t>4</a:t>
            </a:r>
            <a:r>
              <a:rPr lang="en-CA" b="1" baseline="30000" dirty="0">
                <a:solidFill>
                  <a:srgbClr val="C00000"/>
                </a:solidFill>
              </a:rPr>
              <a:t>th</a:t>
            </a:r>
            <a:r>
              <a:rPr lang="en-CA" b="1" dirty="0">
                <a:solidFill>
                  <a:srgbClr val="0000FF"/>
                </a:solidFill>
              </a:rPr>
              <a:t>  						</a:t>
            </a:r>
            <a:r>
              <a:rPr lang="en-CA" b="1" dirty="0">
                <a:solidFill>
                  <a:prstClr val="black"/>
                </a:solidFill>
              </a:rPr>
              <a:t>28</a:t>
            </a:r>
            <a:br>
              <a:rPr lang="en-CA" b="1" dirty="0">
                <a:solidFill>
                  <a:prstClr val="black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5</a:t>
            </a:r>
            <a:r>
              <a:rPr lang="en-CA" b="1" baseline="30000" dirty="0">
                <a:solidFill>
                  <a:srgbClr val="C00000"/>
                </a:solidFill>
              </a:rPr>
              <a:t>th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prstClr val="black"/>
                </a:solidFill>
              </a:rPr>
              <a:t> 						29</a:t>
            </a:r>
            <a:br>
              <a:rPr lang="en-CA" b="1" dirty="0">
                <a:solidFill>
                  <a:prstClr val="black"/>
                </a:solidFill>
              </a:rPr>
            </a:br>
            <a:r>
              <a:rPr lang="en-CA" b="1" dirty="0">
                <a:solidFill>
                  <a:schemeClr val="tx1"/>
                </a:solidFill>
                <a:effectLst>
                  <a:glow rad="177800">
                    <a:srgbClr val="00FF00"/>
                  </a:glow>
                </a:effectLst>
              </a:rPr>
              <a:t>6</a:t>
            </a:r>
            <a:r>
              <a:rPr lang="en-CA" b="1" baseline="30000" dirty="0">
                <a:solidFill>
                  <a:schemeClr val="tx1"/>
                </a:solidFill>
                <a:effectLst>
                  <a:glow rad="177800">
                    <a:srgbClr val="00FF00"/>
                  </a:glow>
                </a:effectLst>
              </a:rPr>
              <a:t>th</a:t>
            </a:r>
            <a:r>
              <a:rPr lang="en-CA" b="1" dirty="0">
                <a:solidFill>
                  <a:prstClr val="black"/>
                </a:solidFill>
              </a:rPr>
              <a:t>  						</a:t>
            </a:r>
            <a:r>
              <a:rPr lang="en-CA" b="1" dirty="0" smtClean="0">
                <a:solidFill>
                  <a:prstClr val="black"/>
                </a:solidFill>
              </a:rPr>
              <a:t>30</a:t>
            </a:r>
            <a:endParaRPr lang="en-CA" u="sng" dirty="0">
              <a:solidFill>
                <a:srgbClr val="0000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83290" y="4408156"/>
            <a:ext cx="612710" cy="2257244"/>
          </a:xfrm>
          <a:prstGeom prst="rect">
            <a:avLst/>
          </a:prstGeom>
          <a:solidFill>
            <a:srgbClr val="FFC000"/>
          </a:solidFill>
          <a:ln w="1905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rgbClr val="4AFCFC"/>
                </a:solidFill>
                <a:effectLst>
                  <a:glow rad="355600">
                    <a:srgbClr val="0000FF"/>
                  </a:glow>
                </a:effectLst>
              </a:rPr>
              <a:t>1</a:t>
            </a:r>
          </a:p>
          <a:p>
            <a:pPr algn="ctr"/>
            <a:r>
              <a:rPr lang="en-CA" b="1" dirty="0" smtClean="0">
                <a:solidFill>
                  <a:schemeClr val="bg1"/>
                </a:solidFill>
              </a:rPr>
              <a:t>2</a:t>
            </a:r>
          </a:p>
          <a:p>
            <a:pPr algn="ctr"/>
            <a:r>
              <a:rPr lang="en-CA" b="1" dirty="0" smtClean="0">
                <a:solidFill>
                  <a:schemeClr val="bg1"/>
                </a:solidFill>
              </a:rPr>
              <a:t>3</a:t>
            </a:r>
          </a:p>
          <a:p>
            <a:pPr algn="ctr"/>
            <a:r>
              <a:rPr lang="en-CA" b="1" dirty="0" smtClean="0">
                <a:solidFill>
                  <a:schemeClr val="bg1"/>
                </a:solidFill>
              </a:rPr>
              <a:t>4</a:t>
            </a:r>
          </a:p>
          <a:p>
            <a:pPr algn="ctr"/>
            <a:r>
              <a:rPr lang="en-CA" b="1" dirty="0" smtClean="0">
                <a:solidFill>
                  <a:schemeClr val="bg1"/>
                </a:solidFill>
              </a:rPr>
              <a:t>5</a:t>
            </a:r>
          </a:p>
          <a:p>
            <a:pPr algn="ctr"/>
            <a:r>
              <a:rPr lang="en-CA" b="1" dirty="0" smtClean="0">
                <a:solidFill>
                  <a:schemeClr val="bg1"/>
                </a:solidFill>
              </a:rPr>
              <a:t>6</a:t>
            </a:r>
          </a:p>
          <a:p>
            <a:pPr algn="ctr"/>
            <a:r>
              <a:rPr lang="en-CA" b="1" dirty="0" smtClean="0">
                <a:solidFill>
                  <a:schemeClr val="bg1"/>
                </a:solidFill>
              </a:rPr>
              <a:t>7</a:t>
            </a:r>
          </a:p>
          <a:p>
            <a:pPr algn="ctr"/>
            <a:r>
              <a:rPr lang="en-CA" b="1" dirty="0" smtClean="0">
                <a:solidFill>
                  <a:srgbClr val="0000FF"/>
                </a:solidFill>
              </a:rPr>
              <a:t>8</a:t>
            </a:r>
          </a:p>
        </p:txBody>
      </p:sp>
      <p:sp>
        <p:nvSpPr>
          <p:cNvPr id="19" name="Rounded Rectangular Callout 18"/>
          <p:cNvSpPr/>
          <p:nvPr/>
        </p:nvSpPr>
        <p:spPr>
          <a:xfrm>
            <a:off x="1721338" y="1528793"/>
            <a:ext cx="1302589" cy="358597"/>
          </a:xfrm>
          <a:prstGeom prst="wedgeRoundRectCallout">
            <a:avLst>
              <a:gd name="adj1" fmla="val -10236"/>
              <a:gd name="adj2" fmla="val 41318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rgbClr val="0000FF"/>
                </a:solidFill>
              </a:rPr>
              <a:t>Month #12</a:t>
            </a:r>
            <a:endParaRPr lang="en-CA" b="1" dirty="0">
              <a:solidFill>
                <a:srgbClr val="0000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25778" y="4365026"/>
            <a:ext cx="3293707" cy="235219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CA" b="1" u="sng" dirty="0" smtClean="0">
                <a:solidFill>
                  <a:srgbClr val="0000FF"/>
                </a:solidFill>
              </a:rPr>
              <a:t>7</a:t>
            </a:r>
            <a:r>
              <a:rPr lang="en-CA" b="1" u="sng" baseline="30000" dirty="0" smtClean="0">
                <a:solidFill>
                  <a:srgbClr val="0000FF"/>
                </a:solidFill>
              </a:rPr>
              <a:t>th</a:t>
            </a:r>
            <a:r>
              <a:rPr lang="en-CA" b="1" u="sng" dirty="0" smtClean="0">
                <a:solidFill>
                  <a:srgbClr val="0000FF"/>
                </a:solidFill>
              </a:rPr>
              <a:t> </a:t>
            </a:r>
            <a:r>
              <a:rPr lang="en-CA" b="1" u="sng" dirty="0">
                <a:solidFill>
                  <a:srgbClr val="0000FF"/>
                </a:solidFill>
              </a:rPr>
              <a:t>						</a:t>
            </a:r>
            <a:r>
              <a:rPr lang="en-CA" b="1" u="sng" dirty="0" smtClean="0">
                <a:solidFill>
                  <a:srgbClr val="0000FF"/>
                </a:solidFill>
              </a:rPr>
              <a:t>1 </a:t>
            </a:r>
            <a:r>
              <a:rPr lang="en-CA" sz="2000" b="1" dirty="0">
                <a:solidFill>
                  <a:srgbClr val="C00000"/>
                </a:solidFill>
              </a:rPr>
              <a:t>1</a:t>
            </a:r>
            <a:r>
              <a:rPr lang="en-CA" sz="2000" b="1" baseline="30000" dirty="0">
                <a:solidFill>
                  <a:srgbClr val="C00000"/>
                </a:solidFill>
              </a:rPr>
              <a:t>st</a:t>
            </a:r>
            <a:r>
              <a:rPr lang="en-CA" sz="2000" b="1" dirty="0">
                <a:solidFill>
                  <a:srgbClr val="C00000"/>
                </a:solidFill>
              </a:rPr>
              <a:t> </a:t>
            </a:r>
            <a:r>
              <a:rPr lang="en-CA" sz="2000" b="1" baseline="30000" dirty="0">
                <a:solidFill>
                  <a:srgbClr val="C00000"/>
                </a:solidFill>
              </a:rPr>
              <a:t>	</a:t>
            </a:r>
            <a:r>
              <a:rPr lang="en-CA" sz="2000" b="1" dirty="0">
                <a:solidFill>
                  <a:srgbClr val="C00000"/>
                </a:solidFill>
              </a:rPr>
              <a:t> 					</a:t>
            </a:r>
            <a:r>
              <a:rPr lang="en-CA" b="1" dirty="0" smtClean="0">
                <a:solidFill>
                  <a:prstClr val="black"/>
                </a:solidFill>
              </a:rPr>
              <a:t>2</a:t>
            </a:r>
            <a:r>
              <a:rPr lang="en-CA" b="1" dirty="0">
                <a:solidFill>
                  <a:prstClr val="black"/>
                </a:solidFill>
              </a:rPr>
              <a:t/>
            </a:r>
            <a:br>
              <a:rPr lang="en-CA" b="1" dirty="0">
                <a:solidFill>
                  <a:prstClr val="black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2</a:t>
            </a:r>
            <a:r>
              <a:rPr lang="en-CA" b="1" baseline="30000" dirty="0">
                <a:solidFill>
                  <a:srgbClr val="C00000"/>
                </a:solidFill>
              </a:rPr>
              <a:t>nd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baseline="30000" dirty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prstClr val="black"/>
                </a:solidFill>
              </a:rPr>
              <a:t> 						</a:t>
            </a:r>
            <a:r>
              <a:rPr lang="en-CA" b="1" dirty="0" smtClean="0">
                <a:solidFill>
                  <a:prstClr val="black"/>
                </a:solidFill>
              </a:rPr>
              <a:t>3</a:t>
            </a:r>
          </a:p>
          <a:p>
            <a:pPr lvl="0"/>
            <a:r>
              <a:rPr lang="en-CA" b="1" dirty="0">
                <a:solidFill>
                  <a:srgbClr val="C00000"/>
                </a:solidFill>
              </a:rPr>
              <a:t>3</a:t>
            </a:r>
            <a:r>
              <a:rPr lang="en-CA" b="1" baseline="30000" dirty="0">
                <a:solidFill>
                  <a:srgbClr val="C00000"/>
                </a:solidFill>
              </a:rPr>
              <a:t>rd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prstClr val="black"/>
                </a:solidFill>
              </a:rPr>
              <a:t>  						</a:t>
            </a:r>
            <a:r>
              <a:rPr lang="en-CA" b="1" dirty="0" smtClean="0">
                <a:solidFill>
                  <a:prstClr val="black"/>
                </a:solidFill>
              </a:rPr>
              <a:t>4</a:t>
            </a:r>
            <a:r>
              <a:rPr lang="en-CA" b="1" dirty="0">
                <a:solidFill>
                  <a:prstClr val="black"/>
                </a:solidFill>
                <a:effectLst>
                  <a:glow rad="127000">
                    <a:srgbClr val="4AFCFC"/>
                  </a:glow>
                </a:effectLst>
              </a:rPr>
              <a:t/>
            </a:r>
            <a:br>
              <a:rPr lang="en-CA" b="1" dirty="0">
                <a:solidFill>
                  <a:prstClr val="black"/>
                </a:solidFill>
                <a:effectLst>
                  <a:glow rad="127000">
                    <a:srgbClr val="4AFCFC"/>
                  </a:glow>
                </a:effectLst>
              </a:rPr>
            </a:br>
            <a:r>
              <a:rPr lang="en-CA" b="1" dirty="0">
                <a:solidFill>
                  <a:srgbClr val="C00000"/>
                </a:solidFill>
              </a:rPr>
              <a:t>4</a:t>
            </a:r>
            <a:r>
              <a:rPr lang="en-CA" b="1" baseline="30000" dirty="0">
                <a:solidFill>
                  <a:srgbClr val="C00000"/>
                </a:solidFill>
              </a:rPr>
              <a:t>th</a:t>
            </a:r>
            <a:r>
              <a:rPr lang="en-CA" b="1" dirty="0">
                <a:solidFill>
                  <a:srgbClr val="0000FF"/>
                </a:solidFill>
              </a:rPr>
              <a:t>  						</a:t>
            </a:r>
            <a:r>
              <a:rPr lang="en-CA" b="1" dirty="0" smtClean="0">
                <a:solidFill>
                  <a:prstClr val="black"/>
                </a:solidFill>
              </a:rPr>
              <a:t>5</a:t>
            </a:r>
            <a:r>
              <a:rPr lang="en-CA" b="1" dirty="0">
                <a:solidFill>
                  <a:prstClr val="black"/>
                </a:solidFill>
              </a:rPr>
              <a:t/>
            </a:r>
            <a:br>
              <a:rPr lang="en-CA" b="1" dirty="0">
                <a:solidFill>
                  <a:prstClr val="black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5</a:t>
            </a:r>
            <a:r>
              <a:rPr lang="en-CA" b="1" baseline="30000" dirty="0">
                <a:solidFill>
                  <a:srgbClr val="C00000"/>
                </a:solidFill>
              </a:rPr>
              <a:t>th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prstClr val="black"/>
                </a:solidFill>
              </a:rPr>
              <a:t> 						</a:t>
            </a:r>
            <a:r>
              <a:rPr lang="en-CA" b="1" dirty="0" smtClean="0">
                <a:solidFill>
                  <a:prstClr val="black"/>
                </a:solidFill>
              </a:rPr>
              <a:t>6</a:t>
            </a:r>
            <a:endParaRPr lang="en-CA" b="1" dirty="0">
              <a:solidFill>
                <a:prstClr val="black"/>
              </a:solidFill>
            </a:endParaRPr>
          </a:p>
          <a:p>
            <a:pPr lvl="0"/>
            <a:r>
              <a:rPr lang="en-CA" b="1" dirty="0">
                <a:solidFill>
                  <a:srgbClr val="C00000"/>
                </a:solidFill>
              </a:rPr>
              <a:t>6</a:t>
            </a:r>
            <a:r>
              <a:rPr lang="en-CA" b="1" baseline="30000" dirty="0">
                <a:solidFill>
                  <a:srgbClr val="C00000"/>
                </a:solidFill>
              </a:rPr>
              <a:t>th</a:t>
            </a:r>
            <a:r>
              <a:rPr lang="en-CA" b="1" dirty="0">
                <a:solidFill>
                  <a:prstClr val="black"/>
                </a:solidFill>
              </a:rPr>
              <a:t>  						</a:t>
            </a:r>
            <a:r>
              <a:rPr lang="en-CA" b="1" dirty="0" smtClean="0">
                <a:solidFill>
                  <a:prstClr val="black"/>
                </a:solidFill>
              </a:rPr>
              <a:t>7</a:t>
            </a:r>
            <a:r>
              <a:rPr lang="en-CA" b="1" dirty="0">
                <a:solidFill>
                  <a:prstClr val="black"/>
                </a:solidFill>
              </a:rPr>
              <a:t/>
            </a:r>
            <a:br>
              <a:rPr lang="en-CA" b="1" dirty="0">
                <a:solidFill>
                  <a:prstClr val="black"/>
                </a:solidFill>
              </a:rPr>
            </a:br>
            <a:r>
              <a:rPr lang="en-CA" b="1" u="sng" dirty="0">
                <a:solidFill>
                  <a:srgbClr val="0000FF"/>
                </a:solidFill>
              </a:rPr>
              <a:t>7</a:t>
            </a:r>
            <a:r>
              <a:rPr lang="en-CA" b="1" u="sng" baseline="30000" dirty="0">
                <a:solidFill>
                  <a:srgbClr val="0000FF"/>
                </a:solidFill>
              </a:rPr>
              <a:t>th</a:t>
            </a:r>
            <a:r>
              <a:rPr lang="en-CA" b="1" u="sng" dirty="0">
                <a:solidFill>
                  <a:srgbClr val="0000FF"/>
                </a:solidFill>
              </a:rPr>
              <a:t>  						</a:t>
            </a:r>
            <a:r>
              <a:rPr lang="en-CA" b="1" u="sng" dirty="0" smtClean="0">
                <a:solidFill>
                  <a:srgbClr val="0000FF"/>
                </a:solidFill>
              </a:rPr>
              <a:t>8</a:t>
            </a:r>
            <a:endParaRPr lang="en-CA" u="sng" dirty="0">
              <a:solidFill>
                <a:srgbClr val="0000FF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1721336" y="5203257"/>
            <a:ext cx="1302589" cy="358597"/>
          </a:xfrm>
          <a:prstGeom prst="wedgeRoundRectCallout">
            <a:avLst>
              <a:gd name="adj1" fmla="val -10236"/>
              <a:gd name="adj2" fmla="val 41318"/>
              <a:gd name="adj3" fmla="val 16667"/>
            </a:avLst>
          </a:prstGeom>
          <a:solidFill>
            <a:srgbClr val="FFC000"/>
          </a:solidFill>
          <a:ln w="57150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rgbClr val="7030A0"/>
                </a:solidFill>
              </a:rPr>
              <a:t>Month #</a:t>
            </a:r>
            <a:r>
              <a:rPr lang="en-CA" b="1" dirty="0" smtClean="0">
                <a:solidFill>
                  <a:srgbClr val="FF0000"/>
                </a:solidFill>
              </a:rPr>
              <a:t>1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21" name="Rounded Rectangular Callout 20"/>
          <p:cNvSpPr/>
          <p:nvPr/>
        </p:nvSpPr>
        <p:spPr>
          <a:xfrm>
            <a:off x="6847392" y="1319753"/>
            <a:ext cx="5288951" cy="5345647"/>
          </a:xfrm>
          <a:prstGeom prst="wedgeRoundRectCallout">
            <a:avLst>
              <a:gd name="adj1" fmla="val -151163"/>
              <a:gd name="adj2" fmla="val 4029"/>
              <a:gd name="adj3" fmla="val 16667"/>
            </a:avLst>
          </a:prstGeom>
          <a:solidFill>
            <a:srgbClr val="C00000"/>
          </a:solidFill>
          <a:ln w="57150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b="1" dirty="0" smtClean="0">
                <a:solidFill>
                  <a:schemeClr val="tx1"/>
                </a:solidFill>
                <a:effectLst>
                  <a:glow rad="127000">
                    <a:srgbClr val="FFCCFF"/>
                  </a:glow>
                </a:effectLst>
              </a:rPr>
              <a:t>Is not the 6</a:t>
            </a:r>
            <a:r>
              <a:rPr lang="en-CA" sz="3200" b="1" baseline="30000" dirty="0" smtClean="0">
                <a:solidFill>
                  <a:schemeClr val="tx1"/>
                </a:solidFill>
                <a:effectLst>
                  <a:glow rad="127000">
                    <a:srgbClr val="FFCCFF"/>
                  </a:glow>
                </a:effectLst>
              </a:rPr>
              <a:t>th</a:t>
            </a:r>
            <a:r>
              <a:rPr lang="en-CA" sz="3200" b="1" dirty="0" smtClean="0">
                <a:solidFill>
                  <a:schemeClr val="tx1"/>
                </a:solidFill>
                <a:effectLst>
                  <a:glow rad="127000">
                    <a:srgbClr val="FFCCFF"/>
                  </a:glow>
                </a:effectLst>
              </a:rPr>
              <a:t> Cycle a</a:t>
            </a:r>
            <a:br>
              <a:rPr lang="en-CA" sz="3200" b="1" dirty="0" smtClean="0">
                <a:solidFill>
                  <a:schemeClr val="tx1"/>
                </a:solidFill>
                <a:effectLst>
                  <a:glow rad="127000">
                    <a:srgbClr val="FFCCFF"/>
                  </a:glow>
                </a:effectLst>
              </a:rPr>
            </a:br>
            <a:r>
              <a:rPr lang="en-CA" sz="4000" b="1" dirty="0" smtClean="0">
                <a:solidFill>
                  <a:schemeClr val="tx1"/>
                </a:solidFill>
                <a:effectLst>
                  <a:glow rad="127000">
                    <a:srgbClr val="00FF00"/>
                  </a:glow>
                </a:effectLst>
              </a:rPr>
              <a:t>PREPARATION?</a:t>
            </a:r>
            <a:r>
              <a:rPr lang="en-CA" sz="4000" b="1" dirty="0" smtClean="0">
                <a:solidFill>
                  <a:schemeClr val="tx1"/>
                </a:solidFill>
                <a:effectLst>
                  <a:glow rad="127000">
                    <a:srgbClr val="FFCCFF"/>
                  </a:glow>
                </a:effectLst>
              </a:rPr>
              <a:t> </a:t>
            </a:r>
            <a:br>
              <a:rPr lang="en-CA" sz="4000" b="1" dirty="0" smtClean="0">
                <a:solidFill>
                  <a:schemeClr val="tx1"/>
                </a:solidFill>
                <a:effectLst>
                  <a:glow rad="127000">
                    <a:srgbClr val="FFCCFF"/>
                  </a:glow>
                </a:effectLst>
              </a:rPr>
            </a:br>
            <a:r>
              <a:rPr lang="en-CA" sz="3200" b="1" u="sng" dirty="0">
                <a:solidFill>
                  <a:schemeClr val="tx1"/>
                </a:solidFill>
                <a:effectLst>
                  <a:glow rad="127000">
                    <a:srgbClr val="FFCCFF"/>
                  </a:glow>
                </a:effectLst>
              </a:rPr>
              <a:t>B</a:t>
            </a:r>
            <a:r>
              <a:rPr lang="en-CA" sz="3200" b="1" u="sng" dirty="0" smtClean="0">
                <a:solidFill>
                  <a:schemeClr val="tx1"/>
                </a:solidFill>
                <a:effectLst>
                  <a:glow rad="127000">
                    <a:srgbClr val="FFCCFF"/>
                  </a:glow>
                </a:effectLst>
              </a:rPr>
              <a:t>e PREPARED</a:t>
            </a:r>
            <a:r>
              <a:rPr lang="en-CA" sz="3200" b="1" dirty="0" smtClean="0">
                <a:solidFill>
                  <a:schemeClr val="tx1"/>
                </a:solidFill>
                <a:effectLst>
                  <a:glow rad="127000">
                    <a:srgbClr val="FFCCFF"/>
                  </a:glow>
                </a:effectLst>
              </a:rPr>
              <a:t> is what the Scriptures teach </a:t>
            </a:r>
            <a:br>
              <a:rPr lang="en-CA" sz="3200" b="1" dirty="0" smtClean="0">
                <a:solidFill>
                  <a:schemeClr val="tx1"/>
                </a:solidFill>
                <a:effectLst>
                  <a:glow rad="127000">
                    <a:srgbClr val="FFCCFF"/>
                  </a:glow>
                </a:effectLst>
              </a:rPr>
            </a:br>
            <a:r>
              <a:rPr lang="en-CA" sz="3200" b="1" dirty="0" smtClean="0">
                <a:solidFill>
                  <a:srgbClr val="0000FF"/>
                </a:solidFill>
                <a:effectLst>
                  <a:glow rad="127000">
                    <a:srgbClr val="FFCCFF"/>
                  </a:glow>
                </a:effectLst>
              </a:rPr>
              <a:t>“through and throughout”</a:t>
            </a:r>
            <a:r>
              <a:rPr lang="en-CA" sz="3200" b="1" dirty="0" smtClean="0">
                <a:solidFill>
                  <a:schemeClr val="tx1"/>
                </a:solidFill>
                <a:effectLst>
                  <a:glow rad="127000">
                    <a:srgbClr val="FFCCFF"/>
                  </a:glow>
                </a:effectLst>
              </a:rPr>
              <a:t> </a:t>
            </a:r>
            <a:br>
              <a:rPr lang="en-CA" sz="3200" b="1" dirty="0" smtClean="0">
                <a:solidFill>
                  <a:schemeClr val="tx1"/>
                </a:solidFill>
                <a:effectLst>
                  <a:glow rad="127000">
                    <a:srgbClr val="FFCCFF"/>
                  </a:glow>
                </a:effectLst>
              </a:rPr>
            </a:br>
            <a:r>
              <a:rPr lang="en-CA" sz="3200" b="1" dirty="0" smtClean="0">
                <a:solidFill>
                  <a:schemeClr val="tx1"/>
                </a:solidFill>
                <a:effectLst>
                  <a:glow rad="127000">
                    <a:srgbClr val="FFCCFF"/>
                  </a:glow>
                </a:effectLst>
              </a:rPr>
              <a:t>Yahuah’s Word, from </a:t>
            </a:r>
            <a:br>
              <a:rPr lang="en-CA" sz="3200" b="1" dirty="0" smtClean="0">
                <a:solidFill>
                  <a:schemeClr val="tx1"/>
                </a:solidFill>
                <a:effectLst>
                  <a:glow rad="127000">
                    <a:srgbClr val="FFCCFF"/>
                  </a:glow>
                </a:effectLst>
              </a:rPr>
            </a:br>
            <a:r>
              <a:rPr lang="en-CA" sz="3200" b="1" dirty="0" smtClean="0">
                <a:solidFill>
                  <a:schemeClr val="tx1"/>
                </a:solidFill>
                <a:effectLst>
                  <a:glow rad="127000">
                    <a:srgbClr val="FFCCFF"/>
                  </a:glow>
                </a:effectLst>
              </a:rPr>
              <a:t>beginning to end! </a:t>
            </a:r>
          </a:p>
          <a:p>
            <a:pPr algn="ctr"/>
            <a:r>
              <a:rPr lang="en-CA" sz="3200" b="1" dirty="0" smtClean="0">
                <a:solidFill>
                  <a:schemeClr val="tx1"/>
                </a:solidFill>
                <a:effectLst/>
              </a:rPr>
              <a:t>Do you think Mosheh understood this? </a:t>
            </a:r>
            <a:endParaRPr lang="en-CA" sz="32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1451185" y="5997921"/>
            <a:ext cx="2751982" cy="358635"/>
          </a:xfrm>
          <a:prstGeom prst="wedgeRoundRectCallout">
            <a:avLst>
              <a:gd name="adj1" fmla="val 91210"/>
              <a:gd name="adj2" fmla="val -164432"/>
              <a:gd name="adj3" fmla="val 16667"/>
            </a:avLst>
          </a:prstGeom>
          <a:solidFill>
            <a:srgbClr val="FFC000"/>
          </a:solidFill>
          <a:ln w="57150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rgbClr val="7030A0"/>
                </a:solidFill>
              </a:rPr>
              <a:t>Month #</a:t>
            </a:r>
            <a:r>
              <a:rPr lang="en-CA" b="1" dirty="0" smtClean="0">
                <a:solidFill>
                  <a:schemeClr val="tx1"/>
                </a:solidFill>
              </a:rPr>
              <a:t>1   Year </a:t>
            </a:r>
            <a:r>
              <a:rPr lang="en-CA" b="1" dirty="0" smtClean="0">
                <a:solidFill>
                  <a:srgbClr val="FF0000"/>
                </a:solidFill>
              </a:rPr>
              <a:t>#</a:t>
            </a:r>
            <a:r>
              <a:rPr lang="en-CA" b="1" dirty="0" smtClean="0">
                <a:solidFill>
                  <a:srgbClr val="FF0000"/>
                </a:solidFill>
                <a:effectLst>
                  <a:glow rad="469900">
                    <a:srgbClr val="4AFCFC"/>
                  </a:glow>
                </a:effectLst>
              </a:rPr>
              <a:t>2</a:t>
            </a:r>
            <a:endParaRPr lang="en-CA" b="1" dirty="0">
              <a:solidFill>
                <a:srgbClr val="FF0000"/>
              </a:solidFill>
              <a:effectLst>
                <a:glow rad="469900">
                  <a:srgbClr val="4AFCFC"/>
                </a:glo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 rot="20093081">
            <a:off x="-29146" y="1514967"/>
            <a:ext cx="7018684" cy="1196986"/>
          </a:xfrm>
          <a:prstGeom prst="rect">
            <a:avLst/>
          </a:prstGeom>
          <a:ln w="5715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8000" dirty="0" smtClean="0"/>
              <a:t>REPEATED SLIDE</a:t>
            </a:r>
            <a:endParaRPr lang="en-CA" sz="8000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1156998" y="2460396"/>
            <a:ext cx="6620115" cy="1599639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ular Callout 17"/>
          <p:cNvSpPr/>
          <p:nvPr/>
        </p:nvSpPr>
        <p:spPr>
          <a:xfrm>
            <a:off x="3522801" y="3787081"/>
            <a:ext cx="1686016" cy="467872"/>
          </a:xfrm>
          <a:prstGeom prst="wedgeRoundRectCallout">
            <a:avLst>
              <a:gd name="adj1" fmla="val 61481"/>
              <a:gd name="adj2" fmla="val 28219"/>
              <a:gd name="adj3" fmla="val 16667"/>
            </a:avLst>
          </a:prstGeom>
          <a:solidFill>
            <a:schemeClr val="tx1"/>
          </a:solidFill>
          <a:ln w="57150">
            <a:solidFill>
              <a:srgbClr val="FFCCFF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 dirty="0" smtClean="0">
                <a:solidFill>
                  <a:srgbClr val="0000FF"/>
                </a:solidFill>
                <a:effectLst>
                  <a:glow rad="127000">
                    <a:srgbClr val="FFFF00"/>
                  </a:glow>
                </a:effectLst>
              </a:rPr>
              <a:t>Tequfah!</a:t>
            </a:r>
            <a:endParaRPr lang="en-CA" sz="2800" b="1" dirty="0">
              <a:solidFill>
                <a:srgbClr val="0000FF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5208818" y="2460396"/>
            <a:ext cx="2568295" cy="1326685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5967168" y="2460396"/>
            <a:ext cx="1809945" cy="1599639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1546879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repeatCount="3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repeatCount="3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repeatCount="3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13184" y="93301"/>
            <a:ext cx="1548880" cy="4012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Cycles/ Week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27176" y="102632"/>
            <a:ext cx="1598645" cy="41987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Cycles/ Month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14730" y="101584"/>
            <a:ext cx="1433804" cy="419878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Cycles/ Year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70561" y="665833"/>
            <a:ext cx="625440" cy="3671199"/>
          </a:xfrm>
          <a:prstGeom prst="rect">
            <a:avLst/>
          </a:prstGeom>
          <a:solidFill>
            <a:srgbClr val="92D050"/>
          </a:solidFill>
          <a:ln w="1905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CA" b="1" dirty="0" smtClean="0">
                <a:solidFill>
                  <a:schemeClr val="bg1"/>
                </a:solidFill>
              </a:rPr>
              <a:t>348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</a:rPr>
              <a:t>349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</a:rPr>
              <a:t>350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</a:rPr>
              <a:t>351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</a:rPr>
              <a:t>352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</a:rPr>
              <a:t>353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</a:rPr>
              <a:t>354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</a:rPr>
              <a:t>355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</a:rPr>
              <a:t>356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</a:rPr>
              <a:t>357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</a:rPr>
              <a:t>358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</a:rPr>
              <a:t>359</a:t>
            </a:r>
          </a:p>
          <a:p>
            <a:pPr lvl="0" algn="ctr"/>
            <a:r>
              <a:rPr lang="en-CA" b="1" dirty="0" smtClean="0">
                <a:solidFill>
                  <a:srgbClr val="FF6600"/>
                </a:solidFill>
                <a:effectLst>
                  <a:glow rad="1104900">
                    <a:srgbClr val="FFFF00"/>
                  </a:glow>
                </a:effectLst>
              </a:rPr>
              <a:t>360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1359399" y="6492875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49</a:t>
            </a:fld>
            <a:endParaRPr lang="en-US" dirty="0"/>
          </a:p>
        </p:txBody>
      </p:sp>
      <p:sp>
        <p:nvSpPr>
          <p:cNvPr id="20" name="Rounded Rectangular Callout 19"/>
          <p:cNvSpPr/>
          <p:nvPr/>
        </p:nvSpPr>
        <p:spPr>
          <a:xfrm>
            <a:off x="7126726" y="187233"/>
            <a:ext cx="1302589" cy="358597"/>
          </a:xfrm>
          <a:prstGeom prst="wedgeRoundRectCallout">
            <a:avLst>
              <a:gd name="adj1" fmla="val -119498"/>
              <a:gd name="adj2" fmla="val 377759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rgbClr val="0000FF"/>
                </a:solidFill>
              </a:rPr>
              <a:t>Month 12</a:t>
            </a:r>
            <a:endParaRPr lang="en-CA" b="1" dirty="0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25780" y="652255"/>
            <a:ext cx="3293707" cy="368477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CA" b="1" dirty="0">
                <a:solidFill>
                  <a:srgbClr val="C00000"/>
                </a:solidFill>
              </a:rPr>
              <a:t>1</a:t>
            </a:r>
            <a:r>
              <a:rPr lang="en-CA" b="1" baseline="30000" dirty="0">
                <a:solidFill>
                  <a:srgbClr val="C00000"/>
                </a:solidFill>
              </a:rPr>
              <a:t>st</a:t>
            </a:r>
            <a:r>
              <a:rPr lang="en-CA" b="1" dirty="0">
                <a:solidFill>
                  <a:srgbClr val="C00000"/>
                </a:solidFill>
              </a:rPr>
              <a:t> 	</a:t>
            </a:r>
            <a:r>
              <a:rPr lang="en-CA" b="1" dirty="0" smtClean="0">
                <a:solidFill>
                  <a:srgbClr val="C00000"/>
                </a:solidFill>
              </a:rPr>
              <a:t>					</a:t>
            </a:r>
            <a:r>
              <a:rPr lang="en-CA" b="1" dirty="0" smtClean="0">
                <a:solidFill>
                  <a:schemeClr val="tx1"/>
                </a:solidFill>
                <a:effectLst/>
              </a:rPr>
              <a:t>18</a:t>
            </a:r>
            <a:r>
              <a:rPr lang="en-CA" b="1" dirty="0" smtClean="0">
                <a:solidFill>
                  <a:srgbClr val="C00000"/>
                </a:solidFill>
                <a:effectLst/>
              </a:rPr>
              <a:t/>
            </a:r>
            <a:br>
              <a:rPr lang="en-CA" b="1" dirty="0" smtClean="0">
                <a:solidFill>
                  <a:srgbClr val="C00000"/>
                </a:solidFill>
                <a:effectLst/>
              </a:rPr>
            </a:br>
            <a:r>
              <a:rPr lang="en-CA" b="1" dirty="0" smtClean="0">
                <a:solidFill>
                  <a:srgbClr val="C00000"/>
                </a:solidFill>
              </a:rPr>
              <a:t>2</a:t>
            </a:r>
            <a:r>
              <a:rPr lang="en-CA" b="1" baseline="30000" dirty="0" smtClean="0">
                <a:solidFill>
                  <a:srgbClr val="C00000"/>
                </a:solidFill>
              </a:rPr>
              <a:t>nd</a:t>
            </a:r>
            <a:r>
              <a:rPr lang="en-CA" b="1" dirty="0" smtClean="0">
                <a:solidFill>
                  <a:srgbClr val="C00000"/>
                </a:solidFill>
              </a:rPr>
              <a:t> </a:t>
            </a:r>
            <a:r>
              <a:rPr lang="en-CA" b="1" baseline="30000" dirty="0" smtClean="0">
                <a:solidFill>
                  <a:srgbClr val="C00000"/>
                </a:solidFill>
              </a:rPr>
              <a:t> </a:t>
            </a:r>
            <a:r>
              <a:rPr lang="en-CA" b="1" dirty="0" smtClean="0">
                <a:solidFill>
                  <a:prstClr val="black"/>
                </a:solidFill>
              </a:rPr>
              <a:t> 		</a:t>
            </a:r>
            <a:r>
              <a:rPr lang="en-CA" b="1" dirty="0" smtClean="0">
                <a:solidFill>
                  <a:prstClr val="black"/>
                </a:solidFill>
                <a:effectLst>
                  <a:glow rad="368300">
                    <a:srgbClr val="FFCCFF"/>
                  </a:glow>
                </a:effectLst>
              </a:rPr>
              <a:t>				</a:t>
            </a:r>
            <a:r>
              <a:rPr lang="en-CA" b="1" dirty="0" smtClean="0">
                <a:solidFill>
                  <a:prstClr val="black"/>
                </a:solidFill>
                <a:effectLst/>
              </a:rPr>
              <a:t>19</a:t>
            </a:r>
            <a:br>
              <a:rPr lang="en-CA" b="1" dirty="0" smtClean="0">
                <a:solidFill>
                  <a:prstClr val="black"/>
                </a:solidFill>
                <a:effectLst/>
              </a:rPr>
            </a:br>
            <a:r>
              <a:rPr lang="en-CA" b="1" dirty="0" smtClean="0">
                <a:solidFill>
                  <a:srgbClr val="C00000"/>
                </a:solidFill>
              </a:rPr>
              <a:t>3</a:t>
            </a:r>
            <a:r>
              <a:rPr lang="en-CA" b="1" baseline="30000" dirty="0" smtClean="0">
                <a:solidFill>
                  <a:srgbClr val="C00000"/>
                </a:solidFill>
              </a:rPr>
              <a:t>rd</a:t>
            </a:r>
            <a:r>
              <a:rPr lang="en-CA" b="1" dirty="0" smtClean="0">
                <a:solidFill>
                  <a:srgbClr val="C00000"/>
                </a:solidFill>
              </a:rPr>
              <a:t> </a:t>
            </a:r>
            <a:r>
              <a:rPr lang="en-CA" b="1" dirty="0" smtClean="0">
                <a:solidFill>
                  <a:prstClr val="black"/>
                </a:solidFill>
              </a:rPr>
              <a:t>  						20</a:t>
            </a:r>
            <a:br>
              <a:rPr lang="en-CA" b="1" dirty="0" smtClean="0">
                <a:solidFill>
                  <a:prstClr val="black"/>
                </a:solidFill>
              </a:rPr>
            </a:br>
            <a:r>
              <a:rPr lang="en-CA" b="1" dirty="0" smtClean="0">
                <a:solidFill>
                  <a:srgbClr val="C00000"/>
                </a:solidFill>
              </a:rPr>
              <a:t>4</a:t>
            </a:r>
            <a:r>
              <a:rPr lang="en-CA" b="1" baseline="30000" dirty="0" smtClean="0">
                <a:solidFill>
                  <a:srgbClr val="C00000"/>
                </a:solidFill>
              </a:rPr>
              <a:t>th</a:t>
            </a:r>
            <a:r>
              <a:rPr lang="en-CA" b="1" dirty="0" smtClean="0">
                <a:solidFill>
                  <a:srgbClr val="0000FF"/>
                </a:solidFill>
              </a:rPr>
              <a:t>  						</a:t>
            </a:r>
            <a:r>
              <a:rPr lang="en-CA" b="1" dirty="0" smtClean="0">
                <a:solidFill>
                  <a:prstClr val="black"/>
                </a:solidFill>
              </a:rPr>
              <a:t>21</a:t>
            </a:r>
          </a:p>
          <a:p>
            <a:pPr lvl="0"/>
            <a:r>
              <a:rPr lang="en-CA" b="1" dirty="0">
                <a:solidFill>
                  <a:srgbClr val="C00000"/>
                </a:solidFill>
              </a:rPr>
              <a:t>5</a:t>
            </a:r>
            <a:r>
              <a:rPr lang="en-CA" b="1" baseline="30000" dirty="0">
                <a:solidFill>
                  <a:srgbClr val="C00000"/>
                </a:solidFill>
              </a:rPr>
              <a:t>th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prstClr val="black"/>
                </a:solidFill>
              </a:rPr>
              <a:t> 						22</a:t>
            </a:r>
          </a:p>
          <a:p>
            <a:pPr lvl="0"/>
            <a:r>
              <a:rPr lang="en-CA" b="1" dirty="0">
                <a:solidFill>
                  <a:srgbClr val="C00000"/>
                </a:solidFill>
              </a:rPr>
              <a:t>6</a:t>
            </a:r>
            <a:r>
              <a:rPr lang="en-CA" b="1" baseline="30000" dirty="0">
                <a:solidFill>
                  <a:srgbClr val="C00000"/>
                </a:solidFill>
              </a:rPr>
              <a:t>th</a:t>
            </a:r>
            <a:r>
              <a:rPr lang="en-CA" b="1" dirty="0">
                <a:solidFill>
                  <a:prstClr val="black"/>
                </a:solidFill>
              </a:rPr>
              <a:t>  						23</a:t>
            </a:r>
            <a:br>
              <a:rPr lang="en-CA" b="1" dirty="0">
                <a:solidFill>
                  <a:prstClr val="black"/>
                </a:solidFill>
              </a:rPr>
            </a:br>
            <a:r>
              <a:rPr lang="en-CA" b="1" u="sng" dirty="0">
                <a:solidFill>
                  <a:srgbClr val="0000FF"/>
                </a:solidFill>
              </a:rPr>
              <a:t>7</a:t>
            </a:r>
            <a:r>
              <a:rPr lang="en-CA" b="1" u="sng" baseline="30000" dirty="0">
                <a:solidFill>
                  <a:srgbClr val="0000FF"/>
                </a:solidFill>
              </a:rPr>
              <a:t>th</a:t>
            </a:r>
            <a:r>
              <a:rPr lang="en-CA" b="1" u="sng" dirty="0">
                <a:solidFill>
                  <a:srgbClr val="0000FF"/>
                </a:solidFill>
              </a:rPr>
              <a:t>  						24</a:t>
            </a:r>
          </a:p>
          <a:p>
            <a:pPr lvl="0"/>
            <a:r>
              <a:rPr lang="en-CA" sz="2000" b="1" dirty="0">
                <a:solidFill>
                  <a:srgbClr val="C00000"/>
                </a:solidFill>
              </a:rPr>
              <a:t>1</a:t>
            </a:r>
            <a:r>
              <a:rPr lang="en-CA" sz="2000" b="1" baseline="30000" dirty="0">
                <a:solidFill>
                  <a:srgbClr val="C00000"/>
                </a:solidFill>
              </a:rPr>
              <a:t>st</a:t>
            </a:r>
            <a:r>
              <a:rPr lang="en-CA" sz="2000" b="1" dirty="0">
                <a:solidFill>
                  <a:srgbClr val="C00000"/>
                </a:solidFill>
              </a:rPr>
              <a:t> </a:t>
            </a:r>
            <a:r>
              <a:rPr lang="en-CA" sz="2000" b="1" baseline="30000" dirty="0">
                <a:solidFill>
                  <a:srgbClr val="C00000"/>
                </a:solidFill>
              </a:rPr>
              <a:t>	</a:t>
            </a:r>
            <a:r>
              <a:rPr lang="en-CA" sz="2000" b="1" dirty="0">
                <a:solidFill>
                  <a:srgbClr val="C00000"/>
                </a:solidFill>
              </a:rPr>
              <a:t> 					</a:t>
            </a:r>
            <a:r>
              <a:rPr lang="en-CA" b="1" dirty="0">
                <a:solidFill>
                  <a:prstClr val="black"/>
                </a:solidFill>
              </a:rPr>
              <a:t>25</a:t>
            </a:r>
            <a:br>
              <a:rPr lang="en-CA" b="1" dirty="0">
                <a:solidFill>
                  <a:prstClr val="black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2</a:t>
            </a:r>
            <a:r>
              <a:rPr lang="en-CA" b="1" baseline="30000" dirty="0">
                <a:solidFill>
                  <a:srgbClr val="C00000"/>
                </a:solidFill>
              </a:rPr>
              <a:t>nd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baseline="30000" dirty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prstClr val="black"/>
                </a:solidFill>
              </a:rPr>
              <a:t> 						26</a:t>
            </a:r>
            <a:br>
              <a:rPr lang="en-CA" b="1" dirty="0">
                <a:solidFill>
                  <a:prstClr val="black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3</a:t>
            </a:r>
            <a:r>
              <a:rPr lang="en-CA" b="1" baseline="30000" dirty="0">
                <a:solidFill>
                  <a:srgbClr val="C00000"/>
                </a:solidFill>
              </a:rPr>
              <a:t>rd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prstClr val="black"/>
                </a:solidFill>
              </a:rPr>
              <a:t>  						27 </a:t>
            </a:r>
            <a:r>
              <a:rPr lang="en-CA" b="1" dirty="0">
                <a:solidFill>
                  <a:srgbClr val="C00000"/>
                </a:solidFill>
              </a:rPr>
              <a:t>4</a:t>
            </a:r>
            <a:r>
              <a:rPr lang="en-CA" b="1" baseline="30000" dirty="0">
                <a:solidFill>
                  <a:srgbClr val="C00000"/>
                </a:solidFill>
              </a:rPr>
              <a:t>th</a:t>
            </a:r>
            <a:r>
              <a:rPr lang="en-CA" b="1" dirty="0">
                <a:solidFill>
                  <a:srgbClr val="0000FF"/>
                </a:solidFill>
              </a:rPr>
              <a:t>  						</a:t>
            </a:r>
            <a:r>
              <a:rPr lang="en-CA" b="1" dirty="0">
                <a:solidFill>
                  <a:prstClr val="black"/>
                </a:solidFill>
              </a:rPr>
              <a:t>28</a:t>
            </a:r>
            <a:br>
              <a:rPr lang="en-CA" b="1" dirty="0">
                <a:solidFill>
                  <a:prstClr val="black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5</a:t>
            </a:r>
            <a:r>
              <a:rPr lang="en-CA" b="1" baseline="30000" dirty="0">
                <a:solidFill>
                  <a:srgbClr val="C00000"/>
                </a:solidFill>
              </a:rPr>
              <a:t>th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prstClr val="black"/>
                </a:solidFill>
              </a:rPr>
              <a:t> 						29</a:t>
            </a:r>
            <a:br>
              <a:rPr lang="en-CA" b="1" dirty="0">
                <a:solidFill>
                  <a:prstClr val="black"/>
                </a:solidFill>
              </a:rPr>
            </a:br>
            <a:r>
              <a:rPr lang="en-CA" b="1" dirty="0">
                <a:solidFill>
                  <a:schemeClr val="tx1"/>
                </a:solidFill>
                <a:effectLst>
                  <a:glow rad="177800">
                    <a:srgbClr val="00FF00"/>
                  </a:glow>
                </a:effectLst>
              </a:rPr>
              <a:t>6</a:t>
            </a:r>
            <a:r>
              <a:rPr lang="en-CA" b="1" baseline="30000" dirty="0">
                <a:solidFill>
                  <a:schemeClr val="tx1"/>
                </a:solidFill>
                <a:effectLst>
                  <a:glow rad="177800">
                    <a:srgbClr val="00FF00"/>
                  </a:glow>
                </a:effectLst>
              </a:rPr>
              <a:t>th</a:t>
            </a:r>
            <a:r>
              <a:rPr lang="en-CA" b="1" dirty="0">
                <a:solidFill>
                  <a:prstClr val="black"/>
                </a:solidFill>
              </a:rPr>
              <a:t>  						</a:t>
            </a:r>
            <a:r>
              <a:rPr lang="en-CA" b="1" dirty="0" smtClean="0">
                <a:solidFill>
                  <a:prstClr val="black"/>
                </a:solidFill>
              </a:rPr>
              <a:t>30</a:t>
            </a:r>
            <a:endParaRPr lang="en-CA" u="sng" dirty="0">
              <a:solidFill>
                <a:srgbClr val="0000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83290" y="4408156"/>
            <a:ext cx="612712" cy="2257244"/>
          </a:xfrm>
          <a:prstGeom prst="rect">
            <a:avLst/>
          </a:prstGeom>
          <a:solidFill>
            <a:srgbClr val="FFC000"/>
          </a:solidFill>
          <a:ln w="1905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rgbClr val="4AFCFC"/>
                </a:solidFill>
                <a:effectLst>
                  <a:glow rad="355600">
                    <a:srgbClr val="0000FF"/>
                  </a:glow>
                </a:effectLst>
              </a:rPr>
              <a:t>1</a:t>
            </a:r>
          </a:p>
          <a:p>
            <a:pPr algn="ctr"/>
            <a:r>
              <a:rPr lang="en-CA" b="1" dirty="0" smtClean="0">
                <a:solidFill>
                  <a:schemeClr val="bg1"/>
                </a:solidFill>
              </a:rPr>
              <a:t>2</a:t>
            </a:r>
          </a:p>
          <a:p>
            <a:pPr algn="ctr"/>
            <a:r>
              <a:rPr lang="en-CA" b="1" dirty="0" smtClean="0">
                <a:solidFill>
                  <a:schemeClr val="bg1"/>
                </a:solidFill>
              </a:rPr>
              <a:t>3</a:t>
            </a:r>
          </a:p>
          <a:p>
            <a:pPr algn="ctr"/>
            <a:r>
              <a:rPr lang="en-CA" b="1" dirty="0" smtClean="0">
                <a:solidFill>
                  <a:schemeClr val="bg1"/>
                </a:solidFill>
              </a:rPr>
              <a:t>4</a:t>
            </a:r>
          </a:p>
          <a:p>
            <a:pPr algn="ctr"/>
            <a:r>
              <a:rPr lang="en-CA" b="1" dirty="0" smtClean="0">
                <a:solidFill>
                  <a:schemeClr val="bg1"/>
                </a:solidFill>
              </a:rPr>
              <a:t>5</a:t>
            </a:r>
          </a:p>
          <a:p>
            <a:pPr algn="ctr"/>
            <a:r>
              <a:rPr lang="en-CA" b="1" dirty="0" smtClean="0">
                <a:solidFill>
                  <a:schemeClr val="bg1"/>
                </a:solidFill>
              </a:rPr>
              <a:t>6</a:t>
            </a:r>
          </a:p>
          <a:p>
            <a:pPr algn="ctr"/>
            <a:r>
              <a:rPr lang="en-CA" b="1" dirty="0" smtClean="0">
                <a:solidFill>
                  <a:schemeClr val="bg1"/>
                </a:solidFill>
              </a:rPr>
              <a:t>7</a:t>
            </a:r>
          </a:p>
          <a:p>
            <a:pPr algn="ctr"/>
            <a:r>
              <a:rPr lang="en-CA" b="1" dirty="0" smtClean="0">
                <a:solidFill>
                  <a:srgbClr val="0000FF"/>
                </a:solidFill>
              </a:rPr>
              <a:t>8</a:t>
            </a:r>
          </a:p>
        </p:txBody>
      </p:sp>
      <p:sp>
        <p:nvSpPr>
          <p:cNvPr id="19" name="Rounded Rectangular Callout 18"/>
          <p:cNvSpPr/>
          <p:nvPr/>
        </p:nvSpPr>
        <p:spPr>
          <a:xfrm>
            <a:off x="1721338" y="1528793"/>
            <a:ext cx="1302589" cy="358597"/>
          </a:xfrm>
          <a:prstGeom prst="wedgeRoundRectCallout">
            <a:avLst>
              <a:gd name="adj1" fmla="val -10236"/>
              <a:gd name="adj2" fmla="val 41318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rgbClr val="0000FF"/>
                </a:solidFill>
              </a:rPr>
              <a:t>Month #12</a:t>
            </a:r>
            <a:endParaRPr lang="en-CA" b="1" dirty="0">
              <a:solidFill>
                <a:srgbClr val="0000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25778" y="4365026"/>
            <a:ext cx="3293707" cy="235219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CA" b="1" u="sng" dirty="0" smtClean="0">
                <a:solidFill>
                  <a:srgbClr val="0000FF"/>
                </a:solidFill>
              </a:rPr>
              <a:t>7</a:t>
            </a:r>
            <a:r>
              <a:rPr lang="en-CA" b="1" u="sng" baseline="30000" dirty="0" smtClean="0">
                <a:solidFill>
                  <a:srgbClr val="0000FF"/>
                </a:solidFill>
              </a:rPr>
              <a:t>th</a:t>
            </a:r>
            <a:r>
              <a:rPr lang="en-CA" b="1" u="sng" dirty="0" smtClean="0">
                <a:solidFill>
                  <a:srgbClr val="0000FF"/>
                </a:solidFill>
              </a:rPr>
              <a:t> </a:t>
            </a:r>
            <a:r>
              <a:rPr lang="en-CA" b="1" u="sng" dirty="0">
                <a:solidFill>
                  <a:srgbClr val="0000FF"/>
                </a:solidFill>
              </a:rPr>
              <a:t>						</a:t>
            </a:r>
            <a:r>
              <a:rPr lang="en-CA" b="1" u="sng" dirty="0" smtClean="0">
                <a:solidFill>
                  <a:srgbClr val="0000FF"/>
                </a:solidFill>
              </a:rPr>
              <a:t>1 </a:t>
            </a:r>
            <a:r>
              <a:rPr lang="en-CA" sz="2000" b="1" dirty="0">
                <a:solidFill>
                  <a:srgbClr val="C00000"/>
                </a:solidFill>
              </a:rPr>
              <a:t>1</a:t>
            </a:r>
            <a:r>
              <a:rPr lang="en-CA" sz="2000" b="1" baseline="30000" dirty="0">
                <a:solidFill>
                  <a:srgbClr val="C00000"/>
                </a:solidFill>
              </a:rPr>
              <a:t>st</a:t>
            </a:r>
            <a:r>
              <a:rPr lang="en-CA" sz="2000" b="1" dirty="0">
                <a:solidFill>
                  <a:srgbClr val="C00000"/>
                </a:solidFill>
              </a:rPr>
              <a:t> </a:t>
            </a:r>
            <a:r>
              <a:rPr lang="en-CA" sz="2000" b="1" baseline="30000" dirty="0">
                <a:solidFill>
                  <a:srgbClr val="C00000"/>
                </a:solidFill>
              </a:rPr>
              <a:t>	</a:t>
            </a:r>
            <a:r>
              <a:rPr lang="en-CA" sz="2000" b="1" dirty="0">
                <a:solidFill>
                  <a:srgbClr val="C00000"/>
                </a:solidFill>
              </a:rPr>
              <a:t> 					</a:t>
            </a:r>
            <a:r>
              <a:rPr lang="en-CA" b="1" dirty="0" smtClean="0">
                <a:solidFill>
                  <a:prstClr val="black"/>
                </a:solidFill>
              </a:rPr>
              <a:t>2</a:t>
            </a:r>
            <a:r>
              <a:rPr lang="en-CA" b="1" dirty="0">
                <a:solidFill>
                  <a:prstClr val="black"/>
                </a:solidFill>
              </a:rPr>
              <a:t/>
            </a:r>
            <a:br>
              <a:rPr lang="en-CA" b="1" dirty="0">
                <a:solidFill>
                  <a:prstClr val="black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2</a:t>
            </a:r>
            <a:r>
              <a:rPr lang="en-CA" b="1" baseline="30000" dirty="0">
                <a:solidFill>
                  <a:srgbClr val="C00000"/>
                </a:solidFill>
              </a:rPr>
              <a:t>nd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baseline="30000" dirty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prstClr val="black"/>
                </a:solidFill>
              </a:rPr>
              <a:t> 						</a:t>
            </a:r>
            <a:r>
              <a:rPr lang="en-CA" b="1" dirty="0" smtClean="0">
                <a:solidFill>
                  <a:prstClr val="black"/>
                </a:solidFill>
              </a:rPr>
              <a:t>3</a:t>
            </a:r>
          </a:p>
          <a:p>
            <a:pPr lvl="0"/>
            <a:r>
              <a:rPr lang="en-CA" b="1" dirty="0">
                <a:solidFill>
                  <a:srgbClr val="C00000"/>
                </a:solidFill>
              </a:rPr>
              <a:t>3</a:t>
            </a:r>
            <a:r>
              <a:rPr lang="en-CA" b="1" baseline="30000" dirty="0">
                <a:solidFill>
                  <a:srgbClr val="C00000"/>
                </a:solidFill>
              </a:rPr>
              <a:t>rd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prstClr val="black"/>
                </a:solidFill>
              </a:rPr>
              <a:t>  						</a:t>
            </a:r>
            <a:r>
              <a:rPr lang="en-CA" b="1" dirty="0" smtClean="0">
                <a:solidFill>
                  <a:prstClr val="black"/>
                </a:solidFill>
              </a:rPr>
              <a:t>4</a:t>
            </a:r>
            <a:r>
              <a:rPr lang="en-CA" b="1" dirty="0">
                <a:solidFill>
                  <a:prstClr val="black"/>
                </a:solidFill>
                <a:effectLst>
                  <a:glow rad="127000">
                    <a:srgbClr val="4AFCFC"/>
                  </a:glow>
                </a:effectLst>
              </a:rPr>
              <a:t/>
            </a:r>
            <a:br>
              <a:rPr lang="en-CA" b="1" dirty="0">
                <a:solidFill>
                  <a:prstClr val="black"/>
                </a:solidFill>
                <a:effectLst>
                  <a:glow rad="127000">
                    <a:srgbClr val="4AFCFC"/>
                  </a:glow>
                </a:effectLst>
              </a:rPr>
            </a:br>
            <a:r>
              <a:rPr lang="en-CA" b="1" dirty="0">
                <a:solidFill>
                  <a:srgbClr val="C00000"/>
                </a:solidFill>
              </a:rPr>
              <a:t>4</a:t>
            </a:r>
            <a:r>
              <a:rPr lang="en-CA" b="1" baseline="30000" dirty="0">
                <a:solidFill>
                  <a:srgbClr val="C00000"/>
                </a:solidFill>
              </a:rPr>
              <a:t>th</a:t>
            </a:r>
            <a:r>
              <a:rPr lang="en-CA" b="1" dirty="0">
                <a:solidFill>
                  <a:srgbClr val="0000FF"/>
                </a:solidFill>
              </a:rPr>
              <a:t>  						</a:t>
            </a:r>
            <a:r>
              <a:rPr lang="en-CA" b="1" dirty="0" smtClean="0">
                <a:solidFill>
                  <a:prstClr val="black"/>
                </a:solidFill>
              </a:rPr>
              <a:t>5</a:t>
            </a:r>
            <a:r>
              <a:rPr lang="en-CA" b="1" dirty="0">
                <a:solidFill>
                  <a:prstClr val="black"/>
                </a:solidFill>
              </a:rPr>
              <a:t/>
            </a:r>
            <a:br>
              <a:rPr lang="en-CA" b="1" dirty="0">
                <a:solidFill>
                  <a:prstClr val="black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5</a:t>
            </a:r>
            <a:r>
              <a:rPr lang="en-CA" b="1" baseline="30000" dirty="0">
                <a:solidFill>
                  <a:srgbClr val="C00000"/>
                </a:solidFill>
              </a:rPr>
              <a:t>th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prstClr val="black"/>
                </a:solidFill>
              </a:rPr>
              <a:t> 						</a:t>
            </a:r>
            <a:r>
              <a:rPr lang="en-CA" b="1" dirty="0" smtClean="0">
                <a:solidFill>
                  <a:prstClr val="black"/>
                </a:solidFill>
              </a:rPr>
              <a:t>6</a:t>
            </a:r>
            <a:endParaRPr lang="en-CA" b="1" dirty="0">
              <a:solidFill>
                <a:prstClr val="black"/>
              </a:solidFill>
            </a:endParaRPr>
          </a:p>
          <a:p>
            <a:pPr lvl="0"/>
            <a:r>
              <a:rPr lang="en-CA" b="1" dirty="0">
                <a:solidFill>
                  <a:srgbClr val="C00000"/>
                </a:solidFill>
              </a:rPr>
              <a:t>6</a:t>
            </a:r>
            <a:r>
              <a:rPr lang="en-CA" b="1" baseline="30000" dirty="0">
                <a:solidFill>
                  <a:srgbClr val="C00000"/>
                </a:solidFill>
              </a:rPr>
              <a:t>th</a:t>
            </a:r>
            <a:r>
              <a:rPr lang="en-CA" b="1" dirty="0">
                <a:solidFill>
                  <a:prstClr val="black"/>
                </a:solidFill>
              </a:rPr>
              <a:t>  						</a:t>
            </a:r>
            <a:r>
              <a:rPr lang="en-CA" b="1" dirty="0" smtClean="0">
                <a:solidFill>
                  <a:prstClr val="black"/>
                </a:solidFill>
              </a:rPr>
              <a:t>7</a:t>
            </a:r>
            <a:r>
              <a:rPr lang="en-CA" b="1" dirty="0">
                <a:solidFill>
                  <a:prstClr val="black"/>
                </a:solidFill>
              </a:rPr>
              <a:t/>
            </a:r>
            <a:br>
              <a:rPr lang="en-CA" b="1" dirty="0">
                <a:solidFill>
                  <a:prstClr val="black"/>
                </a:solidFill>
              </a:rPr>
            </a:br>
            <a:r>
              <a:rPr lang="en-CA" b="1" u="sng" dirty="0">
                <a:solidFill>
                  <a:srgbClr val="0000FF"/>
                </a:solidFill>
              </a:rPr>
              <a:t>7</a:t>
            </a:r>
            <a:r>
              <a:rPr lang="en-CA" b="1" u="sng" baseline="30000" dirty="0">
                <a:solidFill>
                  <a:srgbClr val="0000FF"/>
                </a:solidFill>
              </a:rPr>
              <a:t>th</a:t>
            </a:r>
            <a:r>
              <a:rPr lang="en-CA" b="1" u="sng" dirty="0">
                <a:solidFill>
                  <a:srgbClr val="0000FF"/>
                </a:solidFill>
              </a:rPr>
              <a:t>  						</a:t>
            </a:r>
            <a:r>
              <a:rPr lang="en-CA" b="1" u="sng" dirty="0" smtClean="0">
                <a:solidFill>
                  <a:srgbClr val="0000FF"/>
                </a:solidFill>
              </a:rPr>
              <a:t>8</a:t>
            </a:r>
            <a:endParaRPr lang="en-CA" u="sng" dirty="0">
              <a:solidFill>
                <a:srgbClr val="0000FF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1721336" y="5203257"/>
            <a:ext cx="1302589" cy="358597"/>
          </a:xfrm>
          <a:prstGeom prst="wedgeRoundRectCallout">
            <a:avLst>
              <a:gd name="adj1" fmla="val -10236"/>
              <a:gd name="adj2" fmla="val 41318"/>
              <a:gd name="adj3" fmla="val 16667"/>
            </a:avLst>
          </a:prstGeom>
          <a:solidFill>
            <a:srgbClr val="FFC000"/>
          </a:solidFill>
          <a:ln w="57150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rgbClr val="7030A0"/>
                </a:solidFill>
              </a:rPr>
              <a:t>Month #</a:t>
            </a:r>
            <a:r>
              <a:rPr lang="en-CA" b="1" dirty="0" smtClean="0">
                <a:solidFill>
                  <a:srgbClr val="FF0000"/>
                </a:solidFill>
              </a:rPr>
              <a:t>1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21" name="Rounded Rectangular Callout 20"/>
          <p:cNvSpPr/>
          <p:nvPr/>
        </p:nvSpPr>
        <p:spPr>
          <a:xfrm>
            <a:off x="6708710" y="1390260"/>
            <a:ext cx="5427633" cy="5275139"/>
          </a:xfrm>
          <a:prstGeom prst="wedgeRoundRectCallout">
            <a:avLst>
              <a:gd name="adj1" fmla="val -149783"/>
              <a:gd name="adj2" fmla="val 3748"/>
              <a:gd name="adj3" fmla="val 16667"/>
            </a:avLst>
          </a:prstGeom>
          <a:solidFill>
            <a:srgbClr val="FFCCFF"/>
          </a:solidFill>
          <a:ln w="57150">
            <a:solidFill>
              <a:srgbClr val="FF66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b="1" dirty="0" smtClean="0">
                <a:solidFill>
                  <a:schemeClr val="tx1"/>
                </a:solidFill>
                <a:effectLst>
                  <a:glow rad="127000">
                    <a:srgbClr val="FFCC00"/>
                  </a:glow>
                </a:effectLst>
              </a:rPr>
              <a:t>Mosheh might have arranged for someone to pick his double portion of manna on that </a:t>
            </a:r>
            <a:r>
              <a:rPr lang="en-CA" sz="3200" b="1" dirty="0" smtClean="0">
                <a:solidFill>
                  <a:schemeClr val="tx1"/>
                </a:solidFill>
                <a:effectLst>
                  <a:glow rad="127000">
                    <a:srgbClr val="00B050"/>
                  </a:glow>
                </a:effectLst>
              </a:rPr>
              <a:t>Preparation cycle.</a:t>
            </a:r>
            <a:r>
              <a:rPr lang="en-CA" sz="3200" b="1" dirty="0" smtClean="0">
                <a:solidFill>
                  <a:schemeClr val="tx1"/>
                </a:solidFill>
                <a:effectLst>
                  <a:glow rad="127000">
                    <a:srgbClr val="FFCC00"/>
                  </a:glow>
                </a:effectLst>
              </a:rPr>
              <a:t>  That way, he and other men could </a:t>
            </a:r>
            <a:r>
              <a:rPr lang="en-CA" sz="3200" b="1" u="sng" dirty="0" smtClean="0">
                <a:solidFill>
                  <a:srgbClr val="FF0000"/>
                </a:solidFill>
                <a:effectLst>
                  <a:glow rad="127000">
                    <a:srgbClr val="00B050"/>
                  </a:glow>
                </a:effectLst>
              </a:rPr>
              <a:t>PREPARE</a:t>
            </a:r>
            <a:r>
              <a:rPr lang="en-CA" sz="3200" b="1" dirty="0" smtClean="0">
                <a:solidFill>
                  <a:schemeClr val="tx1"/>
                </a:solidFill>
                <a:effectLst>
                  <a:glow rad="127000">
                    <a:srgbClr val="00B050"/>
                  </a:glow>
                </a:effectLst>
              </a:rPr>
              <a:t> THE FOUNDATION MEASUREMENTS </a:t>
            </a:r>
            <a:r>
              <a:rPr lang="en-CA" sz="3200" b="1" dirty="0" smtClean="0">
                <a:solidFill>
                  <a:schemeClr val="tx1"/>
                </a:solidFill>
                <a:effectLst>
                  <a:glow rad="127000">
                    <a:srgbClr val="FFCC00"/>
                  </a:glow>
                </a:effectLst>
              </a:rPr>
              <a:t>of the Tabernacle by the </a:t>
            </a:r>
            <a:br>
              <a:rPr lang="en-CA" sz="3200" b="1" dirty="0" smtClean="0">
                <a:solidFill>
                  <a:schemeClr val="tx1"/>
                </a:solidFill>
                <a:effectLst>
                  <a:glow rad="127000">
                    <a:srgbClr val="FFCC00"/>
                  </a:glow>
                </a:effectLst>
              </a:rPr>
            </a:br>
            <a:r>
              <a:rPr lang="en-CA" sz="3200" b="1" dirty="0" smtClean="0">
                <a:ln>
                  <a:solidFill>
                    <a:srgbClr val="0000FF"/>
                  </a:solidFill>
                </a:ln>
                <a:solidFill>
                  <a:srgbClr val="FF6600"/>
                </a:solidFill>
                <a:effectLst>
                  <a:glow rad="266700">
                    <a:srgbClr val="4AFCFC"/>
                  </a:glow>
                </a:effectLst>
              </a:rPr>
              <a:t>Tequfah Shadow Light.</a:t>
            </a:r>
            <a:endParaRPr lang="en-CA" sz="3200" b="1" dirty="0">
              <a:ln>
                <a:solidFill>
                  <a:srgbClr val="0000FF"/>
                </a:solidFill>
              </a:ln>
              <a:solidFill>
                <a:srgbClr val="FF6600"/>
              </a:solidFill>
              <a:effectLst>
                <a:glow rad="266700">
                  <a:srgbClr val="4AFCFC"/>
                </a:glow>
              </a:effectLst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1673839" y="6041450"/>
            <a:ext cx="2751982" cy="358635"/>
          </a:xfrm>
          <a:prstGeom prst="wedgeRoundRectCallout">
            <a:avLst>
              <a:gd name="adj1" fmla="val 83043"/>
              <a:gd name="adj2" fmla="val -171893"/>
              <a:gd name="adj3" fmla="val 16667"/>
            </a:avLst>
          </a:prstGeom>
          <a:solidFill>
            <a:srgbClr val="FFC000"/>
          </a:solidFill>
          <a:ln w="57150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rgbClr val="7030A0"/>
                </a:solidFill>
              </a:rPr>
              <a:t>Month #</a:t>
            </a:r>
            <a:r>
              <a:rPr lang="en-CA" b="1" dirty="0" smtClean="0">
                <a:solidFill>
                  <a:schemeClr val="tx1"/>
                </a:solidFill>
              </a:rPr>
              <a:t>1   Year </a:t>
            </a:r>
            <a:r>
              <a:rPr lang="en-CA" b="1" dirty="0" smtClean="0">
                <a:solidFill>
                  <a:srgbClr val="FF0000"/>
                </a:solidFill>
              </a:rPr>
              <a:t>#</a:t>
            </a:r>
            <a:r>
              <a:rPr lang="en-CA" b="1" dirty="0" smtClean="0">
                <a:solidFill>
                  <a:srgbClr val="FF0000"/>
                </a:solidFill>
                <a:effectLst>
                  <a:glow rad="469900">
                    <a:srgbClr val="4AFCFC"/>
                  </a:glow>
                </a:effectLst>
              </a:rPr>
              <a:t>2</a:t>
            </a:r>
            <a:endParaRPr lang="en-CA" b="1" dirty="0">
              <a:solidFill>
                <a:srgbClr val="FF0000"/>
              </a:solidFill>
              <a:effectLst>
                <a:glow rad="469900">
                  <a:srgbClr val="4AFCFC"/>
                </a:glo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 rot="20093081">
            <a:off x="-27416" y="1495316"/>
            <a:ext cx="7018684" cy="1196986"/>
          </a:xfrm>
          <a:prstGeom prst="rect">
            <a:avLst/>
          </a:prstGeom>
          <a:ln w="5715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8000" dirty="0" smtClean="0"/>
              <a:t>REPEATED SLIDE</a:t>
            </a:r>
            <a:endParaRPr lang="en-CA" sz="8000" dirty="0"/>
          </a:p>
        </p:txBody>
      </p:sp>
      <p:sp>
        <p:nvSpPr>
          <p:cNvPr id="18" name="Rounded Rectangular Callout 17"/>
          <p:cNvSpPr/>
          <p:nvPr/>
        </p:nvSpPr>
        <p:spPr>
          <a:xfrm>
            <a:off x="1602129" y="3694952"/>
            <a:ext cx="1686016" cy="467872"/>
          </a:xfrm>
          <a:prstGeom prst="wedgeRoundRectCallout">
            <a:avLst>
              <a:gd name="adj1" fmla="val 61481"/>
              <a:gd name="adj2" fmla="val 40064"/>
              <a:gd name="adj3" fmla="val 16667"/>
            </a:avLst>
          </a:prstGeom>
          <a:solidFill>
            <a:schemeClr val="tx1"/>
          </a:solidFill>
          <a:ln w="57150">
            <a:solidFill>
              <a:srgbClr val="FFCCFF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 dirty="0" smtClean="0">
                <a:solidFill>
                  <a:srgbClr val="0000FF"/>
                </a:solidFill>
                <a:effectLst>
                  <a:glow rad="127000">
                    <a:srgbClr val="FFFF00"/>
                  </a:glow>
                </a:effectLst>
              </a:rPr>
              <a:t>Tequfah!</a:t>
            </a:r>
            <a:endParaRPr lang="en-CA" sz="2800" b="1" dirty="0">
              <a:solidFill>
                <a:srgbClr val="0000FF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  <p:sp>
        <p:nvSpPr>
          <p:cNvPr id="22" name="Rounded Rectangular Callout 21"/>
          <p:cNvSpPr/>
          <p:nvPr/>
        </p:nvSpPr>
        <p:spPr>
          <a:xfrm>
            <a:off x="3851911" y="3322012"/>
            <a:ext cx="1686016" cy="467872"/>
          </a:xfrm>
          <a:prstGeom prst="wedgeRoundRectCallout">
            <a:avLst>
              <a:gd name="adj1" fmla="val 47237"/>
              <a:gd name="adj2" fmla="val 107184"/>
              <a:gd name="adj3" fmla="val 16667"/>
            </a:avLst>
          </a:prstGeom>
          <a:solidFill>
            <a:schemeClr val="tx1"/>
          </a:solidFill>
          <a:ln w="57150">
            <a:solidFill>
              <a:srgbClr val="FFCCFF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 dirty="0" smtClean="0">
                <a:solidFill>
                  <a:srgbClr val="0000FF"/>
                </a:solidFill>
                <a:effectLst>
                  <a:glow rad="127000">
                    <a:srgbClr val="FFFF00"/>
                  </a:glow>
                </a:effectLst>
              </a:rPr>
              <a:t>Tequfah!</a:t>
            </a:r>
            <a:endParaRPr lang="en-CA" sz="2800" b="1" dirty="0">
              <a:solidFill>
                <a:srgbClr val="0000FF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3859141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Rae\Desktop\key to knowledge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7656" y="4568654"/>
            <a:ext cx="3649625" cy="192085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Rae\Desktop\common sense 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2130" y="641985"/>
            <a:ext cx="4915914" cy="368864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69523" y="676838"/>
            <a:ext cx="4859022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solidFill>
                  <a:schemeClr val="accent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This is one of</a:t>
            </a:r>
            <a:br>
              <a:rPr lang="en-US" sz="5400" b="1" cap="none" spc="0" dirty="0" smtClean="0">
                <a:ln w="1905"/>
                <a:solidFill>
                  <a:schemeClr val="accent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</a:br>
            <a:r>
              <a:rPr lang="en-US" sz="5400" b="1" cap="none" spc="0" dirty="0" smtClean="0">
                <a:ln w="1905"/>
                <a:solidFill>
                  <a:schemeClr val="accent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those studies</a:t>
            </a:r>
            <a:br>
              <a:rPr lang="en-US" sz="5400" b="1" cap="none" spc="0" dirty="0" smtClean="0">
                <a:ln w="1905"/>
                <a:solidFill>
                  <a:schemeClr val="accent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</a:br>
            <a:r>
              <a:rPr lang="en-US" sz="5400" b="1" cap="none" spc="0" dirty="0" smtClean="0">
                <a:ln w="1905"/>
                <a:solidFill>
                  <a:schemeClr val="accent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where it is </a:t>
            </a:r>
            <a:br>
              <a:rPr lang="en-US" sz="5400" b="1" cap="none" spc="0" dirty="0" smtClean="0">
                <a:ln w="1905"/>
                <a:solidFill>
                  <a:schemeClr val="accent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</a:br>
            <a:r>
              <a:rPr lang="en-US" sz="5400" b="1" cap="none" spc="0" dirty="0" smtClean="0">
                <a:ln w="1905"/>
                <a:solidFill>
                  <a:schemeClr val="accent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good to … </a:t>
            </a:r>
            <a:endParaRPr lang="en-US" sz="5400" b="1" cap="none" spc="0" dirty="0">
              <a:ln w="1905"/>
              <a:solidFill>
                <a:schemeClr val="accent4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955723" y="4467253"/>
            <a:ext cx="6078038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905"/>
                <a:solidFill>
                  <a:schemeClr val="accent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It just may be your key to knowledge </a:t>
            </a:r>
            <a:br>
              <a:rPr lang="en-US" sz="4400" b="1" cap="none" spc="0" dirty="0" smtClean="0">
                <a:ln w="1905"/>
                <a:solidFill>
                  <a:schemeClr val="accent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</a:br>
            <a:r>
              <a:rPr lang="en-US" sz="4400" b="1" cap="none" spc="0" dirty="0" smtClean="0">
                <a:ln w="1905"/>
                <a:solidFill>
                  <a:schemeClr val="accent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&amp; understanding.</a:t>
            </a:r>
            <a:endParaRPr lang="en-US" sz="4400" b="1" cap="none" spc="0" dirty="0">
              <a:ln w="1905"/>
              <a:solidFill>
                <a:schemeClr val="accent4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7" name="Slide Number Placeholder 1"/>
          <p:cNvSpPr txBox="1">
            <a:spLocks/>
          </p:cNvSpPr>
          <p:nvPr/>
        </p:nvSpPr>
        <p:spPr>
          <a:xfrm>
            <a:off x="11353839" y="6404136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263005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13184" y="93301"/>
            <a:ext cx="1548880" cy="4012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Cycles/ Week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27176" y="102632"/>
            <a:ext cx="1598645" cy="41987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Cycles/ Month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17176" y="125952"/>
            <a:ext cx="1433804" cy="419878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Cycles/ Year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70561" y="665833"/>
            <a:ext cx="625440" cy="3671199"/>
          </a:xfrm>
          <a:prstGeom prst="rect">
            <a:avLst/>
          </a:prstGeom>
          <a:solidFill>
            <a:srgbClr val="92D050"/>
          </a:solidFill>
          <a:ln w="1905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CA" b="1" dirty="0" smtClean="0">
                <a:solidFill>
                  <a:schemeClr val="bg1"/>
                </a:solidFill>
              </a:rPr>
              <a:t>348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</a:rPr>
              <a:t>349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</a:rPr>
              <a:t>350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</a:rPr>
              <a:t>351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</a:rPr>
              <a:t>352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</a:rPr>
              <a:t>353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</a:rPr>
              <a:t>354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</a:rPr>
              <a:t>355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</a:rPr>
              <a:t>356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</a:rPr>
              <a:t>357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</a:rPr>
              <a:t>358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</a:rPr>
              <a:t>359</a:t>
            </a:r>
          </a:p>
          <a:p>
            <a:pPr lvl="0" algn="ctr"/>
            <a:r>
              <a:rPr lang="en-CA" b="1" dirty="0" smtClean="0">
                <a:solidFill>
                  <a:srgbClr val="FF6600"/>
                </a:solidFill>
                <a:effectLst>
                  <a:glow rad="1104900">
                    <a:srgbClr val="FFFF00"/>
                  </a:glow>
                </a:effectLst>
              </a:rPr>
              <a:t>360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1359399" y="6492875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50</a:t>
            </a:fld>
            <a:endParaRPr lang="en-US" dirty="0"/>
          </a:p>
        </p:txBody>
      </p:sp>
      <p:sp>
        <p:nvSpPr>
          <p:cNvPr id="20" name="Rounded Rectangular Callout 19"/>
          <p:cNvSpPr/>
          <p:nvPr/>
        </p:nvSpPr>
        <p:spPr>
          <a:xfrm>
            <a:off x="4093729" y="1170196"/>
            <a:ext cx="1302589" cy="358597"/>
          </a:xfrm>
          <a:prstGeom prst="wedgeRoundRectCallout">
            <a:avLst>
              <a:gd name="adj1" fmla="val 50676"/>
              <a:gd name="adj2" fmla="val 255693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rgbClr val="0000FF"/>
                </a:solidFill>
              </a:rPr>
              <a:t>Month 12</a:t>
            </a:r>
            <a:endParaRPr lang="en-CA" b="1" dirty="0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25780" y="652255"/>
            <a:ext cx="3293707" cy="368477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CA" b="1" dirty="0">
                <a:solidFill>
                  <a:srgbClr val="C00000"/>
                </a:solidFill>
              </a:rPr>
              <a:t>1</a:t>
            </a:r>
            <a:r>
              <a:rPr lang="en-CA" b="1" baseline="30000" dirty="0">
                <a:solidFill>
                  <a:srgbClr val="C00000"/>
                </a:solidFill>
              </a:rPr>
              <a:t>st</a:t>
            </a:r>
            <a:r>
              <a:rPr lang="en-CA" b="1" dirty="0">
                <a:solidFill>
                  <a:srgbClr val="C00000"/>
                </a:solidFill>
              </a:rPr>
              <a:t> 	</a:t>
            </a:r>
            <a:r>
              <a:rPr lang="en-CA" b="1" dirty="0" smtClean="0">
                <a:solidFill>
                  <a:srgbClr val="C00000"/>
                </a:solidFill>
              </a:rPr>
              <a:t>					</a:t>
            </a:r>
            <a:r>
              <a:rPr lang="en-CA" b="1" dirty="0" smtClean="0">
                <a:solidFill>
                  <a:schemeClr val="tx1"/>
                </a:solidFill>
                <a:effectLst/>
              </a:rPr>
              <a:t>18</a:t>
            </a:r>
            <a:r>
              <a:rPr lang="en-CA" b="1" dirty="0" smtClean="0">
                <a:solidFill>
                  <a:srgbClr val="C00000"/>
                </a:solidFill>
                <a:effectLst/>
              </a:rPr>
              <a:t/>
            </a:r>
            <a:br>
              <a:rPr lang="en-CA" b="1" dirty="0" smtClean="0">
                <a:solidFill>
                  <a:srgbClr val="C00000"/>
                </a:solidFill>
                <a:effectLst/>
              </a:rPr>
            </a:br>
            <a:r>
              <a:rPr lang="en-CA" b="1" dirty="0" smtClean="0">
                <a:solidFill>
                  <a:srgbClr val="C00000"/>
                </a:solidFill>
              </a:rPr>
              <a:t>2</a:t>
            </a:r>
            <a:r>
              <a:rPr lang="en-CA" b="1" baseline="30000" dirty="0" smtClean="0">
                <a:solidFill>
                  <a:srgbClr val="C00000"/>
                </a:solidFill>
              </a:rPr>
              <a:t>nd</a:t>
            </a:r>
            <a:r>
              <a:rPr lang="en-CA" b="1" dirty="0" smtClean="0">
                <a:solidFill>
                  <a:srgbClr val="C00000"/>
                </a:solidFill>
              </a:rPr>
              <a:t> </a:t>
            </a:r>
            <a:r>
              <a:rPr lang="en-CA" b="1" baseline="30000" dirty="0" smtClean="0">
                <a:solidFill>
                  <a:srgbClr val="C00000"/>
                </a:solidFill>
              </a:rPr>
              <a:t> </a:t>
            </a:r>
            <a:r>
              <a:rPr lang="en-CA" b="1" dirty="0" smtClean="0">
                <a:solidFill>
                  <a:prstClr val="black"/>
                </a:solidFill>
              </a:rPr>
              <a:t> 		</a:t>
            </a:r>
            <a:r>
              <a:rPr lang="en-CA" b="1" dirty="0" smtClean="0">
                <a:solidFill>
                  <a:prstClr val="black"/>
                </a:solidFill>
                <a:effectLst>
                  <a:glow rad="368300">
                    <a:srgbClr val="FFCCFF"/>
                  </a:glow>
                </a:effectLst>
              </a:rPr>
              <a:t>				</a:t>
            </a:r>
            <a:r>
              <a:rPr lang="en-CA" b="1" dirty="0" smtClean="0">
                <a:solidFill>
                  <a:prstClr val="black"/>
                </a:solidFill>
                <a:effectLst/>
              </a:rPr>
              <a:t>19</a:t>
            </a:r>
            <a:br>
              <a:rPr lang="en-CA" b="1" dirty="0" smtClean="0">
                <a:solidFill>
                  <a:prstClr val="black"/>
                </a:solidFill>
                <a:effectLst/>
              </a:rPr>
            </a:br>
            <a:r>
              <a:rPr lang="en-CA" b="1" dirty="0" smtClean="0">
                <a:solidFill>
                  <a:srgbClr val="C00000"/>
                </a:solidFill>
              </a:rPr>
              <a:t>3</a:t>
            </a:r>
            <a:r>
              <a:rPr lang="en-CA" b="1" baseline="30000" dirty="0" smtClean="0">
                <a:solidFill>
                  <a:srgbClr val="C00000"/>
                </a:solidFill>
              </a:rPr>
              <a:t>rd</a:t>
            </a:r>
            <a:r>
              <a:rPr lang="en-CA" b="1" dirty="0" smtClean="0">
                <a:solidFill>
                  <a:srgbClr val="C00000"/>
                </a:solidFill>
              </a:rPr>
              <a:t> </a:t>
            </a:r>
            <a:r>
              <a:rPr lang="en-CA" b="1" dirty="0" smtClean="0">
                <a:solidFill>
                  <a:prstClr val="black"/>
                </a:solidFill>
              </a:rPr>
              <a:t>  						20</a:t>
            </a:r>
            <a:br>
              <a:rPr lang="en-CA" b="1" dirty="0" smtClean="0">
                <a:solidFill>
                  <a:prstClr val="black"/>
                </a:solidFill>
              </a:rPr>
            </a:br>
            <a:r>
              <a:rPr lang="en-CA" b="1" dirty="0" smtClean="0">
                <a:solidFill>
                  <a:srgbClr val="C00000"/>
                </a:solidFill>
              </a:rPr>
              <a:t>4</a:t>
            </a:r>
            <a:r>
              <a:rPr lang="en-CA" b="1" baseline="30000" dirty="0" smtClean="0">
                <a:solidFill>
                  <a:srgbClr val="C00000"/>
                </a:solidFill>
              </a:rPr>
              <a:t>th</a:t>
            </a:r>
            <a:r>
              <a:rPr lang="en-CA" b="1" dirty="0" smtClean="0">
                <a:solidFill>
                  <a:srgbClr val="0000FF"/>
                </a:solidFill>
              </a:rPr>
              <a:t>  						</a:t>
            </a:r>
            <a:r>
              <a:rPr lang="en-CA" b="1" dirty="0" smtClean="0">
                <a:solidFill>
                  <a:prstClr val="black"/>
                </a:solidFill>
              </a:rPr>
              <a:t>21</a:t>
            </a:r>
          </a:p>
          <a:p>
            <a:pPr lvl="0"/>
            <a:r>
              <a:rPr lang="en-CA" b="1" dirty="0">
                <a:solidFill>
                  <a:srgbClr val="C00000"/>
                </a:solidFill>
              </a:rPr>
              <a:t>5</a:t>
            </a:r>
            <a:r>
              <a:rPr lang="en-CA" b="1" baseline="30000" dirty="0">
                <a:solidFill>
                  <a:srgbClr val="C00000"/>
                </a:solidFill>
              </a:rPr>
              <a:t>th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prstClr val="black"/>
                </a:solidFill>
              </a:rPr>
              <a:t> 						22</a:t>
            </a:r>
          </a:p>
          <a:p>
            <a:pPr lvl="0"/>
            <a:r>
              <a:rPr lang="en-CA" b="1" dirty="0">
                <a:solidFill>
                  <a:srgbClr val="C00000"/>
                </a:solidFill>
              </a:rPr>
              <a:t>6</a:t>
            </a:r>
            <a:r>
              <a:rPr lang="en-CA" b="1" baseline="30000" dirty="0">
                <a:solidFill>
                  <a:srgbClr val="C00000"/>
                </a:solidFill>
              </a:rPr>
              <a:t>th</a:t>
            </a:r>
            <a:r>
              <a:rPr lang="en-CA" b="1" dirty="0">
                <a:solidFill>
                  <a:prstClr val="black"/>
                </a:solidFill>
              </a:rPr>
              <a:t>  						23</a:t>
            </a:r>
            <a:br>
              <a:rPr lang="en-CA" b="1" dirty="0">
                <a:solidFill>
                  <a:prstClr val="black"/>
                </a:solidFill>
              </a:rPr>
            </a:br>
            <a:r>
              <a:rPr lang="en-CA" b="1" u="sng" dirty="0">
                <a:solidFill>
                  <a:srgbClr val="0000FF"/>
                </a:solidFill>
              </a:rPr>
              <a:t>7</a:t>
            </a:r>
            <a:r>
              <a:rPr lang="en-CA" b="1" u="sng" baseline="30000" dirty="0">
                <a:solidFill>
                  <a:srgbClr val="0000FF"/>
                </a:solidFill>
              </a:rPr>
              <a:t>th</a:t>
            </a:r>
            <a:r>
              <a:rPr lang="en-CA" b="1" u="sng" dirty="0">
                <a:solidFill>
                  <a:srgbClr val="0000FF"/>
                </a:solidFill>
              </a:rPr>
              <a:t>  						24</a:t>
            </a:r>
          </a:p>
          <a:p>
            <a:pPr lvl="0"/>
            <a:r>
              <a:rPr lang="en-CA" sz="2000" b="1" dirty="0">
                <a:solidFill>
                  <a:srgbClr val="C00000"/>
                </a:solidFill>
              </a:rPr>
              <a:t>1</a:t>
            </a:r>
            <a:r>
              <a:rPr lang="en-CA" sz="2000" b="1" baseline="30000" dirty="0">
                <a:solidFill>
                  <a:srgbClr val="C00000"/>
                </a:solidFill>
              </a:rPr>
              <a:t>st</a:t>
            </a:r>
            <a:r>
              <a:rPr lang="en-CA" sz="2000" b="1" dirty="0">
                <a:solidFill>
                  <a:srgbClr val="C00000"/>
                </a:solidFill>
              </a:rPr>
              <a:t> </a:t>
            </a:r>
            <a:r>
              <a:rPr lang="en-CA" sz="2000" b="1" baseline="30000" dirty="0">
                <a:solidFill>
                  <a:srgbClr val="C00000"/>
                </a:solidFill>
              </a:rPr>
              <a:t>	</a:t>
            </a:r>
            <a:r>
              <a:rPr lang="en-CA" sz="2000" b="1" dirty="0">
                <a:solidFill>
                  <a:srgbClr val="C00000"/>
                </a:solidFill>
              </a:rPr>
              <a:t> 					</a:t>
            </a:r>
            <a:r>
              <a:rPr lang="en-CA" b="1" dirty="0">
                <a:solidFill>
                  <a:prstClr val="black"/>
                </a:solidFill>
              </a:rPr>
              <a:t>25</a:t>
            </a:r>
            <a:br>
              <a:rPr lang="en-CA" b="1" dirty="0">
                <a:solidFill>
                  <a:prstClr val="black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2</a:t>
            </a:r>
            <a:r>
              <a:rPr lang="en-CA" b="1" baseline="30000" dirty="0">
                <a:solidFill>
                  <a:srgbClr val="C00000"/>
                </a:solidFill>
              </a:rPr>
              <a:t>nd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baseline="30000" dirty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prstClr val="black"/>
                </a:solidFill>
              </a:rPr>
              <a:t> 						26</a:t>
            </a:r>
            <a:br>
              <a:rPr lang="en-CA" b="1" dirty="0">
                <a:solidFill>
                  <a:prstClr val="black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3</a:t>
            </a:r>
            <a:r>
              <a:rPr lang="en-CA" b="1" baseline="30000" dirty="0">
                <a:solidFill>
                  <a:srgbClr val="C00000"/>
                </a:solidFill>
              </a:rPr>
              <a:t>rd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prstClr val="black"/>
                </a:solidFill>
              </a:rPr>
              <a:t>  						27 </a:t>
            </a:r>
            <a:r>
              <a:rPr lang="en-CA" b="1" dirty="0">
                <a:solidFill>
                  <a:srgbClr val="C00000"/>
                </a:solidFill>
              </a:rPr>
              <a:t>4</a:t>
            </a:r>
            <a:r>
              <a:rPr lang="en-CA" b="1" baseline="30000" dirty="0">
                <a:solidFill>
                  <a:srgbClr val="C00000"/>
                </a:solidFill>
              </a:rPr>
              <a:t>th</a:t>
            </a:r>
            <a:r>
              <a:rPr lang="en-CA" b="1" dirty="0">
                <a:solidFill>
                  <a:srgbClr val="0000FF"/>
                </a:solidFill>
              </a:rPr>
              <a:t>  						</a:t>
            </a:r>
            <a:r>
              <a:rPr lang="en-CA" b="1" dirty="0">
                <a:solidFill>
                  <a:prstClr val="black"/>
                </a:solidFill>
              </a:rPr>
              <a:t>28</a:t>
            </a:r>
            <a:br>
              <a:rPr lang="en-CA" b="1" dirty="0">
                <a:solidFill>
                  <a:prstClr val="black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5</a:t>
            </a:r>
            <a:r>
              <a:rPr lang="en-CA" b="1" baseline="30000" dirty="0">
                <a:solidFill>
                  <a:srgbClr val="C00000"/>
                </a:solidFill>
              </a:rPr>
              <a:t>th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prstClr val="black"/>
                </a:solidFill>
              </a:rPr>
              <a:t> 						29</a:t>
            </a:r>
            <a:br>
              <a:rPr lang="en-CA" b="1" dirty="0">
                <a:solidFill>
                  <a:prstClr val="black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6</a:t>
            </a:r>
            <a:r>
              <a:rPr lang="en-CA" b="1" baseline="30000" dirty="0">
                <a:solidFill>
                  <a:srgbClr val="C00000"/>
                </a:solidFill>
              </a:rPr>
              <a:t>th</a:t>
            </a:r>
            <a:r>
              <a:rPr lang="en-CA" b="1" dirty="0">
                <a:solidFill>
                  <a:prstClr val="black"/>
                </a:solidFill>
              </a:rPr>
              <a:t>  						</a:t>
            </a:r>
            <a:r>
              <a:rPr lang="en-CA" b="1" dirty="0" smtClean="0">
                <a:solidFill>
                  <a:prstClr val="black"/>
                </a:solidFill>
              </a:rPr>
              <a:t>30</a:t>
            </a:r>
            <a:endParaRPr lang="en-CA" u="sng" dirty="0">
              <a:solidFill>
                <a:srgbClr val="0000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83290" y="4408156"/>
            <a:ext cx="612711" cy="2257244"/>
          </a:xfrm>
          <a:prstGeom prst="rect">
            <a:avLst/>
          </a:prstGeom>
          <a:solidFill>
            <a:srgbClr val="FFC000"/>
          </a:solidFill>
          <a:ln w="1905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rgbClr val="4AFCFC"/>
                </a:solidFill>
                <a:effectLst>
                  <a:glow rad="355600">
                    <a:srgbClr val="0000FF"/>
                  </a:glow>
                </a:effectLst>
              </a:rPr>
              <a:t>1</a:t>
            </a:r>
          </a:p>
          <a:p>
            <a:pPr algn="ctr"/>
            <a:r>
              <a:rPr lang="en-CA" b="1" dirty="0" smtClean="0">
                <a:solidFill>
                  <a:schemeClr val="bg1"/>
                </a:solidFill>
              </a:rPr>
              <a:t>2</a:t>
            </a:r>
          </a:p>
          <a:p>
            <a:pPr algn="ctr"/>
            <a:r>
              <a:rPr lang="en-CA" b="1" dirty="0" smtClean="0">
                <a:solidFill>
                  <a:schemeClr val="bg1"/>
                </a:solidFill>
              </a:rPr>
              <a:t>3</a:t>
            </a:r>
          </a:p>
          <a:p>
            <a:pPr algn="ctr"/>
            <a:r>
              <a:rPr lang="en-CA" b="1" dirty="0" smtClean="0">
                <a:solidFill>
                  <a:schemeClr val="bg1"/>
                </a:solidFill>
              </a:rPr>
              <a:t>4</a:t>
            </a:r>
          </a:p>
          <a:p>
            <a:pPr algn="ctr"/>
            <a:r>
              <a:rPr lang="en-CA" b="1" dirty="0" smtClean="0">
                <a:solidFill>
                  <a:schemeClr val="bg1"/>
                </a:solidFill>
              </a:rPr>
              <a:t>5</a:t>
            </a:r>
          </a:p>
          <a:p>
            <a:pPr algn="ctr"/>
            <a:r>
              <a:rPr lang="en-CA" b="1" dirty="0" smtClean="0">
                <a:solidFill>
                  <a:schemeClr val="bg1"/>
                </a:solidFill>
              </a:rPr>
              <a:t>6</a:t>
            </a:r>
          </a:p>
          <a:p>
            <a:pPr algn="ctr"/>
            <a:r>
              <a:rPr lang="en-CA" b="1" dirty="0" smtClean="0">
                <a:solidFill>
                  <a:schemeClr val="bg1"/>
                </a:solidFill>
              </a:rPr>
              <a:t>7</a:t>
            </a:r>
          </a:p>
          <a:p>
            <a:pPr algn="ctr"/>
            <a:r>
              <a:rPr lang="en-CA" b="1" dirty="0" smtClean="0">
                <a:solidFill>
                  <a:srgbClr val="0000FF"/>
                </a:solidFill>
              </a:rPr>
              <a:t>8</a:t>
            </a:r>
          </a:p>
        </p:txBody>
      </p:sp>
      <p:sp>
        <p:nvSpPr>
          <p:cNvPr id="19" name="Rounded Rectangular Callout 18"/>
          <p:cNvSpPr/>
          <p:nvPr/>
        </p:nvSpPr>
        <p:spPr>
          <a:xfrm>
            <a:off x="1721338" y="1528793"/>
            <a:ext cx="1302589" cy="358597"/>
          </a:xfrm>
          <a:prstGeom prst="wedgeRoundRectCallout">
            <a:avLst>
              <a:gd name="adj1" fmla="val -10236"/>
              <a:gd name="adj2" fmla="val 41318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rgbClr val="0000FF"/>
                </a:solidFill>
              </a:rPr>
              <a:t>Month #12</a:t>
            </a:r>
            <a:endParaRPr lang="en-CA" b="1" dirty="0">
              <a:solidFill>
                <a:srgbClr val="0000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25778" y="4365026"/>
            <a:ext cx="3293707" cy="235219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CA" b="1" u="sng" dirty="0" smtClean="0">
                <a:solidFill>
                  <a:srgbClr val="0000FF"/>
                </a:solidFill>
              </a:rPr>
              <a:t>7</a:t>
            </a:r>
            <a:r>
              <a:rPr lang="en-CA" b="1" u="sng" baseline="30000" dirty="0" smtClean="0">
                <a:solidFill>
                  <a:srgbClr val="0000FF"/>
                </a:solidFill>
              </a:rPr>
              <a:t>th</a:t>
            </a:r>
            <a:r>
              <a:rPr lang="en-CA" b="1" u="sng" dirty="0" smtClean="0">
                <a:solidFill>
                  <a:srgbClr val="0000FF"/>
                </a:solidFill>
              </a:rPr>
              <a:t> </a:t>
            </a:r>
            <a:r>
              <a:rPr lang="en-CA" b="1" u="sng" dirty="0">
                <a:solidFill>
                  <a:srgbClr val="0000FF"/>
                </a:solidFill>
              </a:rPr>
              <a:t>						</a:t>
            </a:r>
            <a:r>
              <a:rPr lang="en-CA" b="1" u="sng" dirty="0" smtClean="0">
                <a:solidFill>
                  <a:srgbClr val="0000FF"/>
                </a:solidFill>
              </a:rPr>
              <a:t>1 </a:t>
            </a:r>
            <a:r>
              <a:rPr lang="en-CA" sz="2000" b="1" dirty="0">
                <a:solidFill>
                  <a:srgbClr val="C00000"/>
                </a:solidFill>
              </a:rPr>
              <a:t>1</a:t>
            </a:r>
            <a:r>
              <a:rPr lang="en-CA" sz="2000" b="1" baseline="30000" dirty="0">
                <a:solidFill>
                  <a:srgbClr val="C00000"/>
                </a:solidFill>
              </a:rPr>
              <a:t>st</a:t>
            </a:r>
            <a:r>
              <a:rPr lang="en-CA" sz="2000" b="1" dirty="0">
                <a:solidFill>
                  <a:srgbClr val="C00000"/>
                </a:solidFill>
              </a:rPr>
              <a:t> </a:t>
            </a:r>
            <a:r>
              <a:rPr lang="en-CA" sz="2000" b="1" baseline="30000" dirty="0">
                <a:solidFill>
                  <a:srgbClr val="C00000"/>
                </a:solidFill>
              </a:rPr>
              <a:t>	</a:t>
            </a:r>
            <a:r>
              <a:rPr lang="en-CA" sz="2000" b="1" dirty="0">
                <a:solidFill>
                  <a:srgbClr val="C00000"/>
                </a:solidFill>
              </a:rPr>
              <a:t> 					</a:t>
            </a:r>
            <a:r>
              <a:rPr lang="en-CA" b="1" dirty="0" smtClean="0">
                <a:solidFill>
                  <a:prstClr val="black"/>
                </a:solidFill>
              </a:rPr>
              <a:t>2</a:t>
            </a:r>
            <a:r>
              <a:rPr lang="en-CA" b="1" dirty="0">
                <a:solidFill>
                  <a:prstClr val="black"/>
                </a:solidFill>
              </a:rPr>
              <a:t/>
            </a:r>
            <a:br>
              <a:rPr lang="en-CA" b="1" dirty="0">
                <a:solidFill>
                  <a:prstClr val="black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2</a:t>
            </a:r>
            <a:r>
              <a:rPr lang="en-CA" b="1" baseline="30000" dirty="0">
                <a:solidFill>
                  <a:srgbClr val="C00000"/>
                </a:solidFill>
              </a:rPr>
              <a:t>nd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baseline="30000" dirty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prstClr val="black"/>
                </a:solidFill>
              </a:rPr>
              <a:t> 						</a:t>
            </a:r>
            <a:r>
              <a:rPr lang="en-CA" b="1" dirty="0" smtClean="0">
                <a:solidFill>
                  <a:prstClr val="black"/>
                </a:solidFill>
              </a:rPr>
              <a:t>3</a:t>
            </a:r>
          </a:p>
          <a:p>
            <a:pPr lvl="0"/>
            <a:r>
              <a:rPr lang="en-CA" b="1" dirty="0">
                <a:solidFill>
                  <a:srgbClr val="C00000"/>
                </a:solidFill>
              </a:rPr>
              <a:t>3</a:t>
            </a:r>
            <a:r>
              <a:rPr lang="en-CA" b="1" baseline="30000" dirty="0">
                <a:solidFill>
                  <a:srgbClr val="C00000"/>
                </a:solidFill>
              </a:rPr>
              <a:t>rd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prstClr val="black"/>
                </a:solidFill>
              </a:rPr>
              <a:t>  						</a:t>
            </a:r>
            <a:r>
              <a:rPr lang="en-CA" b="1" dirty="0" smtClean="0">
                <a:solidFill>
                  <a:prstClr val="black"/>
                </a:solidFill>
              </a:rPr>
              <a:t>4</a:t>
            </a:r>
            <a:r>
              <a:rPr lang="en-CA" b="1" dirty="0">
                <a:solidFill>
                  <a:prstClr val="black"/>
                </a:solidFill>
                <a:effectLst>
                  <a:glow rad="127000">
                    <a:srgbClr val="4AFCFC"/>
                  </a:glow>
                </a:effectLst>
              </a:rPr>
              <a:t/>
            </a:r>
            <a:br>
              <a:rPr lang="en-CA" b="1" dirty="0">
                <a:solidFill>
                  <a:prstClr val="black"/>
                </a:solidFill>
                <a:effectLst>
                  <a:glow rad="127000">
                    <a:srgbClr val="4AFCFC"/>
                  </a:glow>
                </a:effectLst>
              </a:rPr>
            </a:br>
            <a:r>
              <a:rPr lang="en-CA" b="1" dirty="0">
                <a:solidFill>
                  <a:srgbClr val="C00000"/>
                </a:solidFill>
              </a:rPr>
              <a:t>4</a:t>
            </a:r>
            <a:r>
              <a:rPr lang="en-CA" b="1" baseline="30000" dirty="0">
                <a:solidFill>
                  <a:srgbClr val="C00000"/>
                </a:solidFill>
              </a:rPr>
              <a:t>th</a:t>
            </a:r>
            <a:r>
              <a:rPr lang="en-CA" b="1" dirty="0">
                <a:solidFill>
                  <a:srgbClr val="0000FF"/>
                </a:solidFill>
              </a:rPr>
              <a:t>  						</a:t>
            </a:r>
            <a:r>
              <a:rPr lang="en-CA" b="1" dirty="0" smtClean="0">
                <a:solidFill>
                  <a:prstClr val="black"/>
                </a:solidFill>
              </a:rPr>
              <a:t>5</a:t>
            </a:r>
            <a:r>
              <a:rPr lang="en-CA" b="1" dirty="0">
                <a:solidFill>
                  <a:prstClr val="black"/>
                </a:solidFill>
              </a:rPr>
              <a:t/>
            </a:r>
            <a:br>
              <a:rPr lang="en-CA" b="1" dirty="0">
                <a:solidFill>
                  <a:prstClr val="black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5</a:t>
            </a:r>
            <a:r>
              <a:rPr lang="en-CA" b="1" baseline="30000" dirty="0">
                <a:solidFill>
                  <a:srgbClr val="C00000"/>
                </a:solidFill>
              </a:rPr>
              <a:t>th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prstClr val="black"/>
                </a:solidFill>
              </a:rPr>
              <a:t> 						</a:t>
            </a:r>
            <a:r>
              <a:rPr lang="en-CA" b="1" dirty="0" smtClean="0">
                <a:solidFill>
                  <a:prstClr val="black"/>
                </a:solidFill>
              </a:rPr>
              <a:t>6</a:t>
            </a:r>
            <a:endParaRPr lang="en-CA" b="1" dirty="0">
              <a:solidFill>
                <a:prstClr val="black"/>
              </a:solidFill>
            </a:endParaRPr>
          </a:p>
          <a:p>
            <a:pPr lvl="0"/>
            <a:r>
              <a:rPr lang="en-CA" b="1" dirty="0">
                <a:solidFill>
                  <a:srgbClr val="C00000"/>
                </a:solidFill>
              </a:rPr>
              <a:t>6</a:t>
            </a:r>
            <a:r>
              <a:rPr lang="en-CA" b="1" baseline="30000" dirty="0">
                <a:solidFill>
                  <a:srgbClr val="C00000"/>
                </a:solidFill>
              </a:rPr>
              <a:t>th</a:t>
            </a:r>
            <a:r>
              <a:rPr lang="en-CA" b="1" dirty="0">
                <a:solidFill>
                  <a:prstClr val="black"/>
                </a:solidFill>
              </a:rPr>
              <a:t>  						</a:t>
            </a:r>
            <a:r>
              <a:rPr lang="en-CA" b="1" dirty="0" smtClean="0">
                <a:solidFill>
                  <a:prstClr val="black"/>
                </a:solidFill>
              </a:rPr>
              <a:t>7</a:t>
            </a:r>
            <a:r>
              <a:rPr lang="en-CA" b="1" dirty="0">
                <a:solidFill>
                  <a:prstClr val="black"/>
                </a:solidFill>
              </a:rPr>
              <a:t/>
            </a:r>
            <a:br>
              <a:rPr lang="en-CA" b="1" dirty="0">
                <a:solidFill>
                  <a:prstClr val="black"/>
                </a:solidFill>
              </a:rPr>
            </a:br>
            <a:r>
              <a:rPr lang="en-CA" b="1" u="sng" dirty="0">
                <a:solidFill>
                  <a:srgbClr val="0000FF"/>
                </a:solidFill>
              </a:rPr>
              <a:t>7</a:t>
            </a:r>
            <a:r>
              <a:rPr lang="en-CA" b="1" u="sng" baseline="30000" dirty="0">
                <a:solidFill>
                  <a:srgbClr val="0000FF"/>
                </a:solidFill>
              </a:rPr>
              <a:t>th</a:t>
            </a:r>
            <a:r>
              <a:rPr lang="en-CA" b="1" u="sng" dirty="0">
                <a:solidFill>
                  <a:srgbClr val="0000FF"/>
                </a:solidFill>
              </a:rPr>
              <a:t>  						</a:t>
            </a:r>
            <a:r>
              <a:rPr lang="en-CA" b="1" u="sng" dirty="0" smtClean="0">
                <a:solidFill>
                  <a:srgbClr val="0000FF"/>
                </a:solidFill>
              </a:rPr>
              <a:t>8</a:t>
            </a:r>
            <a:endParaRPr lang="en-CA" u="sng" dirty="0">
              <a:solidFill>
                <a:srgbClr val="0000FF"/>
              </a:solidFill>
            </a:endParaRPr>
          </a:p>
        </p:txBody>
      </p:sp>
      <p:sp>
        <p:nvSpPr>
          <p:cNvPr id="21" name="Rounded Rectangular Callout 20"/>
          <p:cNvSpPr/>
          <p:nvPr/>
        </p:nvSpPr>
        <p:spPr>
          <a:xfrm>
            <a:off x="6695981" y="125952"/>
            <a:ext cx="5427633" cy="6591270"/>
          </a:xfrm>
          <a:prstGeom prst="wedgeRoundRectCallout">
            <a:avLst>
              <a:gd name="adj1" fmla="val -59529"/>
              <a:gd name="adj2" fmla="val 19119"/>
              <a:gd name="adj3" fmla="val 16667"/>
            </a:avLst>
          </a:prstGeom>
          <a:solidFill>
            <a:srgbClr val="C00000"/>
          </a:solidFill>
          <a:ln w="57150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 dirty="0" smtClean="0">
                <a:solidFill>
                  <a:schemeClr val="tx1"/>
                </a:solidFill>
                <a:effectLst>
                  <a:glow rad="127000">
                    <a:srgbClr val="FFCCFF"/>
                  </a:glow>
                </a:effectLst>
              </a:rPr>
              <a:t>Mosheh was not on a knee jerk scramble to raise the Tabernacle as the Shadow event </a:t>
            </a:r>
            <a:r>
              <a:rPr lang="en-CA" sz="2800" b="1" u="sng" dirty="0" smtClean="0">
                <a:solidFill>
                  <a:schemeClr val="tx1"/>
                </a:solidFill>
                <a:effectLst>
                  <a:glow rad="127000">
                    <a:srgbClr val="FFCCFF"/>
                  </a:glow>
                </a:effectLst>
              </a:rPr>
              <a:t>WAS OCCURRING</a:t>
            </a:r>
            <a:r>
              <a:rPr lang="en-CA" sz="2800" b="1" dirty="0" smtClean="0">
                <a:solidFill>
                  <a:schemeClr val="tx1"/>
                </a:solidFill>
                <a:effectLst>
                  <a:glow rad="127000">
                    <a:srgbClr val="FFCCFF"/>
                  </a:glow>
                </a:effectLst>
              </a:rPr>
              <a:t>!!</a:t>
            </a:r>
            <a:r>
              <a:rPr lang="en-CA" sz="2800" b="1" u="sng" dirty="0" smtClean="0">
                <a:solidFill>
                  <a:schemeClr val="tx1"/>
                </a:solidFill>
                <a:effectLst>
                  <a:glow rad="127000">
                    <a:srgbClr val="FFCCFF"/>
                  </a:glow>
                </a:effectLst>
              </a:rPr>
              <a:t> </a:t>
            </a:r>
          </a:p>
          <a:p>
            <a:pPr algn="ctr"/>
            <a:r>
              <a:rPr lang="en-CA" sz="2800" b="1" dirty="0" smtClean="0">
                <a:solidFill>
                  <a:schemeClr val="tx1"/>
                </a:solidFill>
                <a:effectLst>
                  <a:glow rad="127000">
                    <a:srgbClr val="4AFCFC"/>
                  </a:glow>
                </a:effectLst>
              </a:rPr>
              <a:t>Yahuah is </a:t>
            </a:r>
            <a:br>
              <a:rPr lang="en-CA" sz="2800" b="1" dirty="0" smtClean="0">
                <a:solidFill>
                  <a:schemeClr val="tx1"/>
                </a:solidFill>
                <a:effectLst>
                  <a:glow rad="127000">
                    <a:srgbClr val="4AFCFC"/>
                  </a:glow>
                </a:effectLst>
              </a:rPr>
            </a:br>
            <a:r>
              <a:rPr lang="en-CA" sz="2800" b="1" dirty="0" smtClean="0">
                <a:solidFill>
                  <a:schemeClr val="tx1"/>
                </a:solidFill>
                <a:effectLst>
                  <a:glow rad="127000">
                    <a:srgbClr val="4AFCFC"/>
                  </a:glow>
                </a:effectLst>
              </a:rPr>
              <a:t>ALL ABOUT PREPARATION! </a:t>
            </a:r>
            <a:r>
              <a:rPr lang="en-CA" sz="2800" b="1" dirty="0" smtClean="0">
                <a:solidFill>
                  <a:schemeClr val="tx1"/>
                </a:solidFill>
                <a:effectLst>
                  <a:glow rad="127000">
                    <a:srgbClr val="FFCCFF"/>
                  </a:glow>
                </a:effectLst>
              </a:rPr>
              <a:t/>
            </a:r>
            <a:br>
              <a:rPr lang="en-CA" sz="2800" b="1" dirty="0" smtClean="0">
                <a:solidFill>
                  <a:schemeClr val="tx1"/>
                </a:solidFill>
                <a:effectLst>
                  <a:glow rad="127000">
                    <a:srgbClr val="FFCCFF"/>
                  </a:glow>
                </a:effectLst>
              </a:rPr>
            </a:br>
            <a:r>
              <a:rPr lang="en-CA" sz="2800" b="1" dirty="0" smtClean="0">
                <a:solidFill>
                  <a:schemeClr val="tx1"/>
                </a:solidFill>
                <a:effectLst>
                  <a:glow rad="127000">
                    <a:srgbClr val="FFCCFF"/>
                  </a:glow>
                </a:effectLst>
              </a:rPr>
              <a:t>Mosheh </a:t>
            </a:r>
            <a:r>
              <a:rPr lang="en-CA" sz="2800" b="1" i="1" dirty="0" smtClean="0">
                <a:solidFill>
                  <a:srgbClr val="0000FF"/>
                </a:solidFill>
                <a:effectLst>
                  <a:glow rad="127000">
                    <a:srgbClr val="FFCCFF"/>
                  </a:glow>
                </a:effectLst>
                <a:latin typeface="Comic Sans MS" panose="030F0702030302020204" pitchFamily="66" charset="0"/>
              </a:rPr>
              <a:t>PREPARED THE FOUNDATION </a:t>
            </a:r>
            <a:r>
              <a:rPr lang="en-CA" sz="2800" b="1" dirty="0" smtClean="0">
                <a:solidFill>
                  <a:schemeClr val="tx1"/>
                </a:solidFill>
                <a:effectLst>
                  <a:glow rad="127000">
                    <a:srgbClr val="FFCCFF"/>
                  </a:glow>
                </a:effectLst>
              </a:rPr>
              <a:t>according to the Tequfah Shadow. </a:t>
            </a:r>
          </a:p>
          <a:p>
            <a:pPr algn="ctr"/>
            <a:r>
              <a:rPr lang="en-CA" sz="2800" b="1" dirty="0" smtClean="0">
                <a:solidFill>
                  <a:srgbClr val="0000FF"/>
                </a:solidFill>
                <a:effectLst>
                  <a:glow rad="127000">
                    <a:srgbClr val="FFCCFF"/>
                  </a:glow>
                </a:effectLst>
              </a:rPr>
              <a:t>Next cycle, the Shabbat, Mosheh was fully prepared </a:t>
            </a:r>
            <a:r>
              <a:rPr lang="en-CA" sz="2800" b="1" dirty="0" smtClean="0">
                <a:solidFill>
                  <a:schemeClr val="tx1"/>
                </a:solidFill>
                <a:effectLst>
                  <a:glow rad="127000">
                    <a:srgbClr val="FFCCFF"/>
                  </a:glow>
                </a:effectLst>
              </a:rPr>
              <a:t>and acted with precision on the plans made the previous cycle, </a:t>
            </a:r>
            <a:r>
              <a:rPr lang="en-CA" sz="2800" b="1" dirty="0" smtClean="0">
                <a:solidFill>
                  <a:schemeClr val="tx1"/>
                </a:solidFill>
                <a:effectLst>
                  <a:glow rad="127000">
                    <a:srgbClr val="FFFF00"/>
                  </a:glow>
                </a:effectLst>
              </a:rPr>
              <a:t>ON THE TEQUFAH!</a:t>
            </a:r>
            <a:endParaRPr lang="en-CA" sz="2800" b="1" dirty="0">
              <a:solidFill>
                <a:schemeClr val="tx1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2456835" y="5960220"/>
            <a:ext cx="2751982" cy="358635"/>
          </a:xfrm>
          <a:prstGeom prst="wedgeRoundRectCallout">
            <a:avLst>
              <a:gd name="adj1" fmla="val 56132"/>
              <a:gd name="adj2" fmla="val -315596"/>
              <a:gd name="adj3" fmla="val 16667"/>
            </a:avLst>
          </a:prstGeom>
          <a:solidFill>
            <a:srgbClr val="FFC000"/>
          </a:solidFill>
          <a:ln w="57150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rgbClr val="7030A0"/>
                </a:solidFill>
              </a:rPr>
              <a:t>Month #</a:t>
            </a:r>
            <a:r>
              <a:rPr lang="en-CA" b="1" dirty="0" smtClean="0">
                <a:solidFill>
                  <a:schemeClr val="tx1"/>
                </a:solidFill>
              </a:rPr>
              <a:t>1   Year </a:t>
            </a:r>
            <a:r>
              <a:rPr lang="en-CA" b="1" dirty="0" smtClean="0">
                <a:solidFill>
                  <a:srgbClr val="FF0000"/>
                </a:solidFill>
              </a:rPr>
              <a:t>#</a:t>
            </a:r>
            <a:r>
              <a:rPr lang="en-CA" b="1" dirty="0" smtClean="0">
                <a:solidFill>
                  <a:srgbClr val="FF0000"/>
                </a:solidFill>
                <a:effectLst>
                  <a:glow rad="469900">
                    <a:srgbClr val="4AFCFC"/>
                  </a:glow>
                </a:effectLst>
              </a:rPr>
              <a:t>2</a:t>
            </a:r>
            <a:endParaRPr lang="en-CA" b="1" dirty="0">
              <a:solidFill>
                <a:srgbClr val="FF0000"/>
              </a:solidFill>
              <a:effectLst>
                <a:glow rad="469900">
                  <a:srgbClr val="4AFCFC"/>
                </a:glo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 rot="20093081">
            <a:off x="-2022" y="1791933"/>
            <a:ext cx="7018684" cy="1196986"/>
          </a:xfrm>
          <a:prstGeom prst="rect">
            <a:avLst/>
          </a:prstGeom>
          <a:ln w="5715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8000" dirty="0" smtClean="0"/>
              <a:t>REPEATED SLIDE</a:t>
            </a:r>
            <a:endParaRPr lang="en-CA" sz="8000" dirty="0"/>
          </a:p>
        </p:txBody>
      </p:sp>
      <p:sp>
        <p:nvSpPr>
          <p:cNvPr id="18" name="Rounded Rectangular Callout 17"/>
          <p:cNvSpPr/>
          <p:nvPr/>
        </p:nvSpPr>
        <p:spPr>
          <a:xfrm>
            <a:off x="1258482" y="5229556"/>
            <a:ext cx="2127380" cy="358597"/>
          </a:xfrm>
          <a:prstGeom prst="wedgeRoundRectCallout">
            <a:avLst>
              <a:gd name="adj1" fmla="val -10236"/>
              <a:gd name="adj2" fmla="val 41318"/>
              <a:gd name="adj3" fmla="val 16667"/>
            </a:avLst>
          </a:prstGeom>
          <a:solidFill>
            <a:srgbClr val="FFC000"/>
          </a:solidFill>
          <a:ln w="57150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rgbClr val="7030A0"/>
                </a:solidFill>
              </a:rPr>
              <a:t>Month #</a:t>
            </a:r>
            <a:r>
              <a:rPr lang="en-CA" b="1" dirty="0" smtClean="0">
                <a:solidFill>
                  <a:srgbClr val="FF0000"/>
                </a:solidFill>
              </a:rPr>
              <a:t>1  </a:t>
            </a:r>
            <a:r>
              <a:rPr lang="en-CA" b="1" dirty="0" smtClean="0">
                <a:solidFill>
                  <a:schemeClr val="tx1"/>
                </a:solidFill>
              </a:rPr>
              <a:t>Year 2</a:t>
            </a:r>
            <a:endParaRPr lang="en-CA" b="1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8080513" y="6492875"/>
            <a:ext cx="2673626" cy="0"/>
          </a:xfrm>
          <a:prstGeom prst="line">
            <a:avLst/>
          </a:prstGeom>
          <a:ln w="76200">
            <a:solidFill>
              <a:srgbClr val="00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ular Callout 21"/>
          <p:cNvSpPr/>
          <p:nvPr/>
        </p:nvSpPr>
        <p:spPr>
          <a:xfrm>
            <a:off x="3851911" y="3322012"/>
            <a:ext cx="1686016" cy="467872"/>
          </a:xfrm>
          <a:prstGeom prst="wedgeRoundRectCallout">
            <a:avLst>
              <a:gd name="adj1" fmla="val 47237"/>
              <a:gd name="adj2" fmla="val 107184"/>
              <a:gd name="adj3" fmla="val 16667"/>
            </a:avLst>
          </a:prstGeom>
          <a:solidFill>
            <a:schemeClr val="tx1"/>
          </a:solidFill>
          <a:ln w="57150">
            <a:solidFill>
              <a:srgbClr val="FFCCFF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 dirty="0" smtClean="0">
                <a:solidFill>
                  <a:srgbClr val="0000FF"/>
                </a:solidFill>
                <a:effectLst>
                  <a:glow rad="127000">
                    <a:srgbClr val="FFFF00"/>
                  </a:glow>
                </a:effectLst>
              </a:rPr>
              <a:t>Tequfah!</a:t>
            </a:r>
            <a:endParaRPr lang="en-CA" sz="2800" b="1" dirty="0">
              <a:solidFill>
                <a:srgbClr val="0000FF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9138690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367143" y="6444375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51</a:t>
            </a:fld>
            <a:endParaRPr lang="en-US" dirty="0"/>
          </a:p>
        </p:txBody>
      </p:sp>
      <p:pic>
        <p:nvPicPr>
          <p:cNvPr id="1029" name="Picture 5" descr="C:\Users\Rae\Desktop\3.20 Moses &amp; Sanctuary\moses tabernacl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90613" y="244382"/>
            <a:ext cx="2215199" cy="290815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Rae\Desktop\3.20 Moses &amp; Sanctuary\tabernacl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6774" y="180284"/>
            <a:ext cx="4011851" cy="303635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76434" y="3821455"/>
            <a:ext cx="11839131" cy="2474064"/>
          </a:xfrm>
          <a:prstGeom prst="roundRect">
            <a:avLst>
              <a:gd name="adj" fmla="val 21609"/>
            </a:avLst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rgbClr val="0000FF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r>
              <a:rPr lang="en-US" sz="2800" dirty="0">
                <a:solidFill>
                  <a:srgbClr val="0000FF"/>
                </a:solidFill>
                <a:latin typeface="Georgia" panose="02040502050405020303" pitchFamily="18" charset="0"/>
              </a:rPr>
              <a:t>Exo 40:16  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And Mosheh did according to </a:t>
            </a:r>
            <a:r>
              <a:rPr lang="en-US" sz="2800" u="sng" dirty="0">
                <a:solidFill>
                  <a:prstClr val="black"/>
                </a:solidFill>
                <a:latin typeface="Georgia" panose="02040502050405020303" pitchFamily="18" charset="0"/>
              </a:rPr>
              <a:t>all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 that </a:t>
            </a:r>
            <a:r>
              <a:rPr lang="he-IL" sz="2800" dirty="0">
                <a:solidFill>
                  <a:prstClr val="black"/>
                </a:solidFill>
                <a:latin typeface="Arial" panose="020B0604020202020204" pitchFamily="34" charset="0"/>
              </a:rPr>
              <a:t>יהוה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 had </a:t>
            </a:r>
            <a:r>
              <a:rPr lang="en-US" sz="2800" dirty="0" smtClean="0">
                <a:solidFill>
                  <a:prstClr val="black"/>
                </a:solidFill>
                <a:latin typeface="Georgia" panose="02040502050405020303" pitchFamily="18" charset="0"/>
              </a:rPr>
              <a:t>commanded 	him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, so he did. </a:t>
            </a:r>
          </a:p>
          <a:p>
            <a:r>
              <a:rPr lang="en-US" sz="2800" dirty="0">
                <a:solidFill>
                  <a:srgbClr val="0000FF"/>
                </a:solidFill>
                <a:latin typeface="Georgia" panose="02040502050405020303" pitchFamily="18" charset="0"/>
              </a:rPr>
              <a:t>Exo 40:17  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And it came to be in the </a:t>
            </a:r>
            <a:r>
              <a:rPr lang="en-US" sz="2800" u="sng" dirty="0">
                <a:solidFill>
                  <a:srgbClr val="0000FF"/>
                </a:solidFill>
                <a:latin typeface="Georgia" panose="02040502050405020303" pitchFamily="18" charset="0"/>
              </a:rPr>
              <a:t>first month</a:t>
            </a:r>
            <a:r>
              <a:rPr lang="en-US" sz="2800" dirty="0">
                <a:solidFill>
                  <a:srgbClr val="0000FF"/>
                </a:solidFill>
                <a:latin typeface="Georgia" panose="02040502050405020303" pitchFamily="18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of the </a:t>
            </a:r>
            <a:r>
              <a:rPr lang="en-US" sz="2800" u="sng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second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y</a:t>
            </a:r>
            <a:r>
              <a:rPr lang="en-US" sz="2800" u="sng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ear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, </a:t>
            </a:r>
            <a:r>
              <a:rPr lang="en-US" sz="2800" dirty="0" smtClean="0">
                <a:solidFill>
                  <a:prstClr val="black"/>
                </a:solidFill>
                <a:latin typeface="Georgia" panose="02040502050405020303" pitchFamily="18" charset="0"/>
              </a:rPr>
              <a:t>on 	the </a:t>
            </a:r>
            <a:r>
              <a:rPr lang="en-US" sz="2800" b="1" u="sng" dirty="0">
                <a:solidFill>
                  <a:srgbClr val="C00000"/>
                </a:solidFill>
                <a:latin typeface="Georgia" panose="02040502050405020303" pitchFamily="18" charset="0"/>
              </a:rPr>
              <a:t>first da</a:t>
            </a:r>
            <a:r>
              <a:rPr lang="en-US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y</a:t>
            </a:r>
            <a:r>
              <a:rPr lang="en-US" sz="2800" b="1" u="sng" dirty="0">
                <a:solidFill>
                  <a:srgbClr val="C00000"/>
                </a:solidFill>
                <a:latin typeface="Georgia" panose="02040502050405020303" pitchFamily="18" charset="0"/>
              </a:rPr>
              <a:t> of the month</a:t>
            </a:r>
            <a:r>
              <a:rPr lang="en-US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, 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that the </a:t>
            </a:r>
            <a:r>
              <a:rPr lang="en-US" sz="2800" u="sng" dirty="0">
                <a:solidFill>
                  <a:prstClr val="black"/>
                </a:solidFill>
                <a:latin typeface="Georgia" panose="02040502050405020303" pitchFamily="18" charset="0"/>
              </a:rPr>
              <a:t>Dwellin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g </a:t>
            </a:r>
            <a:r>
              <a:rPr lang="en-US" sz="2800" u="sng" dirty="0">
                <a:solidFill>
                  <a:prstClr val="black"/>
                </a:solidFill>
                <a:latin typeface="Georgia" panose="02040502050405020303" pitchFamily="18" charset="0"/>
              </a:rPr>
              <a:t>Place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 was raised up.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383467" y="44746"/>
            <a:ext cx="5203591" cy="347542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3600" dirty="0">
                <a:solidFill>
                  <a:srgbClr val="0000FF"/>
                </a:solidFill>
                <a:latin typeface="Georgia" panose="02040502050405020303" pitchFamily="18" charset="0"/>
              </a:rPr>
              <a:t>Exo 40:2  </a:t>
            </a:r>
            <a:r>
              <a:rPr lang="en-US" sz="3600" dirty="0">
                <a:solidFill>
                  <a:prstClr val="black"/>
                </a:solidFill>
                <a:latin typeface="Constantia" panose="02030602050306030303" pitchFamily="18" charset="0"/>
              </a:rPr>
              <a:t>“On the </a:t>
            </a:r>
            <a:r>
              <a:rPr lang="en-US" sz="3600" dirty="0" smtClean="0">
                <a:solidFill>
                  <a:prstClr val="black"/>
                </a:solidFill>
                <a:latin typeface="Constantia" panose="02030602050306030303" pitchFamily="18" charset="0"/>
              </a:rPr>
              <a:t/>
            </a:r>
            <a:br>
              <a:rPr lang="en-US" sz="3600" dirty="0" smtClean="0">
                <a:solidFill>
                  <a:prstClr val="black"/>
                </a:solidFill>
                <a:latin typeface="Constantia" panose="02030602050306030303" pitchFamily="18" charset="0"/>
              </a:rPr>
            </a:br>
            <a:r>
              <a:rPr lang="en-US" sz="3600" b="1" u="sng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first</a:t>
            </a:r>
            <a:r>
              <a:rPr lang="en-US" sz="3600" u="sng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 </a:t>
            </a:r>
            <a:r>
              <a:rPr lang="en-US" sz="3600" b="1" u="sng" dirty="0">
                <a:solidFill>
                  <a:srgbClr val="C00000"/>
                </a:solidFill>
                <a:latin typeface="Constantia" panose="02030602050306030303" pitchFamily="18" charset="0"/>
              </a:rPr>
              <a:t>da</a:t>
            </a:r>
            <a:r>
              <a:rPr lang="en-US" sz="3600" b="1" dirty="0">
                <a:solidFill>
                  <a:srgbClr val="C00000"/>
                </a:solidFill>
                <a:latin typeface="Constantia" panose="02030602050306030303" pitchFamily="18" charset="0"/>
              </a:rPr>
              <a:t>y </a:t>
            </a:r>
            <a:r>
              <a:rPr lang="en-US" sz="3600" dirty="0">
                <a:solidFill>
                  <a:prstClr val="black"/>
                </a:solidFill>
                <a:latin typeface="Constantia" panose="02030602050306030303" pitchFamily="18" charset="0"/>
              </a:rPr>
              <a:t>of the </a:t>
            </a:r>
            <a:r>
              <a:rPr lang="en-US" sz="3600" dirty="0" smtClean="0">
                <a:solidFill>
                  <a:prstClr val="black"/>
                </a:solidFill>
                <a:latin typeface="Constantia" panose="02030602050306030303" pitchFamily="18" charset="0"/>
              </a:rPr>
              <a:t/>
            </a:r>
            <a:br>
              <a:rPr lang="en-US" sz="3600" dirty="0" smtClean="0">
                <a:solidFill>
                  <a:prstClr val="black"/>
                </a:solidFill>
                <a:latin typeface="Constantia" panose="02030602050306030303" pitchFamily="18" charset="0"/>
              </a:rPr>
            </a:br>
            <a:r>
              <a:rPr lang="en-US" sz="3600" b="1" u="sng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first </a:t>
            </a:r>
            <a:r>
              <a:rPr lang="en-US" sz="3600" b="1" u="sng" dirty="0">
                <a:solidFill>
                  <a:srgbClr val="C00000"/>
                </a:solidFill>
                <a:latin typeface="Constantia" panose="02030602050306030303" pitchFamily="18" charset="0"/>
              </a:rPr>
              <a:t>month</a:t>
            </a:r>
            <a:r>
              <a:rPr lang="en-US" sz="3600" b="1" dirty="0">
                <a:solidFill>
                  <a:srgbClr val="C00000"/>
                </a:solidFill>
                <a:latin typeface="Constantia" panose="02030602050306030303" pitchFamily="18" charset="0"/>
              </a:rPr>
              <a:t>,</a:t>
            </a:r>
            <a:r>
              <a:rPr lang="en-US" sz="3600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3600" dirty="0" smtClean="0">
                <a:solidFill>
                  <a:prstClr val="black"/>
                </a:solidFill>
                <a:latin typeface="Constantia" panose="02030602050306030303" pitchFamily="18" charset="0"/>
              </a:rPr>
              <a:t/>
            </a:r>
            <a:br>
              <a:rPr lang="en-US" sz="3600" dirty="0" smtClean="0">
                <a:solidFill>
                  <a:prstClr val="black"/>
                </a:solidFill>
                <a:latin typeface="Constantia" panose="02030602050306030303" pitchFamily="18" charset="0"/>
              </a:rPr>
            </a:br>
            <a:r>
              <a:rPr lang="en-US" sz="3600" dirty="0" smtClean="0">
                <a:solidFill>
                  <a:prstClr val="black"/>
                </a:solidFill>
                <a:latin typeface="Constantia" panose="02030602050306030303" pitchFamily="18" charset="0"/>
              </a:rPr>
              <a:t>you are </a:t>
            </a:r>
            <a:r>
              <a:rPr lang="en-US" sz="3600" dirty="0">
                <a:solidFill>
                  <a:prstClr val="black"/>
                </a:solidFill>
                <a:latin typeface="Constantia" panose="02030602050306030303" pitchFamily="18" charset="0"/>
              </a:rPr>
              <a:t>to </a:t>
            </a:r>
            <a:r>
              <a:rPr lang="en-US" sz="3600" b="1" dirty="0">
                <a:solidFill>
                  <a:prstClr val="black"/>
                </a:solidFill>
                <a:effectLst>
                  <a:glow rad="127000">
                    <a:srgbClr val="FFFF00"/>
                  </a:glow>
                </a:effectLst>
                <a:latin typeface="Constantia" panose="02030602050306030303" pitchFamily="18" charset="0"/>
              </a:rPr>
              <a:t>raise up </a:t>
            </a:r>
            <a:r>
              <a:rPr lang="en-US" sz="3600" b="1" dirty="0" smtClean="0">
                <a:solidFill>
                  <a:prstClr val="black"/>
                </a:solidFill>
                <a:effectLst>
                  <a:glow rad="127000">
                    <a:srgbClr val="FFFF00"/>
                  </a:glow>
                </a:effectLst>
                <a:latin typeface="Constantia" panose="02030602050306030303" pitchFamily="18" charset="0"/>
              </a:rPr>
              <a:t/>
            </a:r>
            <a:br>
              <a:rPr lang="en-US" sz="3600" b="1" dirty="0" smtClean="0">
                <a:solidFill>
                  <a:prstClr val="black"/>
                </a:solidFill>
                <a:effectLst>
                  <a:glow rad="127000">
                    <a:srgbClr val="FFFF00"/>
                  </a:glow>
                </a:effectLst>
                <a:latin typeface="Constantia" panose="02030602050306030303" pitchFamily="18" charset="0"/>
              </a:rPr>
            </a:br>
            <a:r>
              <a:rPr lang="en-US" sz="3600" dirty="0" smtClean="0">
                <a:solidFill>
                  <a:prstClr val="black"/>
                </a:solidFill>
                <a:latin typeface="Constantia" panose="02030602050306030303" pitchFamily="18" charset="0"/>
              </a:rPr>
              <a:t>the </a:t>
            </a:r>
            <a:r>
              <a:rPr lang="en-US" sz="3600" b="1" u="sng" dirty="0" smtClean="0">
                <a:solidFill>
                  <a:prstClr val="black"/>
                </a:solidFill>
                <a:latin typeface="Constantia" panose="02030602050306030303" pitchFamily="18" charset="0"/>
              </a:rPr>
              <a:t>Dwellin</a:t>
            </a:r>
            <a:r>
              <a:rPr lang="en-US" sz="3600" b="1" dirty="0" smtClean="0">
                <a:solidFill>
                  <a:prstClr val="black"/>
                </a:solidFill>
                <a:latin typeface="Constantia" panose="02030602050306030303" pitchFamily="18" charset="0"/>
              </a:rPr>
              <a:t>g </a:t>
            </a:r>
            <a:r>
              <a:rPr lang="en-US" sz="3600" b="1" u="sng" dirty="0">
                <a:solidFill>
                  <a:prstClr val="black"/>
                </a:solidFill>
                <a:latin typeface="Constantia" panose="02030602050306030303" pitchFamily="18" charset="0"/>
              </a:rPr>
              <a:t>Place</a:t>
            </a:r>
            <a:r>
              <a:rPr lang="en-US" sz="36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3600" dirty="0">
                <a:solidFill>
                  <a:prstClr val="black"/>
                </a:solidFill>
                <a:latin typeface="Constantia" panose="02030602050306030303" pitchFamily="18" charset="0"/>
              </a:rPr>
              <a:t>of </a:t>
            </a:r>
            <a:r>
              <a:rPr lang="en-US" sz="3600" dirty="0" smtClean="0">
                <a:solidFill>
                  <a:prstClr val="black"/>
                </a:solidFill>
                <a:latin typeface="Constantia" panose="02030602050306030303" pitchFamily="18" charset="0"/>
              </a:rPr>
              <a:t/>
            </a:r>
            <a:br>
              <a:rPr lang="en-US" sz="3600" dirty="0" smtClean="0">
                <a:solidFill>
                  <a:prstClr val="black"/>
                </a:solidFill>
                <a:latin typeface="Constantia" panose="02030602050306030303" pitchFamily="18" charset="0"/>
              </a:rPr>
            </a:br>
            <a:r>
              <a:rPr lang="en-US" sz="3600" dirty="0" smtClean="0">
                <a:solidFill>
                  <a:prstClr val="black"/>
                </a:solidFill>
                <a:latin typeface="Constantia" panose="02030602050306030303" pitchFamily="18" charset="0"/>
              </a:rPr>
              <a:t>the </a:t>
            </a:r>
            <a:r>
              <a:rPr lang="en-US" sz="3600" b="1" dirty="0">
                <a:solidFill>
                  <a:srgbClr val="0000FF"/>
                </a:solidFill>
                <a:latin typeface="Constantia" panose="02030602050306030303" pitchFamily="18" charset="0"/>
              </a:rPr>
              <a:t>Tent </a:t>
            </a:r>
            <a:r>
              <a:rPr lang="en-US" sz="3600" b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of Meeting. </a:t>
            </a:r>
            <a:endParaRPr lang="en-US" sz="3600" b="1" dirty="0">
              <a:solidFill>
                <a:srgbClr val="0000FF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289768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177560" y="216816"/>
            <a:ext cx="11792932" cy="6447935"/>
          </a:xfrm>
          <a:prstGeom prst="cloud">
            <a:avLst/>
          </a:prstGeom>
          <a:solidFill>
            <a:schemeClr val="accent6">
              <a:lumMod val="75000"/>
            </a:schemeClr>
          </a:solidFill>
          <a:ln w="76200">
            <a:solidFill>
              <a:srgbClr val="FFFF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dirty="0" smtClean="0">
                <a:solidFill>
                  <a:schemeClr val="tx1"/>
                </a:solidFill>
              </a:rPr>
              <a:t>You might say, this one example does not prove anything because the Scriptures demand two or three witnesses - at the least! </a:t>
            </a:r>
          </a:p>
          <a:p>
            <a:pPr algn="ctr"/>
            <a:r>
              <a:rPr lang="en-CA" sz="3200" dirty="0" smtClean="0">
                <a:solidFill>
                  <a:schemeClr val="tx1"/>
                </a:solidFill>
              </a:rPr>
              <a:t>Be certain that there are </a:t>
            </a:r>
            <a:r>
              <a:rPr lang="en-CA" sz="3200" b="1" dirty="0" smtClean="0">
                <a:solidFill>
                  <a:schemeClr val="tx1"/>
                </a:solidFill>
                <a:effectLst>
                  <a:glow rad="76200">
                    <a:srgbClr val="00FF00"/>
                  </a:glow>
                </a:effectLst>
              </a:rPr>
              <a:t>multiple Tequfah witnesses </a:t>
            </a:r>
            <a:r>
              <a:rPr lang="en-CA" sz="3200" dirty="0" smtClean="0">
                <a:solidFill>
                  <a:schemeClr val="tx1"/>
                </a:solidFill>
              </a:rPr>
              <a:t>coming very soon! </a:t>
            </a:r>
            <a:r>
              <a:rPr lang="en-CA" sz="3200" dirty="0" smtClean="0">
                <a:solidFill>
                  <a:schemeClr val="tx1"/>
                </a:solidFill>
                <a:sym typeface="Wingdings" panose="05000000000000000000" pitchFamily="2" charset="2"/>
              </a:rPr>
              <a:t></a:t>
            </a:r>
          </a:p>
          <a:p>
            <a:pPr algn="ctr"/>
            <a:r>
              <a:rPr lang="en-CA" sz="3200" dirty="0" smtClean="0">
                <a:solidFill>
                  <a:schemeClr val="tx1"/>
                </a:solidFill>
              </a:rPr>
              <a:t>  </a:t>
            </a:r>
            <a:endParaRPr lang="en-CA" sz="32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11353839" y="6404136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77560" y="4540109"/>
            <a:ext cx="1102847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355600">
                    <a:schemeClr val="bg1">
                      <a:lumMod val="95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M</a:t>
            </a:r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355600">
                    <a:schemeClr val="bg1">
                      <a:lumMod val="95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eanwhile, let’s continue our search to see </a:t>
            </a:r>
            <a:b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355600">
                    <a:schemeClr val="bg1">
                      <a:lumMod val="95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</a:br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355600">
                    <a:schemeClr val="bg1">
                      <a:lumMod val="95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what else happens in the 2</a:t>
            </a:r>
            <a:r>
              <a:rPr lang="en-US" sz="3200" b="1" cap="none" spc="0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355600">
                    <a:schemeClr val="bg1">
                      <a:lumMod val="95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nd</a:t>
            </a:r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355600">
                    <a:schemeClr val="bg1">
                      <a:lumMod val="95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year.</a:t>
            </a:r>
            <a:endParaRPr lang="en-U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355600">
                  <a:schemeClr val="bg1">
                    <a:lumMod val="95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072964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177560" y="216816"/>
            <a:ext cx="11792932" cy="6447935"/>
          </a:xfrm>
          <a:prstGeom prst="cloud">
            <a:avLst/>
          </a:prstGeom>
          <a:solidFill>
            <a:schemeClr val="accent6">
              <a:lumMod val="75000"/>
            </a:schemeClr>
          </a:solidFill>
          <a:ln w="76200">
            <a:solidFill>
              <a:srgbClr val="FFFF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400" dirty="0" smtClean="0"/>
              <a:t>We have highlighted one </a:t>
            </a:r>
            <a:br>
              <a:rPr lang="en-CA" sz="4400" dirty="0" smtClean="0"/>
            </a:br>
            <a:r>
              <a:rPr lang="en-CA" sz="4400" i="1" dirty="0" smtClean="0">
                <a:ln w="28575">
                  <a:solidFill>
                    <a:sysClr val="windowText" lastClr="000000"/>
                  </a:solidFill>
                </a:ln>
                <a:latin typeface="Cooper Black" panose="0208090404030B020404" pitchFamily="18" charset="0"/>
              </a:rPr>
              <a:t>sledge hammer</a:t>
            </a:r>
            <a:r>
              <a:rPr lang="en-CA" sz="4400" dirty="0" smtClean="0"/>
              <a:t> effect to the </a:t>
            </a:r>
            <a:br>
              <a:rPr lang="en-CA" sz="4400" dirty="0" smtClean="0"/>
            </a:br>
            <a:r>
              <a:rPr lang="en-CA" sz="4400" u="sng" dirty="0" smtClean="0">
                <a:solidFill>
                  <a:srgbClr val="FFFF00"/>
                </a:solidFill>
              </a:rPr>
              <a:t>Lunar Shabbat calendar</a:t>
            </a:r>
            <a:r>
              <a:rPr lang="en-CA" sz="4400" dirty="0" smtClean="0">
                <a:solidFill>
                  <a:srgbClr val="FFFF00"/>
                </a:solidFill>
              </a:rPr>
              <a:t> </a:t>
            </a:r>
            <a:r>
              <a:rPr lang="en-CA" sz="2400" dirty="0" smtClean="0">
                <a:solidFill>
                  <a:schemeClr val="tx1"/>
                </a:solidFill>
              </a:rPr>
              <a:t>(Slides18 &amp;19). </a:t>
            </a:r>
            <a:r>
              <a:rPr lang="en-CA" sz="4400" dirty="0" smtClean="0"/>
              <a:t>Would it be interesting </a:t>
            </a:r>
            <a:br>
              <a:rPr lang="en-CA" sz="4400" dirty="0" smtClean="0"/>
            </a:br>
            <a:r>
              <a:rPr lang="en-CA" sz="4400" dirty="0" smtClean="0"/>
              <a:t>to view another? </a:t>
            </a:r>
            <a:br>
              <a:rPr lang="en-CA" sz="4400" dirty="0" smtClean="0"/>
            </a:br>
            <a:r>
              <a:rPr lang="en-CA" sz="44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Real Soon?</a:t>
            </a:r>
            <a:endParaRPr lang="en-CA" sz="44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11353839" y="6404136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868457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13184" y="93301"/>
            <a:ext cx="1548880" cy="4012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Cycles/ Week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27176" y="102632"/>
            <a:ext cx="1598645" cy="41987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Cycles/ Month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25174" y="125952"/>
            <a:ext cx="1433804" cy="419878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Cycles/ Year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70561" y="665833"/>
            <a:ext cx="625440" cy="6051389"/>
          </a:xfrm>
          <a:prstGeom prst="rect">
            <a:avLst/>
          </a:prstGeom>
          <a:solidFill>
            <a:srgbClr val="FFC000"/>
          </a:solidFill>
          <a:ln w="1905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CA" b="1" dirty="0" smtClean="0">
                <a:solidFill>
                  <a:schemeClr val="bg1"/>
                </a:solidFill>
                <a:effectLst/>
              </a:rPr>
              <a:t>9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  <a:effectLst/>
              </a:rPr>
              <a:t>10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  <a:effectLst/>
              </a:rPr>
              <a:t>11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  <a:effectLst/>
              </a:rPr>
              <a:t>12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  <a:effectLst/>
              </a:rPr>
              <a:t>13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  <a:effectLst/>
              </a:rPr>
              <a:t>14</a:t>
            </a:r>
          </a:p>
          <a:p>
            <a:pPr lvl="0" algn="ctr"/>
            <a:r>
              <a:rPr lang="en-CA" b="1" dirty="0" smtClean="0">
                <a:solidFill>
                  <a:srgbClr val="0000FF"/>
                </a:solidFill>
                <a:effectLst/>
              </a:rPr>
              <a:t>15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  <a:effectLst/>
              </a:rPr>
              <a:t>16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  <a:effectLst/>
              </a:rPr>
              <a:t>17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  <a:effectLst/>
              </a:rPr>
              <a:t>18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  <a:effectLst/>
              </a:rPr>
              <a:t>19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  <a:effectLst/>
              </a:rPr>
              <a:t>20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  <a:effectLst/>
              </a:rPr>
              <a:t>21</a:t>
            </a:r>
          </a:p>
          <a:p>
            <a:pPr lvl="0" algn="ctr"/>
            <a:r>
              <a:rPr lang="en-CA" b="1" dirty="0" smtClean="0">
                <a:solidFill>
                  <a:srgbClr val="0000FF"/>
                </a:solidFill>
                <a:effectLst/>
              </a:rPr>
              <a:t>22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  <a:effectLst/>
              </a:rPr>
              <a:t>23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  <a:effectLst/>
              </a:rPr>
              <a:t>24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  <a:effectLst/>
              </a:rPr>
              <a:t>25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  <a:effectLst/>
              </a:rPr>
              <a:t>26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  <a:effectLst/>
              </a:rPr>
              <a:t>27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  <a:effectLst/>
              </a:rPr>
              <a:t>28</a:t>
            </a:r>
          </a:p>
          <a:p>
            <a:pPr lvl="0" algn="ctr"/>
            <a:r>
              <a:rPr lang="en-CA" b="1" dirty="0" smtClean="0">
                <a:solidFill>
                  <a:srgbClr val="0000FF"/>
                </a:solidFill>
                <a:effectLst/>
              </a:rPr>
              <a:t>29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1359399" y="6492875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54</a:t>
            </a:fld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25780" y="652254"/>
            <a:ext cx="3293707" cy="606496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CA" b="1" dirty="0">
                <a:solidFill>
                  <a:srgbClr val="C00000"/>
                </a:solidFill>
              </a:rPr>
              <a:t>1</a:t>
            </a:r>
            <a:r>
              <a:rPr lang="en-CA" b="1" baseline="30000" dirty="0">
                <a:solidFill>
                  <a:srgbClr val="C00000"/>
                </a:solidFill>
              </a:rPr>
              <a:t>st</a:t>
            </a:r>
            <a:r>
              <a:rPr lang="en-CA" b="1" dirty="0">
                <a:solidFill>
                  <a:srgbClr val="C00000"/>
                </a:solidFill>
              </a:rPr>
              <a:t> 	</a:t>
            </a:r>
            <a:r>
              <a:rPr lang="en-CA" b="1" dirty="0" smtClean="0">
                <a:solidFill>
                  <a:srgbClr val="C00000"/>
                </a:solidFill>
              </a:rPr>
              <a:t>					</a:t>
            </a:r>
            <a:r>
              <a:rPr lang="en-CA" b="1" dirty="0" smtClean="0">
                <a:solidFill>
                  <a:schemeClr val="tx1"/>
                </a:solidFill>
                <a:effectLst/>
              </a:rPr>
              <a:t>9</a:t>
            </a:r>
            <a:r>
              <a:rPr lang="en-CA" b="1" dirty="0" smtClean="0">
                <a:solidFill>
                  <a:srgbClr val="C00000"/>
                </a:solidFill>
                <a:effectLst/>
              </a:rPr>
              <a:t/>
            </a:r>
            <a:br>
              <a:rPr lang="en-CA" b="1" dirty="0" smtClean="0">
                <a:solidFill>
                  <a:srgbClr val="C00000"/>
                </a:solidFill>
                <a:effectLst/>
              </a:rPr>
            </a:br>
            <a:r>
              <a:rPr lang="en-CA" b="1" dirty="0" smtClean="0">
                <a:solidFill>
                  <a:srgbClr val="C00000"/>
                </a:solidFill>
              </a:rPr>
              <a:t>2</a:t>
            </a:r>
            <a:r>
              <a:rPr lang="en-CA" b="1" baseline="30000" dirty="0" smtClean="0">
                <a:solidFill>
                  <a:srgbClr val="C00000"/>
                </a:solidFill>
              </a:rPr>
              <a:t>nd</a:t>
            </a:r>
            <a:r>
              <a:rPr lang="en-CA" b="1" dirty="0" smtClean="0">
                <a:solidFill>
                  <a:srgbClr val="C00000"/>
                </a:solidFill>
              </a:rPr>
              <a:t> </a:t>
            </a:r>
            <a:r>
              <a:rPr lang="en-CA" b="1" baseline="30000" dirty="0" smtClean="0">
                <a:solidFill>
                  <a:srgbClr val="C00000"/>
                </a:solidFill>
              </a:rPr>
              <a:t> </a:t>
            </a:r>
            <a:r>
              <a:rPr lang="en-CA" b="1" dirty="0" smtClean="0">
                <a:solidFill>
                  <a:prstClr val="black"/>
                </a:solidFill>
              </a:rPr>
              <a:t> 		</a:t>
            </a:r>
            <a:r>
              <a:rPr lang="en-CA" b="1" dirty="0" smtClean="0">
                <a:solidFill>
                  <a:prstClr val="black"/>
                </a:solidFill>
                <a:effectLst>
                  <a:glow rad="368300">
                    <a:srgbClr val="FFCCFF"/>
                  </a:glow>
                </a:effectLst>
              </a:rPr>
              <a:t>				</a:t>
            </a:r>
            <a:r>
              <a:rPr lang="en-CA" b="1" dirty="0" smtClean="0">
                <a:solidFill>
                  <a:prstClr val="black"/>
                </a:solidFill>
                <a:effectLst/>
              </a:rPr>
              <a:t>10</a:t>
            </a:r>
            <a:br>
              <a:rPr lang="en-CA" b="1" dirty="0" smtClean="0">
                <a:solidFill>
                  <a:prstClr val="black"/>
                </a:solidFill>
                <a:effectLst/>
              </a:rPr>
            </a:br>
            <a:r>
              <a:rPr lang="en-CA" b="1" dirty="0" smtClean="0">
                <a:solidFill>
                  <a:srgbClr val="C00000"/>
                </a:solidFill>
              </a:rPr>
              <a:t>3</a:t>
            </a:r>
            <a:r>
              <a:rPr lang="en-CA" b="1" baseline="30000" dirty="0" smtClean="0">
                <a:solidFill>
                  <a:srgbClr val="C00000"/>
                </a:solidFill>
              </a:rPr>
              <a:t>rd</a:t>
            </a:r>
            <a:r>
              <a:rPr lang="en-CA" b="1" dirty="0" smtClean="0">
                <a:solidFill>
                  <a:srgbClr val="C00000"/>
                </a:solidFill>
              </a:rPr>
              <a:t> </a:t>
            </a:r>
            <a:r>
              <a:rPr lang="en-CA" b="1" dirty="0" smtClean="0">
                <a:solidFill>
                  <a:prstClr val="black"/>
                </a:solidFill>
              </a:rPr>
              <a:t>  						11</a:t>
            </a:r>
            <a:br>
              <a:rPr lang="en-CA" b="1" dirty="0" smtClean="0">
                <a:solidFill>
                  <a:prstClr val="black"/>
                </a:solidFill>
              </a:rPr>
            </a:br>
            <a:r>
              <a:rPr lang="en-CA" b="1" dirty="0" smtClean="0">
                <a:solidFill>
                  <a:srgbClr val="C00000"/>
                </a:solidFill>
              </a:rPr>
              <a:t>4</a:t>
            </a:r>
            <a:r>
              <a:rPr lang="en-CA" b="1" baseline="30000" dirty="0" smtClean="0">
                <a:solidFill>
                  <a:srgbClr val="C00000"/>
                </a:solidFill>
              </a:rPr>
              <a:t>th</a:t>
            </a:r>
            <a:r>
              <a:rPr lang="en-CA" b="1" dirty="0" smtClean="0">
                <a:solidFill>
                  <a:srgbClr val="0000FF"/>
                </a:solidFill>
              </a:rPr>
              <a:t>  						</a:t>
            </a:r>
            <a:r>
              <a:rPr lang="en-CA" b="1" dirty="0" smtClean="0">
                <a:solidFill>
                  <a:prstClr val="black"/>
                </a:solidFill>
              </a:rPr>
              <a:t>12</a:t>
            </a:r>
          </a:p>
          <a:p>
            <a:pPr lvl="0"/>
            <a:r>
              <a:rPr lang="en-CA" b="1" dirty="0">
                <a:solidFill>
                  <a:srgbClr val="C00000"/>
                </a:solidFill>
              </a:rPr>
              <a:t>5</a:t>
            </a:r>
            <a:r>
              <a:rPr lang="en-CA" b="1" baseline="30000" dirty="0">
                <a:solidFill>
                  <a:srgbClr val="C00000"/>
                </a:solidFill>
              </a:rPr>
              <a:t>th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prstClr val="black"/>
                </a:solidFill>
              </a:rPr>
              <a:t> 						</a:t>
            </a:r>
            <a:r>
              <a:rPr lang="en-CA" b="1" dirty="0" smtClean="0">
                <a:solidFill>
                  <a:prstClr val="black"/>
                </a:solidFill>
              </a:rPr>
              <a:t>13</a:t>
            </a:r>
            <a:endParaRPr lang="en-CA" b="1" dirty="0">
              <a:solidFill>
                <a:prstClr val="black"/>
              </a:solidFill>
            </a:endParaRPr>
          </a:p>
          <a:p>
            <a:pPr lvl="0"/>
            <a:r>
              <a:rPr lang="en-CA" b="1" dirty="0">
                <a:solidFill>
                  <a:srgbClr val="C00000"/>
                </a:solidFill>
              </a:rPr>
              <a:t>6</a:t>
            </a:r>
            <a:r>
              <a:rPr lang="en-CA" b="1" baseline="30000" dirty="0">
                <a:solidFill>
                  <a:srgbClr val="C00000"/>
                </a:solidFill>
              </a:rPr>
              <a:t>th</a:t>
            </a:r>
            <a:r>
              <a:rPr lang="en-CA" b="1" dirty="0">
                <a:solidFill>
                  <a:prstClr val="black"/>
                </a:solidFill>
              </a:rPr>
              <a:t>  						</a:t>
            </a:r>
            <a:r>
              <a:rPr lang="en-CA" b="1" dirty="0" smtClean="0">
                <a:solidFill>
                  <a:prstClr val="black"/>
                </a:solidFill>
                <a:effectLst>
                  <a:glow rad="127000">
                    <a:srgbClr val="FFFF00"/>
                  </a:glow>
                </a:effectLst>
              </a:rPr>
              <a:t>14</a:t>
            </a:r>
            <a:r>
              <a:rPr lang="en-CA" b="1" dirty="0">
                <a:solidFill>
                  <a:prstClr val="black"/>
                </a:solidFill>
              </a:rPr>
              <a:t/>
            </a:r>
            <a:br>
              <a:rPr lang="en-CA" b="1" dirty="0">
                <a:solidFill>
                  <a:prstClr val="black"/>
                </a:solidFill>
              </a:rPr>
            </a:br>
            <a:r>
              <a:rPr lang="en-CA" b="1" u="sng" dirty="0">
                <a:solidFill>
                  <a:srgbClr val="0000FF"/>
                </a:solidFill>
              </a:rPr>
              <a:t>7</a:t>
            </a:r>
            <a:r>
              <a:rPr lang="en-CA" b="1" u="sng" baseline="30000" dirty="0">
                <a:solidFill>
                  <a:srgbClr val="0000FF"/>
                </a:solidFill>
              </a:rPr>
              <a:t>th</a:t>
            </a:r>
            <a:r>
              <a:rPr lang="en-CA" b="1" u="sng" dirty="0">
                <a:solidFill>
                  <a:srgbClr val="0000FF"/>
                </a:solidFill>
              </a:rPr>
              <a:t>  						</a:t>
            </a:r>
            <a:r>
              <a:rPr lang="en-CA" b="1" u="sng" dirty="0" smtClean="0">
                <a:solidFill>
                  <a:srgbClr val="0000FF"/>
                </a:solidFill>
              </a:rPr>
              <a:t>15</a:t>
            </a:r>
            <a:endParaRPr lang="en-CA" b="1" u="sng" dirty="0">
              <a:solidFill>
                <a:srgbClr val="0000FF"/>
              </a:solidFill>
            </a:endParaRPr>
          </a:p>
          <a:p>
            <a:pPr lvl="0"/>
            <a:r>
              <a:rPr lang="en-CA" sz="2000" b="1" dirty="0">
                <a:solidFill>
                  <a:srgbClr val="C00000"/>
                </a:solidFill>
              </a:rPr>
              <a:t>1</a:t>
            </a:r>
            <a:r>
              <a:rPr lang="en-CA" sz="2000" b="1" baseline="30000" dirty="0">
                <a:solidFill>
                  <a:srgbClr val="C00000"/>
                </a:solidFill>
              </a:rPr>
              <a:t>st</a:t>
            </a:r>
            <a:r>
              <a:rPr lang="en-CA" sz="2000" b="1" dirty="0">
                <a:solidFill>
                  <a:srgbClr val="C00000"/>
                </a:solidFill>
              </a:rPr>
              <a:t> </a:t>
            </a:r>
            <a:r>
              <a:rPr lang="en-CA" sz="2000" b="1" baseline="30000" dirty="0">
                <a:solidFill>
                  <a:srgbClr val="C00000"/>
                </a:solidFill>
              </a:rPr>
              <a:t>	</a:t>
            </a:r>
            <a:r>
              <a:rPr lang="en-CA" sz="2000" b="1" dirty="0">
                <a:solidFill>
                  <a:srgbClr val="C00000"/>
                </a:solidFill>
              </a:rPr>
              <a:t> 					</a:t>
            </a:r>
            <a:r>
              <a:rPr lang="en-CA" b="1" dirty="0" smtClean="0">
                <a:solidFill>
                  <a:prstClr val="black"/>
                </a:solidFill>
              </a:rPr>
              <a:t>16</a:t>
            </a:r>
            <a:r>
              <a:rPr lang="en-CA" b="1" dirty="0">
                <a:solidFill>
                  <a:prstClr val="black"/>
                </a:solidFill>
              </a:rPr>
              <a:t/>
            </a:r>
            <a:br>
              <a:rPr lang="en-CA" b="1" dirty="0">
                <a:solidFill>
                  <a:prstClr val="black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2</a:t>
            </a:r>
            <a:r>
              <a:rPr lang="en-CA" b="1" baseline="30000" dirty="0">
                <a:solidFill>
                  <a:srgbClr val="C00000"/>
                </a:solidFill>
              </a:rPr>
              <a:t>nd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baseline="30000" dirty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prstClr val="black"/>
                </a:solidFill>
              </a:rPr>
              <a:t> 						</a:t>
            </a:r>
            <a:r>
              <a:rPr lang="en-CA" b="1" dirty="0" smtClean="0">
                <a:solidFill>
                  <a:prstClr val="black"/>
                </a:solidFill>
              </a:rPr>
              <a:t>17</a:t>
            </a:r>
            <a:r>
              <a:rPr lang="en-CA" b="1" dirty="0">
                <a:solidFill>
                  <a:prstClr val="black"/>
                </a:solidFill>
              </a:rPr>
              <a:t/>
            </a:r>
            <a:br>
              <a:rPr lang="en-CA" b="1" dirty="0">
                <a:solidFill>
                  <a:prstClr val="black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3</a:t>
            </a:r>
            <a:r>
              <a:rPr lang="en-CA" b="1" baseline="30000" dirty="0">
                <a:solidFill>
                  <a:srgbClr val="C00000"/>
                </a:solidFill>
              </a:rPr>
              <a:t>rd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prstClr val="black"/>
                </a:solidFill>
              </a:rPr>
              <a:t>  						</a:t>
            </a:r>
            <a:r>
              <a:rPr lang="en-CA" b="1" dirty="0" smtClean="0">
                <a:solidFill>
                  <a:prstClr val="black"/>
                </a:solidFill>
              </a:rPr>
              <a:t>18 </a:t>
            </a:r>
            <a:r>
              <a:rPr lang="en-CA" b="1" dirty="0">
                <a:solidFill>
                  <a:srgbClr val="C00000"/>
                </a:solidFill>
              </a:rPr>
              <a:t>4</a:t>
            </a:r>
            <a:r>
              <a:rPr lang="en-CA" b="1" baseline="30000" dirty="0">
                <a:solidFill>
                  <a:srgbClr val="C00000"/>
                </a:solidFill>
              </a:rPr>
              <a:t>th</a:t>
            </a:r>
            <a:r>
              <a:rPr lang="en-CA" b="1" dirty="0">
                <a:solidFill>
                  <a:srgbClr val="0000FF"/>
                </a:solidFill>
              </a:rPr>
              <a:t>  						</a:t>
            </a:r>
            <a:r>
              <a:rPr lang="en-CA" b="1" dirty="0" smtClean="0">
                <a:solidFill>
                  <a:prstClr val="black"/>
                </a:solidFill>
              </a:rPr>
              <a:t>19</a:t>
            </a:r>
            <a:r>
              <a:rPr lang="en-CA" b="1" dirty="0">
                <a:solidFill>
                  <a:prstClr val="black"/>
                </a:solidFill>
              </a:rPr>
              <a:t/>
            </a:r>
            <a:br>
              <a:rPr lang="en-CA" b="1" dirty="0">
                <a:solidFill>
                  <a:prstClr val="black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5</a:t>
            </a:r>
            <a:r>
              <a:rPr lang="en-CA" b="1" baseline="30000" dirty="0">
                <a:solidFill>
                  <a:srgbClr val="C00000"/>
                </a:solidFill>
              </a:rPr>
              <a:t>th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prstClr val="black"/>
                </a:solidFill>
              </a:rPr>
              <a:t> 						</a:t>
            </a:r>
            <a:r>
              <a:rPr lang="en-CA" b="1" dirty="0" smtClean="0">
                <a:solidFill>
                  <a:prstClr val="black"/>
                </a:solidFill>
              </a:rPr>
              <a:t>20</a:t>
            </a:r>
            <a:r>
              <a:rPr lang="en-CA" b="1" dirty="0">
                <a:solidFill>
                  <a:prstClr val="black"/>
                </a:solidFill>
              </a:rPr>
              <a:t/>
            </a:r>
            <a:br>
              <a:rPr lang="en-CA" b="1" dirty="0">
                <a:solidFill>
                  <a:prstClr val="black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6</a:t>
            </a:r>
            <a:r>
              <a:rPr lang="en-CA" b="1" baseline="30000" dirty="0">
                <a:solidFill>
                  <a:srgbClr val="C00000"/>
                </a:solidFill>
              </a:rPr>
              <a:t>th</a:t>
            </a:r>
            <a:r>
              <a:rPr lang="en-CA" b="1" dirty="0">
                <a:solidFill>
                  <a:prstClr val="black"/>
                </a:solidFill>
              </a:rPr>
              <a:t>  						</a:t>
            </a:r>
            <a:r>
              <a:rPr lang="en-CA" b="1" dirty="0" smtClean="0">
                <a:solidFill>
                  <a:prstClr val="black"/>
                </a:solidFill>
              </a:rPr>
              <a:t>21</a:t>
            </a:r>
          </a:p>
          <a:p>
            <a:pPr lvl="0"/>
            <a:r>
              <a:rPr lang="en-CA" b="1" u="sng" dirty="0">
                <a:solidFill>
                  <a:srgbClr val="0000FF"/>
                </a:solidFill>
              </a:rPr>
              <a:t>7</a:t>
            </a:r>
            <a:r>
              <a:rPr lang="en-CA" b="1" u="sng" baseline="30000" dirty="0">
                <a:solidFill>
                  <a:srgbClr val="0000FF"/>
                </a:solidFill>
              </a:rPr>
              <a:t>th</a:t>
            </a:r>
            <a:r>
              <a:rPr lang="en-CA" b="1" u="sng" dirty="0">
                <a:solidFill>
                  <a:srgbClr val="0000FF"/>
                </a:solidFill>
              </a:rPr>
              <a:t> 						22 </a:t>
            </a:r>
            <a:r>
              <a:rPr lang="en-CA" sz="2000" b="1" dirty="0">
                <a:solidFill>
                  <a:srgbClr val="C00000"/>
                </a:solidFill>
              </a:rPr>
              <a:t>1</a:t>
            </a:r>
            <a:r>
              <a:rPr lang="en-CA" sz="2000" b="1" baseline="30000" dirty="0">
                <a:solidFill>
                  <a:srgbClr val="C00000"/>
                </a:solidFill>
              </a:rPr>
              <a:t>st</a:t>
            </a:r>
            <a:r>
              <a:rPr lang="en-CA" sz="2000" b="1" dirty="0">
                <a:solidFill>
                  <a:srgbClr val="C00000"/>
                </a:solidFill>
              </a:rPr>
              <a:t> </a:t>
            </a:r>
            <a:r>
              <a:rPr lang="en-CA" sz="2000" b="1" baseline="30000" dirty="0">
                <a:solidFill>
                  <a:srgbClr val="C00000"/>
                </a:solidFill>
              </a:rPr>
              <a:t>	</a:t>
            </a:r>
            <a:r>
              <a:rPr lang="en-CA" sz="2000" b="1" dirty="0">
                <a:solidFill>
                  <a:srgbClr val="C00000"/>
                </a:solidFill>
              </a:rPr>
              <a:t> 					</a:t>
            </a:r>
            <a:r>
              <a:rPr lang="en-CA" b="1" dirty="0">
                <a:solidFill>
                  <a:prstClr val="black"/>
                </a:solidFill>
              </a:rPr>
              <a:t>23</a:t>
            </a:r>
            <a:br>
              <a:rPr lang="en-CA" b="1" dirty="0">
                <a:solidFill>
                  <a:prstClr val="black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2</a:t>
            </a:r>
            <a:r>
              <a:rPr lang="en-CA" b="1" baseline="30000" dirty="0">
                <a:solidFill>
                  <a:srgbClr val="C00000"/>
                </a:solidFill>
              </a:rPr>
              <a:t>nd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baseline="30000" dirty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prstClr val="black"/>
                </a:solidFill>
              </a:rPr>
              <a:t> 						24</a:t>
            </a:r>
          </a:p>
          <a:p>
            <a:pPr lvl="0"/>
            <a:r>
              <a:rPr lang="en-CA" b="1" dirty="0">
                <a:solidFill>
                  <a:srgbClr val="C00000"/>
                </a:solidFill>
              </a:rPr>
              <a:t>3</a:t>
            </a:r>
            <a:r>
              <a:rPr lang="en-CA" b="1" baseline="30000" dirty="0">
                <a:solidFill>
                  <a:srgbClr val="C00000"/>
                </a:solidFill>
              </a:rPr>
              <a:t>rd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prstClr val="black"/>
                </a:solidFill>
              </a:rPr>
              <a:t>  						25</a:t>
            </a:r>
            <a:r>
              <a:rPr lang="en-CA" b="1" dirty="0">
                <a:solidFill>
                  <a:prstClr val="black"/>
                </a:solidFill>
                <a:effectLst>
                  <a:glow rad="127000">
                    <a:srgbClr val="4AFCFC"/>
                  </a:glow>
                </a:effectLst>
              </a:rPr>
              <a:t/>
            </a:r>
            <a:br>
              <a:rPr lang="en-CA" b="1" dirty="0">
                <a:solidFill>
                  <a:prstClr val="black"/>
                </a:solidFill>
                <a:effectLst>
                  <a:glow rad="127000">
                    <a:srgbClr val="4AFCFC"/>
                  </a:glow>
                </a:effectLst>
              </a:rPr>
            </a:br>
            <a:r>
              <a:rPr lang="en-CA" b="1" dirty="0">
                <a:solidFill>
                  <a:srgbClr val="C00000"/>
                </a:solidFill>
              </a:rPr>
              <a:t>4</a:t>
            </a:r>
            <a:r>
              <a:rPr lang="en-CA" b="1" baseline="30000" dirty="0">
                <a:solidFill>
                  <a:srgbClr val="C00000"/>
                </a:solidFill>
              </a:rPr>
              <a:t>th</a:t>
            </a:r>
            <a:r>
              <a:rPr lang="en-CA" b="1" dirty="0">
                <a:solidFill>
                  <a:srgbClr val="0000FF"/>
                </a:solidFill>
              </a:rPr>
              <a:t>  						</a:t>
            </a:r>
            <a:r>
              <a:rPr lang="en-CA" b="1" dirty="0">
                <a:solidFill>
                  <a:prstClr val="black"/>
                </a:solidFill>
              </a:rPr>
              <a:t>26</a:t>
            </a:r>
            <a:br>
              <a:rPr lang="en-CA" b="1" dirty="0">
                <a:solidFill>
                  <a:prstClr val="black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5</a:t>
            </a:r>
            <a:r>
              <a:rPr lang="en-CA" b="1" baseline="30000" dirty="0">
                <a:solidFill>
                  <a:srgbClr val="C00000"/>
                </a:solidFill>
              </a:rPr>
              <a:t>th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prstClr val="black"/>
                </a:solidFill>
              </a:rPr>
              <a:t> 						27</a:t>
            </a:r>
          </a:p>
          <a:p>
            <a:pPr lvl="0"/>
            <a:r>
              <a:rPr lang="en-CA" b="1" dirty="0">
                <a:solidFill>
                  <a:srgbClr val="C00000"/>
                </a:solidFill>
              </a:rPr>
              <a:t>6</a:t>
            </a:r>
            <a:r>
              <a:rPr lang="en-CA" b="1" baseline="30000" dirty="0">
                <a:solidFill>
                  <a:srgbClr val="C00000"/>
                </a:solidFill>
              </a:rPr>
              <a:t>th</a:t>
            </a:r>
            <a:r>
              <a:rPr lang="en-CA" b="1" dirty="0">
                <a:solidFill>
                  <a:prstClr val="black"/>
                </a:solidFill>
              </a:rPr>
              <a:t>  						28</a:t>
            </a:r>
            <a:br>
              <a:rPr lang="en-CA" b="1" dirty="0">
                <a:solidFill>
                  <a:prstClr val="black"/>
                </a:solidFill>
              </a:rPr>
            </a:br>
            <a:r>
              <a:rPr lang="en-CA" b="1" u="sng" dirty="0">
                <a:solidFill>
                  <a:srgbClr val="0000FF"/>
                </a:solidFill>
              </a:rPr>
              <a:t>7</a:t>
            </a:r>
            <a:r>
              <a:rPr lang="en-CA" b="1" u="sng" baseline="30000" dirty="0">
                <a:solidFill>
                  <a:srgbClr val="0000FF"/>
                </a:solidFill>
              </a:rPr>
              <a:t>th</a:t>
            </a:r>
            <a:r>
              <a:rPr lang="en-CA" b="1" u="sng" dirty="0">
                <a:solidFill>
                  <a:srgbClr val="0000FF"/>
                </a:solidFill>
              </a:rPr>
              <a:t>  						</a:t>
            </a:r>
            <a:r>
              <a:rPr lang="en-CA" b="1" u="sng" dirty="0" smtClean="0">
                <a:solidFill>
                  <a:srgbClr val="0000FF"/>
                </a:solidFill>
              </a:rPr>
              <a:t>29</a:t>
            </a:r>
            <a:endParaRPr lang="en-CA" u="sng" dirty="0">
              <a:solidFill>
                <a:srgbClr val="0000FF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1222310" y="947220"/>
            <a:ext cx="2127380" cy="358597"/>
          </a:xfrm>
          <a:prstGeom prst="wedgeRoundRectCallout">
            <a:avLst>
              <a:gd name="adj1" fmla="val -10236"/>
              <a:gd name="adj2" fmla="val 41318"/>
              <a:gd name="adj3" fmla="val 16667"/>
            </a:avLst>
          </a:prstGeom>
          <a:solidFill>
            <a:srgbClr val="FFC000"/>
          </a:solidFill>
          <a:ln w="57150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rgbClr val="7030A0"/>
                </a:solidFill>
              </a:rPr>
              <a:t>Month #</a:t>
            </a:r>
            <a:r>
              <a:rPr lang="en-CA" b="1" dirty="0" smtClean="0">
                <a:solidFill>
                  <a:srgbClr val="FF0000"/>
                </a:solidFill>
              </a:rPr>
              <a:t>1  </a:t>
            </a:r>
            <a:r>
              <a:rPr lang="en-CA" b="1" dirty="0" smtClean="0">
                <a:solidFill>
                  <a:schemeClr val="tx1"/>
                </a:solidFill>
              </a:rPr>
              <a:t>Year</a:t>
            </a:r>
            <a:r>
              <a:rPr lang="en-CA" b="1" dirty="0" smtClean="0">
                <a:solidFill>
                  <a:schemeClr val="tx1"/>
                </a:solidFill>
                <a:effectLst>
                  <a:glow rad="127000">
                    <a:srgbClr val="00FF00"/>
                  </a:glow>
                </a:effectLst>
              </a:rPr>
              <a:t> 2</a:t>
            </a:r>
            <a:endParaRPr lang="en-CA" b="1" dirty="0">
              <a:solidFill>
                <a:schemeClr val="tx1"/>
              </a:solidFill>
              <a:effectLst>
                <a:glow rad="127000">
                  <a:srgbClr val="00FF00"/>
                </a:glow>
              </a:effectLst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4027505" y="1238197"/>
            <a:ext cx="1302589" cy="358597"/>
          </a:xfrm>
          <a:prstGeom prst="wedgeRoundRectCallout">
            <a:avLst>
              <a:gd name="adj1" fmla="val 53569"/>
              <a:gd name="adj2" fmla="val 143076"/>
              <a:gd name="adj3" fmla="val 16667"/>
            </a:avLst>
          </a:prstGeom>
          <a:solidFill>
            <a:srgbClr val="92D050"/>
          </a:solidFill>
          <a:ln w="57150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rgbClr val="0000FF"/>
                </a:solidFill>
              </a:rPr>
              <a:t>Month 1</a:t>
            </a:r>
            <a:endParaRPr lang="en-CA" b="1" dirty="0">
              <a:solidFill>
                <a:srgbClr val="0000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82147" y="2090057"/>
            <a:ext cx="1334278" cy="36389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FF660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 smtClean="0">
                <a:solidFill>
                  <a:srgbClr val="002060"/>
                </a:solidFill>
              </a:rPr>
              <a:t>Passover</a:t>
            </a:r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5" name="Left Bracket 4"/>
          <p:cNvSpPr/>
          <p:nvPr/>
        </p:nvSpPr>
        <p:spPr>
          <a:xfrm>
            <a:off x="3256839" y="2453949"/>
            <a:ext cx="278210" cy="1901235"/>
          </a:xfrm>
          <a:prstGeom prst="leftBracket">
            <a:avLst>
              <a:gd name="adj" fmla="val 82877"/>
            </a:avLst>
          </a:prstGeom>
          <a:solidFill>
            <a:srgbClr val="FFCCFF"/>
          </a:solidFill>
          <a:ln w="57150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Cloud Callout 7"/>
          <p:cNvSpPr/>
          <p:nvPr/>
        </p:nvSpPr>
        <p:spPr>
          <a:xfrm>
            <a:off x="1088678" y="3824649"/>
            <a:ext cx="1913639" cy="1521872"/>
          </a:xfrm>
          <a:prstGeom prst="cloudCallout">
            <a:avLst>
              <a:gd name="adj1" fmla="val 57643"/>
              <a:gd name="adj2" fmla="val -93582"/>
            </a:avLst>
          </a:prstGeom>
          <a:solidFill>
            <a:srgbClr val="FF6600"/>
          </a:solidFill>
          <a:ln w="57150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400" dirty="0" smtClean="0">
                <a:solidFill>
                  <a:schemeClr val="tx1"/>
                </a:solidFill>
              </a:rPr>
              <a:t>U/B</a:t>
            </a:r>
            <a:endParaRPr lang="en-CA" sz="4400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722929" y="2267290"/>
            <a:ext cx="9144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CA" sz="9600" dirty="0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</a:rPr>
              <a:t>*</a:t>
            </a:r>
            <a:endParaRPr lang="en-CA" sz="9600" dirty="0">
              <a:ln>
                <a:solidFill>
                  <a:sysClr val="windowText" lastClr="000000"/>
                </a:solidFill>
              </a:ln>
              <a:solidFill>
                <a:srgbClr val="00FF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3727854" y="4210783"/>
            <a:ext cx="9144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CA" sz="9600" dirty="0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</a:rPr>
              <a:t>*</a:t>
            </a:r>
            <a:endParaRPr lang="en-CA" sz="9600" dirty="0">
              <a:ln>
                <a:solidFill>
                  <a:sysClr val="windowText" lastClr="000000"/>
                </a:solidFill>
              </a:ln>
              <a:solidFill>
                <a:srgbClr val="00FF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3722929" y="6218237"/>
            <a:ext cx="9144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CA" sz="9600" dirty="0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</a:rPr>
              <a:t>*</a:t>
            </a:r>
            <a:endParaRPr lang="en-CA" sz="9600" dirty="0">
              <a:ln>
                <a:solidFill>
                  <a:sysClr val="windowText" lastClr="000000"/>
                </a:solidFill>
              </a:ln>
              <a:solidFill>
                <a:srgbClr val="00FF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492783" y="545830"/>
            <a:ext cx="5427633" cy="3171037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 smtClean="0"/>
              <a:t>Look!  Shabbat on the </a:t>
            </a:r>
            <a:r>
              <a:rPr lang="en-CA" sz="2800" dirty="0" smtClean="0">
                <a:solidFill>
                  <a:schemeClr val="tx1"/>
                </a:solidFill>
              </a:rPr>
              <a:t>15</a:t>
            </a:r>
            <a:r>
              <a:rPr lang="en-CA" sz="2800" baseline="30000" dirty="0" smtClean="0">
                <a:solidFill>
                  <a:schemeClr val="tx1"/>
                </a:solidFill>
              </a:rPr>
              <a:t>th</a:t>
            </a:r>
            <a:r>
              <a:rPr lang="en-CA" sz="2800" dirty="0" smtClean="0">
                <a:solidFill>
                  <a:schemeClr val="tx1"/>
                </a:solidFill>
              </a:rPr>
              <a:t>, 22</a:t>
            </a:r>
            <a:r>
              <a:rPr lang="en-CA" sz="2800" baseline="30000" dirty="0" smtClean="0">
                <a:solidFill>
                  <a:schemeClr val="tx1"/>
                </a:solidFill>
              </a:rPr>
              <a:t>nd</a:t>
            </a:r>
            <a:r>
              <a:rPr lang="en-CA" sz="2800" dirty="0" smtClean="0">
                <a:solidFill>
                  <a:schemeClr val="tx1"/>
                </a:solidFill>
              </a:rPr>
              <a:t>, </a:t>
            </a:r>
            <a:r>
              <a:rPr lang="en-CA" sz="2800" dirty="0" smtClean="0"/>
              <a:t>and </a:t>
            </a:r>
            <a:r>
              <a:rPr lang="en-CA" sz="2800" dirty="0" smtClean="0">
                <a:solidFill>
                  <a:schemeClr val="tx1"/>
                </a:solidFill>
              </a:rPr>
              <a:t>29</a:t>
            </a:r>
            <a:r>
              <a:rPr lang="en-CA" sz="2800" baseline="30000" dirty="0" smtClean="0">
                <a:solidFill>
                  <a:schemeClr val="tx1"/>
                </a:solidFill>
              </a:rPr>
              <a:t>th</a:t>
            </a:r>
            <a:r>
              <a:rPr lang="en-CA" sz="2800" dirty="0" smtClean="0"/>
              <a:t> exactly as the </a:t>
            </a:r>
            <a:r>
              <a:rPr lang="en-CA" sz="2800" b="1" u="sng" dirty="0" smtClean="0">
                <a:solidFill>
                  <a:schemeClr val="tx1"/>
                </a:solidFill>
              </a:rPr>
              <a:t>Lunar</a:t>
            </a:r>
            <a:r>
              <a:rPr lang="en-CA" sz="2800" dirty="0" smtClean="0"/>
              <a:t> Shabbat Calendar requires!</a:t>
            </a:r>
            <a:br>
              <a:rPr lang="en-CA" sz="2800" dirty="0" smtClean="0"/>
            </a:br>
            <a:r>
              <a:rPr lang="en-CA" sz="2800" u="sng" dirty="0" smtClean="0"/>
              <a:t>Can we ex</a:t>
            </a:r>
            <a:r>
              <a:rPr lang="en-CA" sz="2800" dirty="0" smtClean="0"/>
              <a:t>p</a:t>
            </a:r>
            <a:r>
              <a:rPr lang="en-CA" sz="2800" u="sng" dirty="0" smtClean="0"/>
              <a:t>ect the same </a:t>
            </a:r>
            <a:r>
              <a:rPr lang="en-CA" sz="2800" b="1" u="sng" dirty="0" smtClean="0">
                <a:ln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FIXED </a:t>
            </a:r>
            <a:r>
              <a:rPr lang="en-CA" sz="2800" u="sng" dirty="0" smtClean="0"/>
              <a:t>MO-EDIM next month</a:t>
            </a:r>
            <a:r>
              <a:rPr lang="en-CA" sz="2800" dirty="0" smtClean="0"/>
              <a:t> - </a:t>
            </a:r>
            <a:r>
              <a:rPr lang="en-CA" sz="2800" dirty="0" smtClean="0">
                <a:solidFill>
                  <a:schemeClr val="tx1"/>
                </a:solidFill>
              </a:rPr>
              <a:t>as the Lunar Shabbat requirement </a:t>
            </a:r>
            <a:r>
              <a:rPr lang="en-CA" sz="2800" b="1" u="sng" dirty="0" smtClean="0">
                <a:solidFill>
                  <a:schemeClr val="tx1"/>
                </a:solidFill>
              </a:rPr>
              <a:t>demands</a:t>
            </a:r>
            <a:r>
              <a:rPr lang="en-CA" sz="2800" b="1" dirty="0" smtClean="0">
                <a:solidFill>
                  <a:schemeClr val="tx1"/>
                </a:solidFill>
              </a:rPr>
              <a:t>?</a:t>
            </a:r>
            <a:endParaRPr lang="en-CA" sz="2800" b="1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492783" y="3858686"/>
            <a:ext cx="5427633" cy="281675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4AFCFC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 u="sng" dirty="0" smtClean="0">
                <a:solidFill>
                  <a:srgbClr val="0000FF"/>
                </a:solidFill>
              </a:rPr>
              <a:t>Yahuah declares of His Patterns</a:t>
            </a:r>
            <a:r>
              <a:rPr lang="en-CA" sz="2800" b="1" dirty="0" smtClean="0">
                <a:solidFill>
                  <a:srgbClr val="0000FF"/>
                </a:solidFill>
              </a:rPr>
              <a:t> </a:t>
            </a:r>
            <a:r>
              <a:rPr lang="en-CA" sz="2800" dirty="0" smtClean="0">
                <a:solidFill>
                  <a:srgbClr val="0000FF"/>
                </a:solidFill>
              </a:rPr>
              <a:t>– </a:t>
            </a:r>
            <a:r>
              <a:rPr lang="en-CA" sz="2800" b="1" dirty="0" smtClean="0">
                <a:ln>
                  <a:solidFill>
                    <a:srgbClr val="002060"/>
                  </a:solidFill>
                </a:ln>
              </a:rPr>
              <a:t>“</a:t>
            </a:r>
            <a:r>
              <a:rPr lang="en-CA" sz="2800" dirty="0" smtClean="0">
                <a:ln>
                  <a:solidFill>
                    <a:srgbClr val="002060"/>
                  </a:solidFill>
                </a:ln>
              </a:rPr>
              <a:t>… </a:t>
            </a:r>
            <a:r>
              <a:rPr lang="en-CA" sz="2800" b="1" dirty="0" smtClean="0">
                <a:ln>
                  <a:solidFill>
                    <a:srgbClr val="002060"/>
                  </a:solidFill>
                </a:ln>
                <a:solidFill>
                  <a:srgbClr val="00FF00"/>
                </a:solidFill>
              </a:rPr>
              <a:t>I shall not change </a:t>
            </a:r>
            <a:r>
              <a:rPr lang="en-CA" sz="2800" dirty="0" smtClean="0">
                <a:ln>
                  <a:solidFill>
                    <a:srgbClr val="002060"/>
                  </a:solidFill>
                </a:ln>
              </a:rPr>
              <a:t>…</a:t>
            </a:r>
            <a:r>
              <a:rPr lang="en-CA" sz="2800" b="1" dirty="0" smtClean="0">
                <a:ln>
                  <a:solidFill>
                    <a:srgbClr val="002060"/>
                  </a:solidFill>
                </a:ln>
              </a:rPr>
              <a:t>”</a:t>
            </a:r>
            <a:r>
              <a:rPr lang="en-CA" sz="2800" dirty="0" smtClean="0">
                <a:ln>
                  <a:solidFill>
                    <a:srgbClr val="002060"/>
                  </a:solidFill>
                </a:ln>
              </a:rPr>
              <a:t> </a:t>
            </a:r>
            <a:br>
              <a:rPr lang="en-CA" sz="2800" dirty="0" smtClean="0">
                <a:ln>
                  <a:solidFill>
                    <a:srgbClr val="002060"/>
                  </a:solidFill>
                </a:ln>
              </a:rPr>
            </a:br>
            <a:r>
              <a:rPr lang="en-CA" sz="2800" b="1" dirty="0" smtClean="0">
                <a:ln>
                  <a:solidFill>
                    <a:srgbClr val="002060"/>
                  </a:solidFill>
                </a:ln>
              </a:rPr>
              <a:t>(Mal 3:6)</a:t>
            </a:r>
          </a:p>
          <a:p>
            <a:pPr algn="ctr"/>
            <a:endParaRPr lang="en-CA" dirty="0">
              <a:ln>
                <a:solidFill>
                  <a:srgbClr val="002060"/>
                </a:solidFill>
              </a:ln>
            </a:endParaRPr>
          </a:p>
          <a:p>
            <a:pPr algn="ctr"/>
            <a:r>
              <a:rPr lang="en-CA" sz="2800" b="1" dirty="0" smtClean="0">
                <a:ln>
                  <a:solidFill>
                    <a:srgbClr val="002060"/>
                  </a:solidFill>
                </a:ln>
              </a:rPr>
              <a:t>Will</a:t>
            </a:r>
            <a:r>
              <a:rPr lang="en-CA" sz="2800" dirty="0" smtClean="0">
                <a:ln>
                  <a:solidFill>
                    <a:srgbClr val="002060"/>
                  </a:solidFill>
                </a:ln>
              </a:rPr>
              <a:t> </a:t>
            </a:r>
            <a:r>
              <a:rPr lang="en-CA" sz="2800" b="1" u="sng" dirty="0" smtClean="0">
                <a:ln>
                  <a:solidFill>
                    <a:srgbClr val="002060"/>
                  </a:solidFill>
                </a:ln>
                <a:solidFill>
                  <a:srgbClr val="0000FF"/>
                </a:solidFill>
              </a:rPr>
              <a:t>Yahuah’s Pattern</a:t>
            </a:r>
            <a:r>
              <a:rPr lang="en-CA" sz="2800" b="1" dirty="0" smtClean="0">
                <a:ln>
                  <a:solidFill>
                    <a:srgbClr val="002060"/>
                  </a:solidFill>
                </a:ln>
                <a:solidFill>
                  <a:srgbClr val="0000FF"/>
                </a:solidFill>
              </a:rPr>
              <a:t> </a:t>
            </a:r>
            <a:r>
              <a:rPr lang="en-CA" sz="2800" b="1" dirty="0" smtClean="0">
                <a:ln>
                  <a:solidFill>
                    <a:srgbClr val="002060"/>
                  </a:solidFill>
                </a:ln>
              </a:rPr>
              <a:t>change</a:t>
            </a:r>
            <a:r>
              <a:rPr lang="en-CA" sz="2800" dirty="0" smtClean="0">
                <a:ln>
                  <a:solidFill>
                    <a:srgbClr val="002060"/>
                  </a:solidFill>
                </a:ln>
              </a:rPr>
              <a:t> </a:t>
            </a:r>
            <a:br>
              <a:rPr lang="en-CA" sz="2800" dirty="0" smtClean="0">
                <a:ln>
                  <a:solidFill>
                    <a:srgbClr val="002060"/>
                  </a:solidFill>
                </a:ln>
              </a:rPr>
            </a:br>
            <a:r>
              <a:rPr lang="en-CA" sz="2800" b="1" dirty="0" smtClean="0">
                <a:ln>
                  <a:solidFill>
                    <a:srgbClr val="002060"/>
                  </a:solidFill>
                </a:ln>
              </a:rPr>
              <a:t>with the Shabbat </a:t>
            </a:r>
            <a:r>
              <a:rPr lang="en-CA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</a:rPr>
              <a:t>next month?</a:t>
            </a:r>
            <a:endParaRPr lang="en-CA" sz="2800" b="1" dirty="0">
              <a:ln>
                <a:solidFill>
                  <a:sysClr val="windowText" lastClr="000000"/>
                </a:solidFill>
              </a:ln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504950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8" grpId="0" animBg="1"/>
      <p:bldP spid="11" grpId="0"/>
      <p:bldP spid="15" grpId="0"/>
      <p:bldP spid="16" grpId="0"/>
      <p:bldP spid="12" grpId="0" animBg="1"/>
      <p:bldP spid="1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13184" y="93301"/>
            <a:ext cx="1548880" cy="4012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Cycles/ Week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27176" y="102632"/>
            <a:ext cx="1598645" cy="41987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Cycles/ Month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95149" y="125952"/>
            <a:ext cx="1433804" cy="419878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Cycles/ Year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70561" y="665834"/>
            <a:ext cx="625440" cy="386590"/>
          </a:xfrm>
          <a:prstGeom prst="rect">
            <a:avLst/>
          </a:prstGeom>
          <a:solidFill>
            <a:srgbClr val="FFC000"/>
          </a:solidFill>
          <a:ln w="1905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CA" b="1" dirty="0" smtClean="0">
                <a:solidFill>
                  <a:schemeClr val="bg1"/>
                </a:solidFill>
                <a:effectLst/>
              </a:rPr>
              <a:t>30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1359399" y="6492875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55</a:t>
            </a:fld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25780" y="1098525"/>
            <a:ext cx="3293707" cy="559070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CA" b="1" dirty="0" smtClean="0">
                <a:solidFill>
                  <a:srgbClr val="C00000"/>
                </a:solidFill>
              </a:rPr>
              <a:t>2</a:t>
            </a:r>
            <a:r>
              <a:rPr lang="en-CA" b="1" baseline="30000" dirty="0" smtClean="0">
                <a:solidFill>
                  <a:srgbClr val="C00000"/>
                </a:solidFill>
              </a:rPr>
              <a:t>nd</a:t>
            </a:r>
            <a:r>
              <a:rPr lang="en-CA" b="1" dirty="0" smtClean="0">
                <a:solidFill>
                  <a:srgbClr val="C00000"/>
                </a:solidFill>
              </a:rPr>
              <a:t> </a:t>
            </a:r>
            <a:r>
              <a:rPr lang="en-CA" b="1" baseline="30000" dirty="0" smtClean="0">
                <a:solidFill>
                  <a:srgbClr val="C00000"/>
                </a:solidFill>
              </a:rPr>
              <a:t> </a:t>
            </a:r>
            <a:r>
              <a:rPr lang="en-CA" b="1" dirty="0" smtClean="0">
                <a:solidFill>
                  <a:prstClr val="black"/>
                </a:solidFill>
              </a:rPr>
              <a:t> 		</a:t>
            </a:r>
            <a:r>
              <a:rPr lang="en-CA" b="1" dirty="0" smtClean="0">
                <a:solidFill>
                  <a:prstClr val="black"/>
                </a:solidFill>
                <a:effectLst>
                  <a:glow rad="368300">
                    <a:srgbClr val="FFCCFF"/>
                  </a:glow>
                </a:effectLst>
              </a:rPr>
              <a:t>				</a:t>
            </a:r>
            <a:r>
              <a:rPr lang="en-CA" b="1" dirty="0" smtClean="0">
                <a:solidFill>
                  <a:prstClr val="black"/>
                </a:solidFill>
                <a:effectLst/>
              </a:rPr>
              <a:t>1</a:t>
            </a:r>
            <a:br>
              <a:rPr lang="en-CA" b="1" dirty="0" smtClean="0">
                <a:solidFill>
                  <a:prstClr val="black"/>
                </a:solidFill>
                <a:effectLst/>
              </a:rPr>
            </a:br>
            <a:r>
              <a:rPr lang="en-CA" b="1" dirty="0" smtClean="0">
                <a:solidFill>
                  <a:srgbClr val="C00000"/>
                </a:solidFill>
              </a:rPr>
              <a:t>3</a:t>
            </a:r>
            <a:r>
              <a:rPr lang="en-CA" b="1" baseline="30000" dirty="0" smtClean="0">
                <a:solidFill>
                  <a:srgbClr val="C00000"/>
                </a:solidFill>
              </a:rPr>
              <a:t>rd</a:t>
            </a:r>
            <a:r>
              <a:rPr lang="en-CA" b="1" dirty="0" smtClean="0">
                <a:solidFill>
                  <a:srgbClr val="C00000"/>
                </a:solidFill>
              </a:rPr>
              <a:t> </a:t>
            </a:r>
            <a:r>
              <a:rPr lang="en-CA" b="1" dirty="0" smtClean="0">
                <a:solidFill>
                  <a:prstClr val="black"/>
                </a:solidFill>
              </a:rPr>
              <a:t>  						2</a:t>
            </a:r>
            <a:br>
              <a:rPr lang="en-CA" b="1" dirty="0" smtClean="0">
                <a:solidFill>
                  <a:prstClr val="black"/>
                </a:solidFill>
              </a:rPr>
            </a:br>
            <a:r>
              <a:rPr lang="en-CA" b="1" dirty="0" smtClean="0">
                <a:solidFill>
                  <a:srgbClr val="C00000"/>
                </a:solidFill>
              </a:rPr>
              <a:t>4</a:t>
            </a:r>
            <a:r>
              <a:rPr lang="en-CA" b="1" baseline="30000" dirty="0" smtClean="0">
                <a:solidFill>
                  <a:srgbClr val="C00000"/>
                </a:solidFill>
              </a:rPr>
              <a:t>th</a:t>
            </a:r>
            <a:r>
              <a:rPr lang="en-CA" b="1" dirty="0" smtClean="0">
                <a:solidFill>
                  <a:srgbClr val="0000FF"/>
                </a:solidFill>
              </a:rPr>
              <a:t>  						</a:t>
            </a:r>
            <a:r>
              <a:rPr lang="en-CA" b="1" dirty="0" smtClean="0">
                <a:solidFill>
                  <a:prstClr val="black"/>
                </a:solidFill>
              </a:rPr>
              <a:t>3</a:t>
            </a:r>
          </a:p>
          <a:p>
            <a:pPr lvl="0"/>
            <a:r>
              <a:rPr lang="en-CA" b="1" dirty="0">
                <a:solidFill>
                  <a:srgbClr val="C00000"/>
                </a:solidFill>
              </a:rPr>
              <a:t>5</a:t>
            </a:r>
            <a:r>
              <a:rPr lang="en-CA" b="1" baseline="30000" dirty="0">
                <a:solidFill>
                  <a:srgbClr val="C00000"/>
                </a:solidFill>
              </a:rPr>
              <a:t>th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prstClr val="black"/>
                </a:solidFill>
              </a:rPr>
              <a:t> 						</a:t>
            </a:r>
            <a:r>
              <a:rPr lang="en-CA" b="1" dirty="0" smtClean="0">
                <a:solidFill>
                  <a:prstClr val="black"/>
                </a:solidFill>
              </a:rPr>
              <a:t>4</a:t>
            </a:r>
            <a:endParaRPr lang="en-CA" b="1" dirty="0">
              <a:solidFill>
                <a:prstClr val="black"/>
              </a:solidFill>
            </a:endParaRPr>
          </a:p>
          <a:p>
            <a:pPr lvl="0"/>
            <a:r>
              <a:rPr lang="en-CA" b="1" dirty="0">
                <a:solidFill>
                  <a:srgbClr val="C00000"/>
                </a:solidFill>
              </a:rPr>
              <a:t>6</a:t>
            </a:r>
            <a:r>
              <a:rPr lang="en-CA" b="1" baseline="30000" dirty="0">
                <a:solidFill>
                  <a:srgbClr val="C00000"/>
                </a:solidFill>
              </a:rPr>
              <a:t>th</a:t>
            </a:r>
            <a:r>
              <a:rPr lang="en-CA" b="1" dirty="0">
                <a:solidFill>
                  <a:prstClr val="black"/>
                </a:solidFill>
              </a:rPr>
              <a:t>  						</a:t>
            </a:r>
            <a:r>
              <a:rPr lang="en-CA" b="1" dirty="0" smtClean="0">
                <a:solidFill>
                  <a:prstClr val="black"/>
                </a:solidFill>
              </a:rPr>
              <a:t>5</a:t>
            </a:r>
            <a:r>
              <a:rPr lang="en-CA" b="1" dirty="0">
                <a:solidFill>
                  <a:prstClr val="black"/>
                </a:solidFill>
              </a:rPr>
              <a:t/>
            </a:r>
            <a:br>
              <a:rPr lang="en-CA" b="1" dirty="0">
                <a:solidFill>
                  <a:prstClr val="black"/>
                </a:solidFill>
              </a:rPr>
            </a:br>
            <a:r>
              <a:rPr lang="en-CA" b="1" u="sng" dirty="0">
                <a:solidFill>
                  <a:srgbClr val="0000FF"/>
                </a:solidFill>
              </a:rPr>
              <a:t>7</a:t>
            </a:r>
            <a:r>
              <a:rPr lang="en-CA" b="1" u="sng" baseline="30000" dirty="0">
                <a:solidFill>
                  <a:srgbClr val="0000FF"/>
                </a:solidFill>
              </a:rPr>
              <a:t>th</a:t>
            </a:r>
            <a:r>
              <a:rPr lang="en-CA" b="1" u="sng" dirty="0">
                <a:solidFill>
                  <a:srgbClr val="0000FF"/>
                </a:solidFill>
              </a:rPr>
              <a:t>  						</a:t>
            </a:r>
            <a:r>
              <a:rPr lang="en-CA" b="1" u="sng" dirty="0" smtClean="0">
                <a:solidFill>
                  <a:srgbClr val="0000FF"/>
                </a:solidFill>
                <a:effectLst>
                  <a:glow rad="127000">
                    <a:srgbClr val="FFFF00"/>
                  </a:glow>
                </a:effectLst>
              </a:rPr>
              <a:t>6</a:t>
            </a:r>
            <a:endParaRPr lang="en-CA" b="1" u="sng" dirty="0">
              <a:solidFill>
                <a:srgbClr val="0000FF"/>
              </a:solidFill>
              <a:effectLst>
                <a:glow rad="127000">
                  <a:srgbClr val="FFFF00"/>
                </a:glow>
              </a:effectLst>
            </a:endParaRPr>
          </a:p>
          <a:p>
            <a:pPr lvl="0"/>
            <a:r>
              <a:rPr lang="en-CA" sz="2000" b="1" dirty="0">
                <a:solidFill>
                  <a:srgbClr val="C00000"/>
                </a:solidFill>
              </a:rPr>
              <a:t>1</a:t>
            </a:r>
            <a:r>
              <a:rPr lang="en-CA" sz="2000" b="1" baseline="30000" dirty="0">
                <a:solidFill>
                  <a:srgbClr val="C00000"/>
                </a:solidFill>
              </a:rPr>
              <a:t>st</a:t>
            </a:r>
            <a:r>
              <a:rPr lang="en-CA" sz="2000" b="1" dirty="0">
                <a:solidFill>
                  <a:srgbClr val="C00000"/>
                </a:solidFill>
              </a:rPr>
              <a:t> </a:t>
            </a:r>
            <a:r>
              <a:rPr lang="en-CA" sz="2000" b="1" baseline="30000" dirty="0">
                <a:solidFill>
                  <a:srgbClr val="C00000"/>
                </a:solidFill>
              </a:rPr>
              <a:t>	</a:t>
            </a:r>
            <a:r>
              <a:rPr lang="en-CA" sz="2000" b="1" dirty="0">
                <a:solidFill>
                  <a:srgbClr val="C00000"/>
                </a:solidFill>
              </a:rPr>
              <a:t> 					</a:t>
            </a:r>
            <a:r>
              <a:rPr lang="en-CA" b="1" dirty="0" smtClean="0">
                <a:solidFill>
                  <a:prstClr val="black"/>
                </a:solidFill>
              </a:rPr>
              <a:t>7</a:t>
            </a:r>
            <a:r>
              <a:rPr lang="en-CA" b="1" dirty="0">
                <a:solidFill>
                  <a:prstClr val="black"/>
                </a:solidFill>
              </a:rPr>
              <a:t/>
            </a:r>
            <a:br>
              <a:rPr lang="en-CA" b="1" dirty="0">
                <a:solidFill>
                  <a:prstClr val="black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2</a:t>
            </a:r>
            <a:r>
              <a:rPr lang="en-CA" b="1" baseline="30000" dirty="0">
                <a:solidFill>
                  <a:srgbClr val="C00000"/>
                </a:solidFill>
              </a:rPr>
              <a:t>nd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baseline="30000" dirty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prstClr val="black"/>
                </a:solidFill>
              </a:rPr>
              <a:t> 						</a:t>
            </a:r>
            <a:r>
              <a:rPr lang="en-CA" b="1" dirty="0" smtClean="0">
                <a:solidFill>
                  <a:prstClr val="black"/>
                </a:solidFill>
              </a:rPr>
              <a:t>8</a:t>
            </a:r>
            <a:r>
              <a:rPr lang="en-CA" b="1" dirty="0">
                <a:solidFill>
                  <a:prstClr val="black"/>
                </a:solidFill>
              </a:rPr>
              <a:t/>
            </a:r>
            <a:br>
              <a:rPr lang="en-CA" b="1" dirty="0">
                <a:solidFill>
                  <a:prstClr val="black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3</a:t>
            </a:r>
            <a:r>
              <a:rPr lang="en-CA" b="1" baseline="30000" dirty="0">
                <a:solidFill>
                  <a:srgbClr val="C00000"/>
                </a:solidFill>
              </a:rPr>
              <a:t>rd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prstClr val="black"/>
                </a:solidFill>
              </a:rPr>
              <a:t>  						</a:t>
            </a:r>
            <a:r>
              <a:rPr lang="en-CA" b="1" dirty="0" smtClean="0">
                <a:solidFill>
                  <a:prstClr val="black"/>
                </a:solidFill>
              </a:rPr>
              <a:t>9 </a:t>
            </a:r>
            <a:r>
              <a:rPr lang="en-CA" b="1" dirty="0">
                <a:solidFill>
                  <a:srgbClr val="C00000"/>
                </a:solidFill>
              </a:rPr>
              <a:t>4</a:t>
            </a:r>
            <a:r>
              <a:rPr lang="en-CA" b="1" baseline="30000" dirty="0">
                <a:solidFill>
                  <a:srgbClr val="C00000"/>
                </a:solidFill>
              </a:rPr>
              <a:t>th</a:t>
            </a:r>
            <a:r>
              <a:rPr lang="en-CA" b="1" dirty="0">
                <a:solidFill>
                  <a:srgbClr val="0000FF"/>
                </a:solidFill>
              </a:rPr>
              <a:t>  						</a:t>
            </a:r>
            <a:r>
              <a:rPr lang="en-CA" b="1" dirty="0" smtClean="0">
                <a:solidFill>
                  <a:prstClr val="black"/>
                </a:solidFill>
              </a:rPr>
              <a:t>10</a:t>
            </a:r>
            <a:r>
              <a:rPr lang="en-CA" b="1" dirty="0">
                <a:solidFill>
                  <a:prstClr val="black"/>
                </a:solidFill>
              </a:rPr>
              <a:t/>
            </a:r>
            <a:br>
              <a:rPr lang="en-CA" b="1" dirty="0">
                <a:solidFill>
                  <a:prstClr val="black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5</a:t>
            </a:r>
            <a:r>
              <a:rPr lang="en-CA" b="1" baseline="30000" dirty="0">
                <a:solidFill>
                  <a:srgbClr val="C00000"/>
                </a:solidFill>
              </a:rPr>
              <a:t>th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prstClr val="black"/>
                </a:solidFill>
              </a:rPr>
              <a:t> 						</a:t>
            </a:r>
            <a:r>
              <a:rPr lang="en-CA" b="1" dirty="0" smtClean="0">
                <a:solidFill>
                  <a:prstClr val="black"/>
                </a:solidFill>
              </a:rPr>
              <a:t>11</a:t>
            </a:r>
            <a:r>
              <a:rPr lang="en-CA" b="1" dirty="0">
                <a:solidFill>
                  <a:prstClr val="black"/>
                </a:solidFill>
              </a:rPr>
              <a:t/>
            </a:r>
            <a:br>
              <a:rPr lang="en-CA" b="1" dirty="0">
                <a:solidFill>
                  <a:prstClr val="black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6</a:t>
            </a:r>
            <a:r>
              <a:rPr lang="en-CA" b="1" baseline="30000" dirty="0">
                <a:solidFill>
                  <a:srgbClr val="C00000"/>
                </a:solidFill>
              </a:rPr>
              <a:t>th</a:t>
            </a:r>
            <a:r>
              <a:rPr lang="en-CA" b="1" dirty="0">
                <a:solidFill>
                  <a:prstClr val="black"/>
                </a:solidFill>
              </a:rPr>
              <a:t>  						</a:t>
            </a:r>
            <a:r>
              <a:rPr lang="en-CA" b="1" dirty="0" smtClean="0">
                <a:solidFill>
                  <a:prstClr val="black"/>
                </a:solidFill>
              </a:rPr>
              <a:t>12</a:t>
            </a:r>
          </a:p>
          <a:p>
            <a:pPr lvl="0"/>
            <a:r>
              <a:rPr lang="en-CA" b="1" u="sng" dirty="0">
                <a:solidFill>
                  <a:srgbClr val="0000FF"/>
                </a:solidFill>
              </a:rPr>
              <a:t>7</a:t>
            </a:r>
            <a:r>
              <a:rPr lang="en-CA" b="1" u="sng" baseline="30000" dirty="0">
                <a:solidFill>
                  <a:srgbClr val="0000FF"/>
                </a:solidFill>
              </a:rPr>
              <a:t>th</a:t>
            </a:r>
            <a:r>
              <a:rPr lang="en-CA" b="1" u="sng" dirty="0">
                <a:solidFill>
                  <a:srgbClr val="0000FF"/>
                </a:solidFill>
              </a:rPr>
              <a:t> 					</a:t>
            </a:r>
            <a:r>
              <a:rPr lang="en-CA" b="1" u="sng" dirty="0" smtClean="0">
                <a:solidFill>
                  <a:srgbClr val="0000FF"/>
                </a:solidFill>
              </a:rPr>
              <a:t>	</a:t>
            </a:r>
            <a:r>
              <a:rPr lang="en-CA" b="1" u="sng" dirty="0" smtClean="0">
                <a:solidFill>
                  <a:srgbClr val="0000FF"/>
                </a:solidFill>
                <a:effectLst>
                  <a:glow rad="127000">
                    <a:srgbClr val="FFFF00"/>
                  </a:glow>
                </a:effectLst>
              </a:rPr>
              <a:t>13</a:t>
            </a:r>
            <a:r>
              <a:rPr lang="en-CA" b="1" u="sng" dirty="0" smtClean="0">
                <a:solidFill>
                  <a:srgbClr val="0000FF"/>
                </a:solidFill>
              </a:rPr>
              <a:t/>
            </a:r>
            <a:br>
              <a:rPr lang="en-CA" b="1" u="sng" dirty="0" smtClean="0">
                <a:solidFill>
                  <a:srgbClr val="0000FF"/>
                </a:solidFill>
              </a:rPr>
            </a:br>
            <a:r>
              <a:rPr lang="en-CA" sz="2000" b="1" dirty="0" smtClean="0">
                <a:solidFill>
                  <a:srgbClr val="C00000"/>
                </a:solidFill>
              </a:rPr>
              <a:t>1</a:t>
            </a:r>
            <a:r>
              <a:rPr lang="en-CA" sz="2000" b="1" baseline="30000" dirty="0" smtClean="0">
                <a:solidFill>
                  <a:srgbClr val="C00000"/>
                </a:solidFill>
              </a:rPr>
              <a:t>st</a:t>
            </a:r>
            <a:r>
              <a:rPr lang="en-CA" sz="2000" b="1" dirty="0" smtClean="0">
                <a:solidFill>
                  <a:srgbClr val="C00000"/>
                </a:solidFill>
              </a:rPr>
              <a:t> </a:t>
            </a:r>
            <a:r>
              <a:rPr lang="en-CA" sz="2000" b="1" baseline="30000" dirty="0">
                <a:solidFill>
                  <a:srgbClr val="C00000"/>
                </a:solidFill>
              </a:rPr>
              <a:t>	</a:t>
            </a:r>
            <a:r>
              <a:rPr lang="en-CA" sz="2000" b="1" dirty="0">
                <a:solidFill>
                  <a:srgbClr val="C00000"/>
                </a:solidFill>
              </a:rPr>
              <a:t> 					</a:t>
            </a:r>
            <a:r>
              <a:rPr lang="en-CA" b="1" dirty="0" smtClean="0">
                <a:solidFill>
                  <a:prstClr val="black"/>
                </a:solidFill>
              </a:rPr>
              <a:t>14</a:t>
            </a:r>
            <a:r>
              <a:rPr lang="en-CA" b="1" dirty="0">
                <a:solidFill>
                  <a:prstClr val="black"/>
                </a:solidFill>
              </a:rPr>
              <a:t/>
            </a:r>
            <a:br>
              <a:rPr lang="en-CA" b="1" dirty="0">
                <a:solidFill>
                  <a:prstClr val="black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2</a:t>
            </a:r>
            <a:r>
              <a:rPr lang="en-CA" b="1" baseline="30000" dirty="0">
                <a:solidFill>
                  <a:srgbClr val="C00000"/>
                </a:solidFill>
              </a:rPr>
              <a:t>nd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baseline="30000" dirty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prstClr val="black"/>
                </a:solidFill>
              </a:rPr>
              <a:t> 						</a:t>
            </a:r>
            <a:r>
              <a:rPr lang="en-CA" b="1" dirty="0" smtClean="0">
                <a:solidFill>
                  <a:prstClr val="black"/>
                </a:solidFill>
              </a:rPr>
              <a:t>15</a:t>
            </a:r>
            <a:endParaRPr lang="en-CA" b="1" dirty="0">
              <a:solidFill>
                <a:prstClr val="black"/>
              </a:solidFill>
            </a:endParaRPr>
          </a:p>
          <a:p>
            <a:pPr lvl="0"/>
            <a:r>
              <a:rPr lang="en-CA" b="1" dirty="0">
                <a:solidFill>
                  <a:srgbClr val="C00000"/>
                </a:solidFill>
              </a:rPr>
              <a:t>3</a:t>
            </a:r>
            <a:r>
              <a:rPr lang="en-CA" b="1" baseline="30000" dirty="0">
                <a:solidFill>
                  <a:srgbClr val="C00000"/>
                </a:solidFill>
              </a:rPr>
              <a:t>rd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prstClr val="black"/>
                </a:solidFill>
              </a:rPr>
              <a:t>  						</a:t>
            </a:r>
            <a:r>
              <a:rPr lang="en-CA" b="1" dirty="0" smtClean="0">
                <a:solidFill>
                  <a:prstClr val="black"/>
                </a:solidFill>
              </a:rPr>
              <a:t>16</a:t>
            </a:r>
            <a:r>
              <a:rPr lang="en-CA" b="1" dirty="0">
                <a:solidFill>
                  <a:prstClr val="black"/>
                </a:solidFill>
                <a:effectLst>
                  <a:glow rad="127000">
                    <a:srgbClr val="4AFCFC"/>
                  </a:glow>
                </a:effectLst>
              </a:rPr>
              <a:t/>
            </a:r>
            <a:br>
              <a:rPr lang="en-CA" b="1" dirty="0">
                <a:solidFill>
                  <a:prstClr val="black"/>
                </a:solidFill>
                <a:effectLst>
                  <a:glow rad="127000">
                    <a:srgbClr val="4AFCFC"/>
                  </a:glow>
                </a:effectLst>
              </a:rPr>
            </a:br>
            <a:r>
              <a:rPr lang="en-CA" b="1" dirty="0">
                <a:solidFill>
                  <a:srgbClr val="C00000"/>
                </a:solidFill>
              </a:rPr>
              <a:t>4</a:t>
            </a:r>
            <a:r>
              <a:rPr lang="en-CA" b="1" baseline="30000" dirty="0">
                <a:solidFill>
                  <a:srgbClr val="C00000"/>
                </a:solidFill>
              </a:rPr>
              <a:t>th</a:t>
            </a:r>
            <a:r>
              <a:rPr lang="en-CA" b="1" dirty="0">
                <a:solidFill>
                  <a:srgbClr val="0000FF"/>
                </a:solidFill>
              </a:rPr>
              <a:t>  						</a:t>
            </a:r>
            <a:r>
              <a:rPr lang="en-CA" b="1" dirty="0" smtClean="0">
                <a:solidFill>
                  <a:prstClr val="black"/>
                </a:solidFill>
              </a:rPr>
              <a:t>17</a:t>
            </a:r>
            <a:r>
              <a:rPr lang="en-CA" b="1" dirty="0">
                <a:solidFill>
                  <a:prstClr val="black"/>
                </a:solidFill>
              </a:rPr>
              <a:t/>
            </a:r>
            <a:br>
              <a:rPr lang="en-CA" b="1" dirty="0">
                <a:solidFill>
                  <a:prstClr val="black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5</a:t>
            </a:r>
            <a:r>
              <a:rPr lang="en-CA" b="1" baseline="30000" dirty="0">
                <a:solidFill>
                  <a:srgbClr val="C00000"/>
                </a:solidFill>
              </a:rPr>
              <a:t>th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prstClr val="black"/>
                </a:solidFill>
              </a:rPr>
              <a:t> 						</a:t>
            </a:r>
            <a:r>
              <a:rPr lang="en-CA" b="1" dirty="0" smtClean="0">
                <a:solidFill>
                  <a:prstClr val="black"/>
                </a:solidFill>
              </a:rPr>
              <a:t>18</a:t>
            </a:r>
            <a:endParaRPr lang="en-CA" b="1" dirty="0">
              <a:solidFill>
                <a:prstClr val="black"/>
              </a:solidFill>
            </a:endParaRPr>
          </a:p>
          <a:p>
            <a:pPr lvl="0"/>
            <a:r>
              <a:rPr lang="en-CA" b="1" dirty="0">
                <a:solidFill>
                  <a:srgbClr val="C00000"/>
                </a:solidFill>
              </a:rPr>
              <a:t>6</a:t>
            </a:r>
            <a:r>
              <a:rPr lang="en-CA" b="1" baseline="30000" dirty="0">
                <a:solidFill>
                  <a:srgbClr val="C00000"/>
                </a:solidFill>
              </a:rPr>
              <a:t>th</a:t>
            </a:r>
            <a:r>
              <a:rPr lang="en-CA" b="1" dirty="0">
                <a:solidFill>
                  <a:prstClr val="black"/>
                </a:solidFill>
              </a:rPr>
              <a:t>  						</a:t>
            </a:r>
            <a:r>
              <a:rPr lang="en-CA" b="1" dirty="0" smtClean="0">
                <a:solidFill>
                  <a:prstClr val="black"/>
                </a:solidFill>
              </a:rPr>
              <a:t>19</a:t>
            </a:r>
            <a:r>
              <a:rPr lang="en-CA" b="1" dirty="0">
                <a:solidFill>
                  <a:prstClr val="black"/>
                </a:solidFill>
              </a:rPr>
              <a:t/>
            </a:r>
            <a:br>
              <a:rPr lang="en-CA" b="1" dirty="0">
                <a:solidFill>
                  <a:prstClr val="black"/>
                </a:solidFill>
              </a:rPr>
            </a:br>
            <a:r>
              <a:rPr lang="en-CA" b="1" u="sng" dirty="0">
                <a:solidFill>
                  <a:srgbClr val="0000FF"/>
                </a:solidFill>
                <a:effectLst>
                  <a:glow rad="127000">
                    <a:srgbClr val="FFFF00"/>
                  </a:glow>
                </a:effectLst>
              </a:rPr>
              <a:t>7</a:t>
            </a:r>
            <a:r>
              <a:rPr lang="en-CA" b="1" u="sng" baseline="30000" dirty="0">
                <a:solidFill>
                  <a:srgbClr val="0000FF"/>
                </a:solidFill>
                <a:effectLst>
                  <a:glow rad="127000">
                    <a:srgbClr val="FFFF00"/>
                  </a:glow>
                </a:effectLst>
              </a:rPr>
              <a:t>th</a:t>
            </a:r>
            <a:r>
              <a:rPr lang="en-CA" b="1" u="sng" dirty="0">
                <a:solidFill>
                  <a:srgbClr val="0000FF"/>
                </a:solidFill>
              </a:rPr>
              <a:t>  						</a:t>
            </a:r>
            <a:r>
              <a:rPr lang="en-CA" b="1" u="sng" dirty="0" smtClean="0">
                <a:solidFill>
                  <a:srgbClr val="0000FF"/>
                </a:solidFill>
                <a:effectLst>
                  <a:glow rad="127000">
                    <a:srgbClr val="FFFF00"/>
                  </a:glow>
                </a:effectLst>
              </a:rPr>
              <a:t>20</a:t>
            </a:r>
            <a:endParaRPr lang="en-CA" u="sng" dirty="0">
              <a:solidFill>
                <a:srgbClr val="0000FF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25780" y="665833"/>
            <a:ext cx="3293707" cy="40291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CA" sz="2000" b="1" dirty="0" smtClean="0">
                <a:solidFill>
                  <a:srgbClr val="C00000"/>
                </a:solidFill>
              </a:rPr>
              <a:t>1</a:t>
            </a:r>
            <a:r>
              <a:rPr lang="en-CA" sz="2000" b="1" baseline="30000" dirty="0" smtClean="0">
                <a:solidFill>
                  <a:srgbClr val="C00000"/>
                </a:solidFill>
              </a:rPr>
              <a:t>st</a:t>
            </a:r>
            <a:r>
              <a:rPr lang="en-CA" sz="2000" b="1" dirty="0" smtClean="0">
                <a:solidFill>
                  <a:srgbClr val="C00000"/>
                </a:solidFill>
              </a:rPr>
              <a:t> </a:t>
            </a:r>
            <a:r>
              <a:rPr lang="en-CA" sz="2000" b="1" baseline="30000" dirty="0" smtClean="0">
                <a:solidFill>
                  <a:srgbClr val="C00000"/>
                </a:solidFill>
              </a:rPr>
              <a:t>	</a:t>
            </a:r>
            <a:r>
              <a:rPr lang="en-CA" sz="2000" b="1" dirty="0" smtClean="0">
                <a:solidFill>
                  <a:srgbClr val="C00000"/>
                </a:solidFill>
              </a:rPr>
              <a:t> 					</a:t>
            </a:r>
            <a:r>
              <a:rPr lang="en-CA" b="1" dirty="0" smtClean="0">
                <a:solidFill>
                  <a:prstClr val="black"/>
                </a:solidFill>
              </a:rPr>
              <a:t>30</a:t>
            </a:r>
            <a:endParaRPr lang="en-CA" u="sng" dirty="0">
              <a:solidFill>
                <a:srgbClr val="0000FF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1222310" y="693826"/>
            <a:ext cx="2127380" cy="358597"/>
          </a:xfrm>
          <a:prstGeom prst="wedgeRoundRectCallout">
            <a:avLst>
              <a:gd name="adj1" fmla="val -10236"/>
              <a:gd name="adj2" fmla="val 41318"/>
              <a:gd name="adj3" fmla="val 16667"/>
            </a:avLst>
          </a:prstGeom>
          <a:solidFill>
            <a:srgbClr val="FFC000"/>
          </a:solidFill>
          <a:ln w="57150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rgbClr val="7030A0"/>
                </a:solidFill>
              </a:rPr>
              <a:t>Month #</a:t>
            </a:r>
            <a:r>
              <a:rPr lang="en-CA" b="1" dirty="0" smtClean="0">
                <a:solidFill>
                  <a:srgbClr val="FF0000"/>
                </a:solidFill>
              </a:rPr>
              <a:t>1  </a:t>
            </a:r>
            <a:r>
              <a:rPr lang="en-CA" b="1" dirty="0" smtClean="0">
                <a:solidFill>
                  <a:schemeClr val="tx1"/>
                </a:solidFill>
              </a:rPr>
              <a:t>Year</a:t>
            </a:r>
            <a:r>
              <a:rPr lang="en-CA" b="1" dirty="0" smtClean="0">
                <a:solidFill>
                  <a:schemeClr val="tx1"/>
                </a:solidFill>
                <a:effectLst>
                  <a:glow rad="127000">
                    <a:srgbClr val="00FF00"/>
                  </a:glow>
                </a:effectLst>
              </a:rPr>
              <a:t> 2</a:t>
            </a:r>
            <a:endParaRPr lang="en-CA" b="1" dirty="0">
              <a:solidFill>
                <a:schemeClr val="tx1"/>
              </a:solidFill>
              <a:effectLst>
                <a:glow rad="127000">
                  <a:srgbClr val="00FF00"/>
                </a:glow>
              </a:effectLst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1222310" y="2284550"/>
            <a:ext cx="2127380" cy="358597"/>
          </a:xfrm>
          <a:prstGeom prst="wedgeRoundRectCallout">
            <a:avLst>
              <a:gd name="adj1" fmla="val -10236"/>
              <a:gd name="adj2" fmla="val 41318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rgbClr val="7030A0"/>
                </a:solidFill>
              </a:rPr>
              <a:t>Month #</a:t>
            </a:r>
            <a:r>
              <a:rPr lang="en-CA" b="1" dirty="0" smtClean="0">
                <a:solidFill>
                  <a:srgbClr val="FF0000"/>
                </a:solidFill>
              </a:rPr>
              <a:t>2  </a:t>
            </a:r>
            <a:r>
              <a:rPr lang="en-CA" b="1" dirty="0" smtClean="0">
                <a:solidFill>
                  <a:schemeClr val="tx1"/>
                </a:solidFill>
              </a:rPr>
              <a:t>Year</a:t>
            </a:r>
            <a:r>
              <a:rPr lang="en-CA" b="1" dirty="0" smtClean="0">
                <a:solidFill>
                  <a:schemeClr val="tx1"/>
                </a:solidFill>
                <a:effectLst>
                  <a:glow rad="127000">
                    <a:srgbClr val="00FF00"/>
                  </a:glow>
                </a:effectLst>
              </a:rPr>
              <a:t> 2</a:t>
            </a:r>
            <a:endParaRPr lang="en-CA" b="1" dirty="0">
              <a:solidFill>
                <a:schemeClr val="tx1"/>
              </a:solidFill>
              <a:effectLst>
                <a:glow rad="127000">
                  <a:srgbClr val="00FF00"/>
                </a:glo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61229" y="1098525"/>
            <a:ext cx="634772" cy="5590703"/>
          </a:xfrm>
          <a:prstGeom prst="rect">
            <a:avLst/>
          </a:prstGeom>
          <a:solidFill>
            <a:srgbClr val="92D050"/>
          </a:solidFill>
          <a:ln w="1905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CA" b="1" dirty="0" smtClean="0">
                <a:solidFill>
                  <a:schemeClr val="bg1"/>
                </a:solidFill>
                <a:effectLst/>
              </a:rPr>
              <a:t>31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  <a:effectLst/>
              </a:rPr>
              <a:t>32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  <a:effectLst/>
              </a:rPr>
              <a:t>33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  <a:effectLst/>
              </a:rPr>
              <a:t>34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  <a:effectLst/>
              </a:rPr>
              <a:t>35</a:t>
            </a:r>
          </a:p>
          <a:p>
            <a:pPr lvl="0" algn="ctr"/>
            <a:r>
              <a:rPr lang="en-CA" b="1" dirty="0" smtClean="0">
                <a:solidFill>
                  <a:srgbClr val="0000FF"/>
                </a:solidFill>
                <a:effectLst/>
              </a:rPr>
              <a:t>36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  <a:effectLst/>
              </a:rPr>
              <a:t>37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  <a:effectLst/>
              </a:rPr>
              <a:t>38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  <a:effectLst/>
              </a:rPr>
              <a:t>39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  <a:effectLst/>
              </a:rPr>
              <a:t>40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  <a:effectLst/>
              </a:rPr>
              <a:t>41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  <a:effectLst/>
              </a:rPr>
              <a:t>42</a:t>
            </a:r>
          </a:p>
          <a:p>
            <a:pPr lvl="0" algn="ctr"/>
            <a:r>
              <a:rPr lang="en-CA" b="1" dirty="0" smtClean="0">
                <a:solidFill>
                  <a:srgbClr val="0000FF"/>
                </a:solidFill>
                <a:effectLst/>
              </a:rPr>
              <a:t>43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  <a:effectLst/>
              </a:rPr>
              <a:t>44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  <a:effectLst/>
              </a:rPr>
              <a:t>45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  <a:effectLst/>
              </a:rPr>
              <a:t>46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  <a:effectLst/>
              </a:rPr>
              <a:t>47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  <a:effectLst/>
              </a:rPr>
              <a:t>48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  <a:effectLst/>
              </a:rPr>
              <a:t>49</a:t>
            </a:r>
          </a:p>
          <a:p>
            <a:pPr lvl="0" algn="ctr"/>
            <a:r>
              <a:rPr lang="en-CA" b="1" dirty="0" smtClean="0">
                <a:solidFill>
                  <a:srgbClr val="0000FF"/>
                </a:solidFill>
                <a:effectLst>
                  <a:glow rad="127000">
                    <a:srgbClr val="FFFF00"/>
                  </a:glow>
                </a:effectLst>
              </a:rPr>
              <a:t>50</a:t>
            </a:r>
          </a:p>
        </p:txBody>
      </p:sp>
      <p:sp>
        <p:nvSpPr>
          <p:cNvPr id="18" name="Rounded Rectangular Callout 17"/>
          <p:cNvSpPr/>
          <p:nvPr/>
        </p:nvSpPr>
        <p:spPr>
          <a:xfrm>
            <a:off x="4144928" y="1172877"/>
            <a:ext cx="1302589" cy="358597"/>
          </a:xfrm>
          <a:prstGeom prst="wedgeRoundRectCallout">
            <a:avLst>
              <a:gd name="adj1" fmla="val 47056"/>
              <a:gd name="adj2" fmla="val 135140"/>
              <a:gd name="adj3" fmla="val 16667"/>
            </a:avLst>
          </a:prstGeom>
          <a:solidFill>
            <a:srgbClr val="92D050"/>
          </a:solidFill>
          <a:ln w="57150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rgbClr val="0000FF"/>
                </a:solidFill>
              </a:rPr>
              <a:t>Month 2</a:t>
            </a:r>
            <a:endParaRPr lang="en-CA" b="1" dirty="0">
              <a:solidFill>
                <a:srgbClr val="0000FF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854754" y="828135"/>
            <a:ext cx="5170469" cy="5664739"/>
          </a:xfrm>
          <a:prstGeom prst="roundRect">
            <a:avLst>
              <a:gd name="adj" fmla="val 6146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2800" dirty="0" smtClean="0">
                <a:solidFill>
                  <a:srgbClr val="002060"/>
                </a:solidFill>
              </a:rPr>
              <a:t>HHHMMM!  The </a:t>
            </a:r>
            <a:r>
              <a:rPr lang="en-US" sz="2800" b="1" u="sng" dirty="0" smtClean="0">
                <a:solidFill>
                  <a:srgbClr val="0000FF"/>
                </a:solidFill>
              </a:rPr>
              <a:t>Shabbat Pattern </a:t>
            </a:r>
            <a:r>
              <a:rPr lang="en-US" sz="2800" dirty="0" smtClean="0">
                <a:solidFill>
                  <a:srgbClr val="002060"/>
                </a:solidFill>
              </a:rPr>
              <a:t>here is </a:t>
            </a:r>
            <a:r>
              <a:rPr lang="en-US" sz="2800" b="1" u="sng" dirty="0" smtClean="0">
                <a:solidFill>
                  <a:srgbClr val="002060"/>
                </a:solidFill>
                <a:effectLst>
                  <a:glow rad="127000">
                    <a:srgbClr val="4AFCFC"/>
                  </a:glow>
                </a:effectLst>
              </a:rPr>
              <a:t>different</a:t>
            </a:r>
            <a:r>
              <a:rPr lang="en-US" sz="2800" dirty="0" smtClean="0">
                <a:solidFill>
                  <a:srgbClr val="002060"/>
                </a:solidFill>
              </a:rPr>
              <a:t> than the </a:t>
            </a:r>
            <a:r>
              <a:rPr lang="en-US" sz="6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FIXED</a:t>
            </a:r>
          </a:p>
          <a:p>
            <a:pPr algn="ctr"/>
            <a:r>
              <a:rPr lang="en-US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8</a:t>
            </a:r>
            <a:r>
              <a:rPr lang="en-US" sz="3200" baseline="30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th</a:t>
            </a:r>
            <a:r>
              <a:rPr lang="en-US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, 15</a:t>
            </a:r>
            <a:r>
              <a:rPr lang="en-US" sz="3200" baseline="30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th</a:t>
            </a:r>
            <a:r>
              <a:rPr lang="en-US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, 22</a:t>
            </a:r>
            <a:r>
              <a:rPr lang="en-US" sz="3200" baseline="30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nd</a:t>
            </a:r>
            <a:r>
              <a:rPr lang="en-US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, &amp; 29</a:t>
            </a:r>
            <a:r>
              <a:rPr lang="en-US" sz="3200" baseline="30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th</a:t>
            </a:r>
            <a:r>
              <a:rPr lang="en-US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br>
              <a:rPr lang="en-US" sz="2800" dirty="0" smtClean="0">
                <a:solidFill>
                  <a:srgbClr val="002060"/>
                </a:solidFill>
              </a:rPr>
            </a:br>
            <a:r>
              <a:rPr lang="en-US" sz="2800" b="1" dirty="0" smtClean="0">
                <a:solidFill>
                  <a:srgbClr val="FF0000"/>
                </a:solidFill>
              </a:rPr>
              <a:t>LUNAR REQUIREMENT!   </a:t>
            </a:r>
            <a:r>
              <a:rPr lang="en-US" sz="2800" dirty="0" smtClean="0">
                <a:solidFill>
                  <a:srgbClr val="0000FF"/>
                </a:solidFill>
                <a:effectLst>
                  <a:glow rad="127000">
                    <a:srgbClr val="00FF00"/>
                  </a:glow>
                </a:effectLst>
              </a:rPr>
              <a:t>!!!!!!!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en-US" sz="2800" dirty="0" smtClean="0">
                <a:solidFill>
                  <a:srgbClr val="002060"/>
                </a:solidFill>
              </a:rPr>
              <a:t>Is it possible that the </a:t>
            </a:r>
            <a:r>
              <a:rPr lang="en-US" sz="2800" b="1" dirty="0" smtClean="0">
                <a:solidFill>
                  <a:srgbClr val="FF0000"/>
                </a:solidFill>
              </a:rPr>
              <a:t>FIXED LUNAR SHABBAT REQUIREMENT </a:t>
            </a:r>
            <a:r>
              <a:rPr lang="en-US" sz="2800" dirty="0" smtClean="0">
                <a:solidFill>
                  <a:srgbClr val="002060"/>
                </a:solidFill>
              </a:rPr>
              <a:t>did </a:t>
            </a:r>
            <a:r>
              <a:rPr lang="en-US" sz="2800" b="1" u="sng" dirty="0" smtClean="0">
                <a:solidFill>
                  <a:srgbClr val="002060"/>
                </a:solidFill>
              </a:rPr>
              <a:t>not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br>
              <a:rPr lang="en-US" sz="2800" dirty="0" smtClean="0">
                <a:solidFill>
                  <a:srgbClr val="002060"/>
                </a:solidFill>
              </a:rPr>
            </a:br>
            <a:r>
              <a:rPr lang="en-US" sz="2800" dirty="0" smtClean="0">
                <a:solidFill>
                  <a:srgbClr val="002060"/>
                </a:solidFill>
              </a:rPr>
              <a:t>originate from Yahuah?</a:t>
            </a:r>
          </a:p>
        </p:txBody>
      </p:sp>
      <p:sp>
        <p:nvSpPr>
          <p:cNvPr id="17" name="Oval 16"/>
          <p:cNvSpPr/>
          <p:nvPr/>
        </p:nvSpPr>
        <p:spPr>
          <a:xfrm>
            <a:off x="3639805" y="2368886"/>
            <a:ext cx="9144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CA" sz="9600" dirty="0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</a:rPr>
              <a:t>*</a:t>
            </a:r>
            <a:endParaRPr lang="en-CA" sz="9600" dirty="0">
              <a:ln>
                <a:solidFill>
                  <a:sysClr val="windowText" lastClr="000000"/>
                </a:solidFill>
              </a:ln>
              <a:solidFill>
                <a:srgbClr val="00FF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3644730" y="4312379"/>
            <a:ext cx="9144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CA" sz="9600" dirty="0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</a:rPr>
              <a:t>*</a:t>
            </a:r>
            <a:endParaRPr lang="en-CA" sz="9600" dirty="0">
              <a:ln>
                <a:solidFill>
                  <a:sysClr val="windowText" lastClr="000000"/>
                </a:solidFill>
              </a:ln>
              <a:solidFill>
                <a:srgbClr val="00FF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639805" y="6319833"/>
            <a:ext cx="9144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CA" sz="9600" dirty="0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</a:rPr>
              <a:t>*</a:t>
            </a:r>
            <a:endParaRPr lang="en-CA" sz="9600" dirty="0">
              <a:ln>
                <a:solidFill>
                  <a:sysClr val="windowText" lastClr="000000"/>
                </a:solidFill>
              </a:ln>
              <a:solidFill>
                <a:srgbClr val="00FF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051850" y="5459223"/>
            <a:ext cx="4856869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5400" u="sng" dirty="0">
                <a:solidFill>
                  <a:srgbClr val="0000FF"/>
                </a:solidFill>
                <a:effectLst>
                  <a:glow rad="127000">
                    <a:srgbClr val="FFFF00"/>
                  </a:glow>
                </a:effectLst>
                <a:latin typeface="Arial Black" panose="020B0A04020102020204" pitchFamily="34" charset="0"/>
              </a:rPr>
              <a:t>Count on it</a:t>
            </a:r>
            <a:r>
              <a:rPr lang="en-US" sz="5400" dirty="0">
                <a:solidFill>
                  <a:srgbClr val="0000FF"/>
                </a:solidFill>
                <a:effectLst>
                  <a:glow rad="127000">
                    <a:srgbClr val="FFFF00"/>
                  </a:glow>
                </a:effectLst>
                <a:latin typeface="Arial Black" panose="020B0A04020102020204" pitchFamily="34" charset="0"/>
              </a:rPr>
              <a:t>!</a:t>
            </a:r>
            <a:r>
              <a:rPr lang="en-US" sz="5400" u="sng" dirty="0">
                <a:solidFill>
                  <a:srgbClr val="0000FF"/>
                </a:solidFill>
                <a:effectLst>
                  <a:glow rad="127000">
                    <a:srgbClr val="FFFF00"/>
                  </a:glow>
                </a:effectLst>
                <a:latin typeface="Arial Black" panose="020B0A040201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42966087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/>
      <p:bldP spid="20" grpId="0"/>
      <p:bldP spid="21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277255" y="6371547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smtClean="0">
                <a:solidFill>
                  <a:schemeClr val="bg1"/>
                </a:solidFill>
              </a:rPr>
              <a:t>56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50366" y="3135086"/>
            <a:ext cx="7867474" cy="31133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lvl="0" algn="ctr"/>
            <a:r>
              <a:rPr lang="en-CA" sz="4400" b="1" i="1" dirty="0">
                <a:ln w="19050">
                  <a:solidFill>
                    <a:sysClr val="windowText" lastClr="0000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omic Sans MS" panose="030F0702030302020204" pitchFamily="66" charset="0"/>
              </a:rPr>
              <a:t>Moving forward with a </a:t>
            </a:r>
            <a:r>
              <a:rPr lang="en-CA" sz="4400" b="1" i="1" dirty="0">
                <a:ln w="19050">
                  <a:solidFill>
                    <a:sysClr val="windowText" lastClr="000000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Comic Sans MS" panose="030F0702030302020204" pitchFamily="66" charset="0"/>
              </a:rPr>
              <a:t>“lunar look” </a:t>
            </a:r>
            <a:r>
              <a:rPr lang="en-CA" sz="4400" b="1" i="1" dirty="0">
                <a:ln w="19050">
                  <a:solidFill>
                    <a:sysClr val="windowText" lastClr="0000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omic Sans MS" panose="030F0702030302020204" pitchFamily="66" charset="0"/>
              </a:rPr>
              <a:t>from – a Numbers </a:t>
            </a:r>
            <a:r>
              <a:rPr lang="en-CA" sz="4400" b="1" i="1" dirty="0" smtClean="0">
                <a:ln w="19050">
                  <a:solidFill>
                    <a:sysClr val="windowText" lastClr="0000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omic Sans MS" panose="030F0702030302020204" pitchFamily="66" charset="0"/>
              </a:rPr>
              <a:t>10 study about - </a:t>
            </a:r>
            <a:r>
              <a:rPr lang="en-CA" sz="4400" b="1" dirty="0">
                <a:solidFill>
                  <a:prstClr val="black"/>
                </a:solidFill>
                <a:latin typeface="Arial Black" panose="020B0A04020102020204" pitchFamily="34" charset="0"/>
              </a:rPr>
              <a:t/>
            </a:r>
            <a:br>
              <a:rPr lang="en-CA" sz="4400" b="1" dirty="0">
                <a:solidFill>
                  <a:prstClr val="black"/>
                </a:solidFill>
                <a:latin typeface="Arial Black" panose="020B0A04020102020204" pitchFamily="34" charset="0"/>
              </a:rPr>
            </a:br>
            <a:r>
              <a:rPr lang="en-CA" sz="4400" b="1" dirty="0">
                <a:solidFill>
                  <a:srgbClr val="0000FF"/>
                </a:solidFill>
                <a:effectLst>
                  <a:glow rad="127000">
                    <a:srgbClr val="FFCCFF"/>
                  </a:glow>
                </a:effectLst>
                <a:latin typeface="Arial Black" panose="020B0A04020102020204" pitchFamily="34" charset="0"/>
              </a:rPr>
              <a:t>Yahuah’s</a:t>
            </a:r>
            <a:r>
              <a:rPr lang="en-CA" sz="4400" b="1" dirty="0">
                <a:solidFill>
                  <a:srgbClr val="0000FF"/>
                </a:solidFill>
                <a:latin typeface="Arial Black" panose="020B0A04020102020204" pitchFamily="34" charset="0"/>
              </a:rPr>
              <a:t> </a:t>
            </a:r>
            <a:r>
              <a:rPr lang="en-CA" sz="4400" b="1" u="sng" dirty="0">
                <a:solidFill>
                  <a:srgbClr val="0000FF"/>
                </a:solidFill>
                <a:effectLst>
                  <a:glow rad="127000">
                    <a:srgbClr val="FFCCFF"/>
                  </a:glow>
                </a:effectLst>
                <a:latin typeface="Arial Black" panose="020B0A04020102020204" pitchFamily="34" charset="0"/>
              </a:rPr>
              <a:t>Cloud</a:t>
            </a:r>
            <a:r>
              <a:rPr lang="en-CA" sz="4400" b="1" dirty="0">
                <a:solidFill>
                  <a:srgbClr val="0000FF"/>
                </a:solidFill>
                <a:effectLst>
                  <a:glow rad="127000">
                    <a:srgbClr val="FFCCFF"/>
                  </a:glow>
                </a:effectLst>
                <a:latin typeface="Arial Black" panose="020B0A04020102020204" pitchFamily="34" charset="0"/>
              </a:rPr>
              <a:t>!</a:t>
            </a:r>
          </a:p>
        </p:txBody>
      </p:sp>
      <p:sp>
        <p:nvSpPr>
          <p:cNvPr id="4" name="Oval 3"/>
          <p:cNvSpPr/>
          <p:nvPr/>
        </p:nvSpPr>
        <p:spPr>
          <a:xfrm>
            <a:off x="10373360" y="793931"/>
            <a:ext cx="185928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CA" sz="4000" b="1" dirty="0" smtClean="0">
                <a:solidFill>
                  <a:srgbClr val="00FF00"/>
                </a:solidFill>
              </a:rPr>
              <a:t>27</a:t>
            </a:r>
            <a:r>
              <a:rPr lang="en-CA" sz="4000" b="1" baseline="30000" dirty="0" smtClean="0">
                <a:solidFill>
                  <a:srgbClr val="00FF00"/>
                </a:solidFill>
              </a:rPr>
              <a:t>th</a:t>
            </a:r>
            <a:r>
              <a:rPr lang="en-CA" sz="4000" b="1" dirty="0" smtClean="0">
                <a:solidFill>
                  <a:srgbClr val="00FF00"/>
                </a:solidFill>
              </a:rPr>
              <a:t>!</a:t>
            </a:r>
            <a:r>
              <a:rPr lang="en-CA" sz="2400" b="1" dirty="0" smtClean="0">
                <a:solidFill>
                  <a:srgbClr val="00FF00"/>
                </a:solidFill>
              </a:rPr>
              <a:t> </a:t>
            </a:r>
            <a:r>
              <a:rPr lang="en-CA" b="1" dirty="0" smtClean="0">
                <a:solidFill>
                  <a:srgbClr val="00FF00"/>
                </a:solidFill>
              </a:rPr>
              <a:t>conjunction</a:t>
            </a:r>
            <a:endParaRPr lang="en-CA" sz="4000" b="1" dirty="0">
              <a:solidFill>
                <a:srgbClr val="00FF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0332720" y="1229360"/>
            <a:ext cx="365760" cy="357051"/>
          </a:xfrm>
          <a:prstGeom prst="ellipse">
            <a:avLst/>
          </a:prstGeom>
          <a:solidFill>
            <a:srgbClr val="00164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74320" y="3740330"/>
            <a:ext cx="365760" cy="357051"/>
          </a:xfrm>
          <a:prstGeom prst="ellipse">
            <a:avLst/>
          </a:prstGeom>
          <a:solidFill>
            <a:srgbClr val="00164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862919" y="82560"/>
            <a:ext cx="4835561" cy="1422742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en-CA" sz="2800" dirty="0" smtClean="0">
                <a:solidFill>
                  <a:srgbClr val="00FF00"/>
                </a:solidFill>
              </a:rPr>
              <a:t>Where are the sequential </a:t>
            </a:r>
            <a:br>
              <a:rPr lang="en-CA" sz="2800" dirty="0" smtClean="0">
                <a:solidFill>
                  <a:srgbClr val="00FF00"/>
                </a:solidFill>
              </a:rPr>
            </a:br>
            <a:r>
              <a:rPr lang="en-CA" sz="2800" dirty="0" smtClean="0">
                <a:solidFill>
                  <a:srgbClr val="00FF00"/>
                </a:solidFill>
              </a:rPr>
              <a:t>28 - </a:t>
            </a: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88900">
                    <a:srgbClr val="FFCCFF"/>
                  </a:glow>
                </a:effectLst>
              </a:rPr>
              <a:t>29.5</a:t>
            </a:r>
            <a:r>
              <a:rPr lang="en-CA" sz="2800" dirty="0" smtClean="0">
                <a:solidFill>
                  <a:srgbClr val="00FF00"/>
                </a:solidFill>
              </a:rPr>
              <a:t> moon phases? </a:t>
            </a:r>
            <a:endParaRPr lang="en-CA" sz="2800" dirty="0">
              <a:solidFill>
                <a:srgbClr val="00FF00"/>
              </a:solidFill>
            </a:endParaRPr>
          </a:p>
        </p:txBody>
      </p:sp>
      <p:pic>
        <p:nvPicPr>
          <p:cNvPr id="1027" name="Picture 3" descr="C:\Users\Rae\Desktop\ART png on PPT\Ooh yellow face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4248" y="1225999"/>
            <a:ext cx="1605247" cy="1592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Rae\Desktop\ART png on PPT\Picture4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59154" y="2138010"/>
            <a:ext cx="1579658" cy="1777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782148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427785" y="6582015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57</a:t>
            </a:fld>
            <a:endParaRPr lang="en-US" dirty="0"/>
          </a:p>
        </p:txBody>
      </p:sp>
      <p:sp>
        <p:nvSpPr>
          <p:cNvPr id="3" name="Rounded Rectangular Callout 2"/>
          <p:cNvSpPr/>
          <p:nvPr/>
        </p:nvSpPr>
        <p:spPr>
          <a:xfrm>
            <a:off x="2986029" y="388188"/>
            <a:ext cx="4907958" cy="745584"/>
          </a:xfrm>
          <a:prstGeom prst="wedgeRoundRectCallout">
            <a:avLst>
              <a:gd name="adj1" fmla="val -10236"/>
              <a:gd name="adj2" fmla="val 41318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en-CA" sz="4000" b="1" dirty="0" smtClean="0">
                <a:solidFill>
                  <a:srgbClr val="0000FF"/>
                </a:solidFill>
              </a:rPr>
              <a:t>Function of the Cloud</a:t>
            </a:r>
            <a:endParaRPr lang="en-CA" sz="4000" b="1" dirty="0">
              <a:solidFill>
                <a:srgbClr val="0000FF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89781" y="1337098"/>
            <a:ext cx="11835442" cy="5348377"/>
          </a:xfrm>
          <a:prstGeom prst="roundRect">
            <a:avLst>
              <a:gd name="adj" fmla="val 13438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</a:rPr>
              <a:t>Num 9:19  </a:t>
            </a:r>
            <a:r>
              <a:rPr lang="en-US" sz="3200" dirty="0">
                <a:solidFill>
                  <a:srgbClr val="002060"/>
                </a:solidFill>
              </a:rPr>
              <a:t>Even when the cloud lingered many days </a:t>
            </a:r>
            <a:r>
              <a:rPr lang="en-US" sz="3200" dirty="0" smtClean="0">
                <a:solidFill>
                  <a:srgbClr val="002060"/>
                </a:solidFill>
              </a:rPr>
              <a:t/>
            </a:r>
            <a:br>
              <a:rPr lang="en-US" sz="3200" dirty="0" smtClean="0">
                <a:solidFill>
                  <a:srgbClr val="002060"/>
                </a:solidFill>
              </a:rPr>
            </a:br>
            <a:r>
              <a:rPr lang="en-US" sz="3200" dirty="0" smtClean="0">
                <a:solidFill>
                  <a:srgbClr val="002060"/>
                </a:solidFill>
              </a:rPr>
              <a:t>above </a:t>
            </a:r>
            <a:r>
              <a:rPr lang="en-US" sz="3200" dirty="0">
                <a:solidFill>
                  <a:srgbClr val="002060"/>
                </a:solidFill>
              </a:rPr>
              <a:t>the Dwelling Place, the children of Yisra’ĕl </a:t>
            </a:r>
            <a:r>
              <a:rPr lang="en-US" sz="3200" dirty="0" smtClean="0">
                <a:solidFill>
                  <a:srgbClr val="002060"/>
                </a:solidFill>
              </a:rPr>
              <a:t/>
            </a:r>
            <a:br>
              <a:rPr lang="en-US" sz="3200" dirty="0" smtClean="0">
                <a:solidFill>
                  <a:srgbClr val="002060"/>
                </a:solidFill>
              </a:rPr>
            </a:br>
            <a:r>
              <a:rPr lang="en-US" sz="3200" dirty="0" smtClean="0">
                <a:solidFill>
                  <a:srgbClr val="002060"/>
                </a:solidFill>
              </a:rPr>
              <a:t>guarded </a:t>
            </a:r>
            <a:r>
              <a:rPr lang="en-US" sz="3200" dirty="0">
                <a:solidFill>
                  <a:srgbClr val="002060"/>
                </a:solidFill>
              </a:rPr>
              <a:t>the Charge of </a:t>
            </a:r>
            <a:r>
              <a:rPr lang="he-IL" sz="3200" dirty="0">
                <a:solidFill>
                  <a:srgbClr val="002060"/>
                </a:solidFill>
              </a:rPr>
              <a:t>יהוה</a:t>
            </a:r>
            <a:r>
              <a:rPr lang="en-US" sz="3200" dirty="0">
                <a:solidFill>
                  <a:srgbClr val="002060"/>
                </a:solidFill>
              </a:rPr>
              <a:t>, and did not depart. </a:t>
            </a:r>
          </a:p>
          <a:p>
            <a:r>
              <a:rPr lang="en-US" sz="3200" b="1" dirty="0" err="1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</a:rPr>
              <a:t>Num</a:t>
            </a:r>
            <a:r>
              <a:rPr lang="en-US" sz="3200" b="1" dirty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</a:rPr>
              <a:t> 9:20  </a:t>
            </a:r>
            <a:r>
              <a:rPr lang="en-US" sz="3200" dirty="0">
                <a:solidFill>
                  <a:srgbClr val="002060"/>
                </a:solidFill>
              </a:rPr>
              <a:t>And so it was, when the cloud was above the Dwelling Place a few days: according to the command of </a:t>
            </a:r>
            <a:r>
              <a:rPr lang="he-IL" sz="3200" dirty="0">
                <a:solidFill>
                  <a:srgbClr val="002060"/>
                </a:solidFill>
              </a:rPr>
              <a:t>יהוה</a:t>
            </a:r>
            <a:r>
              <a:rPr lang="en-US" sz="3200" dirty="0">
                <a:solidFill>
                  <a:srgbClr val="002060"/>
                </a:solidFill>
              </a:rPr>
              <a:t> they camped, and according to the command of </a:t>
            </a:r>
            <a:r>
              <a:rPr lang="he-IL" sz="3200" dirty="0">
                <a:solidFill>
                  <a:srgbClr val="002060"/>
                </a:solidFill>
              </a:rPr>
              <a:t>יהוה</a:t>
            </a:r>
            <a:r>
              <a:rPr lang="en-US" sz="3200" dirty="0">
                <a:solidFill>
                  <a:srgbClr val="002060"/>
                </a:solidFill>
              </a:rPr>
              <a:t> they would depart. </a:t>
            </a:r>
          </a:p>
          <a:p>
            <a:r>
              <a:rPr lang="en-US" sz="3200" b="1" dirty="0" err="1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</a:rPr>
              <a:t>Num</a:t>
            </a:r>
            <a:r>
              <a:rPr lang="en-US" sz="3200" b="1" dirty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</a:rPr>
              <a:t> 9:21  </a:t>
            </a:r>
            <a:r>
              <a:rPr lang="en-US" sz="3200" dirty="0">
                <a:solidFill>
                  <a:srgbClr val="002060"/>
                </a:solidFill>
              </a:rPr>
              <a:t>And so it was, when the cloud dwelt only from evening until morning: when the cloud was taken up in the morning, then they departed. Whether by day or by night, whenever the cloud was taken up, they departed. </a:t>
            </a:r>
          </a:p>
        </p:txBody>
      </p:sp>
      <p:pic>
        <p:nvPicPr>
          <p:cNvPr id="12290" name="Picture 2" descr="C:\Users\Rae\Desktop\pillar of cloud to move edi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9348070" y="278365"/>
            <a:ext cx="2347401" cy="27432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3863947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427785" y="6582015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58</a:t>
            </a:fld>
            <a:endParaRPr lang="en-US" dirty="0"/>
          </a:p>
        </p:txBody>
      </p:sp>
      <p:sp>
        <p:nvSpPr>
          <p:cNvPr id="3" name="Rounded Rectangular Callout 2"/>
          <p:cNvSpPr/>
          <p:nvPr/>
        </p:nvSpPr>
        <p:spPr>
          <a:xfrm>
            <a:off x="3156665" y="905772"/>
            <a:ext cx="5878667" cy="745584"/>
          </a:xfrm>
          <a:prstGeom prst="wedgeRoundRectCallout">
            <a:avLst>
              <a:gd name="adj1" fmla="val -10236"/>
              <a:gd name="adj2" fmla="val 41318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en-CA" sz="4000" b="1" dirty="0" smtClean="0">
                <a:solidFill>
                  <a:srgbClr val="0000FF"/>
                </a:solidFill>
              </a:rPr>
              <a:t>The Shabbat of Yahuah</a:t>
            </a:r>
            <a:endParaRPr lang="en-CA" sz="4000" b="1" dirty="0">
              <a:solidFill>
                <a:srgbClr val="0000FF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14709" y="2363638"/>
            <a:ext cx="11162581" cy="3758302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4000" dirty="0" smtClean="0">
                <a:solidFill>
                  <a:srgbClr val="002060"/>
                </a:solidFill>
              </a:rPr>
              <a:t>The Shabbat of Yahuah requires a </a:t>
            </a:r>
            <a:r>
              <a:rPr lang="en-US" sz="4000" b="1" u="sng" dirty="0" smtClean="0">
                <a:solidFill>
                  <a:srgbClr val="002060"/>
                </a:solidFill>
              </a:rPr>
              <a:t>REST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br>
              <a:rPr lang="en-US" sz="4000" dirty="0" smtClean="0">
                <a:solidFill>
                  <a:srgbClr val="002060"/>
                </a:solidFill>
              </a:rPr>
            </a:br>
            <a:r>
              <a:rPr lang="en-US" sz="4000" dirty="0" smtClean="0">
                <a:solidFill>
                  <a:srgbClr val="002060"/>
                </a:solidFill>
              </a:rPr>
              <a:t>from our servile work processes. </a:t>
            </a:r>
          </a:p>
          <a:p>
            <a:r>
              <a:rPr lang="en-US" sz="3200" dirty="0">
                <a:solidFill>
                  <a:srgbClr val="002060"/>
                </a:solidFill>
              </a:rPr>
              <a:t>W</a:t>
            </a:r>
            <a:r>
              <a:rPr lang="en-US" sz="3200" dirty="0" smtClean="0">
                <a:solidFill>
                  <a:srgbClr val="002060"/>
                </a:solidFill>
              </a:rPr>
              <a:t>e have just learned that on Yahuah’s Shabbat, we can preform the work of Righteousness as Yahuah so commands us.</a:t>
            </a:r>
          </a:p>
          <a:p>
            <a:r>
              <a:rPr lang="en-US" sz="3200" dirty="0" smtClean="0">
                <a:solidFill>
                  <a:srgbClr val="002060"/>
                </a:solidFill>
              </a:rPr>
              <a:t>Did Yahuah also have the </a:t>
            </a:r>
            <a:r>
              <a:rPr lang="en-US" sz="3200" dirty="0" err="1" smtClean="0">
                <a:solidFill>
                  <a:srgbClr val="002060"/>
                </a:solidFill>
              </a:rPr>
              <a:t>Yisra’elite</a:t>
            </a:r>
            <a:r>
              <a:rPr lang="en-US" sz="3200" dirty="0" smtClean="0">
                <a:solidFill>
                  <a:srgbClr val="002060"/>
                </a:solidFill>
              </a:rPr>
              <a:t> nation </a:t>
            </a:r>
            <a:r>
              <a:rPr lang="en-US" sz="3200" b="1" u="sng" dirty="0" smtClean="0">
                <a:solidFill>
                  <a:srgbClr val="C00000"/>
                </a:solidFill>
              </a:rPr>
              <a:t>travel</a:t>
            </a:r>
            <a:r>
              <a:rPr lang="en-US" sz="3200" dirty="0" smtClean="0">
                <a:solidFill>
                  <a:srgbClr val="002060"/>
                </a:solidFill>
              </a:rPr>
              <a:t> on the Shabbat, </a:t>
            </a:r>
            <a:r>
              <a:rPr lang="en-US" sz="3200" b="1" u="sng" dirty="0" smtClean="0">
                <a:solidFill>
                  <a:srgbClr val="C00000"/>
                </a:solidFill>
              </a:rPr>
              <a:t>lookin</a:t>
            </a:r>
            <a:r>
              <a:rPr lang="en-US" sz="3200" b="1" dirty="0" smtClean="0">
                <a:solidFill>
                  <a:srgbClr val="C00000"/>
                </a:solidFill>
              </a:rPr>
              <a:t>g </a:t>
            </a:r>
            <a:r>
              <a:rPr lang="en-US" sz="3200" b="1" u="sng" dirty="0" smtClean="0">
                <a:solidFill>
                  <a:srgbClr val="C00000"/>
                </a:solidFill>
              </a:rPr>
              <a:t>for a restin</a:t>
            </a:r>
            <a:r>
              <a:rPr lang="en-US" sz="3200" b="1" dirty="0" smtClean="0">
                <a:solidFill>
                  <a:srgbClr val="C00000"/>
                </a:solidFill>
              </a:rPr>
              <a:t>g p</a:t>
            </a:r>
            <a:r>
              <a:rPr lang="en-US" sz="3200" b="1" u="sng" dirty="0" smtClean="0">
                <a:solidFill>
                  <a:srgbClr val="C00000"/>
                </a:solidFill>
              </a:rPr>
              <a:t>lace</a:t>
            </a:r>
            <a:r>
              <a:rPr lang="en-US" sz="3200" b="1" dirty="0" smtClean="0">
                <a:solidFill>
                  <a:srgbClr val="C00000"/>
                </a:solidFill>
              </a:rPr>
              <a:t>?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641072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427785" y="6582015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59</a:t>
            </a:fld>
            <a:endParaRPr lang="en-US" dirty="0"/>
          </a:p>
        </p:txBody>
      </p:sp>
      <p:sp>
        <p:nvSpPr>
          <p:cNvPr id="3" name="Rounded Rectangular Callout 2"/>
          <p:cNvSpPr/>
          <p:nvPr/>
        </p:nvSpPr>
        <p:spPr>
          <a:xfrm>
            <a:off x="3156665" y="370937"/>
            <a:ext cx="5878667" cy="745584"/>
          </a:xfrm>
          <a:prstGeom prst="wedgeRoundRectCallout">
            <a:avLst>
              <a:gd name="adj1" fmla="val -10236"/>
              <a:gd name="adj2" fmla="val 41318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en-CA" sz="4000" b="1" dirty="0" smtClean="0">
                <a:solidFill>
                  <a:srgbClr val="0000FF"/>
                </a:solidFill>
              </a:rPr>
              <a:t>The Three Cycle Journey</a:t>
            </a:r>
            <a:endParaRPr lang="en-CA" sz="4000" b="1" dirty="0">
              <a:solidFill>
                <a:srgbClr val="0000FF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26169" y="1509622"/>
            <a:ext cx="11683579" cy="2664345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3200" b="1" dirty="0" err="1" smtClean="0">
                <a:ln>
                  <a:solidFill>
                    <a:srgbClr val="002060"/>
                  </a:solidFill>
                </a:ln>
                <a:solidFill>
                  <a:srgbClr val="008080"/>
                </a:solidFill>
                <a:latin typeface="Georgia" panose="02040502050405020303" pitchFamily="18" charset="0"/>
              </a:rPr>
              <a:t>Num</a:t>
            </a:r>
            <a:r>
              <a:rPr lang="en-US" sz="3200" b="1" dirty="0" smtClean="0">
                <a:ln>
                  <a:solidFill>
                    <a:srgbClr val="002060"/>
                  </a:solidFill>
                </a:ln>
                <a:solidFill>
                  <a:srgbClr val="008080"/>
                </a:solidFill>
                <a:latin typeface="Georgia" panose="02040502050405020303" pitchFamily="18" charset="0"/>
              </a:rPr>
              <a:t> </a:t>
            </a:r>
            <a:r>
              <a:rPr lang="en-US" sz="3200" b="1" dirty="0">
                <a:ln>
                  <a:solidFill>
                    <a:srgbClr val="002060"/>
                  </a:solidFill>
                </a:ln>
                <a:solidFill>
                  <a:srgbClr val="008080"/>
                </a:solidFill>
                <a:latin typeface="Georgia" panose="02040502050405020303" pitchFamily="18" charset="0"/>
              </a:rPr>
              <a:t>10:33</a:t>
            </a:r>
            <a:r>
              <a:rPr lang="en-US" sz="3200" b="1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Georgia" panose="02040502050405020303" pitchFamily="18" charset="0"/>
              </a:rPr>
              <a:t>  </a:t>
            </a:r>
            <a:r>
              <a:rPr lang="en-US" sz="3200" dirty="0">
                <a:solidFill>
                  <a:prstClr val="black"/>
                </a:solidFill>
                <a:latin typeface="Georgia" panose="02040502050405020303" pitchFamily="18" charset="0"/>
              </a:rPr>
              <a:t>So they set out from the mountain of </a:t>
            </a:r>
            <a:r>
              <a:rPr lang="he-IL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יהוה</a:t>
            </a:r>
            <a:r>
              <a:rPr lang="en-CA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 	[</a:t>
            </a:r>
            <a:r>
              <a:rPr lang="en-CA" sz="3200" dirty="0" smtClean="0">
                <a:solidFill>
                  <a:srgbClr val="0000FF"/>
                </a:solidFill>
                <a:latin typeface="Arial" panose="020B0604020202020204" pitchFamily="34" charset="0"/>
              </a:rPr>
              <a:t>Yahuah</a:t>
            </a:r>
            <a:r>
              <a:rPr lang="en-CA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]</a:t>
            </a:r>
            <a:r>
              <a:rPr lang="en-US" sz="3200" dirty="0" smtClean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Georgia" panose="02040502050405020303" pitchFamily="18" charset="0"/>
              </a:rPr>
              <a:t>on a </a:t>
            </a:r>
            <a:r>
              <a:rPr lang="en-US" sz="3200" b="1" dirty="0">
                <a:solidFill>
                  <a:srgbClr val="C00000"/>
                </a:solidFill>
                <a:latin typeface="Georgia" panose="02040502050405020303" pitchFamily="18" charset="0"/>
              </a:rPr>
              <a:t>journey of three days. </a:t>
            </a:r>
            <a:r>
              <a:rPr lang="en-US" sz="32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Georgia" panose="02040502050405020303" pitchFamily="18" charset="0"/>
              </a:rPr>
              <a:t>And </a:t>
            </a:r>
            <a:r>
              <a:rPr lang="en-US" sz="3200" dirty="0">
                <a:solidFill>
                  <a:prstClr val="black"/>
                </a:solidFill>
                <a:latin typeface="Georgia" panose="02040502050405020303" pitchFamily="18" charset="0"/>
              </a:rPr>
              <a:t>the ark of </a:t>
            </a:r>
            <a:r>
              <a:rPr lang="en-US" sz="3200" dirty="0" smtClean="0">
                <a:solidFill>
                  <a:prstClr val="black"/>
                </a:solidFill>
                <a:latin typeface="Georgia" panose="02040502050405020303" pitchFamily="18" charset="0"/>
              </a:rPr>
              <a:t>	the 	covenant </a:t>
            </a:r>
            <a:r>
              <a:rPr lang="en-US" sz="3200" dirty="0">
                <a:solidFill>
                  <a:prstClr val="black"/>
                </a:solidFill>
                <a:latin typeface="Georgia" panose="02040502050405020303" pitchFamily="18" charset="0"/>
              </a:rPr>
              <a:t>of </a:t>
            </a:r>
            <a:r>
              <a:rPr lang="he-IL" sz="3200" dirty="0">
                <a:solidFill>
                  <a:prstClr val="black"/>
                </a:solidFill>
                <a:latin typeface="Arial" panose="020B0604020202020204" pitchFamily="34" charset="0"/>
              </a:rPr>
              <a:t>יהוה</a:t>
            </a:r>
            <a:r>
              <a:rPr lang="en-US" sz="3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Georgia" panose="02040502050405020303" pitchFamily="18" charset="0"/>
              </a:rPr>
              <a:t>[</a:t>
            </a:r>
            <a:r>
              <a:rPr lang="en-US" sz="3200" dirty="0" smtClean="0">
                <a:solidFill>
                  <a:srgbClr val="0000FF"/>
                </a:solidFill>
                <a:latin typeface="Georgia" panose="02040502050405020303" pitchFamily="18" charset="0"/>
              </a:rPr>
              <a:t>Yahuah</a:t>
            </a:r>
            <a:r>
              <a:rPr lang="en-US" sz="3200" dirty="0" smtClean="0">
                <a:solidFill>
                  <a:prstClr val="black"/>
                </a:solidFill>
                <a:latin typeface="Georgia" panose="02040502050405020303" pitchFamily="18" charset="0"/>
              </a:rPr>
              <a:t>] went </a:t>
            </a:r>
            <a:r>
              <a:rPr lang="en-US" sz="3200" dirty="0">
                <a:solidFill>
                  <a:prstClr val="black"/>
                </a:solidFill>
                <a:latin typeface="Georgia" panose="02040502050405020303" pitchFamily="18" charset="0"/>
              </a:rPr>
              <a:t>before them for the </a:t>
            </a:r>
            <a:r>
              <a:rPr lang="en-US" sz="3200" dirty="0" smtClean="0">
                <a:solidFill>
                  <a:prstClr val="black"/>
                </a:solidFill>
                <a:latin typeface="Georgia" panose="02040502050405020303" pitchFamily="18" charset="0"/>
              </a:rPr>
              <a:t>	</a:t>
            </a:r>
            <a:br>
              <a:rPr lang="en-US" sz="3200" dirty="0" smtClean="0">
                <a:solidFill>
                  <a:prstClr val="black"/>
                </a:solidFill>
                <a:latin typeface="Georgia" panose="02040502050405020303" pitchFamily="18" charset="0"/>
              </a:rPr>
            </a:br>
            <a:r>
              <a:rPr lang="en-US" sz="3200" dirty="0" smtClean="0">
                <a:solidFill>
                  <a:prstClr val="black"/>
                </a:solidFill>
                <a:latin typeface="Georgia" panose="02040502050405020303" pitchFamily="18" charset="0"/>
              </a:rPr>
              <a:t>	</a:t>
            </a:r>
            <a:r>
              <a:rPr lang="en-US" sz="32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three </a:t>
            </a:r>
            <a:r>
              <a:rPr lang="en-US" sz="3200" b="1" dirty="0">
                <a:solidFill>
                  <a:srgbClr val="C00000"/>
                </a:solidFill>
                <a:latin typeface="Georgia" panose="02040502050405020303" pitchFamily="18" charset="0"/>
              </a:rPr>
              <a:t>days’ journey</a:t>
            </a:r>
            <a:r>
              <a:rPr lang="en-US" sz="3200" dirty="0">
                <a:solidFill>
                  <a:srgbClr val="C00000"/>
                </a:solidFill>
                <a:latin typeface="Georgia" panose="02040502050405020303" pitchFamily="18" charset="0"/>
              </a:rPr>
              <a:t>, </a:t>
            </a:r>
            <a:r>
              <a:rPr lang="en-US" sz="3200" u="sng" dirty="0">
                <a:solidFill>
                  <a:prstClr val="black"/>
                </a:solidFill>
                <a:latin typeface="Georgia" panose="02040502050405020303" pitchFamily="18" charset="0"/>
              </a:rPr>
              <a:t>to seek out a restin</a:t>
            </a:r>
            <a:r>
              <a:rPr lang="en-US" sz="3200" dirty="0">
                <a:solidFill>
                  <a:prstClr val="black"/>
                </a:solidFill>
                <a:latin typeface="Georgia" panose="02040502050405020303" pitchFamily="18" charset="0"/>
              </a:rPr>
              <a:t>g p</a:t>
            </a:r>
            <a:r>
              <a:rPr lang="en-US" sz="3200" u="sng" dirty="0">
                <a:solidFill>
                  <a:prstClr val="black"/>
                </a:solidFill>
                <a:latin typeface="Georgia" panose="02040502050405020303" pitchFamily="18" charset="0"/>
              </a:rPr>
              <a:t>lace</a:t>
            </a:r>
            <a:r>
              <a:rPr lang="en-US" sz="3200" dirty="0">
                <a:solidFill>
                  <a:prstClr val="black"/>
                </a:solidFill>
                <a:latin typeface="Georgia" panose="02040502050405020303" pitchFamily="18" charset="0"/>
              </a:rPr>
              <a:t> for </a:t>
            </a:r>
            <a:r>
              <a:rPr lang="en-US" sz="3200" dirty="0" smtClean="0">
                <a:solidFill>
                  <a:prstClr val="black"/>
                </a:solidFill>
                <a:latin typeface="Georgia" panose="02040502050405020303" pitchFamily="18" charset="0"/>
              </a:rPr>
              <a:t>them</a:t>
            </a:r>
            <a:r>
              <a:rPr lang="en-US" sz="3200" dirty="0">
                <a:solidFill>
                  <a:prstClr val="black"/>
                </a:solidFill>
                <a:latin typeface="Georgia" panose="02040502050405020303" pitchFamily="18" charset="0"/>
              </a:rPr>
              <a:t>. 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21736" y="4660695"/>
            <a:ext cx="11507957" cy="1716658"/>
          </a:xfrm>
          <a:prstGeom prst="roundRect">
            <a:avLst>
              <a:gd name="adj" fmla="val 36254"/>
            </a:avLst>
          </a:prstGeom>
          <a:noFill/>
          <a:ln w="5715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Will this very specific </a:t>
            </a:r>
            <a:r>
              <a:rPr lang="en-US" sz="3200" dirty="0" smtClean="0">
                <a:solidFill>
                  <a:srgbClr val="0000FF"/>
                </a:solidFill>
              </a:rPr>
              <a:t>three cycle journey </a:t>
            </a:r>
            <a:r>
              <a:rPr lang="en-US" sz="3200" dirty="0" smtClean="0">
                <a:solidFill>
                  <a:srgbClr val="FF0000"/>
                </a:solidFill>
              </a:rPr>
              <a:t>support </a:t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3200" dirty="0" smtClean="0">
                <a:solidFill>
                  <a:srgbClr val="FF0000"/>
                </a:solidFill>
              </a:rPr>
              <a:t>the lunar Shabbat calendar? </a:t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3200" dirty="0" smtClean="0">
                <a:solidFill>
                  <a:srgbClr val="FF0000"/>
                </a:solidFill>
              </a:rPr>
              <a:t>Or will the </a:t>
            </a:r>
            <a:r>
              <a:rPr lang="en-US" sz="3200" b="1" u="sng" dirty="0" smtClean="0">
                <a:solidFill>
                  <a:schemeClr val="tx1"/>
                </a:solidFill>
              </a:rPr>
              <a:t>lunar s</a:t>
            </a:r>
            <a:r>
              <a:rPr lang="en-US" sz="3200" b="1" dirty="0" smtClean="0">
                <a:solidFill>
                  <a:schemeClr val="tx1"/>
                </a:solidFill>
              </a:rPr>
              <a:t>y</a:t>
            </a:r>
            <a:r>
              <a:rPr lang="en-US" sz="3200" b="1" u="sng" dirty="0" smtClean="0">
                <a:solidFill>
                  <a:schemeClr val="tx1"/>
                </a:solidFill>
              </a:rPr>
              <a:t>stem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effectLst>
                  <a:glow rad="215900">
                    <a:srgbClr val="FFCCFF"/>
                  </a:glow>
                </a:effectLst>
              </a:rPr>
              <a:t>AGAIN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be exposed as a </a:t>
            </a:r>
            <a:r>
              <a:rPr lang="en-US" sz="3200" b="1" u="sng" dirty="0" smtClean="0">
                <a:solidFill>
                  <a:srgbClr val="FF0000"/>
                </a:solidFill>
              </a:rPr>
              <a:t>false doctrine</a:t>
            </a:r>
            <a:r>
              <a:rPr lang="en-US" sz="3200" b="1" dirty="0" smtClean="0">
                <a:solidFill>
                  <a:srgbClr val="FF0000"/>
                </a:solidFill>
              </a:rPr>
              <a:t>?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099983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898224" y="0"/>
            <a:ext cx="7323827" cy="27604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CA" sz="3200" u="sng" dirty="0" smtClean="0">
                <a:solidFill>
                  <a:srgbClr val="C00000"/>
                </a:solidFill>
              </a:rPr>
              <a:t>What</a:t>
            </a:r>
            <a:r>
              <a:rPr lang="en-CA" sz="3200" dirty="0" smtClean="0">
                <a:solidFill>
                  <a:srgbClr val="C00000"/>
                </a:solidFill>
              </a:rPr>
              <a:t> </a:t>
            </a:r>
            <a:r>
              <a:rPr lang="en-CA" sz="3200" b="1" i="1" u="sng" dirty="0" smtClean="0">
                <a:solidFill>
                  <a:srgbClr val="C00000"/>
                </a:solidFill>
                <a:effectLst>
                  <a:glow rad="127000">
                    <a:srgbClr val="FFCCFF"/>
                  </a:glow>
                </a:effectLst>
                <a:latin typeface="Comic Sans MS" panose="030F0702030302020204" pitchFamily="66" charset="0"/>
              </a:rPr>
              <a:t>date</a:t>
            </a:r>
            <a:r>
              <a:rPr lang="en-CA" sz="3200" dirty="0" smtClean="0">
                <a:solidFill>
                  <a:srgbClr val="C00000"/>
                </a:solidFill>
              </a:rPr>
              <a:t> </a:t>
            </a:r>
            <a:r>
              <a:rPr lang="en-CA" sz="3200" u="sng" dirty="0" smtClean="0">
                <a:solidFill>
                  <a:srgbClr val="C00000"/>
                </a:solidFill>
              </a:rPr>
              <a:t>is the Te</a:t>
            </a:r>
            <a:r>
              <a:rPr lang="en-CA" sz="3200" dirty="0" smtClean="0">
                <a:solidFill>
                  <a:srgbClr val="C00000"/>
                </a:solidFill>
              </a:rPr>
              <a:t>q</a:t>
            </a:r>
            <a:r>
              <a:rPr lang="en-CA" sz="3200" u="sng" dirty="0" smtClean="0">
                <a:solidFill>
                  <a:srgbClr val="C00000"/>
                </a:solidFill>
              </a:rPr>
              <a:t>ufah</a:t>
            </a:r>
            <a:r>
              <a:rPr lang="en-CA" sz="3200" dirty="0" smtClean="0">
                <a:solidFill>
                  <a:srgbClr val="C00000"/>
                </a:solidFill>
              </a:rPr>
              <a:t>? </a:t>
            </a:r>
            <a:br>
              <a:rPr lang="en-CA" sz="3200" dirty="0" smtClean="0">
                <a:solidFill>
                  <a:srgbClr val="C00000"/>
                </a:solidFill>
              </a:rPr>
            </a:br>
            <a:r>
              <a:rPr lang="en-CA" sz="3200" dirty="0" smtClean="0">
                <a:solidFill>
                  <a:schemeClr val="accent2">
                    <a:lumMod val="75000"/>
                  </a:schemeClr>
                </a:solidFill>
              </a:rPr>
              <a:t>Is it the first day of the year?  Or the last?</a:t>
            </a:r>
          </a:p>
          <a:p>
            <a:pPr algn="ctr"/>
            <a:r>
              <a:rPr lang="en-CA" sz="3200" dirty="0" smtClean="0">
                <a:solidFill>
                  <a:schemeClr val="accent2">
                    <a:lumMod val="75000"/>
                  </a:schemeClr>
                </a:solidFill>
              </a:rPr>
              <a:t>Let’s look to </a:t>
            </a:r>
            <a:r>
              <a:rPr lang="en-CA" sz="3200" b="1" dirty="0" smtClean="0">
                <a:ln>
                  <a:solidFill>
                    <a:srgbClr val="0000FF"/>
                  </a:solidFill>
                </a:ln>
                <a:solidFill>
                  <a:srgbClr val="4AFCFC"/>
                </a:solidFill>
              </a:rPr>
              <a:t>Yahuah’s</a:t>
            </a:r>
            <a:r>
              <a:rPr lang="en-CA" sz="3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CA" sz="3200" u="sng" dirty="0" smtClean="0">
                <a:ln w="12700">
                  <a:solidFill>
                    <a:srgbClr val="00B0F0"/>
                  </a:solidFill>
                </a:ln>
                <a:solidFill>
                  <a:srgbClr val="FFFF00"/>
                </a:solidFill>
                <a:effectLst>
                  <a:glow rad="127000">
                    <a:srgbClr val="FFCCFF"/>
                  </a:glow>
                </a:effectLst>
                <a:latin typeface="Arial Black" panose="020B0A04020102020204" pitchFamily="34" charset="0"/>
              </a:rPr>
              <a:t>LIGHT</a:t>
            </a:r>
            <a:r>
              <a:rPr lang="en-CA" sz="3200" dirty="0" smtClean="0">
                <a:solidFill>
                  <a:srgbClr val="FFFF00"/>
                </a:solidFill>
                <a:effectLst>
                  <a:glow rad="127000">
                    <a:srgbClr val="FFCCFF"/>
                  </a:glow>
                </a:effectLst>
              </a:rPr>
              <a:t>.</a:t>
            </a:r>
            <a:r>
              <a:rPr lang="en-CA" sz="3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en-CA" sz="3200" dirty="0" smtClean="0">
                <a:solidFill>
                  <a:schemeClr val="accent2">
                    <a:lumMod val="75000"/>
                  </a:schemeClr>
                </a:solidFill>
              </a:rPr>
              <a:t>What did Mosheh reveal through the Blood Ratified </a:t>
            </a:r>
            <a:r>
              <a:rPr lang="en-CA" sz="3200" dirty="0" err="1" smtClean="0">
                <a:solidFill>
                  <a:schemeClr val="accent2">
                    <a:lumMod val="75000"/>
                  </a:schemeClr>
                </a:solidFill>
              </a:rPr>
              <a:t>MelekTzedek</a:t>
            </a:r>
            <a:r>
              <a:rPr lang="en-CA" sz="3200" dirty="0" smtClean="0">
                <a:solidFill>
                  <a:schemeClr val="accent2">
                    <a:lumMod val="75000"/>
                  </a:schemeClr>
                </a:solidFill>
              </a:rPr>
              <a:t> Covenant?</a:t>
            </a:r>
            <a:endParaRPr lang="en-CA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41" y="4647887"/>
            <a:ext cx="2193897" cy="221011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  <p:sp>
        <p:nvSpPr>
          <p:cNvPr id="7" name="Slide Number Placeholder 1"/>
          <p:cNvSpPr txBox="1">
            <a:spLocks/>
          </p:cNvSpPr>
          <p:nvPr/>
        </p:nvSpPr>
        <p:spPr>
          <a:xfrm>
            <a:off x="11353839" y="6384026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1"/>
                </a:solidFill>
              </a:rPr>
              <a:pPr/>
              <a:t>6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738223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13184" y="93301"/>
            <a:ext cx="1548880" cy="4012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Cycles/ Week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27176" y="102632"/>
            <a:ext cx="1598645" cy="41987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Cycles/ Month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06190" y="108675"/>
            <a:ext cx="1433804" cy="419878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Cycles/ Year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70560" y="665834"/>
            <a:ext cx="714397" cy="386590"/>
          </a:xfrm>
          <a:prstGeom prst="rect">
            <a:avLst/>
          </a:prstGeom>
          <a:solidFill>
            <a:srgbClr val="FFC000"/>
          </a:solidFill>
          <a:ln w="1905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CA" b="1" dirty="0" smtClean="0">
                <a:solidFill>
                  <a:schemeClr val="bg1"/>
                </a:solidFill>
                <a:effectLst/>
              </a:rPr>
              <a:t>30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1359399" y="6492875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60</a:t>
            </a:fld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25780" y="1098525"/>
            <a:ext cx="3293707" cy="559070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CA" b="1" dirty="0" smtClean="0">
                <a:solidFill>
                  <a:srgbClr val="C00000"/>
                </a:solidFill>
              </a:rPr>
              <a:t>2</a:t>
            </a:r>
            <a:r>
              <a:rPr lang="en-CA" b="1" baseline="30000" dirty="0" smtClean="0">
                <a:solidFill>
                  <a:srgbClr val="C00000"/>
                </a:solidFill>
              </a:rPr>
              <a:t>nd</a:t>
            </a:r>
            <a:r>
              <a:rPr lang="en-CA" b="1" dirty="0" smtClean="0">
                <a:solidFill>
                  <a:srgbClr val="C00000"/>
                </a:solidFill>
              </a:rPr>
              <a:t> </a:t>
            </a:r>
            <a:r>
              <a:rPr lang="en-CA" b="1" baseline="30000" dirty="0" smtClean="0">
                <a:solidFill>
                  <a:srgbClr val="C00000"/>
                </a:solidFill>
              </a:rPr>
              <a:t> </a:t>
            </a:r>
            <a:r>
              <a:rPr lang="en-CA" b="1" dirty="0" smtClean="0">
                <a:solidFill>
                  <a:prstClr val="black"/>
                </a:solidFill>
              </a:rPr>
              <a:t> 		</a:t>
            </a:r>
            <a:r>
              <a:rPr lang="en-CA" b="1" dirty="0" smtClean="0">
                <a:solidFill>
                  <a:prstClr val="black"/>
                </a:solidFill>
                <a:effectLst>
                  <a:glow rad="368300">
                    <a:srgbClr val="FFCCFF"/>
                  </a:glow>
                </a:effectLst>
              </a:rPr>
              <a:t>				</a:t>
            </a:r>
            <a:r>
              <a:rPr lang="en-CA" b="1" dirty="0" smtClean="0">
                <a:solidFill>
                  <a:prstClr val="black"/>
                </a:solidFill>
                <a:effectLst/>
              </a:rPr>
              <a:t>1</a:t>
            </a:r>
            <a:br>
              <a:rPr lang="en-CA" b="1" dirty="0" smtClean="0">
                <a:solidFill>
                  <a:prstClr val="black"/>
                </a:solidFill>
                <a:effectLst/>
              </a:rPr>
            </a:br>
            <a:r>
              <a:rPr lang="en-CA" b="1" dirty="0" smtClean="0">
                <a:solidFill>
                  <a:srgbClr val="C00000"/>
                </a:solidFill>
              </a:rPr>
              <a:t>3</a:t>
            </a:r>
            <a:r>
              <a:rPr lang="en-CA" b="1" baseline="30000" dirty="0" smtClean="0">
                <a:solidFill>
                  <a:srgbClr val="C00000"/>
                </a:solidFill>
              </a:rPr>
              <a:t>rd</a:t>
            </a:r>
            <a:r>
              <a:rPr lang="en-CA" b="1" dirty="0" smtClean="0">
                <a:solidFill>
                  <a:srgbClr val="C00000"/>
                </a:solidFill>
              </a:rPr>
              <a:t> </a:t>
            </a:r>
            <a:r>
              <a:rPr lang="en-CA" b="1" dirty="0" smtClean="0">
                <a:solidFill>
                  <a:prstClr val="black"/>
                </a:solidFill>
              </a:rPr>
              <a:t>  						2</a:t>
            </a:r>
            <a:br>
              <a:rPr lang="en-CA" b="1" dirty="0" smtClean="0">
                <a:solidFill>
                  <a:prstClr val="black"/>
                </a:solidFill>
              </a:rPr>
            </a:br>
            <a:r>
              <a:rPr lang="en-CA" b="1" dirty="0" smtClean="0">
                <a:solidFill>
                  <a:srgbClr val="C00000"/>
                </a:solidFill>
              </a:rPr>
              <a:t>4</a:t>
            </a:r>
            <a:r>
              <a:rPr lang="en-CA" b="1" baseline="30000" dirty="0" smtClean="0">
                <a:solidFill>
                  <a:srgbClr val="C00000"/>
                </a:solidFill>
              </a:rPr>
              <a:t>th</a:t>
            </a:r>
            <a:r>
              <a:rPr lang="en-CA" b="1" dirty="0" smtClean="0">
                <a:solidFill>
                  <a:srgbClr val="0000FF"/>
                </a:solidFill>
              </a:rPr>
              <a:t>  						</a:t>
            </a:r>
            <a:r>
              <a:rPr lang="en-CA" b="1" dirty="0" smtClean="0">
                <a:solidFill>
                  <a:prstClr val="black"/>
                </a:solidFill>
              </a:rPr>
              <a:t>3</a:t>
            </a:r>
          </a:p>
          <a:p>
            <a:pPr lvl="0"/>
            <a:r>
              <a:rPr lang="en-CA" b="1" dirty="0">
                <a:solidFill>
                  <a:srgbClr val="C00000"/>
                </a:solidFill>
              </a:rPr>
              <a:t>5</a:t>
            </a:r>
            <a:r>
              <a:rPr lang="en-CA" b="1" baseline="30000" dirty="0">
                <a:solidFill>
                  <a:srgbClr val="C00000"/>
                </a:solidFill>
              </a:rPr>
              <a:t>th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prstClr val="black"/>
                </a:solidFill>
              </a:rPr>
              <a:t> 						</a:t>
            </a:r>
            <a:r>
              <a:rPr lang="en-CA" b="1" dirty="0" smtClean="0">
                <a:solidFill>
                  <a:prstClr val="black"/>
                </a:solidFill>
              </a:rPr>
              <a:t>4</a:t>
            </a:r>
            <a:endParaRPr lang="en-CA" b="1" dirty="0">
              <a:solidFill>
                <a:prstClr val="black"/>
              </a:solidFill>
            </a:endParaRPr>
          </a:p>
          <a:p>
            <a:pPr lvl="0"/>
            <a:r>
              <a:rPr lang="en-CA" b="1" dirty="0">
                <a:solidFill>
                  <a:srgbClr val="C00000"/>
                </a:solidFill>
              </a:rPr>
              <a:t>6</a:t>
            </a:r>
            <a:r>
              <a:rPr lang="en-CA" b="1" baseline="30000" dirty="0">
                <a:solidFill>
                  <a:srgbClr val="C00000"/>
                </a:solidFill>
              </a:rPr>
              <a:t>th</a:t>
            </a:r>
            <a:r>
              <a:rPr lang="en-CA" b="1" dirty="0">
                <a:solidFill>
                  <a:prstClr val="black"/>
                </a:solidFill>
              </a:rPr>
              <a:t>  						</a:t>
            </a:r>
            <a:r>
              <a:rPr lang="en-CA" b="1" dirty="0" smtClean="0">
                <a:solidFill>
                  <a:prstClr val="black"/>
                </a:solidFill>
              </a:rPr>
              <a:t>5</a:t>
            </a:r>
            <a:r>
              <a:rPr lang="en-CA" b="1" dirty="0">
                <a:solidFill>
                  <a:prstClr val="black"/>
                </a:solidFill>
              </a:rPr>
              <a:t/>
            </a:r>
            <a:br>
              <a:rPr lang="en-CA" b="1" dirty="0">
                <a:solidFill>
                  <a:prstClr val="black"/>
                </a:solidFill>
              </a:rPr>
            </a:br>
            <a:r>
              <a:rPr lang="en-CA" b="1" u="sng" dirty="0">
                <a:solidFill>
                  <a:srgbClr val="0000FF"/>
                </a:solidFill>
              </a:rPr>
              <a:t>7</a:t>
            </a:r>
            <a:r>
              <a:rPr lang="en-CA" b="1" u="sng" baseline="30000" dirty="0">
                <a:solidFill>
                  <a:srgbClr val="0000FF"/>
                </a:solidFill>
              </a:rPr>
              <a:t>th</a:t>
            </a:r>
            <a:r>
              <a:rPr lang="en-CA" b="1" u="sng" dirty="0">
                <a:solidFill>
                  <a:srgbClr val="0000FF"/>
                </a:solidFill>
              </a:rPr>
              <a:t>  						</a:t>
            </a:r>
            <a:r>
              <a:rPr lang="en-CA" b="1" u="sng" dirty="0" smtClean="0">
                <a:solidFill>
                  <a:srgbClr val="0000FF"/>
                </a:solidFill>
              </a:rPr>
              <a:t>6</a:t>
            </a:r>
            <a:endParaRPr lang="en-CA" b="1" u="sng" dirty="0">
              <a:solidFill>
                <a:srgbClr val="0000FF"/>
              </a:solidFill>
            </a:endParaRPr>
          </a:p>
          <a:p>
            <a:pPr lvl="0"/>
            <a:r>
              <a:rPr lang="en-CA" sz="2000" b="1" dirty="0">
                <a:solidFill>
                  <a:srgbClr val="C00000"/>
                </a:solidFill>
              </a:rPr>
              <a:t>1</a:t>
            </a:r>
            <a:r>
              <a:rPr lang="en-CA" sz="2000" b="1" baseline="30000" dirty="0">
                <a:solidFill>
                  <a:srgbClr val="C00000"/>
                </a:solidFill>
              </a:rPr>
              <a:t>st</a:t>
            </a:r>
            <a:r>
              <a:rPr lang="en-CA" sz="2000" b="1" dirty="0">
                <a:solidFill>
                  <a:srgbClr val="C00000"/>
                </a:solidFill>
              </a:rPr>
              <a:t> </a:t>
            </a:r>
            <a:r>
              <a:rPr lang="en-CA" sz="2000" b="1" baseline="30000" dirty="0">
                <a:solidFill>
                  <a:srgbClr val="C00000"/>
                </a:solidFill>
              </a:rPr>
              <a:t>	</a:t>
            </a:r>
            <a:r>
              <a:rPr lang="en-CA" sz="2000" b="1" dirty="0">
                <a:solidFill>
                  <a:srgbClr val="C00000"/>
                </a:solidFill>
              </a:rPr>
              <a:t> 					</a:t>
            </a:r>
            <a:r>
              <a:rPr lang="en-CA" b="1" dirty="0" smtClean="0">
                <a:solidFill>
                  <a:prstClr val="black"/>
                </a:solidFill>
              </a:rPr>
              <a:t>7</a:t>
            </a:r>
            <a:r>
              <a:rPr lang="en-CA" b="1" dirty="0">
                <a:solidFill>
                  <a:prstClr val="black"/>
                </a:solidFill>
              </a:rPr>
              <a:t/>
            </a:r>
            <a:br>
              <a:rPr lang="en-CA" b="1" dirty="0">
                <a:solidFill>
                  <a:prstClr val="black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2</a:t>
            </a:r>
            <a:r>
              <a:rPr lang="en-CA" b="1" baseline="30000" dirty="0">
                <a:solidFill>
                  <a:srgbClr val="C00000"/>
                </a:solidFill>
              </a:rPr>
              <a:t>nd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baseline="30000" dirty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prstClr val="black"/>
                </a:solidFill>
              </a:rPr>
              <a:t> 						</a:t>
            </a:r>
            <a:r>
              <a:rPr lang="en-CA" b="1" dirty="0" smtClean="0">
                <a:solidFill>
                  <a:prstClr val="black"/>
                </a:solidFill>
              </a:rPr>
              <a:t>8</a:t>
            </a:r>
            <a:r>
              <a:rPr lang="en-CA" b="1" dirty="0">
                <a:solidFill>
                  <a:prstClr val="black"/>
                </a:solidFill>
              </a:rPr>
              <a:t/>
            </a:r>
            <a:br>
              <a:rPr lang="en-CA" b="1" dirty="0">
                <a:solidFill>
                  <a:prstClr val="black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3</a:t>
            </a:r>
            <a:r>
              <a:rPr lang="en-CA" b="1" baseline="30000" dirty="0">
                <a:solidFill>
                  <a:srgbClr val="C00000"/>
                </a:solidFill>
              </a:rPr>
              <a:t>rd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prstClr val="black"/>
                </a:solidFill>
              </a:rPr>
              <a:t>  						</a:t>
            </a:r>
            <a:r>
              <a:rPr lang="en-CA" b="1" dirty="0" smtClean="0">
                <a:solidFill>
                  <a:prstClr val="black"/>
                </a:solidFill>
              </a:rPr>
              <a:t>9 </a:t>
            </a:r>
            <a:r>
              <a:rPr lang="en-CA" b="1" dirty="0">
                <a:solidFill>
                  <a:srgbClr val="C00000"/>
                </a:solidFill>
              </a:rPr>
              <a:t>4</a:t>
            </a:r>
            <a:r>
              <a:rPr lang="en-CA" b="1" baseline="30000" dirty="0">
                <a:solidFill>
                  <a:srgbClr val="C00000"/>
                </a:solidFill>
              </a:rPr>
              <a:t>th</a:t>
            </a:r>
            <a:r>
              <a:rPr lang="en-CA" b="1" dirty="0">
                <a:solidFill>
                  <a:srgbClr val="0000FF"/>
                </a:solidFill>
              </a:rPr>
              <a:t>  						</a:t>
            </a:r>
            <a:r>
              <a:rPr lang="en-CA" b="1" dirty="0" smtClean="0">
                <a:solidFill>
                  <a:prstClr val="black"/>
                </a:solidFill>
              </a:rPr>
              <a:t>10</a:t>
            </a:r>
            <a:r>
              <a:rPr lang="en-CA" b="1" dirty="0">
                <a:solidFill>
                  <a:prstClr val="black"/>
                </a:solidFill>
              </a:rPr>
              <a:t/>
            </a:r>
            <a:br>
              <a:rPr lang="en-CA" b="1" dirty="0">
                <a:solidFill>
                  <a:prstClr val="black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5</a:t>
            </a:r>
            <a:r>
              <a:rPr lang="en-CA" b="1" baseline="30000" dirty="0">
                <a:solidFill>
                  <a:srgbClr val="C00000"/>
                </a:solidFill>
              </a:rPr>
              <a:t>th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prstClr val="black"/>
                </a:solidFill>
              </a:rPr>
              <a:t> 						</a:t>
            </a:r>
            <a:r>
              <a:rPr lang="en-CA" b="1" dirty="0" smtClean="0">
                <a:solidFill>
                  <a:prstClr val="black"/>
                </a:solidFill>
              </a:rPr>
              <a:t>11</a:t>
            </a:r>
            <a:r>
              <a:rPr lang="en-CA" b="1" dirty="0">
                <a:solidFill>
                  <a:prstClr val="black"/>
                </a:solidFill>
              </a:rPr>
              <a:t/>
            </a:r>
            <a:br>
              <a:rPr lang="en-CA" b="1" dirty="0">
                <a:solidFill>
                  <a:prstClr val="black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6</a:t>
            </a:r>
            <a:r>
              <a:rPr lang="en-CA" b="1" baseline="30000" dirty="0">
                <a:solidFill>
                  <a:srgbClr val="C00000"/>
                </a:solidFill>
              </a:rPr>
              <a:t>th</a:t>
            </a:r>
            <a:r>
              <a:rPr lang="en-CA" b="1" dirty="0">
                <a:solidFill>
                  <a:prstClr val="black"/>
                </a:solidFill>
              </a:rPr>
              <a:t>  						</a:t>
            </a:r>
            <a:r>
              <a:rPr lang="en-CA" b="1" dirty="0" smtClean="0">
                <a:solidFill>
                  <a:prstClr val="black"/>
                </a:solidFill>
              </a:rPr>
              <a:t>12</a:t>
            </a:r>
          </a:p>
          <a:p>
            <a:pPr lvl="0"/>
            <a:r>
              <a:rPr lang="en-CA" b="1" u="sng" dirty="0">
                <a:solidFill>
                  <a:srgbClr val="0000FF"/>
                </a:solidFill>
              </a:rPr>
              <a:t>7</a:t>
            </a:r>
            <a:r>
              <a:rPr lang="en-CA" b="1" u="sng" baseline="30000" dirty="0">
                <a:solidFill>
                  <a:srgbClr val="0000FF"/>
                </a:solidFill>
              </a:rPr>
              <a:t>th</a:t>
            </a:r>
            <a:r>
              <a:rPr lang="en-CA" b="1" u="sng" dirty="0">
                <a:solidFill>
                  <a:srgbClr val="0000FF"/>
                </a:solidFill>
              </a:rPr>
              <a:t> 					</a:t>
            </a:r>
            <a:r>
              <a:rPr lang="en-CA" b="1" u="sng" dirty="0" smtClean="0">
                <a:solidFill>
                  <a:srgbClr val="0000FF"/>
                </a:solidFill>
              </a:rPr>
              <a:t>	13</a:t>
            </a:r>
            <a:br>
              <a:rPr lang="en-CA" b="1" u="sng" dirty="0" smtClean="0">
                <a:solidFill>
                  <a:srgbClr val="0000FF"/>
                </a:solidFill>
              </a:rPr>
            </a:br>
            <a:r>
              <a:rPr lang="en-CA" sz="2000" b="1" dirty="0" smtClean="0">
                <a:solidFill>
                  <a:srgbClr val="C00000"/>
                </a:solidFill>
              </a:rPr>
              <a:t>1</a:t>
            </a:r>
            <a:r>
              <a:rPr lang="en-CA" sz="2000" b="1" baseline="30000" dirty="0" smtClean="0">
                <a:solidFill>
                  <a:srgbClr val="C00000"/>
                </a:solidFill>
              </a:rPr>
              <a:t>st</a:t>
            </a:r>
            <a:r>
              <a:rPr lang="en-CA" sz="2000" b="1" dirty="0" smtClean="0">
                <a:solidFill>
                  <a:srgbClr val="C00000"/>
                </a:solidFill>
              </a:rPr>
              <a:t> </a:t>
            </a:r>
            <a:r>
              <a:rPr lang="en-CA" sz="2000" b="1" baseline="30000" dirty="0">
                <a:solidFill>
                  <a:srgbClr val="C00000"/>
                </a:solidFill>
              </a:rPr>
              <a:t>	</a:t>
            </a:r>
            <a:r>
              <a:rPr lang="en-CA" sz="2000" b="1" dirty="0">
                <a:solidFill>
                  <a:srgbClr val="C00000"/>
                </a:solidFill>
              </a:rPr>
              <a:t> 					</a:t>
            </a:r>
            <a:r>
              <a:rPr lang="en-CA" b="1" dirty="0" smtClean="0">
                <a:solidFill>
                  <a:prstClr val="black"/>
                </a:solidFill>
                <a:effectLst>
                  <a:glow rad="127000">
                    <a:srgbClr val="FFCC00"/>
                  </a:glow>
                </a:effectLst>
              </a:rPr>
              <a:t>14</a:t>
            </a:r>
            <a:r>
              <a:rPr lang="en-CA" b="1" dirty="0">
                <a:solidFill>
                  <a:prstClr val="black"/>
                </a:solidFill>
              </a:rPr>
              <a:t/>
            </a:r>
            <a:br>
              <a:rPr lang="en-CA" b="1" dirty="0">
                <a:solidFill>
                  <a:prstClr val="black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2</a:t>
            </a:r>
            <a:r>
              <a:rPr lang="en-CA" b="1" baseline="30000" dirty="0">
                <a:solidFill>
                  <a:srgbClr val="C00000"/>
                </a:solidFill>
              </a:rPr>
              <a:t>nd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baseline="30000" dirty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prstClr val="black"/>
                </a:solidFill>
              </a:rPr>
              <a:t> 						</a:t>
            </a:r>
            <a:r>
              <a:rPr lang="en-CA" b="1" dirty="0" smtClean="0">
                <a:solidFill>
                  <a:prstClr val="black"/>
                </a:solidFill>
              </a:rPr>
              <a:t>15</a:t>
            </a:r>
            <a:endParaRPr lang="en-CA" b="1" dirty="0">
              <a:solidFill>
                <a:prstClr val="black"/>
              </a:solidFill>
            </a:endParaRPr>
          </a:p>
          <a:p>
            <a:pPr lvl="0"/>
            <a:r>
              <a:rPr lang="en-CA" b="1" dirty="0">
                <a:solidFill>
                  <a:srgbClr val="C00000"/>
                </a:solidFill>
              </a:rPr>
              <a:t>3</a:t>
            </a:r>
            <a:r>
              <a:rPr lang="en-CA" b="1" baseline="30000" dirty="0">
                <a:solidFill>
                  <a:srgbClr val="C00000"/>
                </a:solidFill>
              </a:rPr>
              <a:t>rd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prstClr val="black"/>
                </a:solidFill>
              </a:rPr>
              <a:t>  						</a:t>
            </a:r>
            <a:r>
              <a:rPr lang="en-CA" b="1" dirty="0" smtClean="0">
                <a:solidFill>
                  <a:prstClr val="black"/>
                </a:solidFill>
              </a:rPr>
              <a:t>16</a:t>
            </a:r>
            <a:r>
              <a:rPr lang="en-CA" b="1" dirty="0">
                <a:solidFill>
                  <a:prstClr val="black"/>
                </a:solidFill>
                <a:effectLst>
                  <a:glow rad="127000">
                    <a:srgbClr val="4AFCFC"/>
                  </a:glow>
                </a:effectLst>
              </a:rPr>
              <a:t/>
            </a:r>
            <a:br>
              <a:rPr lang="en-CA" b="1" dirty="0">
                <a:solidFill>
                  <a:prstClr val="black"/>
                </a:solidFill>
                <a:effectLst>
                  <a:glow rad="127000">
                    <a:srgbClr val="4AFCFC"/>
                  </a:glow>
                </a:effectLst>
              </a:rPr>
            </a:br>
            <a:r>
              <a:rPr lang="en-CA" b="1" dirty="0">
                <a:solidFill>
                  <a:srgbClr val="C00000"/>
                </a:solidFill>
              </a:rPr>
              <a:t>4</a:t>
            </a:r>
            <a:r>
              <a:rPr lang="en-CA" b="1" baseline="30000" dirty="0">
                <a:solidFill>
                  <a:srgbClr val="C00000"/>
                </a:solidFill>
              </a:rPr>
              <a:t>th</a:t>
            </a:r>
            <a:r>
              <a:rPr lang="en-CA" b="1" dirty="0">
                <a:solidFill>
                  <a:srgbClr val="0000FF"/>
                </a:solidFill>
              </a:rPr>
              <a:t>  						</a:t>
            </a:r>
            <a:r>
              <a:rPr lang="en-CA" b="1" dirty="0" smtClean="0">
                <a:solidFill>
                  <a:prstClr val="black"/>
                </a:solidFill>
              </a:rPr>
              <a:t>17</a:t>
            </a:r>
            <a:r>
              <a:rPr lang="en-CA" b="1" dirty="0">
                <a:solidFill>
                  <a:prstClr val="black"/>
                </a:solidFill>
              </a:rPr>
              <a:t/>
            </a:r>
            <a:br>
              <a:rPr lang="en-CA" b="1" dirty="0">
                <a:solidFill>
                  <a:prstClr val="black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5</a:t>
            </a:r>
            <a:r>
              <a:rPr lang="en-CA" b="1" baseline="30000" dirty="0">
                <a:solidFill>
                  <a:srgbClr val="C00000"/>
                </a:solidFill>
              </a:rPr>
              <a:t>th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prstClr val="black"/>
                </a:solidFill>
              </a:rPr>
              <a:t> 						</a:t>
            </a:r>
            <a:r>
              <a:rPr lang="en-CA" b="1" dirty="0" smtClean="0">
                <a:solidFill>
                  <a:prstClr val="black"/>
                </a:solidFill>
              </a:rPr>
              <a:t>18</a:t>
            </a:r>
            <a:endParaRPr lang="en-CA" b="1" dirty="0">
              <a:solidFill>
                <a:prstClr val="black"/>
              </a:solidFill>
            </a:endParaRPr>
          </a:p>
          <a:p>
            <a:pPr lvl="0"/>
            <a:r>
              <a:rPr lang="en-CA" b="1" dirty="0">
                <a:solidFill>
                  <a:srgbClr val="C00000"/>
                </a:solidFill>
              </a:rPr>
              <a:t>6</a:t>
            </a:r>
            <a:r>
              <a:rPr lang="en-CA" b="1" baseline="30000" dirty="0">
                <a:solidFill>
                  <a:srgbClr val="C00000"/>
                </a:solidFill>
              </a:rPr>
              <a:t>th</a:t>
            </a:r>
            <a:r>
              <a:rPr lang="en-CA" b="1" dirty="0">
                <a:solidFill>
                  <a:prstClr val="black"/>
                </a:solidFill>
              </a:rPr>
              <a:t>  						</a:t>
            </a:r>
            <a:r>
              <a:rPr lang="en-CA" b="1" dirty="0" smtClean="0">
                <a:solidFill>
                  <a:prstClr val="black"/>
                </a:solidFill>
              </a:rPr>
              <a:t>19</a:t>
            </a:r>
            <a:r>
              <a:rPr lang="en-CA" b="1" dirty="0">
                <a:solidFill>
                  <a:prstClr val="black"/>
                </a:solidFill>
              </a:rPr>
              <a:t/>
            </a:r>
            <a:br>
              <a:rPr lang="en-CA" b="1" dirty="0">
                <a:solidFill>
                  <a:prstClr val="black"/>
                </a:solidFill>
              </a:rPr>
            </a:br>
            <a:r>
              <a:rPr lang="en-CA" b="1" u="sng" dirty="0">
                <a:solidFill>
                  <a:srgbClr val="0000FF"/>
                </a:solidFill>
                <a:effectLst>
                  <a:glow rad="127000">
                    <a:srgbClr val="FFFF00"/>
                  </a:glow>
                </a:effectLst>
              </a:rPr>
              <a:t>7</a:t>
            </a:r>
            <a:r>
              <a:rPr lang="en-CA" b="1" u="sng" baseline="30000" dirty="0">
                <a:solidFill>
                  <a:srgbClr val="0000FF"/>
                </a:solidFill>
                <a:effectLst>
                  <a:glow rad="127000">
                    <a:srgbClr val="FFFF00"/>
                  </a:glow>
                </a:effectLst>
              </a:rPr>
              <a:t>th</a:t>
            </a:r>
            <a:r>
              <a:rPr lang="en-CA" b="1" u="sng" dirty="0">
                <a:solidFill>
                  <a:srgbClr val="0000FF"/>
                </a:solidFill>
              </a:rPr>
              <a:t>  						</a:t>
            </a:r>
            <a:r>
              <a:rPr lang="en-CA" b="1" u="sng" dirty="0" smtClean="0">
                <a:solidFill>
                  <a:srgbClr val="0000FF"/>
                </a:solidFill>
                <a:effectLst>
                  <a:glow rad="127000">
                    <a:srgbClr val="FFFF00"/>
                  </a:glow>
                </a:effectLst>
              </a:rPr>
              <a:t>20</a:t>
            </a:r>
            <a:endParaRPr lang="en-CA" u="sng" dirty="0">
              <a:solidFill>
                <a:srgbClr val="0000FF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7168552" y="133272"/>
            <a:ext cx="4442604" cy="560554"/>
          </a:xfrm>
          <a:prstGeom prst="wedgeRoundRectCallout">
            <a:avLst>
              <a:gd name="adj1" fmla="val -10236"/>
              <a:gd name="adj2" fmla="val 41318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en-CA" sz="3200" b="1" dirty="0" smtClean="0">
                <a:solidFill>
                  <a:srgbClr val="0000FF"/>
                </a:solidFill>
              </a:rPr>
              <a:t>Function of the Cloud</a:t>
            </a:r>
            <a:endParaRPr lang="en-CA" sz="3200" b="1" dirty="0">
              <a:solidFill>
                <a:srgbClr val="0000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25780" y="665833"/>
            <a:ext cx="3293707" cy="40291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CA" sz="2000" b="1" dirty="0" smtClean="0">
                <a:solidFill>
                  <a:srgbClr val="C00000"/>
                </a:solidFill>
              </a:rPr>
              <a:t>1</a:t>
            </a:r>
            <a:r>
              <a:rPr lang="en-CA" sz="2000" b="1" baseline="30000" dirty="0" smtClean="0">
                <a:solidFill>
                  <a:srgbClr val="C00000"/>
                </a:solidFill>
              </a:rPr>
              <a:t>st</a:t>
            </a:r>
            <a:r>
              <a:rPr lang="en-CA" sz="2000" b="1" dirty="0" smtClean="0">
                <a:solidFill>
                  <a:srgbClr val="C00000"/>
                </a:solidFill>
              </a:rPr>
              <a:t> </a:t>
            </a:r>
            <a:r>
              <a:rPr lang="en-CA" sz="2000" b="1" baseline="30000" dirty="0" smtClean="0">
                <a:solidFill>
                  <a:srgbClr val="C00000"/>
                </a:solidFill>
              </a:rPr>
              <a:t>	</a:t>
            </a:r>
            <a:r>
              <a:rPr lang="en-CA" sz="2000" b="1" dirty="0" smtClean="0">
                <a:solidFill>
                  <a:srgbClr val="C00000"/>
                </a:solidFill>
              </a:rPr>
              <a:t> 					</a:t>
            </a:r>
            <a:r>
              <a:rPr lang="en-CA" b="1" dirty="0" smtClean="0">
                <a:solidFill>
                  <a:prstClr val="black"/>
                </a:solidFill>
              </a:rPr>
              <a:t>30</a:t>
            </a:r>
            <a:endParaRPr lang="en-CA" u="sng" dirty="0">
              <a:solidFill>
                <a:srgbClr val="0000FF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1222310" y="693826"/>
            <a:ext cx="2127380" cy="358597"/>
          </a:xfrm>
          <a:prstGeom prst="wedgeRoundRectCallout">
            <a:avLst>
              <a:gd name="adj1" fmla="val -10236"/>
              <a:gd name="adj2" fmla="val 41318"/>
              <a:gd name="adj3" fmla="val 16667"/>
            </a:avLst>
          </a:prstGeom>
          <a:solidFill>
            <a:srgbClr val="FFC000"/>
          </a:solidFill>
          <a:ln w="57150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rgbClr val="7030A0"/>
                </a:solidFill>
              </a:rPr>
              <a:t>Month #</a:t>
            </a:r>
            <a:r>
              <a:rPr lang="en-CA" b="1" dirty="0" smtClean="0">
                <a:solidFill>
                  <a:srgbClr val="FF0000"/>
                </a:solidFill>
              </a:rPr>
              <a:t>1  </a:t>
            </a:r>
            <a:r>
              <a:rPr lang="en-CA" b="1" dirty="0" smtClean="0">
                <a:solidFill>
                  <a:schemeClr val="tx1"/>
                </a:solidFill>
              </a:rPr>
              <a:t>Year</a:t>
            </a:r>
            <a:r>
              <a:rPr lang="en-CA" b="1" dirty="0" smtClean="0">
                <a:solidFill>
                  <a:schemeClr val="tx1"/>
                </a:solidFill>
                <a:effectLst>
                  <a:glow rad="127000">
                    <a:srgbClr val="00FF00"/>
                  </a:glow>
                </a:effectLst>
              </a:rPr>
              <a:t> 2</a:t>
            </a:r>
            <a:endParaRPr lang="en-CA" b="1" dirty="0">
              <a:solidFill>
                <a:schemeClr val="tx1"/>
              </a:solidFill>
              <a:effectLst>
                <a:glow rad="127000">
                  <a:srgbClr val="00FF00"/>
                </a:glow>
              </a:effectLst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1222310" y="2284550"/>
            <a:ext cx="2127380" cy="358597"/>
          </a:xfrm>
          <a:prstGeom prst="wedgeRoundRectCallout">
            <a:avLst>
              <a:gd name="adj1" fmla="val -10236"/>
              <a:gd name="adj2" fmla="val 41318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rgbClr val="7030A0"/>
                </a:solidFill>
              </a:rPr>
              <a:t>Month #</a:t>
            </a:r>
            <a:r>
              <a:rPr lang="en-CA" b="1" dirty="0" smtClean="0">
                <a:solidFill>
                  <a:srgbClr val="FF0000"/>
                </a:solidFill>
              </a:rPr>
              <a:t>2  </a:t>
            </a:r>
            <a:r>
              <a:rPr lang="en-CA" b="1" dirty="0" smtClean="0">
                <a:solidFill>
                  <a:schemeClr val="tx1"/>
                </a:solidFill>
              </a:rPr>
              <a:t>Year</a:t>
            </a:r>
            <a:r>
              <a:rPr lang="en-CA" b="1" dirty="0" smtClean="0">
                <a:solidFill>
                  <a:schemeClr val="tx1"/>
                </a:solidFill>
                <a:effectLst>
                  <a:glow rad="127000">
                    <a:srgbClr val="00FF00"/>
                  </a:glow>
                </a:effectLst>
              </a:rPr>
              <a:t> 2</a:t>
            </a:r>
            <a:endParaRPr lang="en-CA" b="1" dirty="0">
              <a:solidFill>
                <a:schemeClr val="tx1"/>
              </a:solidFill>
              <a:effectLst>
                <a:glow rad="127000">
                  <a:srgbClr val="00FF00"/>
                </a:glo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61229" y="1098525"/>
            <a:ext cx="634772" cy="5590703"/>
          </a:xfrm>
          <a:prstGeom prst="rect">
            <a:avLst/>
          </a:prstGeom>
          <a:solidFill>
            <a:srgbClr val="92D050"/>
          </a:solidFill>
          <a:ln w="1905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CA" b="1" dirty="0" smtClean="0">
                <a:solidFill>
                  <a:schemeClr val="bg1"/>
                </a:solidFill>
                <a:effectLst/>
              </a:rPr>
              <a:t>31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  <a:effectLst/>
              </a:rPr>
              <a:t>32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  <a:effectLst/>
              </a:rPr>
              <a:t>33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  <a:effectLst/>
              </a:rPr>
              <a:t>34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  <a:effectLst/>
              </a:rPr>
              <a:t>35</a:t>
            </a:r>
          </a:p>
          <a:p>
            <a:pPr lvl="0" algn="ctr"/>
            <a:r>
              <a:rPr lang="en-CA" b="1" dirty="0" smtClean="0">
                <a:solidFill>
                  <a:srgbClr val="0000FF"/>
                </a:solidFill>
                <a:effectLst/>
              </a:rPr>
              <a:t>36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  <a:effectLst/>
              </a:rPr>
              <a:t>37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  <a:effectLst/>
              </a:rPr>
              <a:t>38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  <a:effectLst/>
              </a:rPr>
              <a:t>39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  <a:effectLst/>
              </a:rPr>
              <a:t>40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  <a:effectLst/>
              </a:rPr>
              <a:t>41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  <a:effectLst/>
              </a:rPr>
              <a:t>42</a:t>
            </a:r>
          </a:p>
          <a:p>
            <a:pPr lvl="0" algn="ctr"/>
            <a:r>
              <a:rPr lang="en-CA" b="1" dirty="0" smtClean="0">
                <a:solidFill>
                  <a:srgbClr val="0000FF"/>
                </a:solidFill>
                <a:effectLst/>
              </a:rPr>
              <a:t>43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  <a:effectLst/>
              </a:rPr>
              <a:t>44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  <a:effectLst/>
              </a:rPr>
              <a:t>45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  <a:effectLst/>
              </a:rPr>
              <a:t>46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  <a:effectLst/>
              </a:rPr>
              <a:t>47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  <a:effectLst/>
              </a:rPr>
              <a:t>48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  <a:effectLst/>
              </a:rPr>
              <a:t>49</a:t>
            </a:r>
          </a:p>
          <a:p>
            <a:pPr lvl="0" algn="ctr"/>
            <a:r>
              <a:rPr lang="en-CA" b="1" dirty="0" smtClean="0">
                <a:solidFill>
                  <a:srgbClr val="0000FF"/>
                </a:solidFill>
                <a:effectLst>
                  <a:glow rad="127000">
                    <a:srgbClr val="FFFF00"/>
                  </a:glow>
                </a:effectLst>
              </a:rPr>
              <a:t>50</a:t>
            </a:r>
          </a:p>
        </p:txBody>
      </p:sp>
      <p:sp>
        <p:nvSpPr>
          <p:cNvPr id="18" name="Rounded Rectangular Callout 17"/>
          <p:cNvSpPr/>
          <p:nvPr/>
        </p:nvSpPr>
        <p:spPr>
          <a:xfrm>
            <a:off x="4144928" y="1172877"/>
            <a:ext cx="1302589" cy="358597"/>
          </a:xfrm>
          <a:prstGeom prst="wedgeRoundRectCallout">
            <a:avLst>
              <a:gd name="adj1" fmla="val 45193"/>
              <a:gd name="adj2" fmla="val 120122"/>
              <a:gd name="adj3" fmla="val 16667"/>
            </a:avLst>
          </a:prstGeom>
          <a:solidFill>
            <a:srgbClr val="92D050"/>
          </a:solidFill>
          <a:ln w="57150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rgbClr val="0000FF"/>
                </a:solidFill>
              </a:rPr>
              <a:t>Month 2</a:t>
            </a:r>
            <a:endParaRPr lang="en-CA" b="1" dirty="0">
              <a:solidFill>
                <a:srgbClr val="0000FF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6854754" y="3890513"/>
            <a:ext cx="5170469" cy="2662744"/>
          </a:xfrm>
          <a:prstGeom prst="round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2400" dirty="0" err="1" smtClean="0">
                <a:solidFill>
                  <a:srgbClr val="008080"/>
                </a:solidFill>
                <a:latin typeface="Georgia" panose="02040502050405020303" pitchFamily="18" charset="0"/>
              </a:rPr>
              <a:t>Num</a:t>
            </a:r>
            <a:r>
              <a:rPr lang="en-US" sz="2400" dirty="0" smtClean="0">
                <a:solidFill>
                  <a:srgbClr val="008080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>
                <a:solidFill>
                  <a:srgbClr val="008080"/>
                </a:solidFill>
                <a:latin typeface="Georgia" panose="02040502050405020303" pitchFamily="18" charset="0"/>
              </a:rPr>
              <a:t>10:11</a:t>
            </a:r>
            <a:r>
              <a:rPr lang="en-US" sz="2400" dirty="0">
                <a:solidFill>
                  <a:prstClr val="black"/>
                </a:solidFill>
                <a:latin typeface="Georgia" panose="02040502050405020303" pitchFamily="18" charset="0"/>
              </a:rPr>
              <a:t>  And it came to be on the </a:t>
            </a:r>
            <a:r>
              <a:rPr lang="en-US" sz="2400" b="1" dirty="0">
                <a:solidFill>
                  <a:prstClr val="black"/>
                </a:solidFill>
                <a:effectLst>
                  <a:glow rad="127000">
                    <a:srgbClr val="FFFF00"/>
                  </a:glow>
                </a:effectLst>
                <a:latin typeface="Georgia" panose="02040502050405020303" pitchFamily="18" charset="0"/>
              </a:rPr>
              <a:t>twentieth day of the second month, in the second year, </a:t>
            </a:r>
            <a:r>
              <a:rPr lang="en-US" sz="2400" dirty="0">
                <a:solidFill>
                  <a:prstClr val="black"/>
                </a:solidFill>
                <a:latin typeface="Georgia" panose="02040502050405020303" pitchFamily="18" charset="0"/>
              </a:rPr>
              <a:t>that </a:t>
            </a:r>
            <a:r>
              <a:rPr lang="en-US" sz="2400" b="1" dirty="0">
                <a:solidFill>
                  <a:prstClr val="black"/>
                </a:solidFill>
                <a:effectLst>
                  <a:glow rad="127000">
                    <a:srgbClr val="FF6600"/>
                  </a:glow>
                </a:effectLst>
                <a:latin typeface="Georgia" panose="02040502050405020303" pitchFamily="18" charset="0"/>
              </a:rPr>
              <a:t>the cloud was taken up </a:t>
            </a:r>
            <a:r>
              <a:rPr lang="en-US" sz="2400" dirty="0">
                <a:solidFill>
                  <a:prstClr val="black"/>
                </a:solidFill>
                <a:latin typeface="Georgia" panose="02040502050405020303" pitchFamily="18" charset="0"/>
              </a:rPr>
              <a:t>from above the Dwelling Place of the Witness. </a:t>
            </a:r>
            <a:endParaRPr lang="en-US" sz="2200" dirty="0">
              <a:solidFill>
                <a:srgbClr val="00206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854754" y="828136"/>
            <a:ext cx="5170469" cy="2787786"/>
          </a:xfrm>
          <a:prstGeom prst="roundRect">
            <a:avLst>
              <a:gd name="adj" fmla="val 6146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Before we continue, </a:t>
            </a:r>
            <a:r>
              <a:rPr lang="en-US" sz="3200" dirty="0" smtClean="0">
                <a:solidFill>
                  <a:srgbClr val="002060"/>
                </a:solidFill>
              </a:rPr>
              <a:t/>
            </a:r>
            <a:br>
              <a:rPr lang="en-US" sz="3200" dirty="0" smtClean="0">
                <a:solidFill>
                  <a:srgbClr val="002060"/>
                </a:solidFill>
              </a:rPr>
            </a:br>
            <a:r>
              <a:rPr lang="en-US" sz="3200" b="1" dirty="0" smtClean="0">
                <a:solidFill>
                  <a:srgbClr val="C00000"/>
                </a:solidFill>
              </a:rPr>
              <a:t>A </a:t>
            </a:r>
            <a:r>
              <a:rPr lang="en-US" sz="3200" b="1" u="sng" dirty="0" smtClean="0">
                <a:solidFill>
                  <a:srgbClr val="C00000"/>
                </a:solidFill>
              </a:rPr>
              <a:t>REMINDER</a:t>
            </a:r>
            <a:r>
              <a:rPr lang="en-US" sz="3200" dirty="0" smtClean="0">
                <a:solidFill>
                  <a:srgbClr val="C00000"/>
                </a:solidFill>
              </a:rPr>
              <a:t>:</a:t>
            </a:r>
          </a:p>
          <a:p>
            <a:r>
              <a:rPr lang="en-US" sz="2800" dirty="0" smtClean="0">
                <a:solidFill>
                  <a:srgbClr val="002060"/>
                </a:solidFill>
              </a:rPr>
              <a:t>   The </a:t>
            </a:r>
            <a:r>
              <a:rPr lang="en-US" sz="2800" dirty="0" smtClean="0">
                <a:solidFill>
                  <a:srgbClr val="C00000"/>
                </a:solidFill>
              </a:rPr>
              <a:t>Lunar Sabbath Calendar </a:t>
            </a:r>
            <a:r>
              <a:rPr lang="en-US" sz="2800" b="1" u="sng" dirty="0" smtClean="0">
                <a:solidFill>
                  <a:srgbClr val="002060"/>
                </a:solidFill>
              </a:rPr>
              <a:t>demands</a:t>
            </a:r>
            <a:r>
              <a:rPr lang="en-US" sz="2800" dirty="0" smtClean="0">
                <a:solidFill>
                  <a:srgbClr val="002060"/>
                </a:solidFill>
              </a:rPr>
              <a:t> their Sabbaths on the </a:t>
            </a:r>
            <a:r>
              <a:rPr lang="en-US" sz="2800" dirty="0" smtClean="0">
                <a:solidFill>
                  <a:srgbClr val="C00000"/>
                </a:solidFill>
              </a:rPr>
              <a:t>8</a:t>
            </a:r>
            <a:r>
              <a:rPr lang="en-US" sz="2800" baseline="30000" dirty="0" smtClean="0">
                <a:solidFill>
                  <a:srgbClr val="C00000"/>
                </a:solidFill>
              </a:rPr>
              <a:t>th</a:t>
            </a:r>
            <a:r>
              <a:rPr lang="en-US" sz="2800" dirty="0" smtClean="0">
                <a:solidFill>
                  <a:srgbClr val="C00000"/>
                </a:solidFill>
              </a:rPr>
              <a:t>, 15</a:t>
            </a:r>
            <a:r>
              <a:rPr lang="en-US" sz="2800" baseline="30000" dirty="0" smtClean="0">
                <a:solidFill>
                  <a:srgbClr val="C00000"/>
                </a:solidFill>
              </a:rPr>
              <a:t>th</a:t>
            </a:r>
            <a:r>
              <a:rPr lang="en-US" sz="2800" dirty="0" smtClean="0">
                <a:solidFill>
                  <a:srgbClr val="C00000"/>
                </a:solidFill>
              </a:rPr>
              <a:t>, </a:t>
            </a:r>
            <a:r>
              <a:rPr lang="en-US" sz="2800" b="1" u="sng" dirty="0" smtClean="0">
                <a:solidFill>
                  <a:srgbClr val="C00000"/>
                </a:solidFill>
                <a:effectLst>
                  <a:glow rad="127000">
                    <a:srgbClr val="FFCC00"/>
                  </a:glow>
                </a:effectLst>
              </a:rPr>
              <a:t>22</a:t>
            </a:r>
            <a:r>
              <a:rPr lang="en-US" sz="2800" b="1" baseline="30000" dirty="0" smtClean="0">
                <a:solidFill>
                  <a:srgbClr val="C00000"/>
                </a:solidFill>
                <a:effectLst>
                  <a:glow rad="127000">
                    <a:srgbClr val="FFCC00"/>
                  </a:glow>
                </a:effectLst>
              </a:rPr>
              <a:t>nd</a:t>
            </a:r>
            <a:r>
              <a:rPr lang="en-US" sz="2800" b="1" dirty="0" smtClean="0">
                <a:solidFill>
                  <a:srgbClr val="C00000"/>
                </a:solidFill>
                <a:effectLst>
                  <a:glow rad="127000">
                    <a:srgbClr val="FFCC00"/>
                  </a:glow>
                </a:effectLst>
              </a:rPr>
              <a:t>,</a:t>
            </a:r>
            <a:r>
              <a:rPr lang="en-US" sz="2800" dirty="0" smtClean="0">
                <a:solidFill>
                  <a:srgbClr val="002060"/>
                </a:solidFill>
              </a:rPr>
              <a:t> and </a:t>
            </a:r>
            <a:r>
              <a:rPr lang="en-US" sz="2800" dirty="0" smtClean="0">
                <a:solidFill>
                  <a:srgbClr val="C00000"/>
                </a:solidFill>
              </a:rPr>
              <a:t>29</a:t>
            </a:r>
            <a:r>
              <a:rPr lang="en-US" sz="2800" baseline="30000" dirty="0" smtClean="0">
                <a:solidFill>
                  <a:srgbClr val="C00000"/>
                </a:solidFill>
              </a:rPr>
              <a:t>th</a:t>
            </a:r>
            <a:r>
              <a:rPr lang="en-US" sz="2800" dirty="0" smtClean="0">
                <a:solidFill>
                  <a:srgbClr val="002060"/>
                </a:solidFill>
              </a:rPr>
              <a:t> of their lunar phase calculated months.</a:t>
            </a:r>
            <a:endParaRPr lang="en-US" sz="2800" dirty="0">
              <a:solidFill>
                <a:srgbClr val="00206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907766" y="5132717"/>
            <a:ext cx="3105509" cy="1360158"/>
          </a:xfrm>
          <a:prstGeom prst="straightConnector1">
            <a:avLst/>
          </a:prstGeom>
          <a:ln w="76200">
            <a:solidFill>
              <a:srgbClr val="0000FF"/>
            </a:solidFill>
            <a:tailEnd type="triangle"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5828831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13184" y="93301"/>
            <a:ext cx="1548880" cy="4012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Cycles/ Week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27176" y="102632"/>
            <a:ext cx="1598645" cy="41987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Cycles/ Month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90933" y="133272"/>
            <a:ext cx="1433804" cy="419878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Cycles/ Year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56144" y="3673895"/>
            <a:ext cx="639856" cy="3122760"/>
          </a:xfrm>
          <a:prstGeom prst="rect">
            <a:avLst/>
          </a:prstGeom>
          <a:solidFill>
            <a:srgbClr val="FFC000"/>
          </a:solidFill>
          <a:ln w="1905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CA" b="1" dirty="0" smtClean="0">
                <a:solidFill>
                  <a:schemeClr val="bg1"/>
                </a:solidFill>
                <a:effectLst/>
              </a:rPr>
              <a:t>61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</a:rPr>
              <a:t>62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  <a:effectLst/>
              </a:rPr>
              <a:t>63</a:t>
            </a:r>
          </a:p>
          <a:p>
            <a:pPr lvl="0" algn="ctr"/>
            <a:r>
              <a:rPr lang="en-CA" b="1" dirty="0" smtClean="0">
                <a:solidFill>
                  <a:srgbClr val="0000FF"/>
                </a:solidFill>
              </a:rPr>
              <a:t>64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  <a:effectLst/>
              </a:rPr>
              <a:t>65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</a:rPr>
              <a:t>66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  <a:effectLst/>
              </a:rPr>
              <a:t>67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</a:rPr>
              <a:t>68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  <a:effectLst/>
              </a:rPr>
              <a:t>69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</a:rPr>
              <a:t>70</a:t>
            </a:r>
          </a:p>
          <a:p>
            <a:pPr lvl="0" algn="ctr"/>
            <a:r>
              <a:rPr lang="en-CA" b="1" dirty="0" smtClean="0">
                <a:solidFill>
                  <a:srgbClr val="0000FF"/>
                </a:solidFill>
                <a:effectLst/>
              </a:rPr>
              <a:t>71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1470231" y="6575999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61</a:t>
            </a:fld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25780" y="745583"/>
            <a:ext cx="3293707" cy="287750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b="1" dirty="0">
                <a:solidFill>
                  <a:srgbClr val="C00000"/>
                </a:solidFill>
              </a:rPr>
              <a:t>1</a:t>
            </a:r>
            <a:r>
              <a:rPr lang="en-CA" b="1" baseline="30000" dirty="0">
                <a:solidFill>
                  <a:srgbClr val="C00000"/>
                </a:solidFill>
              </a:rPr>
              <a:t>st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baseline="30000" dirty="0">
                <a:solidFill>
                  <a:srgbClr val="C00000"/>
                </a:solidFill>
              </a:rPr>
              <a:t>	</a:t>
            </a:r>
            <a:r>
              <a:rPr lang="en-CA" b="1" dirty="0">
                <a:solidFill>
                  <a:srgbClr val="C00000"/>
                </a:solidFill>
              </a:rPr>
              <a:t> 					</a:t>
            </a:r>
            <a:r>
              <a:rPr lang="en-CA" b="1" dirty="0" smtClean="0">
                <a:solidFill>
                  <a:prstClr val="black"/>
                </a:solidFill>
              </a:rPr>
              <a:t>21</a:t>
            </a:r>
            <a:endParaRPr lang="en-CA" u="sng" dirty="0">
              <a:solidFill>
                <a:srgbClr val="0000FF"/>
              </a:solidFill>
            </a:endParaRPr>
          </a:p>
          <a:p>
            <a:pPr lvl="0"/>
            <a:r>
              <a:rPr lang="en-CA" b="1" dirty="0" smtClean="0">
                <a:solidFill>
                  <a:srgbClr val="C00000"/>
                </a:solidFill>
              </a:rPr>
              <a:t>2</a:t>
            </a:r>
            <a:r>
              <a:rPr lang="en-CA" b="1" baseline="30000" dirty="0" smtClean="0">
                <a:solidFill>
                  <a:srgbClr val="C00000"/>
                </a:solidFill>
              </a:rPr>
              <a:t>nd</a:t>
            </a:r>
            <a:r>
              <a:rPr lang="en-CA" b="1" dirty="0" smtClean="0">
                <a:solidFill>
                  <a:srgbClr val="C00000"/>
                </a:solidFill>
              </a:rPr>
              <a:t> </a:t>
            </a:r>
            <a:r>
              <a:rPr lang="en-CA" b="1" baseline="30000" dirty="0" smtClean="0">
                <a:solidFill>
                  <a:srgbClr val="C00000"/>
                </a:solidFill>
              </a:rPr>
              <a:t> </a:t>
            </a:r>
            <a:r>
              <a:rPr lang="en-CA" b="1" dirty="0" smtClean="0">
                <a:solidFill>
                  <a:prstClr val="black"/>
                </a:solidFill>
              </a:rPr>
              <a:t> 		</a:t>
            </a:r>
            <a:r>
              <a:rPr lang="en-CA" b="1" dirty="0" smtClean="0">
                <a:solidFill>
                  <a:prstClr val="black"/>
                </a:solidFill>
                <a:effectLst>
                  <a:glow rad="368300">
                    <a:srgbClr val="FFCCFF"/>
                  </a:glow>
                </a:effectLst>
              </a:rPr>
              <a:t>				</a:t>
            </a:r>
            <a:r>
              <a:rPr lang="en-CA" b="1" dirty="0" smtClean="0">
                <a:solidFill>
                  <a:prstClr val="black"/>
                </a:solidFill>
                <a:effectLst>
                  <a:glow rad="330200">
                    <a:srgbClr val="FFFF00"/>
                  </a:glow>
                </a:effectLst>
              </a:rPr>
              <a:t>22</a:t>
            </a:r>
            <a:r>
              <a:rPr lang="en-CA" b="1" dirty="0" smtClean="0">
                <a:solidFill>
                  <a:prstClr val="black"/>
                </a:solidFill>
                <a:effectLst/>
              </a:rPr>
              <a:t/>
            </a:r>
            <a:br>
              <a:rPr lang="en-CA" b="1" dirty="0" smtClean="0">
                <a:solidFill>
                  <a:prstClr val="black"/>
                </a:solidFill>
                <a:effectLst/>
              </a:rPr>
            </a:br>
            <a:r>
              <a:rPr lang="en-CA" b="1" dirty="0" smtClean="0">
                <a:solidFill>
                  <a:srgbClr val="C00000"/>
                </a:solidFill>
              </a:rPr>
              <a:t>3</a:t>
            </a:r>
            <a:r>
              <a:rPr lang="en-CA" b="1" baseline="30000" dirty="0" smtClean="0">
                <a:solidFill>
                  <a:srgbClr val="C00000"/>
                </a:solidFill>
              </a:rPr>
              <a:t>rd</a:t>
            </a:r>
            <a:r>
              <a:rPr lang="en-CA" b="1" dirty="0" smtClean="0">
                <a:solidFill>
                  <a:srgbClr val="C00000"/>
                </a:solidFill>
              </a:rPr>
              <a:t> </a:t>
            </a:r>
            <a:r>
              <a:rPr lang="en-CA" b="1" dirty="0" smtClean="0">
                <a:solidFill>
                  <a:prstClr val="black"/>
                </a:solidFill>
              </a:rPr>
              <a:t>  						23</a:t>
            </a:r>
            <a:br>
              <a:rPr lang="en-CA" b="1" dirty="0" smtClean="0">
                <a:solidFill>
                  <a:prstClr val="black"/>
                </a:solidFill>
              </a:rPr>
            </a:br>
            <a:r>
              <a:rPr lang="en-CA" b="1" dirty="0" smtClean="0">
                <a:solidFill>
                  <a:srgbClr val="C00000"/>
                </a:solidFill>
              </a:rPr>
              <a:t>4</a:t>
            </a:r>
            <a:r>
              <a:rPr lang="en-CA" b="1" baseline="30000" dirty="0" smtClean="0">
                <a:solidFill>
                  <a:srgbClr val="C00000"/>
                </a:solidFill>
              </a:rPr>
              <a:t>th</a:t>
            </a:r>
            <a:r>
              <a:rPr lang="en-CA" b="1" dirty="0" smtClean="0">
                <a:solidFill>
                  <a:srgbClr val="0000FF"/>
                </a:solidFill>
              </a:rPr>
              <a:t>  						</a:t>
            </a:r>
            <a:r>
              <a:rPr lang="en-CA" b="1" dirty="0" smtClean="0">
                <a:solidFill>
                  <a:prstClr val="black"/>
                </a:solidFill>
              </a:rPr>
              <a:t>24</a:t>
            </a:r>
          </a:p>
          <a:p>
            <a:pPr lvl="0"/>
            <a:r>
              <a:rPr lang="en-CA" b="1" dirty="0">
                <a:solidFill>
                  <a:srgbClr val="C00000"/>
                </a:solidFill>
              </a:rPr>
              <a:t>5</a:t>
            </a:r>
            <a:r>
              <a:rPr lang="en-CA" b="1" baseline="30000" dirty="0">
                <a:solidFill>
                  <a:srgbClr val="C00000"/>
                </a:solidFill>
              </a:rPr>
              <a:t>th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prstClr val="black"/>
                </a:solidFill>
              </a:rPr>
              <a:t> 						</a:t>
            </a:r>
            <a:r>
              <a:rPr lang="en-CA" b="1" dirty="0" smtClean="0">
                <a:solidFill>
                  <a:prstClr val="black"/>
                </a:solidFill>
              </a:rPr>
              <a:t>25</a:t>
            </a:r>
            <a:endParaRPr lang="en-CA" b="1" dirty="0">
              <a:solidFill>
                <a:prstClr val="black"/>
              </a:solidFill>
            </a:endParaRPr>
          </a:p>
          <a:p>
            <a:pPr lvl="0"/>
            <a:r>
              <a:rPr lang="en-CA" b="1" dirty="0">
                <a:solidFill>
                  <a:srgbClr val="C00000"/>
                </a:solidFill>
              </a:rPr>
              <a:t>6</a:t>
            </a:r>
            <a:r>
              <a:rPr lang="en-CA" b="1" baseline="30000" dirty="0">
                <a:solidFill>
                  <a:srgbClr val="C00000"/>
                </a:solidFill>
              </a:rPr>
              <a:t>th</a:t>
            </a:r>
            <a:r>
              <a:rPr lang="en-CA" b="1" dirty="0">
                <a:solidFill>
                  <a:prstClr val="black"/>
                </a:solidFill>
              </a:rPr>
              <a:t>  						</a:t>
            </a:r>
            <a:r>
              <a:rPr lang="en-CA" b="1" dirty="0" smtClean="0">
                <a:solidFill>
                  <a:prstClr val="black"/>
                </a:solidFill>
              </a:rPr>
              <a:t>26</a:t>
            </a:r>
            <a:r>
              <a:rPr lang="en-CA" b="1" dirty="0">
                <a:solidFill>
                  <a:prstClr val="black"/>
                </a:solidFill>
              </a:rPr>
              <a:t/>
            </a:r>
            <a:br>
              <a:rPr lang="en-CA" b="1" dirty="0">
                <a:solidFill>
                  <a:prstClr val="black"/>
                </a:solidFill>
              </a:rPr>
            </a:br>
            <a:r>
              <a:rPr lang="en-CA" b="1" u="sng" dirty="0">
                <a:solidFill>
                  <a:srgbClr val="0000FF"/>
                </a:solidFill>
              </a:rPr>
              <a:t>7</a:t>
            </a:r>
            <a:r>
              <a:rPr lang="en-CA" b="1" u="sng" baseline="30000" dirty="0">
                <a:solidFill>
                  <a:srgbClr val="0000FF"/>
                </a:solidFill>
              </a:rPr>
              <a:t>th</a:t>
            </a:r>
            <a:r>
              <a:rPr lang="en-CA" b="1" u="sng" dirty="0">
                <a:solidFill>
                  <a:srgbClr val="0000FF"/>
                </a:solidFill>
              </a:rPr>
              <a:t>  						</a:t>
            </a:r>
            <a:r>
              <a:rPr lang="en-CA" b="1" u="sng" dirty="0" smtClean="0">
                <a:solidFill>
                  <a:srgbClr val="0000FF"/>
                </a:solidFill>
              </a:rPr>
              <a:t>27</a:t>
            </a:r>
            <a:endParaRPr lang="en-CA" b="1" u="sng" dirty="0">
              <a:solidFill>
                <a:srgbClr val="0000FF"/>
              </a:solidFill>
            </a:endParaRPr>
          </a:p>
          <a:p>
            <a:pPr lvl="0"/>
            <a:r>
              <a:rPr lang="en-CA" sz="2000" b="1" dirty="0">
                <a:solidFill>
                  <a:srgbClr val="C00000"/>
                </a:solidFill>
              </a:rPr>
              <a:t>1</a:t>
            </a:r>
            <a:r>
              <a:rPr lang="en-CA" sz="2000" b="1" baseline="30000" dirty="0">
                <a:solidFill>
                  <a:srgbClr val="C00000"/>
                </a:solidFill>
              </a:rPr>
              <a:t>st</a:t>
            </a:r>
            <a:r>
              <a:rPr lang="en-CA" sz="2000" b="1" dirty="0">
                <a:solidFill>
                  <a:srgbClr val="C00000"/>
                </a:solidFill>
              </a:rPr>
              <a:t> </a:t>
            </a:r>
            <a:r>
              <a:rPr lang="en-CA" sz="2000" b="1" baseline="30000" dirty="0">
                <a:solidFill>
                  <a:srgbClr val="C00000"/>
                </a:solidFill>
              </a:rPr>
              <a:t>	</a:t>
            </a:r>
            <a:r>
              <a:rPr lang="en-CA" sz="2000" b="1" dirty="0">
                <a:solidFill>
                  <a:srgbClr val="C00000"/>
                </a:solidFill>
              </a:rPr>
              <a:t> 					</a:t>
            </a:r>
            <a:r>
              <a:rPr lang="en-CA" b="1" dirty="0" smtClean="0">
                <a:solidFill>
                  <a:prstClr val="black"/>
                </a:solidFill>
              </a:rPr>
              <a:t>28</a:t>
            </a:r>
            <a:r>
              <a:rPr lang="en-CA" b="1" dirty="0">
                <a:solidFill>
                  <a:prstClr val="black"/>
                </a:solidFill>
              </a:rPr>
              <a:t/>
            </a:r>
            <a:br>
              <a:rPr lang="en-CA" b="1" dirty="0">
                <a:solidFill>
                  <a:prstClr val="black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2</a:t>
            </a:r>
            <a:r>
              <a:rPr lang="en-CA" b="1" baseline="30000" dirty="0">
                <a:solidFill>
                  <a:srgbClr val="C00000"/>
                </a:solidFill>
              </a:rPr>
              <a:t>nd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baseline="30000" dirty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prstClr val="black"/>
                </a:solidFill>
              </a:rPr>
              <a:t> 						</a:t>
            </a:r>
            <a:r>
              <a:rPr lang="en-CA" b="1" dirty="0" smtClean="0">
                <a:solidFill>
                  <a:prstClr val="black"/>
                </a:solidFill>
              </a:rPr>
              <a:t>29</a:t>
            </a:r>
            <a:r>
              <a:rPr lang="en-CA" b="1" dirty="0">
                <a:solidFill>
                  <a:prstClr val="black"/>
                </a:solidFill>
              </a:rPr>
              <a:t/>
            </a:r>
            <a:br>
              <a:rPr lang="en-CA" b="1" dirty="0">
                <a:solidFill>
                  <a:prstClr val="black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3</a:t>
            </a:r>
            <a:r>
              <a:rPr lang="en-CA" b="1" baseline="30000" dirty="0">
                <a:solidFill>
                  <a:srgbClr val="C00000"/>
                </a:solidFill>
              </a:rPr>
              <a:t>rd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prstClr val="black"/>
                </a:solidFill>
              </a:rPr>
              <a:t>  						</a:t>
            </a:r>
            <a:r>
              <a:rPr lang="en-CA" b="1" dirty="0" smtClean="0">
                <a:solidFill>
                  <a:prstClr val="black"/>
                </a:solidFill>
              </a:rPr>
              <a:t>30</a:t>
            </a:r>
            <a:endParaRPr lang="en-CA" u="sng" dirty="0">
              <a:solidFill>
                <a:srgbClr val="0000FF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32635" y="3648970"/>
            <a:ext cx="3293707" cy="309688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CA" b="1" dirty="0">
                <a:solidFill>
                  <a:srgbClr val="C00000"/>
                </a:solidFill>
              </a:rPr>
              <a:t>4</a:t>
            </a:r>
            <a:r>
              <a:rPr lang="en-CA" b="1" baseline="30000" dirty="0">
                <a:solidFill>
                  <a:srgbClr val="C00000"/>
                </a:solidFill>
              </a:rPr>
              <a:t>th</a:t>
            </a:r>
            <a:r>
              <a:rPr lang="en-CA" b="1" dirty="0">
                <a:solidFill>
                  <a:srgbClr val="0000FF"/>
                </a:solidFill>
              </a:rPr>
              <a:t>  						</a:t>
            </a:r>
            <a:r>
              <a:rPr lang="en-CA" b="1" dirty="0">
                <a:solidFill>
                  <a:prstClr val="black"/>
                </a:solidFill>
              </a:rPr>
              <a:t>1</a:t>
            </a:r>
            <a:br>
              <a:rPr lang="en-CA" b="1" dirty="0">
                <a:solidFill>
                  <a:prstClr val="black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5</a:t>
            </a:r>
            <a:r>
              <a:rPr lang="en-CA" b="1" baseline="30000" dirty="0">
                <a:solidFill>
                  <a:srgbClr val="C00000"/>
                </a:solidFill>
              </a:rPr>
              <a:t>th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prstClr val="black"/>
                </a:solidFill>
              </a:rPr>
              <a:t> 						2</a:t>
            </a:r>
            <a:br>
              <a:rPr lang="en-CA" b="1" dirty="0">
                <a:solidFill>
                  <a:prstClr val="black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6</a:t>
            </a:r>
            <a:r>
              <a:rPr lang="en-CA" b="1" baseline="30000" dirty="0">
                <a:solidFill>
                  <a:srgbClr val="C00000"/>
                </a:solidFill>
              </a:rPr>
              <a:t>th</a:t>
            </a:r>
            <a:r>
              <a:rPr lang="en-CA" b="1" dirty="0">
                <a:solidFill>
                  <a:prstClr val="black"/>
                </a:solidFill>
              </a:rPr>
              <a:t>  						3</a:t>
            </a:r>
          </a:p>
          <a:p>
            <a:pPr lvl="0"/>
            <a:r>
              <a:rPr lang="en-CA" b="1" u="sng" dirty="0">
                <a:solidFill>
                  <a:srgbClr val="0000FF"/>
                </a:solidFill>
              </a:rPr>
              <a:t>7</a:t>
            </a:r>
            <a:r>
              <a:rPr lang="en-CA" b="1" u="sng" baseline="30000" dirty="0">
                <a:solidFill>
                  <a:srgbClr val="0000FF"/>
                </a:solidFill>
              </a:rPr>
              <a:t>th</a:t>
            </a:r>
            <a:r>
              <a:rPr lang="en-CA" b="1" u="sng" dirty="0">
                <a:solidFill>
                  <a:srgbClr val="0000FF"/>
                </a:solidFill>
              </a:rPr>
              <a:t> 						4</a:t>
            </a:r>
            <a:br>
              <a:rPr lang="en-CA" b="1" u="sng" dirty="0">
                <a:solidFill>
                  <a:srgbClr val="0000FF"/>
                </a:solidFill>
              </a:rPr>
            </a:br>
            <a:r>
              <a:rPr lang="en-CA" sz="2000" b="1" dirty="0">
                <a:solidFill>
                  <a:srgbClr val="C00000"/>
                </a:solidFill>
              </a:rPr>
              <a:t>1</a:t>
            </a:r>
            <a:r>
              <a:rPr lang="en-CA" sz="2000" b="1" baseline="30000" dirty="0">
                <a:solidFill>
                  <a:srgbClr val="C00000"/>
                </a:solidFill>
              </a:rPr>
              <a:t>st</a:t>
            </a:r>
            <a:r>
              <a:rPr lang="en-CA" sz="2000" b="1" dirty="0">
                <a:solidFill>
                  <a:srgbClr val="C00000"/>
                </a:solidFill>
              </a:rPr>
              <a:t> </a:t>
            </a:r>
            <a:r>
              <a:rPr lang="en-CA" sz="2000" b="1" baseline="30000" dirty="0">
                <a:solidFill>
                  <a:srgbClr val="C00000"/>
                </a:solidFill>
              </a:rPr>
              <a:t>	</a:t>
            </a:r>
            <a:r>
              <a:rPr lang="en-CA" sz="2000" b="1" dirty="0">
                <a:solidFill>
                  <a:srgbClr val="C00000"/>
                </a:solidFill>
              </a:rPr>
              <a:t> 					</a:t>
            </a:r>
            <a:r>
              <a:rPr lang="en-CA" b="1" dirty="0">
                <a:solidFill>
                  <a:prstClr val="black"/>
                </a:solidFill>
              </a:rPr>
              <a:t>5</a:t>
            </a:r>
            <a:br>
              <a:rPr lang="en-CA" b="1" dirty="0">
                <a:solidFill>
                  <a:prstClr val="black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2</a:t>
            </a:r>
            <a:r>
              <a:rPr lang="en-CA" b="1" baseline="30000" dirty="0">
                <a:solidFill>
                  <a:srgbClr val="C00000"/>
                </a:solidFill>
              </a:rPr>
              <a:t>nd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baseline="30000" dirty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prstClr val="black"/>
                </a:solidFill>
              </a:rPr>
              <a:t> 						6</a:t>
            </a:r>
          </a:p>
          <a:p>
            <a:pPr lvl="0"/>
            <a:r>
              <a:rPr lang="en-CA" b="1" dirty="0">
                <a:solidFill>
                  <a:srgbClr val="C00000"/>
                </a:solidFill>
              </a:rPr>
              <a:t>3</a:t>
            </a:r>
            <a:r>
              <a:rPr lang="en-CA" b="1" baseline="30000" dirty="0">
                <a:solidFill>
                  <a:srgbClr val="C00000"/>
                </a:solidFill>
              </a:rPr>
              <a:t>rd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prstClr val="black"/>
                </a:solidFill>
              </a:rPr>
              <a:t>  						7</a:t>
            </a:r>
            <a:r>
              <a:rPr lang="en-CA" b="1" dirty="0">
                <a:solidFill>
                  <a:prstClr val="black"/>
                </a:solidFill>
                <a:effectLst>
                  <a:glow rad="127000">
                    <a:srgbClr val="4AFCFC"/>
                  </a:glow>
                </a:effectLst>
              </a:rPr>
              <a:t/>
            </a:r>
            <a:br>
              <a:rPr lang="en-CA" b="1" dirty="0">
                <a:solidFill>
                  <a:prstClr val="black"/>
                </a:solidFill>
                <a:effectLst>
                  <a:glow rad="127000">
                    <a:srgbClr val="4AFCFC"/>
                  </a:glow>
                </a:effectLst>
              </a:rPr>
            </a:br>
            <a:r>
              <a:rPr lang="en-CA" b="1" dirty="0">
                <a:solidFill>
                  <a:srgbClr val="C00000"/>
                </a:solidFill>
              </a:rPr>
              <a:t>4</a:t>
            </a:r>
            <a:r>
              <a:rPr lang="en-CA" b="1" baseline="30000" dirty="0">
                <a:solidFill>
                  <a:srgbClr val="C00000"/>
                </a:solidFill>
              </a:rPr>
              <a:t>th</a:t>
            </a:r>
            <a:r>
              <a:rPr lang="en-CA" b="1" dirty="0">
                <a:solidFill>
                  <a:srgbClr val="0000FF"/>
                </a:solidFill>
              </a:rPr>
              <a:t>  						</a:t>
            </a:r>
            <a:r>
              <a:rPr lang="en-CA" b="1" dirty="0">
                <a:solidFill>
                  <a:prstClr val="black"/>
                </a:solidFill>
              </a:rPr>
              <a:t>8</a:t>
            </a:r>
            <a:br>
              <a:rPr lang="en-CA" b="1" dirty="0">
                <a:solidFill>
                  <a:prstClr val="black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5</a:t>
            </a:r>
            <a:r>
              <a:rPr lang="en-CA" b="1" baseline="30000" dirty="0">
                <a:solidFill>
                  <a:srgbClr val="C00000"/>
                </a:solidFill>
              </a:rPr>
              <a:t>th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prstClr val="black"/>
                </a:solidFill>
              </a:rPr>
              <a:t> 						9</a:t>
            </a:r>
          </a:p>
          <a:p>
            <a:pPr lvl="0"/>
            <a:r>
              <a:rPr lang="en-CA" b="1" dirty="0">
                <a:solidFill>
                  <a:srgbClr val="C00000"/>
                </a:solidFill>
              </a:rPr>
              <a:t>6</a:t>
            </a:r>
            <a:r>
              <a:rPr lang="en-CA" b="1" baseline="30000" dirty="0">
                <a:solidFill>
                  <a:srgbClr val="C00000"/>
                </a:solidFill>
              </a:rPr>
              <a:t>th</a:t>
            </a:r>
            <a:r>
              <a:rPr lang="en-CA" b="1" dirty="0">
                <a:solidFill>
                  <a:prstClr val="black"/>
                </a:solidFill>
              </a:rPr>
              <a:t>  						10</a:t>
            </a:r>
            <a:br>
              <a:rPr lang="en-CA" b="1" dirty="0">
                <a:solidFill>
                  <a:prstClr val="black"/>
                </a:solidFill>
              </a:rPr>
            </a:br>
            <a:r>
              <a:rPr lang="en-CA" b="1" u="sng" dirty="0">
                <a:solidFill>
                  <a:srgbClr val="0000FF"/>
                </a:solidFill>
                <a:effectLst>
                  <a:glow rad="127000">
                    <a:srgbClr val="FFFF00"/>
                  </a:glow>
                </a:effectLst>
              </a:rPr>
              <a:t>7</a:t>
            </a:r>
            <a:r>
              <a:rPr lang="en-CA" b="1" u="sng" baseline="30000" dirty="0">
                <a:solidFill>
                  <a:srgbClr val="0000FF"/>
                </a:solidFill>
                <a:effectLst>
                  <a:glow rad="127000">
                    <a:srgbClr val="FFFF00"/>
                  </a:glow>
                </a:effectLst>
              </a:rPr>
              <a:t>th</a:t>
            </a:r>
            <a:r>
              <a:rPr lang="en-CA" b="1" u="sng" dirty="0">
                <a:solidFill>
                  <a:srgbClr val="0000FF"/>
                </a:solidFill>
              </a:rPr>
              <a:t>  						</a:t>
            </a:r>
            <a:r>
              <a:rPr lang="en-CA" b="1" u="sng" dirty="0">
                <a:solidFill>
                  <a:srgbClr val="0000FF"/>
                </a:solidFill>
                <a:effectLst>
                  <a:glow rad="127000">
                    <a:srgbClr val="FFFF00"/>
                  </a:glow>
                </a:effectLst>
              </a:rPr>
              <a:t>11</a:t>
            </a:r>
            <a:endParaRPr lang="en-CA" u="sng" dirty="0">
              <a:solidFill>
                <a:srgbClr val="0000FF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8204750" y="168504"/>
            <a:ext cx="2127380" cy="358597"/>
          </a:xfrm>
          <a:prstGeom prst="wedgeRoundRectCallout">
            <a:avLst>
              <a:gd name="adj1" fmla="val -10236"/>
              <a:gd name="adj2" fmla="val 41318"/>
              <a:gd name="adj3" fmla="val 16667"/>
            </a:avLst>
          </a:prstGeom>
          <a:solidFill>
            <a:srgbClr val="FFC000"/>
          </a:solidFill>
          <a:ln w="57150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rgbClr val="7030A0"/>
                </a:solidFill>
              </a:rPr>
              <a:t>Month #</a:t>
            </a:r>
            <a:r>
              <a:rPr lang="en-CA" b="1" dirty="0" smtClean="0">
                <a:solidFill>
                  <a:srgbClr val="FF0000"/>
                </a:solidFill>
              </a:rPr>
              <a:t>1  </a:t>
            </a:r>
            <a:r>
              <a:rPr lang="en-CA" b="1" dirty="0" smtClean="0">
                <a:solidFill>
                  <a:schemeClr val="tx1"/>
                </a:solidFill>
              </a:rPr>
              <a:t>Year</a:t>
            </a:r>
            <a:r>
              <a:rPr lang="en-CA" b="1" dirty="0" smtClean="0">
                <a:solidFill>
                  <a:schemeClr val="tx1"/>
                </a:solidFill>
                <a:effectLst>
                  <a:glow rad="127000">
                    <a:srgbClr val="00FF00"/>
                  </a:glow>
                </a:effectLst>
              </a:rPr>
              <a:t> 2</a:t>
            </a:r>
            <a:endParaRPr lang="en-CA" b="1" dirty="0">
              <a:solidFill>
                <a:schemeClr val="tx1"/>
              </a:solidFill>
              <a:effectLst>
                <a:glow rad="127000">
                  <a:srgbClr val="00FF00"/>
                </a:glow>
              </a:effectLst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1222310" y="2284550"/>
            <a:ext cx="2127380" cy="358597"/>
          </a:xfrm>
          <a:prstGeom prst="wedgeRoundRectCallout">
            <a:avLst>
              <a:gd name="adj1" fmla="val -10236"/>
              <a:gd name="adj2" fmla="val 41318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rgbClr val="7030A0"/>
                </a:solidFill>
              </a:rPr>
              <a:t>Month #</a:t>
            </a:r>
            <a:r>
              <a:rPr lang="en-CA" b="1" dirty="0" smtClean="0">
                <a:solidFill>
                  <a:srgbClr val="FF0000"/>
                </a:solidFill>
              </a:rPr>
              <a:t>2  </a:t>
            </a:r>
            <a:r>
              <a:rPr lang="en-CA" b="1" dirty="0" smtClean="0">
                <a:solidFill>
                  <a:schemeClr val="tx1"/>
                </a:solidFill>
              </a:rPr>
              <a:t>Year</a:t>
            </a:r>
            <a:r>
              <a:rPr lang="en-CA" b="1" dirty="0" smtClean="0">
                <a:solidFill>
                  <a:schemeClr val="tx1"/>
                </a:solidFill>
                <a:effectLst>
                  <a:glow rad="127000">
                    <a:srgbClr val="00FF00"/>
                  </a:glow>
                </a:effectLst>
              </a:rPr>
              <a:t> 2</a:t>
            </a:r>
            <a:endParaRPr lang="en-CA" b="1" dirty="0">
              <a:solidFill>
                <a:schemeClr val="tx1"/>
              </a:solidFill>
              <a:effectLst>
                <a:glow rad="127000">
                  <a:srgbClr val="00FF00"/>
                </a:glo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55713" y="745583"/>
            <a:ext cx="640287" cy="2877509"/>
          </a:xfrm>
          <a:prstGeom prst="rect">
            <a:avLst/>
          </a:prstGeom>
          <a:solidFill>
            <a:srgbClr val="92D050"/>
          </a:solidFill>
          <a:ln w="1905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CA" b="1" dirty="0" smtClean="0">
                <a:solidFill>
                  <a:schemeClr val="bg1"/>
                </a:solidFill>
                <a:effectLst/>
              </a:rPr>
              <a:t>51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  <a:effectLst/>
              </a:rPr>
              <a:t>52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  <a:effectLst/>
              </a:rPr>
              <a:t>53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  <a:effectLst/>
              </a:rPr>
              <a:t>54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  <a:effectLst/>
              </a:rPr>
              <a:t>55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  <a:effectLst/>
              </a:rPr>
              <a:t>56</a:t>
            </a:r>
          </a:p>
          <a:p>
            <a:pPr lvl="0" algn="ctr"/>
            <a:r>
              <a:rPr lang="en-CA" b="1" dirty="0" smtClean="0">
                <a:solidFill>
                  <a:srgbClr val="0000FF"/>
                </a:solidFill>
                <a:effectLst/>
              </a:rPr>
              <a:t>57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  <a:effectLst/>
              </a:rPr>
              <a:t>58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  <a:effectLst/>
              </a:rPr>
              <a:t>59</a:t>
            </a:r>
          </a:p>
          <a:p>
            <a:pPr lvl="0" algn="ctr"/>
            <a:r>
              <a:rPr lang="en-CA" b="1" dirty="0" smtClean="0">
                <a:solidFill>
                  <a:schemeClr val="bg1"/>
                </a:solidFill>
                <a:effectLst/>
              </a:rPr>
              <a:t>60</a:t>
            </a:r>
          </a:p>
        </p:txBody>
      </p:sp>
      <p:sp>
        <p:nvSpPr>
          <p:cNvPr id="18" name="Rounded Rectangular Callout 17"/>
          <p:cNvSpPr/>
          <p:nvPr/>
        </p:nvSpPr>
        <p:spPr>
          <a:xfrm>
            <a:off x="4242841" y="693795"/>
            <a:ext cx="1302589" cy="358597"/>
          </a:xfrm>
          <a:prstGeom prst="wedgeRoundRectCallout">
            <a:avLst>
              <a:gd name="adj1" fmla="val 39095"/>
              <a:gd name="adj2" fmla="val 143026"/>
              <a:gd name="adj3" fmla="val 16667"/>
            </a:avLst>
          </a:prstGeom>
          <a:solidFill>
            <a:srgbClr val="92D050"/>
          </a:solidFill>
          <a:ln w="57150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rgbClr val="0000FF"/>
                </a:solidFill>
              </a:rPr>
              <a:t>Month 2</a:t>
            </a:r>
            <a:endParaRPr lang="en-CA" b="1" dirty="0">
              <a:solidFill>
                <a:srgbClr val="0000FF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6226896" y="809495"/>
            <a:ext cx="5847120" cy="5603964"/>
          </a:xfrm>
          <a:prstGeom prst="roundRect">
            <a:avLst>
              <a:gd name="adj" fmla="val 10877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The </a:t>
            </a:r>
            <a:r>
              <a:rPr lang="en-US" sz="2400" u="sng" dirty="0" smtClean="0">
                <a:solidFill>
                  <a:srgbClr val="002060"/>
                </a:solidFill>
              </a:rPr>
              <a:t>three c</a:t>
            </a:r>
            <a:r>
              <a:rPr lang="en-US" sz="2400" dirty="0" smtClean="0">
                <a:solidFill>
                  <a:srgbClr val="002060"/>
                </a:solidFill>
              </a:rPr>
              <a:t>y</a:t>
            </a:r>
            <a:r>
              <a:rPr lang="en-US" sz="2400" u="sng" dirty="0" smtClean="0">
                <a:solidFill>
                  <a:srgbClr val="002060"/>
                </a:solidFill>
              </a:rPr>
              <a:t>cles of travel</a:t>
            </a:r>
            <a:r>
              <a:rPr lang="en-US" sz="2400" dirty="0" smtClean="0">
                <a:solidFill>
                  <a:srgbClr val="002060"/>
                </a:solidFill>
              </a:rPr>
              <a:t> included the 21</a:t>
            </a:r>
            <a:r>
              <a:rPr lang="en-US" sz="2400" baseline="30000" dirty="0" smtClean="0">
                <a:solidFill>
                  <a:srgbClr val="002060"/>
                </a:solidFill>
              </a:rPr>
              <a:t>st</a:t>
            </a:r>
            <a:r>
              <a:rPr lang="en-US" sz="2400" dirty="0" smtClean="0">
                <a:solidFill>
                  <a:srgbClr val="002060"/>
                </a:solidFill>
              </a:rPr>
              <a:t>, </a:t>
            </a:r>
            <a:r>
              <a:rPr lang="en-US" sz="2400" b="1" dirty="0" smtClean="0">
                <a:solidFill>
                  <a:srgbClr val="FF0000"/>
                </a:solidFill>
              </a:rPr>
              <a:t>22</a:t>
            </a:r>
            <a:r>
              <a:rPr lang="en-US" sz="2400" b="1" baseline="30000" dirty="0" smtClean="0">
                <a:solidFill>
                  <a:srgbClr val="FF0000"/>
                </a:solidFill>
              </a:rPr>
              <a:t>nd</a:t>
            </a:r>
            <a:r>
              <a:rPr lang="en-US" sz="2400" b="1" dirty="0" smtClean="0">
                <a:solidFill>
                  <a:srgbClr val="FF0000"/>
                </a:solidFill>
              </a:rPr>
              <a:t>,</a:t>
            </a:r>
            <a:r>
              <a:rPr lang="en-US" sz="2400" dirty="0" smtClean="0">
                <a:solidFill>
                  <a:srgbClr val="002060"/>
                </a:solidFill>
              </a:rPr>
              <a:t> and 23</a:t>
            </a:r>
            <a:r>
              <a:rPr lang="en-US" sz="2400" baseline="30000" dirty="0" smtClean="0">
                <a:solidFill>
                  <a:srgbClr val="002060"/>
                </a:solidFill>
              </a:rPr>
              <a:t>rd</a:t>
            </a:r>
            <a:r>
              <a:rPr lang="en-US" sz="2400" dirty="0" smtClean="0">
                <a:solidFill>
                  <a:srgbClr val="002060"/>
                </a:solidFill>
              </a:rPr>
              <a:t> cycles of the month.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They were already in a resting place, and Yahuah wanted them to find another resting place. </a:t>
            </a:r>
            <a:br>
              <a:rPr lang="en-US" sz="2400" dirty="0" smtClean="0">
                <a:solidFill>
                  <a:srgbClr val="002060"/>
                </a:solidFill>
              </a:rPr>
            </a:br>
            <a:r>
              <a:rPr lang="en-US" sz="2400" dirty="0" smtClean="0">
                <a:solidFill>
                  <a:srgbClr val="002060"/>
                </a:solidFill>
              </a:rPr>
              <a:t>This was an </a:t>
            </a:r>
            <a:r>
              <a:rPr lang="en-US" sz="2400" dirty="0">
                <a:solidFill>
                  <a:srgbClr val="002060"/>
                </a:solidFill>
              </a:rPr>
              <a:t>e</a:t>
            </a:r>
            <a:r>
              <a:rPr lang="en-US" sz="2400" dirty="0" smtClean="0">
                <a:solidFill>
                  <a:srgbClr val="002060"/>
                </a:solidFill>
              </a:rPr>
              <a:t>xercise in obedience.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Would Yahuah then have them travel </a:t>
            </a:r>
            <a:br>
              <a:rPr lang="en-US" sz="2400" dirty="0" smtClean="0">
                <a:solidFill>
                  <a:srgbClr val="002060"/>
                </a:solidFill>
              </a:rPr>
            </a:br>
            <a:r>
              <a:rPr lang="en-US" sz="2400" dirty="0" smtClean="0">
                <a:solidFill>
                  <a:srgbClr val="002060"/>
                </a:solidFill>
              </a:rPr>
              <a:t>on the 7</a:t>
            </a:r>
            <a:r>
              <a:rPr lang="en-US" sz="2400" baseline="30000" dirty="0" smtClean="0">
                <a:solidFill>
                  <a:srgbClr val="002060"/>
                </a:solidFill>
              </a:rPr>
              <a:t>th</a:t>
            </a:r>
            <a:r>
              <a:rPr lang="en-US" sz="2400" dirty="0" smtClean="0">
                <a:solidFill>
                  <a:srgbClr val="002060"/>
                </a:solidFill>
              </a:rPr>
              <a:t> day Sabbath, looking for a resting place when they already had one?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Is it possible that the </a:t>
            </a:r>
            <a:r>
              <a:rPr lang="en-US" sz="2400" b="1" dirty="0" smtClean="0">
                <a:solidFill>
                  <a:srgbClr val="FF0000"/>
                </a:solidFill>
              </a:rPr>
              <a:t>22</a:t>
            </a:r>
            <a:r>
              <a:rPr lang="en-US" sz="2400" b="1" baseline="30000" dirty="0" smtClean="0">
                <a:solidFill>
                  <a:srgbClr val="FF0000"/>
                </a:solidFill>
              </a:rPr>
              <a:t>nd</a:t>
            </a:r>
            <a:r>
              <a:rPr lang="en-US" sz="2400" dirty="0" smtClean="0">
                <a:solidFill>
                  <a:srgbClr val="002060"/>
                </a:solidFill>
              </a:rPr>
              <a:t> of this month was not </a:t>
            </a:r>
            <a:r>
              <a:rPr lang="en-US" sz="2400" b="1" dirty="0" smtClean="0">
                <a:solidFill>
                  <a:srgbClr val="0000FF"/>
                </a:solidFill>
              </a:rPr>
              <a:t>Yahuah’s </a:t>
            </a:r>
            <a:r>
              <a:rPr lang="en-US" sz="2400" b="1" dirty="0" smtClean="0">
                <a:solidFill>
                  <a:srgbClr val="FF0000"/>
                </a:solidFill>
              </a:rPr>
              <a:t>Shabbat?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/>
            </a:r>
            <a:br>
              <a:rPr lang="en-US" sz="2400" b="1" dirty="0" smtClean="0">
                <a:solidFill>
                  <a:srgbClr val="FF0000"/>
                </a:solidFill>
              </a:rPr>
            </a:b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25687" y="782106"/>
            <a:ext cx="352563" cy="25335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rgbClr val="FFCCFF"/>
                </a:solidFill>
              </a:rPr>
              <a:t>1</a:t>
            </a:r>
            <a:endParaRPr lang="en-CA" b="1" dirty="0">
              <a:solidFill>
                <a:srgbClr val="FFCC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139674" y="1077162"/>
            <a:ext cx="352563" cy="25335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rgbClr val="FFCCFF"/>
                </a:solidFill>
              </a:rPr>
              <a:t>2</a:t>
            </a:r>
            <a:endParaRPr lang="en-CA" b="1" dirty="0">
              <a:solidFill>
                <a:srgbClr val="FFCC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139674" y="1363267"/>
            <a:ext cx="352563" cy="25335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rgbClr val="FFCCFF"/>
                </a:solidFill>
              </a:rPr>
              <a:t>3</a:t>
            </a:r>
            <a:endParaRPr lang="en-CA" b="1" dirty="0">
              <a:solidFill>
                <a:srgbClr val="FFCCFF"/>
              </a:solidFill>
            </a:endParaRPr>
          </a:p>
        </p:txBody>
      </p:sp>
      <p:sp>
        <p:nvSpPr>
          <p:cNvPr id="21" name="Rounded Rectangular Callout 20"/>
          <p:cNvSpPr/>
          <p:nvPr/>
        </p:nvSpPr>
        <p:spPr>
          <a:xfrm>
            <a:off x="3916957" y="2042209"/>
            <a:ext cx="1605940" cy="2821501"/>
          </a:xfrm>
          <a:prstGeom prst="wedgeRoundRectCallout">
            <a:avLst>
              <a:gd name="adj1" fmla="val -50501"/>
              <a:gd name="adj2" fmla="val -72555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2400" b="1" dirty="0" smtClean="0">
                <a:solidFill>
                  <a:srgbClr val="0000FF"/>
                </a:solidFill>
              </a:rPr>
              <a:t>Not a</a:t>
            </a:r>
          </a:p>
          <a:p>
            <a:pPr algn="ctr"/>
            <a:r>
              <a:rPr lang="en-CA" sz="2400" b="1" u="sng" dirty="0" smtClean="0">
                <a:solidFill>
                  <a:srgbClr val="FF0000"/>
                </a:solidFill>
              </a:rPr>
              <a:t>FIXED</a:t>
            </a:r>
            <a:r>
              <a:rPr lang="en-CA" sz="2400" b="1" dirty="0" smtClean="0">
                <a:solidFill>
                  <a:srgbClr val="0000FF"/>
                </a:solidFill>
              </a:rPr>
              <a:t>  Shabbat according to Yahuah!</a:t>
            </a:r>
            <a:endParaRPr lang="en-CA" sz="2400" b="1" dirty="0">
              <a:solidFill>
                <a:srgbClr val="0000FF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0788549" y="4991622"/>
            <a:ext cx="868710" cy="1555376"/>
            <a:chOff x="10788549" y="4991622"/>
            <a:chExt cx="868710" cy="1555376"/>
          </a:xfrm>
        </p:grpSpPr>
        <p:pic>
          <p:nvPicPr>
            <p:cNvPr id="1030" name="Picture 6" descr="https://img2.cgtrader.com/items/49618/fc9e3cf557/dynamite-3d-model-3ds-fbx-blend-dae.jp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2077820">
              <a:off x="10788549" y="4991622"/>
              <a:ext cx="868710" cy="1555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Freeform 18"/>
            <p:cNvSpPr/>
            <p:nvPr/>
          </p:nvSpPr>
          <p:spPr>
            <a:xfrm>
              <a:off x="11360426" y="5267739"/>
              <a:ext cx="188844" cy="447261"/>
            </a:xfrm>
            <a:custGeom>
              <a:avLst/>
              <a:gdLst>
                <a:gd name="connsiteX0" fmla="*/ 109331 w 188844"/>
                <a:gd name="connsiteY0" fmla="*/ 447261 h 447261"/>
                <a:gd name="connsiteX1" fmla="*/ 168965 w 188844"/>
                <a:gd name="connsiteY1" fmla="*/ 367748 h 447261"/>
                <a:gd name="connsiteX2" fmla="*/ 188844 w 188844"/>
                <a:gd name="connsiteY2" fmla="*/ 298174 h 447261"/>
                <a:gd name="connsiteX3" fmla="*/ 178904 w 188844"/>
                <a:gd name="connsiteY3" fmla="*/ 129209 h 447261"/>
                <a:gd name="connsiteX4" fmla="*/ 168965 w 188844"/>
                <a:gd name="connsiteY4" fmla="*/ 89452 h 447261"/>
                <a:gd name="connsiteX5" fmla="*/ 149087 w 188844"/>
                <a:gd name="connsiteY5" fmla="*/ 59635 h 447261"/>
                <a:gd name="connsiteX6" fmla="*/ 119270 w 188844"/>
                <a:gd name="connsiteY6" fmla="*/ 29818 h 447261"/>
                <a:gd name="connsiteX7" fmla="*/ 29817 w 188844"/>
                <a:gd name="connsiteY7" fmla="*/ 9939 h 447261"/>
                <a:gd name="connsiteX8" fmla="*/ 0 w 188844"/>
                <a:gd name="connsiteY8" fmla="*/ 0 h 447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8844" h="447261">
                  <a:moveTo>
                    <a:pt x="109331" y="447261"/>
                  </a:moveTo>
                  <a:cubicBezTo>
                    <a:pt x="119081" y="435073"/>
                    <a:pt x="158417" y="388843"/>
                    <a:pt x="168965" y="367748"/>
                  </a:cubicBezTo>
                  <a:cubicBezTo>
                    <a:pt x="176093" y="353491"/>
                    <a:pt x="185660" y="310909"/>
                    <a:pt x="188844" y="298174"/>
                  </a:cubicBezTo>
                  <a:cubicBezTo>
                    <a:pt x="185531" y="241852"/>
                    <a:pt x="184253" y="185374"/>
                    <a:pt x="178904" y="129209"/>
                  </a:cubicBezTo>
                  <a:cubicBezTo>
                    <a:pt x="177609" y="115610"/>
                    <a:pt x="174346" y="102008"/>
                    <a:pt x="168965" y="89452"/>
                  </a:cubicBezTo>
                  <a:cubicBezTo>
                    <a:pt x="164260" y="78473"/>
                    <a:pt x="156734" y="68812"/>
                    <a:pt x="149087" y="59635"/>
                  </a:cubicBezTo>
                  <a:cubicBezTo>
                    <a:pt x="140089" y="48837"/>
                    <a:pt x="131474" y="36792"/>
                    <a:pt x="119270" y="29818"/>
                  </a:cubicBezTo>
                  <a:cubicBezTo>
                    <a:pt x="111330" y="25281"/>
                    <a:pt x="33292" y="10808"/>
                    <a:pt x="29817" y="9939"/>
                  </a:cubicBezTo>
                  <a:cubicBezTo>
                    <a:pt x="19653" y="7398"/>
                    <a:pt x="0" y="0"/>
                    <a:pt x="0" y="0"/>
                  </a:cubicBezTo>
                </a:path>
              </a:pathLst>
            </a:cu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6633031" y="5341927"/>
            <a:ext cx="4303643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What impact does this have on </a:t>
            </a:r>
            <a:br>
              <a:rPr lang="en-US" sz="2400" b="1" dirty="0">
                <a:solidFill>
                  <a:srgbClr val="FF0000"/>
                </a:solidFill>
              </a:rPr>
            </a:br>
            <a:r>
              <a:rPr lang="en-US" sz="2400" b="1" dirty="0">
                <a:solidFill>
                  <a:srgbClr val="FF0000"/>
                </a:solidFill>
              </a:rPr>
              <a:t>the Lunar Shabbat calendar?</a:t>
            </a:r>
            <a:endParaRPr lang="en-CA" dirty="0"/>
          </a:p>
        </p:txBody>
      </p:sp>
      <p:sp>
        <p:nvSpPr>
          <p:cNvPr id="5" name="Explosion 1 4"/>
          <p:cNvSpPr/>
          <p:nvPr/>
        </p:nvSpPr>
        <p:spPr>
          <a:xfrm>
            <a:off x="1873275" y="829209"/>
            <a:ext cx="914400" cy="914400"/>
          </a:xfrm>
          <a:prstGeom prst="irregularSeal1">
            <a:avLst/>
          </a:prstGeom>
          <a:solidFill>
            <a:srgbClr val="FF6600"/>
          </a:solidFill>
          <a:ln w="381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53688866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25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5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7" grpId="0" animBg="1"/>
      <p:bldP spid="20" grpId="0" animBg="1"/>
      <p:bldP spid="21" grpId="0" animBg="1"/>
      <p:bldP spid="25" grpId="0"/>
      <p:bldP spid="5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427785" y="6513921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62</a:t>
            </a:fld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443059" y="235670"/>
            <a:ext cx="11359299" cy="6429081"/>
          </a:xfrm>
          <a:prstGeom prst="roundRect">
            <a:avLst/>
          </a:prstGeom>
          <a:solidFill>
            <a:srgbClr val="FFCCFF"/>
          </a:solidFill>
          <a:ln w="57150">
            <a:solidFill>
              <a:schemeClr val="tx1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CA" sz="3200" dirty="0">
                <a:solidFill>
                  <a:srgbClr val="002060"/>
                </a:solidFill>
              </a:rPr>
              <a:t>T</a:t>
            </a:r>
            <a:r>
              <a:rPr lang="en-CA" sz="3200" dirty="0" smtClean="0">
                <a:solidFill>
                  <a:srgbClr val="002060"/>
                </a:solidFill>
              </a:rPr>
              <a:t>he first cycle of the second year, was a Shabbat.  </a:t>
            </a:r>
            <a:br>
              <a:rPr lang="en-CA" sz="3200" dirty="0" smtClean="0">
                <a:solidFill>
                  <a:srgbClr val="002060"/>
                </a:solidFill>
              </a:rPr>
            </a:br>
            <a:r>
              <a:rPr lang="en-CA" sz="3200" dirty="0" smtClean="0">
                <a:solidFill>
                  <a:srgbClr val="002060"/>
                </a:solidFill>
              </a:rPr>
              <a:t>The command was to raise up the </a:t>
            </a:r>
            <a:r>
              <a:rPr lang="en-CA" sz="3200" b="1" dirty="0" smtClean="0">
                <a:solidFill>
                  <a:srgbClr val="0000FF"/>
                </a:solidFill>
              </a:rPr>
              <a:t>Dwelling Place of Yahuah. </a:t>
            </a:r>
            <a:r>
              <a:rPr lang="en-CA" sz="3200" dirty="0" smtClean="0">
                <a:solidFill>
                  <a:srgbClr val="002060"/>
                </a:solidFill>
              </a:rPr>
              <a:t/>
            </a:r>
            <a:br>
              <a:rPr lang="en-CA" sz="3200" dirty="0" smtClean="0">
                <a:solidFill>
                  <a:srgbClr val="002060"/>
                </a:solidFill>
              </a:rPr>
            </a:br>
            <a:r>
              <a:rPr lang="en-CA" sz="3200" dirty="0" smtClean="0">
                <a:solidFill>
                  <a:srgbClr val="0000FF"/>
                </a:solidFill>
              </a:rPr>
              <a:t>Thus they carried out the command of Righteousness. </a:t>
            </a:r>
          </a:p>
          <a:p>
            <a:pPr algn="ctr"/>
            <a:r>
              <a:rPr lang="en-CA" sz="3200" dirty="0" smtClean="0">
                <a:solidFill>
                  <a:srgbClr val="002060"/>
                </a:solidFill>
              </a:rPr>
              <a:t>Here, in the wilderness, the cloud lifted and the nation of </a:t>
            </a:r>
            <a:r>
              <a:rPr lang="en-CA" sz="3200" dirty="0" err="1" smtClean="0">
                <a:solidFill>
                  <a:srgbClr val="002060"/>
                </a:solidFill>
              </a:rPr>
              <a:t>Yisra’el</a:t>
            </a:r>
            <a:r>
              <a:rPr lang="en-CA" sz="3200" dirty="0" smtClean="0">
                <a:solidFill>
                  <a:srgbClr val="002060"/>
                </a:solidFill>
              </a:rPr>
              <a:t> had to pack up their belongings, burden their pack animals and </a:t>
            </a:r>
            <a:br>
              <a:rPr lang="en-CA" sz="3200" dirty="0" smtClean="0">
                <a:solidFill>
                  <a:srgbClr val="002060"/>
                </a:solidFill>
              </a:rPr>
            </a:br>
            <a:r>
              <a:rPr lang="en-CA" sz="3200" dirty="0" smtClean="0">
                <a:solidFill>
                  <a:srgbClr val="002060"/>
                </a:solidFill>
              </a:rPr>
              <a:t>pack up the Tent of Appointment.  Woman, children and men had to walk three days with their personal burdens, and move their livestock, to find another resting place! </a:t>
            </a:r>
          </a:p>
          <a:p>
            <a:pPr algn="ctr"/>
            <a:r>
              <a:rPr lang="en-CA" sz="3200" dirty="0" smtClean="0">
                <a:solidFill>
                  <a:srgbClr val="002060"/>
                </a:solidFill>
              </a:rPr>
              <a:t>Was moving </a:t>
            </a:r>
            <a:r>
              <a:rPr lang="en-CA" sz="3200" u="sng" dirty="0" smtClean="0">
                <a:ln>
                  <a:solidFill>
                    <a:srgbClr val="0000FF"/>
                  </a:solidFill>
                </a:ln>
                <a:solidFill>
                  <a:srgbClr val="00FF00"/>
                </a:solidFill>
              </a:rPr>
              <a:t>their</a:t>
            </a:r>
            <a:r>
              <a:rPr lang="en-CA" sz="3200" dirty="0" smtClean="0">
                <a:ln>
                  <a:solidFill>
                    <a:srgbClr val="0000FF"/>
                  </a:solidFill>
                </a:ln>
                <a:solidFill>
                  <a:srgbClr val="00FF00"/>
                </a:solidFill>
              </a:rPr>
              <a:t> p</a:t>
            </a:r>
            <a:r>
              <a:rPr lang="en-CA" sz="3200" u="sng" dirty="0" smtClean="0">
                <a:ln>
                  <a:solidFill>
                    <a:srgbClr val="0000FF"/>
                  </a:solidFill>
                </a:ln>
                <a:solidFill>
                  <a:srgbClr val="00FF00"/>
                </a:solidFill>
              </a:rPr>
              <a:t>ersonal residences</a:t>
            </a:r>
            <a:r>
              <a:rPr lang="en-CA" sz="3200" dirty="0" smtClean="0">
                <a:ln>
                  <a:solidFill>
                    <a:srgbClr val="0000FF"/>
                  </a:solidFill>
                </a:ln>
                <a:solidFill>
                  <a:srgbClr val="00FF00"/>
                </a:solidFill>
              </a:rPr>
              <a:t> </a:t>
            </a:r>
            <a:r>
              <a:rPr lang="en-CA" sz="3200" dirty="0" smtClean="0">
                <a:solidFill>
                  <a:srgbClr val="002060"/>
                </a:solidFill>
              </a:rPr>
              <a:t>an </a:t>
            </a:r>
            <a:r>
              <a:rPr lang="en-CA" sz="3200" b="1" dirty="0" smtClean="0">
                <a:solidFill>
                  <a:srgbClr val="0000FF"/>
                </a:solidFill>
              </a:rPr>
              <a:t>act of righteousness </a:t>
            </a:r>
            <a:r>
              <a:rPr lang="en-CA" sz="3200" dirty="0" smtClean="0">
                <a:solidFill>
                  <a:srgbClr val="002060"/>
                </a:solidFill>
              </a:rPr>
              <a:t/>
            </a:r>
            <a:br>
              <a:rPr lang="en-CA" sz="3200" dirty="0" smtClean="0">
                <a:solidFill>
                  <a:srgbClr val="002060"/>
                </a:solidFill>
              </a:rPr>
            </a:br>
            <a:r>
              <a:rPr lang="en-CA" sz="3200" b="1" u="sng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</a:rPr>
              <a:t>on the 22</a:t>
            </a:r>
            <a:r>
              <a:rPr lang="en-CA" sz="3200" b="1" u="sng" baseline="3000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</a:rPr>
              <a:t>nd</a:t>
            </a:r>
            <a:r>
              <a:rPr lang="en-CA" sz="3200" b="1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CA" sz="3200" dirty="0" smtClean="0">
                <a:solidFill>
                  <a:srgbClr val="002060"/>
                </a:solidFill>
              </a:rPr>
              <a:t>– on a supposed </a:t>
            </a:r>
            <a:r>
              <a:rPr lang="en-CA" sz="3200" b="1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</a:rPr>
              <a:t>Lunar</a:t>
            </a:r>
            <a:r>
              <a:rPr lang="en-CA" sz="3200" dirty="0" smtClean="0">
                <a:solidFill>
                  <a:srgbClr val="002060"/>
                </a:solidFill>
              </a:rPr>
              <a:t> Shabbat?</a:t>
            </a:r>
            <a:br>
              <a:rPr lang="en-CA" sz="3200" dirty="0" smtClean="0">
                <a:solidFill>
                  <a:srgbClr val="002060"/>
                </a:solidFill>
              </a:rPr>
            </a:br>
            <a:r>
              <a:rPr lang="en-CA" sz="3200" b="1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glow rad="127000">
                    <a:srgbClr val="4AFCFC"/>
                  </a:glow>
                </a:effectLst>
              </a:rPr>
              <a:t>Where do we find a written example of the Hebrew nation </a:t>
            </a:r>
            <a:r>
              <a:rPr lang="en-CA" sz="3200" b="1" u="sng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glow rad="127000">
                    <a:srgbClr val="4AFCFC"/>
                  </a:glow>
                </a:effectLst>
              </a:rPr>
              <a:t>travellin</a:t>
            </a:r>
            <a:r>
              <a:rPr lang="en-CA" sz="3200" b="1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glow rad="127000">
                    <a:srgbClr val="4AFCFC"/>
                  </a:glow>
                </a:effectLst>
              </a:rPr>
              <a:t>g </a:t>
            </a:r>
            <a:r>
              <a:rPr lang="en-CA" sz="3200" b="1" u="sng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glow rad="127000">
                    <a:srgbClr val="4AFCFC"/>
                  </a:glow>
                </a:effectLst>
              </a:rPr>
              <a:t>on a Shabbat</a:t>
            </a:r>
            <a:r>
              <a:rPr lang="en-CA" sz="3200" b="1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glow rad="127000">
                    <a:srgbClr val="4AFCFC"/>
                  </a:glow>
                </a:effectLst>
              </a:rPr>
              <a:t>?</a:t>
            </a:r>
          </a:p>
          <a:p>
            <a:pPr algn="ctr"/>
            <a:r>
              <a:rPr lang="en-CA" sz="2800" dirty="0" smtClean="0">
                <a:solidFill>
                  <a:srgbClr val="002060"/>
                </a:solidFill>
              </a:rPr>
              <a:t> </a:t>
            </a:r>
            <a:endParaRPr lang="en-CA" sz="2800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495922" y="5878108"/>
            <a:ext cx="21948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Edwardian Script ITC" pitchFamily="66" charset="0"/>
              </a:rPr>
              <a:t>The End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Edwardian Script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270765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341190" y="6492875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63</a:t>
            </a:fld>
            <a:endParaRPr lang="en-US" dirty="0"/>
          </a:p>
        </p:txBody>
      </p:sp>
      <p:pic>
        <p:nvPicPr>
          <p:cNvPr id="3" name="Picture 8" descr="C:\Users\Rae\Desktop\common sense 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879" y="1864227"/>
            <a:ext cx="4628648" cy="462864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94886" y="508958"/>
            <a:ext cx="11973463" cy="957532"/>
          </a:xfrm>
          <a:prstGeom prst="roundRect">
            <a:avLst>
              <a:gd name="adj" fmla="val 50000"/>
            </a:avLst>
          </a:prstGeom>
          <a:ln w="5715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600" dirty="0" smtClean="0">
                <a:ln>
                  <a:solidFill>
                    <a:srgbClr val="002060"/>
                  </a:solidFill>
                </a:ln>
                <a:solidFill>
                  <a:srgbClr val="00FF00"/>
                </a:solidFill>
                <a:latin typeface="Comic Sans MS" panose="030F0702030302020204" pitchFamily="66" charset="0"/>
              </a:rPr>
              <a:t>DON’T LET </a:t>
            </a:r>
            <a:r>
              <a:rPr lang="en-CA" sz="4600" dirty="0" smtClean="0">
                <a:solidFill>
                  <a:schemeClr val="tx1"/>
                </a:solidFill>
                <a:effectLst>
                  <a:glow rad="127000">
                    <a:srgbClr val="FFCCFF"/>
                  </a:glow>
                </a:effectLst>
                <a:latin typeface="Comic Sans MS" panose="030F0702030302020204" pitchFamily="66" charset="0"/>
              </a:rPr>
              <a:t>TRADITION</a:t>
            </a:r>
            <a:r>
              <a:rPr lang="en-CA" sz="4600" dirty="0" smtClean="0">
                <a:solidFill>
                  <a:srgbClr val="00FF00"/>
                </a:solidFill>
                <a:effectLst>
                  <a:glow rad="127000">
                    <a:srgbClr val="FFCCFF"/>
                  </a:glow>
                </a:effectLst>
                <a:latin typeface="Comic Sans MS" panose="030F0702030302020204" pitchFamily="66" charset="0"/>
              </a:rPr>
              <a:t>  </a:t>
            </a:r>
            <a:r>
              <a:rPr lang="en-CA" sz="4600" dirty="0" smtClean="0">
                <a:solidFill>
                  <a:schemeClr val="tx1"/>
                </a:solidFill>
                <a:effectLst>
                  <a:glow rad="127000">
                    <a:srgbClr val="FFCCFF"/>
                  </a:glow>
                </a:effectLst>
                <a:latin typeface="Comic Sans MS" panose="030F0702030302020204" pitchFamily="66" charset="0"/>
              </a:rPr>
              <a:t>“BOX”</a:t>
            </a:r>
            <a:r>
              <a:rPr lang="en-CA" sz="4600" dirty="0" smtClean="0">
                <a:solidFill>
                  <a:srgbClr val="00FF00"/>
                </a:solidFill>
                <a:effectLst>
                  <a:glow rad="127000">
                    <a:srgbClr val="FFCCFF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CA" sz="4600" dirty="0" smtClean="0">
                <a:ln>
                  <a:solidFill>
                    <a:srgbClr val="002060"/>
                  </a:solidFill>
                </a:ln>
                <a:solidFill>
                  <a:srgbClr val="00FF00"/>
                </a:solidFill>
                <a:latin typeface="Comic Sans MS" panose="030F0702030302020204" pitchFamily="66" charset="0"/>
              </a:rPr>
              <a:t>YOU IN!</a:t>
            </a:r>
            <a:endParaRPr lang="en-CA" sz="4600" dirty="0">
              <a:ln>
                <a:solidFill>
                  <a:srgbClr val="002060"/>
                </a:solidFill>
              </a:ln>
              <a:solidFill>
                <a:srgbClr val="00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080527" y="1728649"/>
            <a:ext cx="6987822" cy="4899804"/>
          </a:xfrm>
          <a:prstGeom prst="roundRect">
            <a:avLst>
              <a:gd name="adj" fmla="val 914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CA" sz="3600" b="1" dirty="0" smtClean="0">
                <a:solidFill>
                  <a:schemeClr val="accent6">
                    <a:lumMod val="75000"/>
                  </a:schemeClr>
                </a:solidFill>
              </a:rPr>
              <a:t>May Yahuah bless you greatly with wisdom, peace </a:t>
            </a:r>
            <a:br>
              <a:rPr lang="en-CA" sz="36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CA" sz="3600" b="1" dirty="0" smtClean="0">
                <a:solidFill>
                  <a:schemeClr val="accent6">
                    <a:lumMod val="75000"/>
                  </a:schemeClr>
                </a:solidFill>
              </a:rPr>
              <a:t>and courage.</a:t>
            </a:r>
          </a:p>
          <a:p>
            <a:pPr algn="ctr"/>
            <a:r>
              <a:rPr lang="en-CA" sz="7200" b="1" dirty="0" smtClean="0">
                <a:solidFill>
                  <a:srgbClr val="0070C0"/>
                </a:solidFill>
                <a:latin typeface="Edwardian Script ITC" pitchFamily="66" charset="0"/>
              </a:rPr>
              <a:t>Shalom!</a:t>
            </a:r>
            <a:r>
              <a:rPr lang="en-CA" sz="4400" b="1" dirty="0" smtClean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en-CA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Send your questions and/or responses to – </a:t>
            </a:r>
          </a:p>
          <a:p>
            <a:pPr algn="ctr"/>
            <a:r>
              <a:rPr lang="en-CA" sz="3600" b="1" dirty="0" smtClean="0">
                <a:solidFill>
                  <a:schemeClr val="accent6">
                    <a:lumMod val="75000"/>
                  </a:schemeClr>
                </a:solidFill>
              </a:rPr>
              <a:t>questions@studythecalendar.com</a:t>
            </a:r>
            <a:endParaRPr lang="en-CA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085259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Rae\Desktop\expected 2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95581" y="3437682"/>
            <a:ext cx="5121567" cy="1642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902719" y="4066798"/>
            <a:ext cx="5657969" cy="1477328"/>
            <a:chOff x="3902719" y="4066798"/>
            <a:chExt cx="5657969" cy="1477328"/>
          </a:xfrm>
        </p:grpSpPr>
        <p:sp>
          <p:nvSpPr>
            <p:cNvPr id="21" name="Rectangle 20"/>
            <p:cNvSpPr/>
            <p:nvPr/>
          </p:nvSpPr>
          <p:spPr>
            <a:xfrm rot="20700000">
              <a:off x="8321608" y="4066798"/>
              <a:ext cx="1239080" cy="147732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9000" b="1" spc="50" dirty="0" smtClean="0">
                  <a:ln w="11430">
                    <a:solidFill>
                      <a:schemeClr val="accent4">
                        <a:lumMod val="50000"/>
                      </a:schemeClr>
                    </a:solidFill>
                  </a:ln>
                  <a:solidFill>
                    <a:srgbClr val="4AFCFC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ooper Black" pitchFamily="18" charset="0"/>
                </a:rPr>
                <a:t>!</a:t>
              </a:r>
              <a:endParaRPr lang="en-US" sz="9000" b="1" spc="50" dirty="0">
                <a:ln w="1143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4AFCF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 rot="20700000">
              <a:off x="7872917" y="4386708"/>
              <a:ext cx="1239080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6000" b="1" spc="50" dirty="0" smtClean="0">
                  <a:ln w="11430">
                    <a:solidFill>
                      <a:schemeClr val="accent4">
                        <a:lumMod val="50000"/>
                      </a:schemeClr>
                    </a:solidFill>
                  </a:ln>
                  <a:solidFill>
                    <a:schemeClr val="accent3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ooper Black" pitchFamily="18" charset="0"/>
                </a:rPr>
                <a:t>D</a:t>
              </a:r>
              <a:endParaRPr lang="en-US" sz="6000" b="1" spc="50" dirty="0">
                <a:ln w="1143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 rot="20700000">
              <a:off x="7311483" y="4399880"/>
              <a:ext cx="1239080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6000" b="1" spc="50" dirty="0" smtClean="0">
                  <a:ln w="11430">
                    <a:solidFill>
                      <a:schemeClr val="accent4">
                        <a:lumMod val="50000"/>
                      </a:schemeClr>
                    </a:solidFill>
                  </a:ln>
                  <a:solidFill>
                    <a:srgbClr val="4AFCFC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ooper Black" pitchFamily="18" charset="0"/>
                </a:rPr>
                <a:t>E</a:t>
              </a:r>
              <a:endParaRPr lang="en-US" sz="6000" b="1" spc="50" dirty="0">
                <a:ln w="1143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4AFCF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 rot="20700000">
              <a:off x="6741646" y="4408274"/>
              <a:ext cx="1239080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6000" b="1" spc="50" dirty="0" smtClean="0">
                  <a:ln w="11430">
                    <a:solidFill>
                      <a:schemeClr val="accent4">
                        <a:lumMod val="50000"/>
                      </a:schemeClr>
                    </a:solidFill>
                  </a:ln>
                  <a:solidFill>
                    <a:schemeClr val="accent3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ooper Black" pitchFamily="18" charset="0"/>
                </a:rPr>
                <a:t>T</a:t>
              </a:r>
              <a:endParaRPr lang="en-US" sz="6000" b="1" spc="50" dirty="0">
                <a:ln w="1143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 rot="20700000">
              <a:off x="6168379" y="4424808"/>
              <a:ext cx="1239080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6000" b="1" spc="50" dirty="0" smtClean="0">
                  <a:ln w="11430">
                    <a:solidFill>
                      <a:schemeClr val="accent4">
                        <a:lumMod val="50000"/>
                      </a:schemeClr>
                    </a:solidFill>
                  </a:ln>
                  <a:solidFill>
                    <a:srgbClr val="4AFCFC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ooper Black" pitchFamily="18" charset="0"/>
                </a:rPr>
                <a:t>C</a:t>
              </a:r>
              <a:endParaRPr lang="en-US" sz="6000" b="1" spc="50" dirty="0">
                <a:ln w="1143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4AFCF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 rot="20700000">
              <a:off x="5574836" y="4390159"/>
              <a:ext cx="1239080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6000" b="1" spc="50" dirty="0" smtClean="0">
                  <a:ln w="11430">
                    <a:solidFill>
                      <a:schemeClr val="accent4">
                        <a:lumMod val="50000"/>
                      </a:schemeClr>
                    </a:solidFill>
                  </a:ln>
                  <a:solidFill>
                    <a:schemeClr val="accent3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ooper Black" pitchFamily="18" charset="0"/>
                </a:rPr>
                <a:t>E</a:t>
              </a:r>
              <a:endParaRPr lang="en-US" sz="6000" b="1" spc="50" dirty="0">
                <a:ln w="1143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 rot="20700000">
              <a:off x="5012041" y="4395613"/>
              <a:ext cx="1239080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6000" b="1" spc="50" dirty="0">
                  <a:ln w="11430">
                    <a:solidFill>
                      <a:schemeClr val="accent4">
                        <a:lumMod val="50000"/>
                      </a:schemeClr>
                    </a:solidFill>
                  </a:ln>
                  <a:solidFill>
                    <a:srgbClr val="4AFCFC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ooper Black" pitchFamily="18" charset="0"/>
                </a:rPr>
                <a:t>P</a:t>
              </a:r>
            </a:p>
          </p:txBody>
        </p:sp>
        <p:sp>
          <p:nvSpPr>
            <p:cNvPr id="31" name="Rectangle 30"/>
            <p:cNvSpPr/>
            <p:nvPr/>
          </p:nvSpPr>
          <p:spPr>
            <a:xfrm rot="20700000">
              <a:off x="4449207" y="4368090"/>
              <a:ext cx="1239080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6000" b="1" spc="50" dirty="0" smtClean="0">
                  <a:ln w="11430">
                    <a:solidFill>
                      <a:schemeClr val="accent4">
                        <a:lumMod val="50000"/>
                      </a:schemeClr>
                    </a:solidFill>
                  </a:ln>
                  <a:solidFill>
                    <a:schemeClr val="accent3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ooper Black" pitchFamily="18" charset="0"/>
                </a:rPr>
                <a:t>X</a:t>
              </a:r>
              <a:endParaRPr lang="en-US" sz="6000" b="1" spc="50" dirty="0">
                <a:ln w="1143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 rot="20700000">
              <a:off x="3902719" y="4386728"/>
              <a:ext cx="1205598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6000" b="1" spc="50" dirty="0" smtClean="0">
                  <a:ln w="11430">
                    <a:solidFill>
                      <a:schemeClr val="accent4">
                        <a:lumMod val="50000"/>
                      </a:schemeClr>
                    </a:solidFill>
                  </a:ln>
                  <a:solidFill>
                    <a:srgbClr val="4AFCFC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ooper Black" pitchFamily="18" charset="0"/>
                </a:rPr>
                <a:t>E</a:t>
              </a:r>
              <a:endParaRPr lang="en-US" sz="6000" b="1" spc="50" dirty="0">
                <a:ln w="1143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4AFCF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endParaRP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289" y="7456749"/>
            <a:ext cx="10668000" cy="666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C:\Users\Rae\Desktop\expected 3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3812" y="-1615956"/>
            <a:ext cx="685165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117220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Rae\Desktop\expected 2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95581" y="3437682"/>
            <a:ext cx="5121567" cy="1642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 rot="20700000">
            <a:off x="8321608" y="4066798"/>
            <a:ext cx="1239080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000" b="1" spc="50" dirty="0" smtClean="0">
                <a:ln w="1143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4AFCF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!</a:t>
            </a:r>
            <a:endParaRPr lang="en-US" sz="9000" b="1" spc="50" dirty="0">
              <a:ln w="11430">
                <a:solidFill>
                  <a:schemeClr val="accent4">
                    <a:lumMod val="50000"/>
                  </a:schemeClr>
                </a:solidFill>
              </a:ln>
              <a:solidFill>
                <a:srgbClr val="4AFCF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 rot="20700000">
            <a:off x="7872917" y="4386708"/>
            <a:ext cx="123908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smtClean="0">
                <a:ln w="1143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D</a:t>
            </a:r>
            <a:endParaRPr lang="en-US" sz="6000" b="1" spc="50" dirty="0">
              <a:ln w="11430">
                <a:solidFill>
                  <a:schemeClr val="accent4">
                    <a:lumMod val="50000"/>
                  </a:schemeClr>
                </a:solidFill>
              </a:ln>
              <a:solidFill>
                <a:schemeClr val="accent3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 rot="20700000">
            <a:off x="7311483" y="4399880"/>
            <a:ext cx="123908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smtClean="0">
                <a:ln w="1143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4AFCF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E</a:t>
            </a:r>
            <a:endParaRPr lang="en-US" sz="6000" b="1" spc="50" dirty="0">
              <a:ln w="11430">
                <a:solidFill>
                  <a:schemeClr val="accent4">
                    <a:lumMod val="50000"/>
                  </a:schemeClr>
                </a:solidFill>
              </a:ln>
              <a:solidFill>
                <a:srgbClr val="4AFCF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 rot="20700000">
            <a:off x="6741646" y="4408274"/>
            <a:ext cx="123908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smtClean="0">
                <a:ln w="1143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T</a:t>
            </a:r>
            <a:endParaRPr lang="en-US" sz="6000" b="1" spc="50" dirty="0">
              <a:ln w="11430">
                <a:solidFill>
                  <a:schemeClr val="accent4">
                    <a:lumMod val="50000"/>
                  </a:schemeClr>
                </a:solidFill>
              </a:ln>
              <a:solidFill>
                <a:schemeClr val="accent3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 rot="20700000">
            <a:off x="6168379" y="4424808"/>
            <a:ext cx="123908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smtClean="0">
                <a:ln w="1143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4AFCF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C</a:t>
            </a:r>
            <a:endParaRPr lang="en-US" sz="6000" b="1" spc="50" dirty="0">
              <a:ln w="11430">
                <a:solidFill>
                  <a:schemeClr val="accent4">
                    <a:lumMod val="50000"/>
                  </a:schemeClr>
                </a:solidFill>
              </a:ln>
              <a:solidFill>
                <a:srgbClr val="4AFCF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 rot="20700000">
            <a:off x="5574836" y="4390159"/>
            <a:ext cx="123908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smtClean="0">
                <a:ln w="1143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E</a:t>
            </a:r>
            <a:endParaRPr lang="en-US" sz="6000" b="1" spc="50" dirty="0">
              <a:ln w="11430">
                <a:solidFill>
                  <a:schemeClr val="accent4">
                    <a:lumMod val="50000"/>
                  </a:schemeClr>
                </a:solidFill>
              </a:ln>
              <a:solidFill>
                <a:schemeClr val="accent3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 rot="20700000">
            <a:off x="5012041" y="4395613"/>
            <a:ext cx="123908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>
                <a:ln w="1143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4AFCF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P</a:t>
            </a:r>
          </a:p>
        </p:txBody>
      </p:sp>
      <p:sp>
        <p:nvSpPr>
          <p:cNvPr id="31" name="Rectangle 30"/>
          <p:cNvSpPr/>
          <p:nvPr/>
        </p:nvSpPr>
        <p:spPr>
          <a:xfrm rot="20700000">
            <a:off x="4449207" y="4368090"/>
            <a:ext cx="123908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smtClean="0">
                <a:ln w="1143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X</a:t>
            </a:r>
            <a:endParaRPr lang="en-US" sz="6000" b="1" spc="50" dirty="0">
              <a:ln w="11430">
                <a:solidFill>
                  <a:schemeClr val="accent4">
                    <a:lumMod val="50000"/>
                  </a:schemeClr>
                </a:solidFill>
              </a:ln>
              <a:solidFill>
                <a:schemeClr val="accent3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 rot="20700000">
            <a:off x="3902719" y="4386728"/>
            <a:ext cx="120559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smtClean="0">
                <a:ln w="1143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4AFCF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E</a:t>
            </a:r>
            <a:endParaRPr lang="en-US" sz="6000" b="1" spc="50" dirty="0">
              <a:ln w="11430">
                <a:solidFill>
                  <a:schemeClr val="accent4">
                    <a:lumMod val="50000"/>
                  </a:schemeClr>
                </a:solidFill>
              </a:ln>
              <a:solidFill>
                <a:srgbClr val="4AFCF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oper Black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289" y="7456749"/>
            <a:ext cx="10668000" cy="666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C:\Users\Rae\Desktop\expected 4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84274" y="-2485390"/>
            <a:ext cx="6978650" cy="306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332254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2528006" y="5999022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66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rot="900000">
            <a:off x="9122608" y="-28233"/>
            <a:ext cx="1341064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9900" b="1" spc="50" dirty="0" smtClean="0">
                <a:ln w="1143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4AFCF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!</a:t>
            </a:r>
            <a:endParaRPr lang="en-US" sz="19900" b="1" spc="50" dirty="0">
              <a:ln w="11430">
                <a:solidFill>
                  <a:schemeClr val="accent4">
                    <a:lumMod val="50000"/>
                  </a:schemeClr>
                </a:solidFill>
              </a:ln>
              <a:solidFill>
                <a:srgbClr val="4AFCF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 rot="900000">
            <a:off x="8509951" y="658366"/>
            <a:ext cx="1341064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1500" b="1" spc="50" dirty="0" smtClean="0">
                <a:ln w="1143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D</a:t>
            </a:r>
            <a:endParaRPr lang="en-US" sz="11500" b="1" spc="50" dirty="0">
              <a:ln w="11430">
                <a:solidFill>
                  <a:schemeClr val="accent4">
                    <a:lumMod val="50000"/>
                  </a:schemeClr>
                </a:solidFill>
              </a:ln>
              <a:solidFill>
                <a:schemeClr val="accent3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 rot="20700000">
            <a:off x="7608737" y="618093"/>
            <a:ext cx="1341064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1500" b="1" spc="50" dirty="0" smtClean="0">
                <a:ln w="1143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4AFCF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E</a:t>
            </a:r>
            <a:endParaRPr lang="en-US" sz="11500" b="1" spc="50" dirty="0">
              <a:ln w="11430">
                <a:solidFill>
                  <a:schemeClr val="accent4">
                    <a:lumMod val="50000"/>
                  </a:schemeClr>
                </a:solidFill>
              </a:ln>
              <a:solidFill>
                <a:srgbClr val="4AFCF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 rot="900000">
            <a:off x="6810560" y="608945"/>
            <a:ext cx="1341064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1500" b="1" spc="50" dirty="0" smtClean="0">
                <a:ln w="1143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T</a:t>
            </a:r>
            <a:endParaRPr lang="en-US" sz="11500" b="1" spc="50" dirty="0">
              <a:ln w="11430">
                <a:solidFill>
                  <a:schemeClr val="accent4">
                    <a:lumMod val="50000"/>
                  </a:schemeClr>
                </a:solidFill>
              </a:ln>
              <a:solidFill>
                <a:schemeClr val="accent3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oper Black" pitchFamily="18" charset="0"/>
            </a:endParaRPr>
          </a:p>
        </p:txBody>
      </p:sp>
      <p:pic>
        <p:nvPicPr>
          <p:cNvPr id="13" name="Picture 2" descr="C:\Users\Rae\Desktop\amazing word art.jpg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310267"/>
            <a:ext cx="3159125" cy="10922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 rot="20700000">
            <a:off x="5992177" y="600491"/>
            <a:ext cx="1341064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1500" b="1" spc="50" dirty="0" smtClean="0">
                <a:ln w="1143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4AFCF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C</a:t>
            </a:r>
            <a:endParaRPr lang="en-US" sz="11500" b="1" spc="50" dirty="0">
              <a:ln w="11430">
                <a:solidFill>
                  <a:schemeClr val="accent4">
                    <a:lumMod val="50000"/>
                  </a:schemeClr>
                </a:solidFill>
              </a:ln>
              <a:solidFill>
                <a:srgbClr val="4AFCF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 rot="900000">
            <a:off x="5313610" y="554191"/>
            <a:ext cx="1341064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1500" b="1" spc="50" dirty="0" smtClean="0">
                <a:ln w="1143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E</a:t>
            </a:r>
            <a:endParaRPr lang="en-US" sz="11500" b="1" spc="50" dirty="0">
              <a:ln w="11430">
                <a:solidFill>
                  <a:schemeClr val="accent4">
                    <a:lumMod val="50000"/>
                  </a:schemeClr>
                </a:solidFill>
              </a:ln>
              <a:solidFill>
                <a:schemeClr val="accent3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 rot="20700000">
            <a:off x="4559227" y="500384"/>
            <a:ext cx="1341064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1500" b="1" spc="50" dirty="0">
                <a:ln w="1143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4AFCF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P</a:t>
            </a:r>
          </a:p>
        </p:txBody>
      </p:sp>
      <p:sp>
        <p:nvSpPr>
          <p:cNvPr id="5" name="Rectangle 4"/>
          <p:cNvSpPr/>
          <p:nvPr/>
        </p:nvSpPr>
        <p:spPr>
          <a:xfrm rot="900000">
            <a:off x="3735642" y="504770"/>
            <a:ext cx="1341064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1500" b="1" spc="50" dirty="0" smtClean="0">
                <a:ln w="1143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X</a:t>
            </a:r>
            <a:endParaRPr lang="en-US" sz="11500" b="1" spc="50" dirty="0">
              <a:ln w="11430">
                <a:solidFill>
                  <a:schemeClr val="accent4">
                    <a:lumMod val="50000"/>
                  </a:schemeClr>
                </a:solidFill>
              </a:ln>
              <a:solidFill>
                <a:schemeClr val="accent3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 rot="20700000">
            <a:off x="2786073" y="479198"/>
            <a:ext cx="1304827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1500" b="1" spc="50" dirty="0" smtClean="0">
                <a:ln w="1143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4AFCF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E</a:t>
            </a:r>
            <a:endParaRPr lang="en-US" sz="11500" b="1" spc="50" dirty="0">
              <a:ln w="11430">
                <a:solidFill>
                  <a:schemeClr val="accent4">
                    <a:lumMod val="50000"/>
                  </a:schemeClr>
                </a:solidFill>
              </a:ln>
              <a:solidFill>
                <a:srgbClr val="4AFCF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 rot="20700000">
            <a:off x="7310858" y="2590554"/>
            <a:ext cx="1341064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9900" b="1" spc="50" dirty="0" smtClean="0">
                <a:ln w="1143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4AFCF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!</a:t>
            </a:r>
            <a:endParaRPr lang="en-US" sz="19900" b="1" spc="50" dirty="0">
              <a:ln w="11430">
                <a:solidFill>
                  <a:schemeClr val="accent4">
                    <a:lumMod val="50000"/>
                  </a:schemeClr>
                </a:solidFill>
              </a:ln>
              <a:solidFill>
                <a:srgbClr val="4AFCF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 rot="20700000">
            <a:off x="6709776" y="3508653"/>
            <a:ext cx="1341064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1500" b="1" spc="50" dirty="0" smtClean="0">
                <a:ln w="1143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D</a:t>
            </a:r>
            <a:endParaRPr lang="en-US" sz="11500" b="1" spc="50" dirty="0">
              <a:ln w="11430">
                <a:solidFill>
                  <a:schemeClr val="accent4">
                    <a:lumMod val="50000"/>
                  </a:schemeClr>
                </a:solidFill>
              </a:ln>
              <a:solidFill>
                <a:schemeClr val="accent3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 rot="20700000">
            <a:off x="5796987" y="3526255"/>
            <a:ext cx="1341064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1500" b="1" spc="50" dirty="0" smtClean="0">
                <a:ln w="1143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4AFCF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E</a:t>
            </a:r>
            <a:endParaRPr lang="en-US" sz="11500" b="1" spc="50" dirty="0">
              <a:ln w="11430">
                <a:solidFill>
                  <a:schemeClr val="accent4">
                    <a:lumMod val="50000"/>
                  </a:schemeClr>
                </a:solidFill>
              </a:ln>
              <a:solidFill>
                <a:srgbClr val="4AFCF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 rot="20700000">
            <a:off x="4998810" y="3517107"/>
            <a:ext cx="1341064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1500" b="1" spc="50" dirty="0" smtClean="0">
                <a:ln w="1143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T</a:t>
            </a:r>
            <a:endParaRPr lang="en-US" sz="11500" b="1" spc="50" dirty="0">
              <a:ln w="11430">
                <a:solidFill>
                  <a:schemeClr val="accent4">
                    <a:lumMod val="50000"/>
                  </a:schemeClr>
                </a:solidFill>
              </a:ln>
              <a:solidFill>
                <a:schemeClr val="accent3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 rot="20700000">
            <a:off x="4180427" y="3508653"/>
            <a:ext cx="1341064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1500" b="1" spc="50" dirty="0" smtClean="0">
                <a:ln w="1143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4AFCF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C</a:t>
            </a:r>
            <a:endParaRPr lang="en-US" sz="11500" b="1" spc="50" dirty="0">
              <a:ln w="11430">
                <a:solidFill>
                  <a:schemeClr val="accent4">
                    <a:lumMod val="50000"/>
                  </a:schemeClr>
                </a:solidFill>
              </a:ln>
              <a:solidFill>
                <a:srgbClr val="4AFCF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 rot="20700000">
            <a:off x="3455560" y="3462353"/>
            <a:ext cx="1341064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1500" b="1" spc="50" dirty="0" smtClean="0">
                <a:ln w="1143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E</a:t>
            </a:r>
            <a:endParaRPr lang="en-US" sz="11500" b="1" spc="50" dirty="0">
              <a:ln w="11430">
                <a:solidFill>
                  <a:schemeClr val="accent4">
                    <a:lumMod val="50000"/>
                  </a:schemeClr>
                </a:solidFill>
              </a:ln>
              <a:solidFill>
                <a:schemeClr val="accent3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 rot="20700000">
            <a:off x="2747477" y="3408546"/>
            <a:ext cx="1341064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1500" b="1" spc="50" dirty="0">
                <a:ln w="1143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4AFCF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P</a:t>
            </a:r>
          </a:p>
        </p:txBody>
      </p:sp>
      <p:sp>
        <p:nvSpPr>
          <p:cNvPr id="21" name="Rectangle 20"/>
          <p:cNvSpPr/>
          <p:nvPr/>
        </p:nvSpPr>
        <p:spPr>
          <a:xfrm rot="20700000">
            <a:off x="1923892" y="3493957"/>
            <a:ext cx="1341064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1500" b="1" spc="50" dirty="0" smtClean="0">
                <a:ln w="1143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X</a:t>
            </a:r>
            <a:endParaRPr lang="en-US" sz="11500" b="1" spc="50" dirty="0">
              <a:ln w="11430">
                <a:solidFill>
                  <a:schemeClr val="accent4">
                    <a:lumMod val="50000"/>
                  </a:schemeClr>
                </a:solidFill>
              </a:ln>
              <a:solidFill>
                <a:schemeClr val="accent3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 rot="20700000">
            <a:off x="1043773" y="3549410"/>
            <a:ext cx="1304827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1500" b="1" spc="50" dirty="0" smtClean="0">
                <a:ln w="1143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4AFCF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E</a:t>
            </a:r>
            <a:endParaRPr lang="en-US" sz="11500" b="1" spc="50" dirty="0">
              <a:ln w="11430">
                <a:solidFill>
                  <a:schemeClr val="accent4">
                    <a:lumMod val="50000"/>
                  </a:schemeClr>
                </a:solidFill>
              </a:ln>
              <a:solidFill>
                <a:srgbClr val="4AFCF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oper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698571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373930" y="433726"/>
            <a:ext cx="11444140" cy="4889780"/>
          </a:xfrm>
          <a:prstGeom prst="cloud">
            <a:avLst/>
          </a:prstGeom>
          <a:solidFill>
            <a:srgbClr val="0099CC"/>
          </a:solidFill>
          <a:ln w="76200">
            <a:solidFill>
              <a:srgbClr val="FFFF00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44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Moving forward with a “lunar look” from – a Numbers study with </a:t>
            </a:r>
            <a:br>
              <a:rPr lang="en-CA" sz="44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en-CA" sz="4400" b="1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Yahuah’s </a:t>
            </a:r>
            <a:r>
              <a:rPr lang="en-CA" sz="4400" b="1" u="sng" dirty="0" smtClean="0">
                <a:solidFill>
                  <a:srgbClr val="0000FF"/>
                </a:solidFill>
                <a:effectLst>
                  <a:glow rad="127000">
                    <a:srgbClr val="FFCCFF"/>
                  </a:glow>
                </a:effectLst>
                <a:latin typeface="Arial Black" panose="020B0A04020102020204" pitchFamily="34" charset="0"/>
              </a:rPr>
              <a:t>Cloud</a:t>
            </a:r>
            <a:r>
              <a:rPr lang="en-CA" sz="4400" b="1" dirty="0" smtClean="0">
                <a:solidFill>
                  <a:srgbClr val="0000FF"/>
                </a:solidFill>
                <a:effectLst>
                  <a:glow rad="127000">
                    <a:srgbClr val="FFCCFF"/>
                  </a:glow>
                </a:effectLst>
                <a:latin typeface="Arial Black" panose="020B0A04020102020204" pitchFamily="34" charset="0"/>
              </a:rPr>
              <a:t>!</a:t>
            </a:r>
            <a:endParaRPr lang="en-CA" sz="4400" b="1" dirty="0">
              <a:solidFill>
                <a:srgbClr val="0000FF"/>
              </a:solidFill>
              <a:effectLst>
                <a:glow rad="127000">
                  <a:srgbClr val="FFCCFF"/>
                </a:glo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11353839" y="6404136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/>
              <a:pPr/>
              <a:t>67</a:t>
            </a:fld>
            <a:endParaRPr lang="en-US" dirty="0"/>
          </a:p>
        </p:txBody>
      </p:sp>
      <p:pic>
        <p:nvPicPr>
          <p:cNvPr id="11266" name="Picture 2" descr="C:\Users\Rae\Desktop\lunar phases gold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550" y="4182242"/>
            <a:ext cx="5089952" cy="24044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467573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85225" y="231374"/>
            <a:ext cx="9432675" cy="1474236"/>
          </a:xfrm>
          <a:prstGeom prst="roundRect">
            <a:avLst>
              <a:gd name="adj" fmla="val 50000"/>
            </a:avLst>
          </a:prstGeom>
          <a:solidFill>
            <a:srgbClr val="4AFCFC"/>
          </a:solidFill>
          <a:ln w="571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4000" dirty="0" smtClean="0">
                <a:ln>
                  <a:solidFill>
                    <a:srgbClr val="0000FF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Timeline </a:t>
            </a:r>
            <a:r>
              <a:rPr lang="en-CA" sz="4000" dirty="0">
                <a:ln>
                  <a:solidFill>
                    <a:srgbClr val="0000FF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F</a:t>
            </a:r>
            <a:r>
              <a:rPr lang="en-CA" sz="4000" dirty="0" smtClean="0">
                <a:ln>
                  <a:solidFill>
                    <a:srgbClr val="0000FF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rom the </a:t>
            </a:r>
            <a:r>
              <a:rPr lang="en-CA" sz="4000" u="sng" dirty="0" smtClean="0">
                <a:ln>
                  <a:solidFill>
                    <a:srgbClr val="0000FF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YEAR</a:t>
            </a:r>
            <a:r>
              <a:rPr lang="en-CA" sz="4000" dirty="0" smtClean="0">
                <a:ln>
                  <a:solidFill>
                    <a:srgbClr val="0000FF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 of the </a:t>
            </a:r>
            <a:r>
              <a:rPr lang="en-CA" sz="4000" u="sng" dirty="0" smtClean="0">
                <a:ln>
                  <a:solidFill>
                    <a:srgbClr val="0000FF"/>
                  </a:solidFill>
                </a:ln>
                <a:solidFill>
                  <a:srgbClr val="FFC000"/>
                </a:solidFill>
                <a:latin typeface="Arial Black" panose="020B0A04020102020204" pitchFamily="34" charset="0"/>
              </a:rPr>
              <a:t>Exodus</a:t>
            </a:r>
            <a:r>
              <a:rPr lang="en-CA" sz="4000" dirty="0" smtClean="0">
                <a:ln>
                  <a:solidFill>
                    <a:srgbClr val="0000FF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 </a:t>
            </a:r>
            <a:br>
              <a:rPr lang="en-CA" sz="4000" dirty="0" smtClean="0">
                <a:ln>
                  <a:solidFill>
                    <a:srgbClr val="0000FF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</a:br>
            <a:r>
              <a:rPr lang="en-CA" sz="4000" b="1" dirty="0" smtClean="0">
                <a:ln>
                  <a:solidFill>
                    <a:srgbClr val="0000FF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Where does the Tequfah belong?</a:t>
            </a:r>
            <a:endParaRPr lang="en-CA" sz="4000" b="1" dirty="0">
              <a:ln>
                <a:solidFill>
                  <a:srgbClr val="0000FF"/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3101" y="3377681"/>
            <a:ext cx="3293707" cy="325638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CA" sz="2000" b="1" dirty="0" smtClean="0">
                <a:solidFill>
                  <a:srgbClr val="C00000"/>
                </a:solidFill>
                <a:effectLst>
                  <a:glow rad="127000">
                    <a:srgbClr val="00FF00"/>
                  </a:glow>
                </a:effectLst>
              </a:rPr>
              <a:t>4</a:t>
            </a:r>
            <a:r>
              <a:rPr lang="en-CA" sz="2000" b="1" baseline="30000" dirty="0" smtClean="0">
                <a:solidFill>
                  <a:srgbClr val="C00000"/>
                </a:solidFill>
                <a:effectLst>
                  <a:glow rad="127000">
                    <a:srgbClr val="00FF00"/>
                  </a:glow>
                </a:effectLst>
              </a:rPr>
              <a:t>th</a:t>
            </a:r>
            <a:r>
              <a:rPr lang="en-CA" sz="2000" b="1" baseline="30000" dirty="0">
                <a:solidFill>
                  <a:srgbClr val="C00000"/>
                </a:solidFill>
              </a:rPr>
              <a:t>	</a:t>
            </a:r>
            <a:r>
              <a:rPr lang="en-CA" sz="2000" b="1" dirty="0" smtClean="0">
                <a:solidFill>
                  <a:srgbClr val="C00000"/>
                </a:solidFill>
              </a:rPr>
              <a:t> 					</a:t>
            </a:r>
            <a:r>
              <a:rPr lang="en-CA" sz="2000" b="1" dirty="0" smtClean="0">
                <a:solidFill>
                  <a:schemeClr val="tx1"/>
                </a:solidFill>
              </a:rPr>
              <a:t>1     </a:t>
            </a:r>
            <a:r>
              <a:rPr lang="en-CA" b="1" dirty="0" smtClean="0">
                <a:solidFill>
                  <a:schemeClr val="tx1"/>
                </a:solidFill>
              </a:rPr>
              <a:t/>
            </a:r>
            <a:br>
              <a:rPr lang="en-CA" b="1" dirty="0" smtClean="0">
                <a:solidFill>
                  <a:schemeClr val="tx1"/>
                </a:solidFill>
              </a:rPr>
            </a:br>
            <a:r>
              <a:rPr lang="en-CA" b="1" dirty="0" smtClean="0">
                <a:solidFill>
                  <a:srgbClr val="C00000"/>
                </a:solidFill>
              </a:rPr>
              <a:t>5</a:t>
            </a:r>
            <a:r>
              <a:rPr lang="en-CA" b="1" baseline="30000" dirty="0" smtClean="0">
                <a:solidFill>
                  <a:srgbClr val="C00000"/>
                </a:solidFill>
              </a:rPr>
              <a:t>th</a:t>
            </a:r>
            <a:r>
              <a:rPr lang="en-CA" b="1" baseline="30000" dirty="0">
                <a:solidFill>
                  <a:srgbClr val="C00000"/>
                </a:solidFill>
              </a:rPr>
              <a:t> </a:t>
            </a:r>
            <a:r>
              <a:rPr lang="en-CA" b="1" dirty="0" smtClean="0">
                <a:solidFill>
                  <a:schemeClr val="tx1"/>
                </a:solidFill>
              </a:rPr>
              <a:t> 						2</a:t>
            </a:r>
            <a:br>
              <a:rPr lang="en-CA" b="1" dirty="0" smtClean="0">
                <a:solidFill>
                  <a:schemeClr val="tx1"/>
                </a:solidFill>
              </a:rPr>
            </a:br>
            <a:r>
              <a:rPr lang="en-CA" b="1" dirty="0" smtClean="0">
                <a:solidFill>
                  <a:srgbClr val="C00000"/>
                </a:solidFill>
              </a:rPr>
              <a:t>6</a:t>
            </a:r>
            <a:r>
              <a:rPr lang="en-CA" b="1" baseline="30000" dirty="0" smtClean="0">
                <a:solidFill>
                  <a:srgbClr val="C00000"/>
                </a:solidFill>
              </a:rPr>
              <a:t>th</a:t>
            </a:r>
            <a:r>
              <a:rPr lang="en-CA" b="1" dirty="0" smtClean="0">
                <a:solidFill>
                  <a:schemeClr val="tx1"/>
                </a:solidFill>
              </a:rPr>
              <a:t>  						3</a:t>
            </a:r>
            <a:br>
              <a:rPr lang="en-CA" b="1" dirty="0" smtClean="0">
                <a:solidFill>
                  <a:schemeClr val="tx1"/>
                </a:solidFill>
              </a:rPr>
            </a:br>
            <a:r>
              <a:rPr lang="en-CA" b="1" u="sng" dirty="0" smtClean="0">
                <a:solidFill>
                  <a:srgbClr val="0000FF"/>
                </a:solidFill>
              </a:rPr>
              <a:t>7</a:t>
            </a:r>
            <a:r>
              <a:rPr lang="en-CA" b="1" u="sng" baseline="30000" dirty="0" smtClean="0">
                <a:solidFill>
                  <a:srgbClr val="0000FF"/>
                </a:solidFill>
              </a:rPr>
              <a:t>th</a:t>
            </a:r>
            <a:r>
              <a:rPr lang="en-CA" b="1" u="sng" dirty="0" smtClean="0">
                <a:solidFill>
                  <a:srgbClr val="0000FF"/>
                </a:solidFill>
              </a:rPr>
              <a:t>  						4</a:t>
            </a:r>
            <a:r>
              <a:rPr lang="en-CA" b="1" dirty="0" smtClean="0">
                <a:solidFill>
                  <a:schemeClr val="tx1"/>
                </a:solidFill>
              </a:rPr>
              <a:t/>
            </a:r>
            <a:br>
              <a:rPr lang="en-CA" b="1" dirty="0" smtClean="0">
                <a:solidFill>
                  <a:schemeClr val="tx1"/>
                </a:solidFill>
              </a:rPr>
            </a:br>
            <a:r>
              <a:rPr lang="en-CA" b="1" dirty="0" smtClean="0">
                <a:solidFill>
                  <a:srgbClr val="C00000"/>
                </a:solidFill>
              </a:rPr>
              <a:t>1</a:t>
            </a:r>
            <a:r>
              <a:rPr lang="en-CA" b="1" baseline="30000" dirty="0" smtClean="0">
                <a:solidFill>
                  <a:srgbClr val="C00000"/>
                </a:solidFill>
              </a:rPr>
              <a:t>st</a:t>
            </a:r>
            <a:r>
              <a:rPr lang="en-CA" b="1" dirty="0" smtClean="0">
                <a:solidFill>
                  <a:srgbClr val="C00000"/>
                </a:solidFill>
              </a:rPr>
              <a:t> </a:t>
            </a:r>
            <a:r>
              <a:rPr lang="en-CA" b="1" dirty="0" smtClean="0">
                <a:solidFill>
                  <a:schemeClr val="tx1"/>
                </a:solidFill>
              </a:rPr>
              <a:t> 						5</a:t>
            </a:r>
            <a:br>
              <a:rPr lang="en-CA" b="1" dirty="0" smtClean="0">
                <a:solidFill>
                  <a:schemeClr val="tx1"/>
                </a:solidFill>
              </a:rPr>
            </a:br>
            <a:r>
              <a:rPr lang="en-CA" b="1" dirty="0" smtClean="0">
                <a:solidFill>
                  <a:srgbClr val="C00000"/>
                </a:solidFill>
              </a:rPr>
              <a:t>2</a:t>
            </a:r>
            <a:r>
              <a:rPr lang="en-CA" b="1" baseline="30000" dirty="0" smtClean="0">
                <a:solidFill>
                  <a:srgbClr val="C00000"/>
                </a:solidFill>
              </a:rPr>
              <a:t>nd</a:t>
            </a:r>
            <a:r>
              <a:rPr lang="en-CA" b="1" dirty="0" smtClean="0">
                <a:solidFill>
                  <a:srgbClr val="C00000"/>
                </a:solidFill>
              </a:rPr>
              <a:t> </a:t>
            </a:r>
            <a:r>
              <a:rPr lang="en-CA" b="1" dirty="0" smtClean="0">
                <a:solidFill>
                  <a:schemeClr val="tx1"/>
                </a:solidFill>
              </a:rPr>
              <a:t> 						6</a:t>
            </a:r>
            <a:br>
              <a:rPr lang="en-CA" b="1" dirty="0" smtClean="0">
                <a:solidFill>
                  <a:schemeClr val="tx1"/>
                </a:solidFill>
              </a:rPr>
            </a:br>
            <a:r>
              <a:rPr lang="en-CA" b="1" dirty="0" smtClean="0">
                <a:solidFill>
                  <a:srgbClr val="C00000"/>
                </a:solidFill>
              </a:rPr>
              <a:t>3</a:t>
            </a:r>
            <a:r>
              <a:rPr lang="en-CA" b="1" baseline="30000" dirty="0" smtClean="0">
                <a:solidFill>
                  <a:srgbClr val="C00000"/>
                </a:solidFill>
              </a:rPr>
              <a:t>rd</a:t>
            </a:r>
            <a:r>
              <a:rPr lang="en-CA" b="1" dirty="0" smtClean="0">
                <a:solidFill>
                  <a:schemeClr val="tx1"/>
                </a:solidFill>
              </a:rPr>
              <a:t>  						7</a:t>
            </a:r>
            <a:br>
              <a:rPr lang="en-CA" b="1" dirty="0" smtClean="0">
                <a:solidFill>
                  <a:schemeClr val="tx1"/>
                </a:solidFill>
              </a:rPr>
            </a:br>
            <a:r>
              <a:rPr lang="en-CA" b="1" dirty="0" smtClean="0">
                <a:solidFill>
                  <a:srgbClr val="C00000"/>
                </a:solidFill>
              </a:rPr>
              <a:t>4</a:t>
            </a:r>
            <a:r>
              <a:rPr lang="en-CA" b="1" baseline="30000" dirty="0" smtClean="0">
                <a:solidFill>
                  <a:srgbClr val="C00000"/>
                </a:solidFill>
              </a:rPr>
              <a:t>th</a:t>
            </a:r>
            <a:r>
              <a:rPr lang="en-CA" b="1" dirty="0" smtClean="0">
                <a:solidFill>
                  <a:schemeClr val="tx1"/>
                </a:solidFill>
              </a:rPr>
              <a:t>  						8</a:t>
            </a:r>
            <a:br>
              <a:rPr lang="en-CA" b="1" dirty="0" smtClean="0">
                <a:solidFill>
                  <a:schemeClr val="tx1"/>
                </a:solidFill>
              </a:rPr>
            </a:br>
            <a:r>
              <a:rPr lang="en-CA" b="1" dirty="0" smtClean="0">
                <a:solidFill>
                  <a:srgbClr val="C00000"/>
                </a:solidFill>
              </a:rPr>
              <a:t>5</a:t>
            </a:r>
            <a:r>
              <a:rPr lang="en-CA" b="1" baseline="30000" dirty="0" smtClean="0">
                <a:solidFill>
                  <a:srgbClr val="C00000"/>
                </a:solidFill>
              </a:rPr>
              <a:t>th</a:t>
            </a:r>
            <a:r>
              <a:rPr lang="en-CA" b="1" dirty="0" smtClean="0">
                <a:solidFill>
                  <a:srgbClr val="C00000"/>
                </a:solidFill>
              </a:rPr>
              <a:t> </a:t>
            </a:r>
            <a:r>
              <a:rPr lang="en-CA" b="1" dirty="0" smtClean="0">
                <a:solidFill>
                  <a:schemeClr val="tx1"/>
                </a:solidFill>
              </a:rPr>
              <a:t> 						9</a:t>
            </a:r>
            <a:br>
              <a:rPr lang="en-CA" b="1" dirty="0" smtClean="0">
                <a:solidFill>
                  <a:schemeClr val="tx1"/>
                </a:solidFill>
              </a:rPr>
            </a:br>
            <a:r>
              <a:rPr lang="en-CA" b="1" dirty="0" smtClean="0">
                <a:solidFill>
                  <a:srgbClr val="C00000"/>
                </a:solidFill>
              </a:rPr>
              <a:t>6</a:t>
            </a:r>
            <a:r>
              <a:rPr lang="en-CA" b="1" baseline="30000" dirty="0" smtClean="0">
                <a:solidFill>
                  <a:srgbClr val="C00000"/>
                </a:solidFill>
              </a:rPr>
              <a:t>th</a:t>
            </a:r>
            <a:r>
              <a:rPr lang="en-CA" b="1" dirty="0" smtClean="0">
                <a:solidFill>
                  <a:srgbClr val="C00000"/>
                </a:solidFill>
              </a:rPr>
              <a:t> </a:t>
            </a:r>
            <a:r>
              <a:rPr lang="en-CA" b="1" dirty="0" smtClean="0">
                <a:solidFill>
                  <a:schemeClr val="tx1"/>
                </a:solidFill>
              </a:rPr>
              <a:t> 						10</a:t>
            </a:r>
            <a:br>
              <a:rPr lang="en-CA" b="1" dirty="0" smtClean="0">
                <a:solidFill>
                  <a:schemeClr val="tx1"/>
                </a:solidFill>
              </a:rPr>
            </a:br>
            <a:r>
              <a:rPr lang="en-CA" b="1" u="sng" dirty="0" smtClean="0">
                <a:solidFill>
                  <a:srgbClr val="0000FF"/>
                </a:solidFill>
              </a:rPr>
              <a:t>7</a:t>
            </a:r>
            <a:r>
              <a:rPr lang="en-CA" b="1" u="sng" baseline="30000" dirty="0" smtClean="0">
                <a:solidFill>
                  <a:srgbClr val="0000FF"/>
                </a:solidFill>
              </a:rPr>
              <a:t>th</a:t>
            </a:r>
            <a:r>
              <a:rPr lang="en-CA" b="1" u="sng" dirty="0" smtClean="0">
                <a:solidFill>
                  <a:srgbClr val="0000FF"/>
                </a:solidFill>
              </a:rPr>
              <a:t>  						11</a:t>
            </a:r>
            <a:r>
              <a:rPr lang="en-CA" b="1" u="sng" baseline="30000" dirty="0" smtClean="0">
                <a:solidFill>
                  <a:srgbClr val="0000FF"/>
                </a:solidFill>
              </a:rPr>
              <a:t> </a:t>
            </a:r>
            <a:r>
              <a:rPr lang="en-CA" u="sng" dirty="0" smtClean="0">
                <a:solidFill>
                  <a:srgbClr val="0000FF"/>
                </a:solidFill>
              </a:rPr>
              <a:t> </a:t>
            </a:r>
            <a:endParaRPr lang="en-CA" u="sng" dirty="0">
              <a:solidFill>
                <a:srgbClr val="0000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7782" y="1978088"/>
            <a:ext cx="1203648" cy="765111"/>
          </a:xfrm>
          <a:prstGeom prst="rect">
            <a:avLst/>
          </a:prstGeom>
          <a:solidFill>
            <a:srgbClr val="FFCC00"/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Cycles of the </a:t>
            </a:r>
            <a:r>
              <a:rPr lang="en-CA" u="sng" dirty="0" smtClean="0">
                <a:solidFill>
                  <a:schemeClr val="tx1"/>
                </a:solidFill>
              </a:rPr>
              <a:t>Week</a:t>
            </a:r>
            <a:endParaRPr lang="en-CA" u="sng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76932" y="1996750"/>
            <a:ext cx="1203648" cy="765111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Cycles of the </a:t>
            </a:r>
            <a:r>
              <a:rPr lang="en-CA" u="sng" dirty="0" smtClean="0">
                <a:solidFill>
                  <a:schemeClr val="tx1"/>
                </a:solidFill>
              </a:rPr>
              <a:t>Month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54758" y="3396340"/>
            <a:ext cx="707831" cy="3194594"/>
          </a:xfrm>
          <a:prstGeom prst="rect">
            <a:avLst/>
          </a:prstGeom>
          <a:solidFill>
            <a:srgbClr val="92D050"/>
          </a:solidFill>
          <a:ln w="381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/>
              <a:t>1</a:t>
            </a:r>
            <a:br>
              <a:rPr lang="en-CA" b="1" dirty="0" smtClean="0"/>
            </a:br>
            <a:r>
              <a:rPr lang="en-CA" b="1" dirty="0" smtClean="0"/>
              <a:t>2</a:t>
            </a:r>
            <a:br>
              <a:rPr lang="en-CA" b="1" dirty="0" smtClean="0"/>
            </a:br>
            <a:r>
              <a:rPr lang="en-CA" b="1" dirty="0" smtClean="0"/>
              <a:t>3</a:t>
            </a:r>
            <a:br>
              <a:rPr lang="en-CA" b="1" dirty="0" smtClean="0"/>
            </a:br>
            <a:r>
              <a:rPr lang="en-CA" b="1" dirty="0" smtClean="0">
                <a:solidFill>
                  <a:srgbClr val="0000FF"/>
                </a:solidFill>
              </a:rPr>
              <a:t>4</a:t>
            </a:r>
            <a:r>
              <a:rPr lang="en-CA" b="1" dirty="0" smtClean="0"/>
              <a:t/>
            </a:r>
            <a:br>
              <a:rPr lang="en-CA" b="1" dirty="0" smtClean="0"/>
            </a:br>
            <a:r>
              <a:rPr lang="en-CA" b="1" dirty="0" smtClean="0"/>
              <a:t>5</a:t>
            </a:r>
            <a:br>
              <a:rPr lang="en-CA" b="1" dirty="0" smtClean="0"/>
            </a:br>
            <a:r>
              <a:rPr lang="en-CA" b="1" dirty="0" smtClean="0"/>
              <a:t>6</a:t>
            </a:r>
            <a:br>
              <a:rPr lang="en-CA" b="1" dirty="0" smtClean="0"/>
            </a:br>
            <a:r>
              <a:rPr lang="en-CA" b="1" dirty="0" smtClean="0"/>
              <a:t>7</a:t>
            </a:r>
            <a:br>
              <a:rPr lang="en-CA" b="1" dirty="0" smtClean="0"/>
            </a:br>
            <a:r>
              <a:rPr lang="en-CA" b="1" dirty="0" smtClean="0"/>
              <a:t>8</a:t>
            </a:r>
            <a:br>
              <a:rPr lang="en-CA" b="1" dirty="0" smtClean="0"/>
            </a:br>
            <a:r>
              <a:rPr lang="en-CA" b="1" dirty="0" smtClean="0"/>
              <a:t>9</a:t>
            </a:r>
            <a:br>
              <a:rPr lang="en-CA" b="1" dirty="0" smtClean="0"/>
            </a:br>
            <a:r>
              <a:rPr lang="en-CA" b="1" dirty="0" smtClean="0">
                <a:solidFill>
                  <a:srgbClr val="FF0000"/>
                </a:solidFill>
                <a:effectLst>
                  <a:glow rad="127000">
                    <a:srgbClr val="FFCCFF"/>
                  </a:glow>
                </a:effectLst>
              </a:rPr>
              <a:t>10</a:t>
            </a:r>
            <a:r>
              <a:rPr lang="en-CA" b="1" dirty="0" smtClean="0">
                <a:solidFill>
                  <a:srgbClr val="0000FF"/>
                </a:solidFill>
              </a:rPr>
              <a:t/>
            </a:r>
            <a:br>
              <a:rPr lang="en-CA" b="1" dirty="0" smtClean="0">
                <a:solidFill>
                  <a:srgbClr val="0000FF"/>
                </a:solidFill>
              </a:rPr>
            </a:br>
            <a:r>
              <a:rPr lang="en-CA" b="1" dirty="0" smtClean="0">
                <a:solidFill>
                  <a:srgbClr val="0000FF"/>
                </a:solidFill>
              </a:rPr>
              <a:t>11</a:t>
            </a:r>
            <a:endParaRPr lang="en-CA" b="1" dirty="0">
              <a:solidFill>
                <a:srgbClr val="0000FF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96109" y="2878492"/>
            <a:ext cx="5309118" cy="401217"/>
          </a:xfrm>
          <a:prstGeom prst="roundRect">
            <a:avLst>
              <a:gd name="adj" fmla="val 50000"/>
            </a:avLst>
          </a:prstGeom>
          <a:solidFill>
            <a:srgbClr val="FF6600"/>
          </a:solidFill>
          <a:ln w="28575">
            <a:solidFill>
              <a:srgbClr val="4AFCFC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CA" sz="2400" dirty="0" smtClean="0">
                <a:solidFill>
                  <a:srgbClr val="0000FF"/>
                </a:solidFill>
              </a:rPr>
              <a:t>Tequfah – the 360</a:t>
            </a:r>
            <a:r>
              <a:rPr lang="en-CA" sz="2400" baseline="30000" dirty="0" smtClean="0">
                <a:solidFill>
                  <a:srgbClr val="0000FF"/>
                </a:solidFill>
              </a:rPr>
              <a:t>th</a:t>
            </a:r>
            <a:r>
              <a:rPr lang="en-CA" sz="2400" dirty="0" smtClean="0">
                <a:solidFill>
                  <a:srgbClr val="0000FF"/>
                </a:solidFill>
              </a:rPr>
              <a:t> cycle of the year!</a:t>
            </a:r>
            <a:endParaRPr lang="en-CA" sz="2400" dirty="0">
              <a:solidFill>
                <a:srgbClr val="0000FF"/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5575069" y="5072332"/>
            <a:ext cx="6312131" cy="1603105"/>
          </a:xfrm>
          <a:prstGeom prst="wedgeRoundRectCallout">
            <a:avLst>
              <a:gd name="adj1" fmla="val -62307"/>
              <a:gd name="adj2" fmla="val 13953"/>
              <a:gd name="adj3" fmla="val 16667"/>
            </a:avLst>
          </a:prstGeom>
          <a:solidFill>
            <a:schemeClr val="bg1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en-CA" sz="2400" b="1" dirty="0" smtClean="0">
                <a:solidFill>
                  <a:schemeClr val="tx1"/>
                </a:solidFill>
              </a:rPr>
              <a:t>… On the </a:t>
            </a:r>
            <a:r>
              <a:rPr lang="en-CA" sz="2400" b="1" dirty="0" smtClean="0">
                <a:solidFill>
                  <a:schemeClr val="accent1">
                    <a:lumMod val="75000"/>
                  </a:schemeClr>
                </a:solidFill>
              </a:rPr>
              <a:t>tenth day of this month </a:t>
            </a:r>
            <a:r>
              <a:rPr lang="en-CA" sz="2400" b="1" dirty="0" smtClean="0">
                <a:solidFill>
                  <a:schemeClr val="tx1"/>
                </a:solidFill>
              </a:rPr>
              <a:t>each one of them is to take for himself a lamb … </a:t>
            </a:r>
            <a:r>
              <a:rPr lang="en-CA" sz="2400" b="1" dirty="0" smtClean="0">
                <a:ln>
                  <a:solidFill>
                    <a:srgbClr val="002060"/>
                  </a:solidFill>
                </a:ln>
                <a:solidFill>
                  <a:srgbClr val="FFCCFF"/>
                </a:solidFill>
              </a:rPr>
              <a:t>Exo 12:3   </a:t>
            </a:r>
          </a:p>
          <a:p>
            <a:pPr algn="ctr"/>
            <a:r>
              <a:rPr lang="en-CA" sz="2400" b="1" dirty="0" smtClean="0"/>
              <a:t>And you shall keep it </a:t>
            </a:r>
            <a:r>
              <a:rPr lang="en-CA" sz="2400" b="1" dirty="0" smtClean="0">
                <a:solidFill>
                  <a:schemeClr val="accent1">
                    <a:lumMod val="75000"/>
                  </a:schemeClr>
                </a:solidFill>
              </a:rPr>
              <a:t>until the </a:t>
            </a:r>
            <a:r>
              <a:rPr lang="en-CA" sz="2400" b="1" u="sng" dirty="0" smtClean="0">
                <a:solidFill>
                  <a:schemeClr val="accent1">
                    <a:lumMod val="75000"/>
                  </a:schemeClr>
                </a:solidFill>
              </a:rPr>
              <a:t>fourteenth</a:t>
            </a:r>
            <a:r>
              <a:rPr lang="en-CA" sz="2400" b="1" dirty="0" smtClean="0">
                <a:solidFill>
                  <a:schemeClr val="accent1">
                    <a:lumMod val="75000"/>
                  </a:schemeClr>
                </a:solidFill>
              </a:rPr>
              <a:t> day </a:t>
            </a:r>
            <a:r>
              <a:rPr lang="en-CA" sz="2400" b="1" dirty="0" smtClean="0"/>
              <a:t>… </a:t>
            </a:r>
            <a:r>
              <a:rPr lang="en-CA" sz="2400" b="1" dirty="0" err="1" smtClean="0">
                <a:ln>
                  <a:solidFill>
                    <a:srgbClr val="002060"/>
                  </a:solidFill>
                </a:ln>
                <a:solidFill>
                  <a:srgbClr val="FFCCFF"/>
                </a:solidFill>
              </a:rPr>
              <a:t>Exo</a:t>
            </a:r>
            <a:r>
              <a:rPr lang="en-CA" sz="2400" b="1" dirty="0" smtClean="0">
                <a:ln>
                  <a:solidFill>
                    <a:srgbClr val="002060"/>
                  </a:solidFill>
                </a:ln>
                <a:solidFill>
                  <a:srgbClr val="FFCCFF"/>
                </a:solidFill>
              </a:rPr>
              <a:t> 12:6</a:t>
            </a:r>
            <a:endParaRPr lang="en-CA" sz="2400" b="1" dirty="0">
              <a:ln>
                <a:solidFill>
                  <a:srgbClr val="002060"/>
                </a:solidFill>
              </a:ln>
              <a:solidFill>
                <a:srgbClr val="FFCCFF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1411151" y="6492875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  <p:sp>
        <p:nvSpPr>
          <p:cNvPr id="2" name="Rounded Rectangular Callout 1"/>
          <p:cNvSpPr/>
          <p:nvPr/>
        </p:nvSpPr>
        <p:spPr>
          <a:xfrm>
            <a:off x="6642340" y="2661865"/>
            <a:ext cx="5331124" cy="2191111"/>
          </a:xfrm>
          <a:prstGeom prst="wedgeRoundRectCallout">
            <a:avLst>
              <a:gd name="adj1" fmla="val -78036"/>
              <a:gd name="adj2" fmla="val -1260"/>
              <a:gd name="adj3" fmla="val 16667"/>
            </a:avLst>
          </a:prstGeom>
          <a:solidFill>
            <a:schemeClr val="accent2"/>
          </a:solidFill>
          <a:ln w="5715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en-CA" sz="3200" b="1" u="sng" dirty="0" smtClean="0">
                <a:ln>
                  <a:solidFill>
                    <a:srgbClr val="0000FF"/>
                  </a:solidFill>
                </a:ln>
                <a:solidFill>
                  <a:srgbClr val="4AFCFC"/>
                </a:solidFill>
              </a:rPr>
              <a:t>New Year C</a:t>
            </a:r>
            <a:r>
              <a:rPr lang="en-CA" sz="3200" b="1" dirty="0" smtClean="0">
                <a:ln>
                  <a:solidFill>
                    <a:srgbClr val="0000FF"/>
                  </a:solidFill>
                </a:ln>
                <a:solidFill>
                  <a:srgbClr val="4AFCFC"/>
                </a:solidFill>
              </a:rPr>
              <a:t>y</a:t>
            </a:r>
            <a:r>
              <a:rPr lang="en-CA" sz="3200" b="1" u="sng" dirty="0" smtClean="0">
                <a:ln>
                  <a:solidFill>
                    <a:srgbClr val="0000FF"/>
                  </a:solidFill>
                </a:ln>
                <a:solidFill>
                  <a:srgbClr val="4AFCFC"/>
                </a:solidFill>
              </a:rPr>
              <a:t>cle</a:t>
            </a:r>
            <a:r>
              <a:rPr lang="en-CA" sz="3200" b="1" dirty="0" smtClean="0">
                <a:ln>
                  <a:solidFill>
                    <a:srgbClr val="0000FF"/>
                  </a:solidFill>
                </a:ln>
                <a:solidFill>
                  <a:srgbClr val="4AFCFC"/>
                </a:solidFill>
              </a:rPr>
              <a:t>.  </a:t>
            </a:r>
            <a:r>
              <a:rPr lang="en-CA" sz="2800" dirty="0" smtClean="0">
                <a:solidFill>
                  <a:schemeClr val="tx1"/>
                </a:solidFill>
              </a:rPr>
              <a:t>The </a:t>
            </a:r>
            <a:r>
              <a:rPr lang="en-CA" sz="2800" b="1" dirty="0" smtClean="0">
                <a:solidFill>
                  <a:schemeClr val="tx1"/>
                </a:solidFill>
                <a:effectLst>
                  <a:glow rad="127000">
                    <a:srgbClr val="FFCCFF"/>
                  </a:glow>
                </a:effectLst>
              </a:rPr>
              <a:t>4</a:t>
            </a:r>
            <a:r>
              <a:rPr lang="en-CA" sz="2800" b="1" baseline="30000" dirty="0" smtClean="0">
                <a:solidFill>
                  <a:schemeClr val="tx1"/>
                </a:solidFill>
                <a:effectLst>
                  <a:glow rad="127000">
                    <a:srgbClr val="FFCCFF"/>
                  </a:glow>
                </a:effectLst>
              </a:rPr>
              <a:t>th</a:t>
            </a:r>
            <a:r>
              <a:rPr lang="en-CA" sz="2800" dirty="0" smtClean="0">
                <a:solidFill>
                  <a:schemeClr val="tx1"/>
                </a:solidFill>
              </a:rPr>
              <a:t> cycle of the </a:t>
            </a:r>
            <a:r>
              <a:rPr lang="en-CA" sz="2800" u="sng" dirty="0" smtClean="0">
                <a:solidFill>
                  <a:schemeClr val="tx1"/>
                </a:solidFill>
              </a:rPr>
              <a:t>week</a:t>
            </a:r>
            <a:r>
              <a:rPr lang="en-CA" sz="2800" dirty="0" smtClean="0">
                <a:solidFill>
                  <a:schemeClr val="tx1"/>
                </a:solidFill>
              </a:rPr>
              <a:t>, was the 1</a:t>
            </a:r>
            <a:r>
              <a:rPr lang="en-CA" sz="2800" baseline="30000" dirty="0" smtClean="0">
                <a:solidFill>
                  <a:schemeClr val="tx1"/>
                </a:solidFill>
              </a:rPr>
              <a:t>st</a:t>
            </a:r>
            <a:r>
              <a:rPr lang="en-CA" sz="2800" dirty="0" smtClean="0">
                <a:solidFill>
                  <a:schemeClr val="tx1"/>
                </a:solidFill>
              </a:rPr>
              <a:t> cycle of the 1</a:t>
            </a:r>
            <a:r>
              <a:rPr lang="en-CA" sz="2800" baseline="30000" dirty="0" smtClean="0">
                <a:solidFill>
                  <a:schemeClr val="tx1"/>
                </a:solidFill>
              </a:rPr>
              <a:t>st</a:t>
            </a:r>
            <a:r>
              <a:rPr lang="en-CA" sz="2800" dirty="0" smtClean="0">
                <a:solidFill>
                  <a:schemeClr val="tx1"/>
                </a:solidFill>
              </a:rPr>
              <a:t> month as seen in the Exodus account, (beginning with </a:t>
            </a:r>
            <a:r>
              <a:rPr lang="en-CA" sz="2800" dirty="0" err="1" smtClean="0">
                <a:solidFill>
                  <a:srgbClr val="FFCCFF"/>
                </a:solidFill>
              </a:rPr>
              <a:t>Exo</a:t>
            </a:r>
            <a:r>
              <a:rPr lang="en-CA" sz="2800" dirty="0" smtClean="0">
                <a:solidFill>
                  <a:srgbClr val="FFCCFF"/>
                </a:solidFill>
              </a:rPr>
              <a:t> 12</a:t>
            </a:r>
            <a:r>
              <a:rPr lang="en-CA" sz="2800" dirty="0" smtClean="0">
                <a:solidFill>
                  <a:schemeClr val="tx1"/>
                </a:solidFill>
              </a:rPr>
              <a:t>).</a:t>
            </a:r>
            <a:endParaRPr lang="en-CA" sz="2800" dirty="0">
              <a:solidFill>
                <a:schemeClr val="tx1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887987" y="3717984"/>
            <a:ext cx="4217413" cy="3274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254758" y="1996749"/>
            <a:ext cx="1203648" cy="765111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Cycles of the </a:t>
            </a:r>
            <a:r>
              <a:rPr lang="en-CA" u="sng" dirty="0" smtClean="0">
                <a:solidFill>
                  <a:schemeClr val="tx1"/>
                </a:solidFill>
              </a:rPr>
              <a:t>Year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" name="Down Arrow 2"/>
          <p:cNvSpPr/>
          <p:nvPr/>
        </p:nvSpPr>
        <p:spPr>
          <a:xfrm rot="2700000">
            <a:off x="6145604" y="1388819"/>
            <a:ext cx="603274" cy="1825460"/>
          </a:xfrm>
          <a:prstGeom prst="downArrow">
            <a:avLst>
              <a:gd name="adj1" fmla="val 55270"/>
              <a:gd name="adj2" fmla="val 50000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45000">
                <a:schemeClr val="accent4">
                  <a:lumMod val="20000"/>
                  <a:lumOff val="80000"/>
                </a:schemeClr>
              </a:gs>
              <a:gs pos="100000">
                <a:srgbClr val="156B13"/>
              </a:gs>
            </a:gsLst>
            <a:lin ang="5400000" scaled="0"/>
          </a:gradFill>
          <a:ln w="28575">
            <a:solidFill>
              <a:srgbClr val="00B05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245672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93101" y="634470"/>
            <a:ext cx="3293707" cy="53177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CA" b="1" dirty="0" smtClean="0">
                <a:solidFill>
                  <a:srgbClr val="C00000"/>
                </a:solidFill>
              </a:rPr>
              <a:t>1</a:t>
            </a:r>
            <a:r>
              <a:rPr lang="en-CA" b="1" baseline="30000" dirty="0" smtClean="0">
                <a:solidFill>
                  <a:srgbClr val="C00000"/>
                </a:solidFill>
              </a:rPr>
              <a:t>st</a:t>
            </a:r>
            <a:r>
              <a:rPr lang="en-CA" b="1" dirty="0" smtClean="0">
                <a:solidFill>
                  <a:srgbClr val="C00000"/>
                </a:solidFill>
              </a:rPr>
              <a:t> </a:t>
            </a:r>
            <a:r>
              <a:rPr lang="en-CA" b="1" dirty="0" smtClean="0">
                <a:solidFill>
                  <a:schemeClr val="tx1"/>
                </a:solidFill>
              </a:rPr>
              <a:t> 						12</a:t>
            </a:r>
            <a:br>
              <a:rPr lang="en-CA" b="1" dirty="0" smtClean="0">
                <a:solidFill>
                  <a:schemeClr val="tx1"/>
                </a:solidFill>
              </a:rPr>
            </a:br>
            <a:r>
              <a:rPr lang="en-CA" b="1" dirty="0" smtClean="0">
                <a:solidFill>
                  <a:srgbClr val="C00000"/>
                </a:solidFill>
              </a:rPr>
              <a:t>2</a:t>
            </a:r>
            <a:r>
              <a:rPr lang="en-CA" b="1" baseline="30000" dirty="0" smtClean="0">
                <a:solidFill>
                  <a:srgbClr val="C00000"/>
                </a:solidFill>
              </a:rPr>
              <a:t>nd</a:t>
            </a:r>
            <a:r>
              <a:rPr lang="en-CA" b="1" dirty="0" smtClean="0">
                <a:solidFill>
                  <a:srgbClr val="C00000"/>
                </a:solidFill>
              </a:rPr>
              <a:t> </a:t>
            </a:r>
            <a:r>
              <a:rPr lang="en-CA" b="1" dirty="0" smtClean="0">
                <a:solidFill>
                  <a:schemeClr val="tx1"/>
                </a:solidFill>
              </a:rPr>
              <a:t> 						13</a:t>
            </a:r>
            <a:br>
              <a:rPr lang="en-CA" b="1" dirty="0" smtClean="0">
                <a:solidFill>
                  <a:schemeClr val="tx1"/>
                </a:solidFill>
              </a:rPr>
            </a:br>
            <a:r>
              <a:rPr lang="en-CA" b="1" dirty="0" smtClean="0">
                <a:solidFill>
                  <a:srgbClr val="C00000"/>
                </a:solidFill>
              </a:rPr>
              <a:t>3</a:t>
            </a:r>
            <a:r>
              <a:rPr lang="en-CA" b="1" baseline="30000" dirty="0" smtClean="0">
                <a:solidFill>
                  <a:srgbClr val="C00000"/>
                </a:solidFill>
              </a:rPr>
              <a:t>rd</a:t>
            </a:r>
            <a:r>
              <a:rPr lang="en-CA" b="1" dirty="0" smtClean="0">
                <a:solidFill>
                  <a:schemeClr val="tx1"/>
                </a:solidFill>
              </a:rPr>
              <a:t>  						</a:t>
            </a:r>
            <a:r>
              <a:rPr lang="en-CA" b="1" dirty="0" smtClean="0">
                <a:solidFill>
                  <a:schemeClr val="tx1"/>
                </a:solidFill>
                <a:effectLst>
                  <a:glow rad="127000">
                    <a:srgbClr val="FFFF00"/>
                  </a:glow>
                </a:effectLst>
              </a:rPr>
              <a:t>14</a:t>
            </a:r>
            <a:r>
              <a:rPr lang="en-CA" b="1" dirty="0" smtClean="0">
                <a:solidFill>
                  <a:schemeClr val="tx1"/>
                </a:solidFill>
              </a:rPr>
              <a:t/>
            </a:r>
            <a:br>
              <a:rPr lang="en-CA" b="1" dirty="0" smtClean="0">
                <a:solidFill>
                  <a:schemeClr val="tx1"/>
                </a:solidFill>
              </a:rPr>
            </a:br>
            <a:r>
              <a:rPr lang="en-CA" b="1" dirty="0" smtClean="0">
                <a:solidFill>
                  <a:srgbClr val="C00000"/>
                </a:solidFill>
              </a:rPr>
              <a:t>4</a:t>
            </a:r>
            <a:r>
              <a:rPr lang="en-CA" b="1" baseline="30000" dirty="0" smtClean="0">
                <a:solidFill>
                  <a:srgbClr val="C00000"/>
                </a:solidFill>
              </a:rPr>
              <a:t>th</a:t>
            </a:r>
            <a:r>
              <a:rPr lang="en-CA" b="1" dirty="0" smtClean="0">
                <a:solidFill>
                  <a:schemeClr val="tx1"/>
                </a:solidFill>
              </a:rPr>
              <a:t>  		 	         		</a:t>
            </a:r>
            <a:r>
              <a:rPr lang="en-CA" b="1" dirty="0" smtClean="0">
                <a:solidFill>
                  <a:schemeClr val="tx1"/>
                </a:solidFill>
                <a:effectLst>
                  <a:glow rad="127000">
                    <a:srgbClr val="00FF00"/>
                  </a:glow>
                </a:effectLst>
              </a:rPr>
              <a:t>15</a:t>
            </a:r>
            <a:br>
              <a:rPr lang="en-CA" b="1" dirty="0" smtClean="0">
                <a:solidFill>
                  <a:schemeClr val="tx1"/>
                </a:solidFill>
                <a:effectLst>
                  <a:glow rad="127000">
                    <a:srgbClr val="00FF00"/>
                  </a:glow>
                </a:effectLst>
              </a:rPr>
            </a:br>
            <a:r>
              <a:rPr lang="en-CA" b="1" dirty="0" smtClean="0">
                <a:solidFill>
                  <a:srgbClr val="C00000"/>
                </a:solidFill>
              </a:rPr>
              <a:t>5</a:t>
            </a:r>
            <a:r>
              <a:rPr lang="en-CA" b="1" baseline="30000" dirty="0" smtClean="0">
                <a:solidFill>
                  <a:srgbClr val="C00000"/>
                </a:solidFill>
              </a:rPr>
              <a:t>th</a:t>
            </a:r>
            <a:r>
              <a:rPr lang="en-CA" b="1" dirty="0" smtClean="0">
                <a:solidFill>
                  <a:srgbClr val="C00000"/>
                </a:solidFill>
              </a:rPr>
              <a:t> </a:t>
            </a:r>
            <a:r>
              <a:rPr lang="en-CA" b="1" dirty="0" smtClean="0">
                <a:solidFill>
                  <a:schemeClr val="tx1"/>
                </a:solidFill>
              </a:rPr>
              <a:t> 		     		 		16</a:t>
            </a:r>
            <a:br>
              <a:rPr lang="en-CA" b="1" dirty="0" smtClean="0">
                <a:solidFill>
                  <a:schemeClr val="tx1"/>
                </a:solidFill>
              </a:rPr>
            </a:br>
            <a:r>
              <a:rPr lang="en-CA" b="1" dirty="0" smtClean="0">
                <a:solidFill>
                  <a:srgbClr val="C00000"/>
                </a:solidFill>
              </a:rPr>
              <a:t>6</a:t>
            </a:r>
            <a:r>
              <a:rPr lang="en-CA" b="1" baseline="30000" dirty="0" smtClean="0">
                <a:solidFill>
                  <a:srgbClr val="C00000"/>
                </a:solidFill>
              </a:rPr>
              <a:t>th</a:t>
            </a:r>
            <a:r>
              <a:rPr lang="en-CA" b="1" dirty="0" smtClean="0">
                <a:solidFill>
                  <a:srgbClr val="C00000"/>
                </a:solidFill>
              </a:rPr>
              <a:t> </a:t>
            </a:r>
            <a:r>
              <a:rPr lang="en-CA" b="1" dirty="0" smtClean="0">
                <a:solidFill>
                  <a:schemeClr val="tx1"/>
                </a:solidFill>
              </a:rPr>
              <a:t>    					</a:t>
            </a:r>
            <a:r>
              <a:rPr lang="en-CA" b="1" dirty="0" smtClean="0">
                <a:solidFill>
                  <a:srgbClr val="FF0000"/>
                </a:solidFill>
              </a:rPr>
              <a:t>17</a:t>
            </a:r>
            <a:r>
              <a:rPr lang="en-CA" b="1" dirty="0" smtClean="0">
                <a:solidFill>
                  <a:schemeClr val="tx1"/>
                </a:solidFill>
              </a:rPr>
              <a:t/>
            </a:r>
            <a:br>
              <a:rPr lang="en-CA" b="1" dirty="0" smtClean="0">
                <a:solidFill>
                  <a:schemeClr val="tx1"/>
                </a:solidFill>
              </a:rPr>
            </a:br>
            <a:r>
              <a:rPr lang="en-CA" b="1" u="sng" dirty="0" smtClean="0">
                <a:solidFill>
                  <a:srgbClr val="0000FF"/>
                </a:solidFill>
              </a:rPr>
              <a:t>7</a:t>
            </a:r>
            <a:r>
              <a:rPr lang="en-CA" b="1" u="sng" baseline="30000" dirty="0" smtClean="0">
                <a:solidFill>
                  <a:srgbClr val="0000FF"/>
                </a:solidFill>
              </a:rPr>
              <a:t>th</a:t>
            </a:r>
            <a:r>
              <a:rPr lang="en-CA" b="1" u="sng" dirty="0" smtClean="0">
                <a:solidFill>
                  <a:srgbClr val="0000FF"/>
                </a:solidFill>
              </a:rPr>
              <a:t>  	 					18</a:t>
            </a:r>
            <a:r>
              <a:rPr lang="en-CA" b="1" u="sng" baseline="30000" dirty="0" smtClean="0">
                <a:solidFill>
                  <a:srgbClr val="0000FF"/>
                </a:solidFill>
              </a:rPr>
              <a:t> </a:t>
            </a:r>
            <a:r>
              <a:rPr lang="en-CA" u="sng" dirty="0" smtClean="0">
                <a:solidFill>
                  <a:srgbClr val="0000FF"/>
                </a:solidFill>
              </a:rPr>
              <a:t> </a:t>
            </a:r>
            <a:r>
              <a:rPr lang="en-CA" sz="2000" b="1" dirty="0" smtClean="0">
                <a:solidFill>
                  <a:srgbClr val="C00000"/>
                </a:solidFill>
              </a:rPr>
              <a:t>1</a:t>
            </a:r>
            <a:r>
              <a:rPr lang="en-CA" sz="2000" b="1" baseline="30000" dirty="0" smtClean="0">
                <a:solidFill>
                  <a:srgbClr val="C00000"/>
                </a:solidFill>
              </a:rPr>
              <a:t>st</a:t>
            </a:r>
            <a:r>
              <a:rPr lang="en-CA" sz="2000" b="1" dirty="0" smtClean="0">
                <a:solidFill>
                  <a:srgbClr val="C00000"/>
                </a:solidFill>
              </a:rPr>
              <a:t> </a:t>
            </a:r>
            <a:r>
              <a:rPr lang="en-CA" sz="2000" b="1" baseline="30000" dirty="0">
                <a:solidFill>
                  <a:srgbClr val="C00000"/>
                </a:solidFill>
              </a:rPr>
              <a:t>	</a:t>
            </a:r>
            <a:r>
              <a:rPr lang="en-CA" sz="2000" b="1" dirty="0">
                <a:solidFill>
                  <a:srgbClr val="C00000"/>
                </a:solidFill>
              </a:rPr>
              <a:t> </a:t>
            </a:r>
            <a:r>
              <a:rPr lang="en-CA" sz="2000" b="1" dirty="0" smtClean="0">
                <a:solidFill>
                  <a:srgbClr val="C00000"/>
                </a:solidFill>
              </a:rPr>
              <a:t>					</a:t>
            </a:r>
            <a:r>
              <a:rPr lang="en-CA" sz="2000" b="1" dirty="0" smtClean="0">
                <a:solidFill>
                  <a:schemeClr val="tx1"/>
                </a:solidFill>
                <a:effectLst>
                  <a:glow rad="127000">
                    <a:srgbClr val="00FF00"/>
                  </a:glow>
                </a:effectLst>
              </a:rPr>
              <a:t>19</a:t>
            </a:r>
            <a:r>
              <a:rPr lang="en-CA" sz="2000" b="1" dirty="0" smtClean="0">
                <a:solidFill>
                  <a:schemeClr val="tx1"/>
                </a:solidFill>
              </a:rPr>
              <a:t>     </a:t>
            </a:r>
            <a:r>
              <a:rPr lang="en-CA" b="1" dirty="0">
                <a:solidFill>
                  <a:schemeClr val="tx1"/>
                </a:solidFill>
              </a:rPr>
              <a:t/>
            </a:r>
            <a:br>
              <a:rPr lang="en-CA" b="1" dirty="0">
                <a:solidFill>
                  <a:schemeClr val="tx1"/>
                </a:solidFill>
              </a:rPr>
            </a:br>
            <a:r>
              <a:rPr lang="en-CA" b="1" dirty="0" smtClean="0">
                <a:solidFill>
                  <a:srgbClr val="C00000"/>
                </a:solidFill>
              </a:rPr>
              <a:t>2</a:t>
            </a:r>
            <a:r>
              <a:rPr lang="en-CA" b="1" baseline="30000" dirty="0" smtClean="0">
                <a:solidFill>
                  <a:srgbClr val="C00000"/>
                </a:solidFill>
              </a:rPr>
              <a:t>nd</a:t>
            </a:r>
            <a:r>
              <a:rPr lang="en-CA" b="1" dirty="0" smtClean="0">
                <a:solidFill>
                  <a:srgbClr val="C00000"/>
                </a:solidFill>
              </a:rPr>
              <a:t> </a:t>
            </a:r>
            <a:r>
              <a:rPr lang="en-CA" b="1" baseline="30000" dirty="0" smtClean="0">
                <a:solidFill>
                  <a:srgbClr val="C00000"/>
                </a:solidFill>
              </a:rPr>
              <a:t> </a:t>
            </a:r>
            <a:r>
              <a:rPr lang="en-CA" b="1" dirty="0" smtClean="0">
                <a:solidFill>
                  <a:schemeClr val="tx1"/>
                </a:solidFill>
              </a:rPr>
              <a:t> </a:t>
            </a:r>
            <a:r>
              <a:rPr lang="en-CA" b="1" dirty="0">
                <a:solidFill>
                  <a:schemeClr val="tx1"/>
                </a:solidFill>
              </a:rPr>
              <a:t>						</a:t>
            </a:r>
            <a:r>
              <a:rPr lang="en-CA" b="1" dirty="0" smtClean="0">
                <a:solidFill>
                  <a:schemeClr val="tx1"/>
                </a:solidFill>
              </a:rPr>
              <a:t>20</a:t>
            </a:r>
            <a:r>
              <a:rPr lang="en-CA" b="1" dirty="0">
                <a:solidFill>
                  <a:schemeClr val="tx1"/>
                </a:solidFill>
              </a:rPr>
              <a:t/>
            </a:r>
            <a:br>
              <a:rPr lang="en-CA" b="1" dirty="0">
                <a:solidFill>
                  <a:schemeClr val="tx1"/>
                </a:solidFill>
              </a:rPr>
            </a:br>
            <a:r>
              <a:rPr lang="en-CA" b="1" dirty="0" smtClean="0">
                <a:solidFill>
                  <a:srgbClr val="C00000"/>
                </a:solidFill>
              </a:rPr>
              <a:t>3</a:t>
            </a:r>
            <a:r>
              <a:rPr lang="en-CA" b="1" baseline="30000" dirty="0" smtClean="0">
                <a:solidFill>
                  <a:srgbClr val="C00000"/>
                </a:solidFill>
              </a:rPr>
              <a:t>rd</a:t>
            </a:r>
            <a:r>
              <a:rPr lang="en-CA" b="1" dirty="0" smtClean="0">
                <a:solidFill>
                  <a:srgbClr val="C00000"/>
                </a:solidFill>
              </a:rPr>
              <a:t> </a:t>
            </a:r>
            <a:r>
              <a:rPr lang="en-CA" b="1" dirty="0" smtClean="0">
                <a:solidFill>
                  <a:schemeClr val="tx1"/>
                </a:solidFill>
              </a:rPr>
              <a:t>  </a:t>
            </a:r>
            <a:r>
              <a:rPr lang="en-CA" b="1" dirty="0">
                <a:solidFill>
                  <a:schemeClr val="tx1"/>
                </a:solidFill>
              </a:rPr>
              <a:t>						</a:t>
            </a:r>
            <a:r>
              <a:rPr lang="en-CA" b="1" dirty="0" smtClean="0">
                <a:solidFill>
                  <a:schemeClr val="tx1"/>
                </a:solidFill>
              </a:rPr>
              <a:t>21</a:t>
            </a:r>
            <a:r>
              <a:rPr lang="en-CA" b="1" dirty="0">
                <a:solidFill>
                  <a:schemeClr val="tx1"/>
                </a:solidFill>
              </a:rPr>
              <a:t/>
            </a:r>
            <a:br>
              <a:rPr lang="en-CA" b="1" dirty="0">
                <a:solidFill>
                  <a:schemeClr val="tx1"/>
                </a:solidFill>
              </a:rPr>
            </a:br>
            <a:r>
              <a:rPr lang="en-CA" b="1" dirty="0" smtClean="0">
                <a:solidFill>
                  <a:srgbClr val="C00000"/>
                </a:solidFill>
              </a:rPr>
              <a:t>4</a:t>
            </a:r>
            <a:r>
              <a:rPr lang="en-CA" b="1" baseline="30000" dirty="0" smtClean="0">
                <a:solidFill>
                  <a:srgbClr val="C00000"/>
                </a:solidFill>
              </a:rPr>
              <a:t>th</a:t>
            </a:r>
            <a:r>
              <a:rPr lang="en-CA" b="1" dirty="0" smtClean="0">
                <a:solidFill>
                  <a:srgbClr val="0000FF"/>
                </a:solidFill>
              </a:rPr>
              <a:t>  </a:t>
            </a:r>
            <a:r>
              <a:rPr lang="en-CA" b="1" dirty="0">
                <a:solidFill>
                  <a:srgbClr val="0000FF"/>
                </a:solidFill>
              </a:rPr>
              <a:t>						</a:t>
            </a:r>
            <a:r>
              <a:rPr lang="en-CA" b="1" dirty="0" smtClean="0">
                <a:solidFill>
                  <a:schemeClr val="tx1"/>
                </a:solidFill>
              </a:rPr>
              <a:t>22</a:t>
            </a:r>
            <a:br>
              <a:rPr lang="en-CA" b="1" dirty="0" smtClean="0">
                <a:solidFill>
                  <a:schemeClr val="tx1"/>
                </a:solidFill>
              </a:rPr>
            </a:br>
            <a:r>
              <a:rPr lang="en-CA" b="1" dirty="0" smtClean="0">
                <a:solidFill>
                  <a:srgbClr val="C00000"/>
                </a:solidFill>
              </a:rPr>
              <a:t>5</a:t>
            </a:r>
            <a:r>
              <a:rPr lang="en-CA" b="1" baseline="30000" dirty="0" smtClean="0">
                <a:solidFill>
                  <a:srgbClr val="C00000"/>
                </a:solidFill>
              </a:rPr>
              <a:t>th</a:t>
            </a:r>
            <a:r>
              <a:rPr lang="en-CA" b="1" dirty="0" smtClean="0">
                <a:solidFill>
                  <a:srgbClr val="C00000"/>
                </a:solidFill>
              </a:rPr>
              <a:t> </a:t>
            </a:r>
            <a:r>
              <a:rPr lang="en-CA" b="1" dirty="0" smtClean="0">
                <a:solidFill>
                  <a:schemeClr val="tx1"/>
                </a:solidFill>
              </a:rPr>
              <a:t> 						23</a:t>
            </a:r>
            <a:br>
              <a:rPr lang="en-CA" b="1" dirty="0" smtClean="0">
                <a:solidFill>
                  <a:schemeClr val="tx1"/>
                </a:solidFill>
              </a:rPr>
            </a:br>
            <a:r>
              <a:rPr lang="en-CA" b="1" dirty="0" smtClean="0">
                <a:solidFill>
                  <a:srgbClr val="C00000"/>
                </a:solidFill>
              </a:rPr>
              <a:t>6</a:t>
            </a:r>
            <a:r>
              <a:rPr lang="en-CA" b="1" baseline="30000" dirty="0" smtClean="0">
                <a:solidFill>
                  <a:srgbClr val="C00000"/>
                </a:solidFill>
              </a:rPr>
              <a:t>th</a:t>
            </a:r>
            <a:r>
              <a:rPr lang="en-CA" b="1" dirty="0" smtClean="0">
                <a:solidFill>
                  <a:schemeClr val="tx1"/>
                </a:solidFill>
              </a:rPr>
              <a:t>  						24</a:t>
            </a:r>
            <a:br>
              <a:rPr lang="en-CA" b="1" dirty="0" smtClean="0">
                <a:solidFill>
                  <a:schemeClr val="tx1"/>
                </a:solidFill>
              </a:rPr>
            </a:br>
            <a:r>
              <a:rPr lang="en-CA" b="1" u="sng" dirty="0" smtClean="0">
                <a:solidFill>
                  <a:srgbClr val="0000FF"/>
                </a:solidFill>
              </a:rPr>
              <a:t>7</a:t>
            </a:r>
            <a:r>
              <a:rPr lang="en-CA" b="1" u="sng" baseline="30000" dirty="0" smtClean="0">
                <a:solidFill>
                  <a:srgbClr val="0000FF"/>
                </a:solidFill>
              </a:rPr>
              <a:t>th</a:t>
            </a:r>
            <a:r>
              <a:rPr lang="en-CA" b="1" u="sng" dirty="0" smtClean="0">
                <a:solidFill>
                  <a:srgbClr val="0000FF"/>
                </a:solidFill>
              </a:rPr>
              <a:t>  						25</a:t>
            </a:r>
            <a:br>
              <a:rPr lang="en-CA" b="1" u="sng" dirty="0" smtClean="0">
                <a:solidFill>
                  <a:srgbClr val="0000FF"/>
                </a:solidFill>
              </a:rPr>
            </a:br>
            <a:r>
              <a:rPr lang="en-CA" sz="2000" b="1" dirty="0">
                <a:solidFill>
                  <a:srgbClr val="C00000"/>
                </a:solidFill>
              </a:rPr>
              <a:t>1</a:t>
            </a:r>
            <a:r>
              <a:rPr lang="en-CA" sz="2000" b="1" baseline="30000" dirty="0">
                <a:solidFill>
                  <a:srgbClr val="C00000"/>
                </a:solidFill>
              </a:rPr>
              <a:t>st</a:t>
            </a:r>
            <a:r>
              <a:rPr lang="en-CA" sz="2000" b="1" dirty="0">
                <a:solidFill>
                  <a:srgbClr val="C00000"/>
                </a:solidFill>
              </a:rPr>
              <a:t> </a:t>
            </a:r>
            <a:r>
              <a:rPr lang="en-CA" sz="2000" b="1" baseline="30000" dirty="0">
                <a:solidFill>
                  <a:srgbClr val="C00000"/>
                </a:solidFill>
              </a:rPr>
              <a:t>	</a:t>
            </a:r>
            <a:r>
              <a:rPr lang="en-CA" sz="2000" b="1" dirty="0">
                <a:solidFill>
                  <a:srgbClr val="C00000"/>
                </a:solidFill>
              </a:rPr>
              <a:t> 					</a:t>
            </a:r>
            <a:r>
              <a:rPr lang="en-CA" sz="2000" b="1" dirty="0" smtClean="0">
                <a:solidFill>
                  <a:schemeClr val="tx1"/>
                </a:solidFill>
              </a:rPr>
              <a:t>26     </a:t>
            </a:r>
            <a:r>
              <a:rPr lang="en-CA" b="1" dirty="0">
                <a:solidFill>
                  <a:schemeClr val="tx1"/>
                </a:solidFill>
              </a:rPr>
              <a:t/>
            </a:r>
            <a:br>
              <a:rPr lang="en-CA" b="1" dirty="0">
                <a:solidFill>
                  <a:schemeClr val="tx1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2</a:t>
            </a:r>
            <a:r>
              <a:rPr lang="en-CA" b="1" baseline="30000" dirty="0">
                <a:solidFill>
                  <a:srgbClr val="C00000"/>
                </a:solidFill>
              </a:rPr>
              <a:t>nd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baseline="30000" dirty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schemeClr val="tx1"/>
                </a:solidFill>
              </a:rPr>
              <a:t> 						</a:t>
            </a:r>
            <a:r>
              <a:rPr lang="en-CA" b="1" dirty="0" smtClean="0">
                <a:solidFill>
                  <a:schemeClr val="tx1"/>
                </a:solidFill>
              </a:rPr>
              <a:t>27</a:t>
            </a:r>
            <a:r>
              <a:rPr lang="en-CA" b="1" dirty="0">
                <a:solidFill>
                  <a:schemeClr val="tx1"/>
                </a:solidFill>
              </a:rPr>
              <a:t/>
            </a:r>
            <a:br>
              <a:rPr lang="en-CA" b="1" dirty="0">
                <a:solidFill>
                  <a:schemeClr val="tx1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3</a:t>
            </a:r>
            <a:r>
              <a:rPr lang="en-CA" b="1" baseline="30000" dirty="0">
                <a:solidFill>
                  <a:srgbClr val="C00000"/>
                </a:solidFill>
              </a:rPr>
              <a:t>rd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schemeClr val="tx1"/>
                </a:solidFill>
              </a:rPr>
              <a:t>  						</a:t>
            </a:r>
            <a:r>
              <a:rPr lang="en-CA" b="1" dirty="0" smtClean="0">
                <a:solidFill>
                  <a:schemeClr val="tx1"/>
                </a:solidFill>
              </a:rPr>
              <a:t>28</a:t>
            </a:r>
            <a:r>
              <a:rPr lang="en-CA" b="1" dirty="0">
                <a:solidFill>
                  <a:schemeClr val="tx1"/>
                </a:solidFill>
              </a:rPr>
              <a:t/>
            </a:r>
            <a:br>
              <a:rPr lang="en-CA" b="1" dirty="0">
                <a:solidFill>
                  <a:schemeClr val="tx1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4</a:t>
            </a:r>
            <a:r>
              <a:rPr lang="en-CA" b="1" baseline="30000" dirty="0">
                <a:solidFill>
                  <a:srgbClr val="C00000"/>
                </a:solidFill>
              </a:rPr>
              <a:t>th</a:t>
            </a:r>
            <a:r>
              <a:rPr lang="en-CA" b="1" dirty="0">
                <a:solidFill>
                  <a:srgbClr val="0000FF"/>
                </a:solidFill>
              </a:rPr>
              <a:t>  						</a:t>
            </a:r>
            <a:r>
              <a:rPr lang="en-CA" b="1" dirty="0" smtClean="0">
                <a:solidFill>
                  <a:schemeClr val="tx1"/>
                </a:solidFill>
              </a:rPr>
              <a:t>29</a:t>
            </a:r>
            <a:r>
              <a:rPr lang="en-CA" b="1" dirty="0">
                <a:solidFill>
                  <a:schemeClr val="tx1"/>
                </a:solidFill>
              </a:rPr>
              <a:t/>
            </a:r>
            <a:br>
              <a:rPr lang="en-CA" b="1" dirty="0">
                <a:solidFill>
                  <a:schemeClr val="tx1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5</a:t>
            </a:r>
            <a:r>
              <a:rPr lang="en-CA" b="1" baseline="30000" dirty="0">
                <a:solidFill>
                  <a:srgbClr val="C00000"/>
                </a:solidFill>
              </a:rPr>
              <a:t>th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schemeClr val="tx1"/>
                </a:solidFill>
              </a:rPr>
              <a:t> 						</a:t>
            </a:r>
            <a:r>
              <a:rPr lang="en-CA" b="1" dirty="0" smtClean="0">
                <a:solidFill>
                  <a:schemeClr val="tx1"/>
                </a:solidFill>
              </a:rPr>
              <a:t>30</a:t>
            </a:r>
            <a:r>
              <a:rPr lang="en-CA" b="1" dirty="0">
                <a:solidFill>
                  <a:schemeClr val="tx1"/>
                </a:solidFill>
              </a:rPr>
              <a:t/>
            </a:r>
            <a:br>
              <a:rPr lang="en-CA" b="1" dirty="0">
                <a:solidFill>
                  <a:schemeClr val="tx1"/>
                </a:solidFill>
              </a:rPr>
            </a:br>
            <a:endParaRPr lang="en-CA" dirty="0">
              <a:solidFill>
                <a:srgbClr val="0000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3184" y="93301"/>
            <a:ext cx="1548880" cy="4012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Cycles/ Week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27176" y="102632"/>
            <a:ext cx="1598645" cy="41987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Cycles/ Month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52290" y="644506"/>
            <a:ext cx="731390" cy="5393106"/>
          </a:xfrm>
          <a:prstGeom prst="rect">
            <a:avLst/>
          </a:prstGeom>
          <a:solidFill>
            <a:srgbClr val="92D050"/>
          </a:solidFill>
          <a:ln w="1905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/>
              <a:t>12</a:t>
            </a:r>
            <a:br>
              <a:rPr lang="en-CA" b="1" dirty="0" smtClean="0"/>
            </a:br>
            <a:r>
              <a:rPr lang="en-CA" b="1" dirty="0" smtClean="0"/>
              <a:t>13</a:t>
            </a:r>
            <a:br>
              <a:rPr lang="en-CA" b="1" dirty="0" smtClean="0"/>
            </a:br>
            <a:r>
              <a:rPr lang="en-CA" b="1" dirty="0" smtClean="0"/>
              <a:t>14</a:t>
            </a:r>
            <a:br>
              <a:rPr lang="en-CA" b="1" dirty="0" smtClean="0"/>
            </a:br>
            <a:r>
              <a:rPr lang="en-CA" b="1" dirty="0" smtClean="0"/>
              <a:t>15</a:t>
            </a:r>
            <a:br>
              <a:rPr lang="en-CA" b="1" dirty="0" smtClean="0"/>
            </a:br>
            <a:r>
              <a:rPr lang="en-CA" b="1" dirty="0" smtClean="0"/>
              <a:t>16</a:t>
            </a:r>
            <a:br>
              <a:rPr lang="en-CA" b="1" dirty="0" smtClean="0"/>
            </a:br>
            <a:r>
              <a:rPr lang="en-CA" b="1" dirty="0" smtClean="0"/>
              <a:t>17</a:t>
            </a:r>
            <a:br>
              <a:rPr lang="en-CA" b="1" dirty="0" smtClean="0"/>
            </a:br>
            <a:r>
              <a:rPr lang="en-CA" b="1" dirty="0" smtClean="0">
                <a:solidFill>
                  <a:srgbClr val="0000FF"/>
                </a:solidFill>
              </a:rPr>
              <a:t>18</a:t>
            </a:r>
            <a:br>
              <a:rPr lang="en-CA" b="1" dirty="0" smtClean="0">
                <a:solidFill>
                  <a:srgbClr val="0000FF"/>
                </a:solidFill>
              </a:rPr>
            </a:br>
            <a:r>
              <a:rPr lang="en-CA" b="1" dirty="0" smtClean="0"/>
              <a:t>19</a:t>
            </a:r>
            <a:br>
              <a:rPr lang="en-CA" b="1" dirty="0" smtClean="0"/>
            </a:br>
            <a:r>
              <a:rPr lang="en-CA" b="1" dirty="0" smtClean="0"/>
              <a:t>20</a:t>
            </a:r>
            <a:br>
              <a:rPr lang="en-CA" b="1" dirty="0" smtClean="0"/>
            </a:br>
            <a:r>
              <a:rPr lang="en-CA" b="1" dirty="0" smtClean="0"/>
              <a:t>21</a:t>
            </a:r>
            <a:br>
              <a:rPr lang="en-CA" b="1" dirty="0" smtClean="0"/>
            </a:br>
            <a:r>
              <a:rPr lang="en-CA" b="1" dirty="0" smtClean="0"/>
              <a:t>22</a:t>
            </a:r>
            <a:br>
              <a:rPr lang="en-CA" b="1" dirty="0" smtClean="0"/>
            </a:br>
            <a:r>
              <a:rPr lang="en-CA" b="1" dirty="0" smtClean="0"/>
              <a:t>23</a:t>
            </a:r>
            <a:br>
              <a:rPr lang="en-CA" b="1" dirty="0" smtClean="0"/>
            </a:br>
            <a:r>
              <a:rPr lang="en-CA" b="1" dirty="0" smtClean="0"/>
              <a:t>24</a:t>
            </a:r>
            <a:br>
              <a:rPr lang="en-CA" b="1" dirty="0" smtClean="0"/>
            </a:br>
            <a:r>
              <a:rPr lang="en-CA" b="1" dirty="0" smtClean="0">
                <a:solidFill>
                  <a:srgbClr val="0000FF"/>
                </a:solidFill>
              </a:rPr>
              <a:t>25</a:t>
            </a:r>
            <a:br>
              <a:rPr lang="en-CA" b="1" dirty="0" smtClean="0">
                <a:solidFill>
                  <a:srgbClr val="0000FF"/>
                </a:solidFill>
              </a:rPr>
            </a:br>
            <a:r>
              <a:rPr lang="en-CA" b="1" dirty="0" smtClean="0"/>
              <a:t>26</a:t>
            </a:r>
            <a:br>
              <a:rPr lang="en-CA" b="1" dirty="0" smtClean="0"/>
            </a:br>
            <a:r>
              <a:rPr lang="en-CA" b="1" dirty="0" smtClean="0"/>
              <a:t>27</a:t>
            </a:r>
            <a:br>
              <a:rPr lang="en-CA" b="1" dirty="0" smtClean="0"/>
            </a:br>
            <a:r>
              <a:rPr lang="en-CA" b="1" dirty="0" smtClean="0"/>
              <a:t>28</a:t>
            </a:r>
            <a:br>
              <a:rPr lang="en-CA" b="1" dirty="0" smtClean="0"/>
            </a:br>
            <a:r>
              <a:rPr lang="en-CA" b="1" dirty="0" smtClean="0"/>
              <a:t>29</a:t>
            </a:r>
            <a:br>
              <a:rPr lang="en-CA" b="1" dirty="0" smtClean="0"/>
            </a:br>
            <a:r>
              <a:rPr lang="en-CA" b="1" dirty="0" smtClean="0">
                <a:solidFill>
                  <a:srgbClr val="FF0000"/>
                </a:solidFill>
              </a:rPr>
              <a:t>30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67637" y="102632"/>
            <a:ext cx="1433804" cy="419878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Cycles/ Year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4212422" y="815863"/>
            <a:ext cx="980418" cy="540201"/>
          </a:xfrm>
          <a:prstGeom prst="wedgeRoundRectCallout">
            <a:avLst>
              <a:gd name="adj1" fmla="val -52362"/>
              <a:gd name="adj2" fmla="val 92825"/>
              <a:gd name="adj3" fmla="val 16667"/>
            </a:avLst>
          </a:prstGeom>
          <a:solidFill>
            <a:schemeClr val="bg2">
              <a:lumMod val="60000"/>
              <a:lumOff val="40000"/>
            </a:schemeClr>
          </a:solidFill>
          <a:ln w="57150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rgbClr val="7030A0"/>
                </a:solidFill>
              </a:rPr>
              <a:t>Month </a:t>
            </a:r>
            <a:br>
              <a:rPr lang="en-CA" b="1" dirty="0" smtClean="0">
                <a:solidFill>
                  <a:srgbClr val="7030A0"/>
                </a:solidFill>
              </a:rPr>
            </a:br>
            <a:r>
              <a:rPr lang="en-CA" b="1" dirty="0" smtClean="0">
                <a:solidFill>
                  <a:srgbClr val="7030A0"/>
                </a:solidFill>
              </a:rPr>
              <a:t>#1</a:t>
            </a:r>
            <a:endParaRPr lang="en-CA" b="1" dirty="0">
              <a:solidFill>
                <a:srgbClr val="7030A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3100" y="6003982"/>
            <a:ext cx="3293707" cy="621102"/>
          </a:xfrm>
          <a:prstGeom prst="rect">
            <a:avLst/>
          </a:prstGeom>
          <a:solidFill>
            <a:srgbClr val="0099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CA" b="1" dirty="0">
                <a:solidFill>
                  <a:srgbClr val="C00000"/>
                </a:solidFill>
              </a:rPr>
              <a:t>6</a:t>
            </a:r>
            <a:r>
              <a:rPr lang="en-CA" b="1" baseline="30000" dirty="0">
                <a:solidFill>
                  <a:srgbClr val="C00000"/>
                </a:solidFill>
              </a:rPr>
              <a:t>th</a:t>
            </a:r>
            <a:r>
              <a:rPr lang="en-CA" b="1" dirty="0">
                <a:solidFill>
                  <a:prstClr val="black"/>
                </a:solidFill>
              </a:rPr>
              <a:t>  						1</a:t>
            </a:r>
            <a:br>
              <a:rPr lang="en-CA" b="1" dirty="0">
                <a:solidFill>
                  <a:prstClr val="black"/>
                </a:solidFill>
              </a:rPr>
            </a:br>
            <a:r>
              <a:rPr lang="en-CA" b="1" u="sng" dirty="0">
                <a:solidFill>
                  <a:srgbClr val="0000FF"/>
                </a:solidFill>
              </a:rPr>
              <a:t>7</a:t>
            </a:r>
            <a:r>
              <a:rPr lang="en-CA" b="1" u="sng" baseline="30000" dirty="0">
                <a:solidFill>
                  <a:srgbClr val="0000FF"/>
                </a:solidFill>
              </a:rPr>
              <a:t>th</a:t>
            </a:r>
            <a:r>
              <a:rPr lang="en-CA" b="1" u="sng" dirty="0">
                <a:solidFill>
                  <a:srgbClr val="0000FF"/>
                </a:solidFill>
              </a:rPr>
              <a:t> 						2</a:t>
            </a:r>
            <a:endParaRPr lang="en-CA" u="sng" dirty="0">
              <a:solidFill>
                <a:srgbClr val="0000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52291" y="6006897"/>
            <a:ext cx="731390" cy="600095"/>
          </a:xfrm>
          <a:prstGeom prst="rect">
            <a:avLst/>
          </a:prstGeom>
          <a:solidFill>
            <a:srgbClr val="FFCC00"/>
          </a:solidFill>
          <a:ln w="1905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/>
              <a:t>31</a:t>
            </a:r>
            <a:br>
              <a:rPr lang="en-CA" b="1" dirty="0" smtClean="0"/>
            </a:br>
            <a:r>
              <a:rPr lang="en-CA" b="1" dirty="0" smtClean="0">
                <a:solidFill>
                  <a:srgbClr val="0000FF"/>
                </a:solidFill>
              </a:rPr>
              <a:t>32</a:t>
            </a:r>
            <a:endParaRPr lang="en-CA" b="1" dirty="0">
              <a:solidFill>
                <a:srgbClr val="0000FF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1479467" y="6492875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259425" y="2556588"/>
            <a:ext cx="578498" cy="40684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ln>
                  <a:solidFill>
                    <a:srgbClr val="0000FF"/>
                  </a:solidFill>
                </a:ln>
                <a:effectLst>
                  <a:glow rad="127000">
                    <a:srgbClr val="00FF00"/>
                  </a:glow>
                </a:effectLst>
              </a:rPr>
              <a:t>1</a:t>
            </a:r>
            <a:r>
              <a:rPr lang="en-CA" b="1" dirty="0" smtClean="0"/>
              <a:t/>
            </a:r>
            <a:br>
              <a:rPr lang="en-CA" b="1" dirty="0" smtClean="0"/>
            </a:br>
            <a:r>
              <a:rPr lang="en-CA" b="1" dirty="0" smtClean="0"/>
              <a:t>2</a:t>
            </a:r>
            <a:br>
              <a:rPr lang="en-CA" b="1" dirty="0" smtClean="0"/>
            </a:br>
            <a:r>
              <a:rPr lang="en-CA" b="1" dirty="0" smtClean="0"/>
              <a:t>3</a:t>
            </a:r>
            <a:br>
              <a:rPr lang="en-CA" b="1" dirty="0" smtClean="0"/>
            </a:br>
            <a:r>
              <a:rPr lang="en-CA" b="1" dirty="0" smtClean="0"/>
              <a:t>4</a:t>
            </a:r>
            <a:br>
              <a:rPr lang="en-CA" b="1" dirty="0" smtClean="0"/>
            </a:br>
            <a:r>
              <a:rPr lang="en-CA" b="1" dirty="0" smtClean="0"/>
              <a:t>5</a:t>
            </a:r>
            <a:br>
              <a:rPr lang="en-CA" b="1" dirty="0" smtClean="0"/>
            </a:br>
            <a:r>
              <a:rPr lang="en-CA" b="1" dirty="0" smtClean="0"/>
              <a:t>6</a:t>
            </a:r>
            <a:br>
              <a:rPr lang="en-CA" b="1" dirty="0" smtClean="0"/>
            </a:br>
            <a:r>
              <a:rPr lang="en-CA" b="1" dirty="0" smtClean="0">
                <a:solidFill>
                  <a:srgbClr val="0000FF"/>
                </a:solidFill>
                <a:effectLst>
                  <a:glow rad="127000">
                    <a:srgbClr val="FFFF00"/>
                  </a:glow>
                </a:effectLst>
              </a:rPr>
              <a:t>7</a:t>
            </a:r>
            <a:r>
              <a:rPr lang="en-CA" b="1" dirty="0" smtClean="0"/>
              <a:t/>
            </a:r>
            <a:br>
              <a:rPr lang="en-CA" b="1" dirty="0" smtClean="0"/>
            </a:br>
            <a:r>
              <a:rPr lang="en-CA" b="1" dirty="0" smtClean="0"/>
              <a:t>8</a:t>
            </a:r>
            <a:br>
              <a:rPr lang="en-CA" b="1" dirty="0" smtClean="0"/>
            </a:br>
            <a:r>
              <a:rPr lang="en-CA" b="1" dirty="0" smtClean="0"/>
              <a:t>9</a:t>
            </a:r>
            <a:br>
              <a:rPr lang="en-CA" b="1" dirty="0" smtClean="0"/>
            </a:br>
            <a:r>
              <a:rPr lang="en-CA" b="1" dirty="0" smtClean="0"/>
              <a:t>10</a:t>
            </a:r>
            <a:br>
              <a:rPr lang="en-CA" b="1" dirty="0" smtClean="0"/>
            </a:br>
            <a:r>
              <a:rPr lang="en-CA" b="1" dirty="0" smtClean="0"/>
              <a:t>11</a:t>
            </a:r>
            <a:br>
              <a:rPr lang="en-CA" b="1" dirty="0" smtClean="0"/>
            </a:br>
            <a:r>
              <a:rPr lang="en-CA" b="1" dirty="0" smtClean="0"/>
              <a:t>12</a:t>
            </a:r>
            <a:br>
              <a:rPr lang="en-CA" b="1" dirty="0" smtClean="0"/>
            </a:br>
            <a:r>
              <a:rPr lang="en-CA" b="1" dirty="0" smtClean="0"/>
              <a:t>13</a:t>
            </a:r>
            <a:br>
              <a:rPr lang="en-CA" b="1" dirty="0" smtClean="0"/>
            </a:br>
            <a:r>
              <a:rPr lang="en-CA" b="1" dirty="0" smtClean="0">
                <a:solidFill>
                  <a:srgbClr val="0000FF"/>
                </a:solidFill>
                <a:effectLst>
                  <a:glow rad="127000">
                    <a:srgbClr val="FFFF00"/>
                  </a:glow>
                </a:effectLst>
              </a:rPr>
              <a:t>14</a:t>
            </a:r>
            <a:endParaRPr lang="en-CA" b="1" dirty="0">
              <a:solidFill>
                <a:srgbClr val="0000FF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  <p:sp>
        <p:nvSpPr>
          <p:cNvPr id="12" name="Oval 11"/>
          <p:cNvSpPr/>
          <p:nvPr/>
        </p:nvSpPr>
        <p:spPr>
          <a:xfrm>
            <a:off x="4735860" y="4266202"/>
            <a:ext cx="590295" cy="401217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ln>
                  <a:solidFill>
                    <a:srgbClr val="0000FF"/>
                  </a:solidFill>
                </a:ln>
                <a:solidFill>
                  <a:srgbClr val="FFFF00"/>
                </a:solidFill>
                <a:effectLst>
                  <a:glow rad="330200">
                    <a:srgbClr val="FFCCFF"/>
                  </a:glow>
                </a:effectLst>
              </a:rPr>
              <a:t>1</a:t>
            </a:r>
            <a:endParaRPr lang="en-CA" b="1" dirty="0">
              <a:ln>
                <a:solidFill>
                  <a:srgbClr val="0000FF"/>
                </a:solidFill>
              </a:ln>
              <a:solidFill>
                <a:srgbClr val="FFFF00"/>
              </a:solidFill>
              <a:effectLst>
                <a:glow rad="330200">
                  <a:srgbClr val="FFCCFF"/>
                </a:glow>
              </a:effectLst>
            </a:endParaRPr>
          </a:p>
        </p:txBody>
      </p:sp>
      <p:sp>
        <p:nvSpPr>
          <p:cNvPr id="13" name="Oval 12"/>
          <p:cNvSpPr/>
          <p:nvPr/>
        </p:nvSpPr>
        <p:spPr>
          <a:xfrm>
            <a:off x="4729965" y="6163921"/>
            <a:ext cx="590295" cy="401217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ln>
                  <a:solidFill>
                    <a:srgbClr val="0000FF"/>
                  </a:solidFill>
                </a:ln>
                <a:solidFill>
                  <a:srgbClr val="FFFF00"/>
                </a:solidFill>
                <a:effectLst>
                  <a:glow rad="330200">
                    <a:srgbClr val="FFCCFF"/>
                  </a:glow>
                </a:effectLst>
              </a:rPr>
              <a:t>2</a:t>
            </a:r>
            <a:endParaRPr lang="en-CA" b="1" dirty="0">
              <a:ln>
                <a:solidFill>
                  <a:srgbClr val="0000FF"/>
                </a:solidFill>
              </a:ln>
              <a:solidFill>
                <a:srgbClr val="FFFF00"/>
              </a:solidFill>
              <a:effectLst>
                <a:glow rad="330200">
                  <a:srgbClr val="FFCCFF"/>
                </a:glo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80115" y="1195617"/>
            <a:ext cx="2294627" cy="320894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prstClr val="black"/>
                </a:solidFill>
                <a:effectLst>
                  <a:glow rad="127000">
                    <a:srgbClr val="FFFF00"/>
                  </a:glow>
                </a:effectLst>
              </a:rPr>
              <a:t>PASSOVER</a:t>
            </a:r>
            <a:r>
              <a:rPr lang="en-CA" b="1" dirty="0">
                <a:solidFill>
                  <a:prstClr val="black"/>
                </a:solidFill>
              </a:rPr>
              <a:t> Mitsrayim</a:t>
            </a:r>
            <a:endParaRPr lang="en-CA" dirty="0"/>
          </a:p>
        </p:txBody>
      </p:sp>
      <p:sp>
        <p:nvSpPr>
          <p:cNvPr id="15" name="Rectangle 14"/>
          <p:cNvSpPr/>
          <p:nvPr/>
        </p:nvSpPr>
        <p:spPr>
          <a:xfrm>
            <a:off x="1214883" y="1496017"/>
            <a:ext cx="2322595" cy="3208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prstClr val="black"/>
                </a:solidFill>
              </a:rPr>
              <a:t>Sukkot </a:t>
            </a:r>
            <a:r>
              <a:rPr lang="en-CA" b="1" dirty="0" smtClean="0">
                <a:solidFill>
                  <a:srgbClr val="FF0000"/>
                </a:solidFill>
              </a:rPr>
              <a:t>exit</a:t>
            </a:r>
            <a:r>
              <a:rPr lang="en-CA" b="1" dirty="0" smtClean="0">
                <a:solidFill>
                  <a:prstClr val="black"/>
                </a:solidFill>
              </a:rPr>
              <a:t> Mitsrayim</a:t>
            </a:r>
            <a:endParaRPr lang="en-CA" dirty="0"/>
          </a:p>
        </p:txBody>
      </p:sp>
      <p:sp>
        <p:nvSpPr>
          <p:cNvPr id="16" name="Rectangle 15"/>
          <p:cNvSpPr/>
          <p:nvPr/>
        </p:nvSpPr>
        <p:spPr>
          <a:xfrm>
            <a:off x="6671881" y="159870"/>
            <a:ext cx="5186096" cy="316765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 u="sng" dirty="0" smtClean="0">
                <a:solidFill>
                  <a:srgbClr val="002060"/>
                </a:solidFill>
              </a:rPr>
              <a:t>Before the sunset</a:t>
            </a:r>
            <a:r>
              <a:rPr lang="en-CA" sz="2800" dirty="0" smtClean="0">
                <a:solidFill>
                  <a:srgbClr val="002060"/>
                </a:solidFill>
              </a:rPr>
              <a:t>, Mosheh had declared to them – … </a:t>
            </a:r>
            <a:r>
              <a:rPr lang="en-CA" sz="2800" b="1" dirty="0" smtClean="0">
                <a:solidFill>
                  <a:srgbClr val="0000FF"/>
                </a:solidFill>
              </a:rPr>
              <a:t>See the deliverance of Yahuah </a:t>
            </a:r>
            <a:r>
              <a:rPr lang="en-CA" sz="2800" b="1" dirty="0" smtClean="0">
                <a:solidFill>
                  <a:srgbClr val="0000FF"/>
                </a:solidFill>
                <a:effectLst>
                  <a:glow rad="127000">
                    <a:srgbClr val="00FF00"/>
                  </a:glow>
                </a:effectLst>
              </a:rPr>
              <a:t>TODAY</a:t>
            </a:r>
            <a:r>
              <a:rPr lang="en-CA" sz="2800" b="1" dirty="0" smtClean="0">
                <a:solidFill>
                  <a:srgbClr val="0000FF"/>
                </a:solidFill>
              </a:rPr>
              <a:t> …</a:t>
            </a:r>
            <a:br>
              <a:rPr lang="en-CA" sz="2800" b="1" dirty="0" smtClean="0">
                <a:solidFill>
                  <a:srgbClr val="0000FF"/>
                </a:solidFill>
              </a:rPr>
            </a:br>
            <a:r>
              <a:rPr lang="en-CA" sz="2800" b="1" dirty="0" err="1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</a:rPr>
              <a:t>Exo</a:t>
            </a:r>
            <a:r>
              <a:rPr lang="en-CA" sz="2800" b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</a:rPr>
              <a:t> 14:13</a:t>
            </a:r>
            <a:br>
              <a:rPr lang="en-CA" sz="2800" b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</a:rPr>
            </a:br>
            <a:r>
              <a:rPr lang="en-CA" sz="2800" dirty="0" smtClean="0">
                <a:solidFill>
                  <a:srgbClr val="002060"/>
                </a:solidFill>
              </a:rPr>
              <a:t>The </a:t>
            </a:r>
            <a:r>
              <a:rPr lang="en-CA" sz="2800" dirty="0">
                <a:solidFill>
                  <a:srgbClr val="002060"/>
                </a:solidFill>
              </a:rPr>
              <a:t>Yisra’elites </a:t>
            </a:r>
            <a:r>
              <a:rPr lang="en-CA" sz="2800" dirty="0" smtClean="0">
                <a:solidFill>
                  <a:srgbClr val="002060"/>
                </a:solidFill>
              </a:rPr>
              <a:t>then crossed </a:t>
            </a:r>
            <a:r>
              <a:rPr lang="en-CA" sz="2800" dirty="0">
                <a:solidFill>
                  <a:srgbClr val="002060"/>
                </a:solidFill>
              </a:rPr>
              <a:t>the Red Sea on the Preparation evening/night. </a:t>
            </a:r>
            <a:r>
              <a:rPr lang="en-CA" sz="2800" dirty="0" smtClean="0">
                <a:solidFill>
                  <a:srgbClr val="002060"/>
                </a:solidFill>
              </a:rPr>
              <a:t> </a:t>
            </a:r>
            <a:r>
              <a:rPr lang="en-CA" sz="2800" b="1" dirty="0" err="1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</a:rPr>
              <a:t>Exo</a:t>
            </a:r>
            <a:r>
              <a:rPr lang="en-CA" sz="2800" b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</a:rPr>
              <a:t> 14:21, 22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991019" y="1726281"/>
            <a:ext cx="841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dirty="0" err="1">
                <a:solidFill>
                  <a:prstClr val="black"/>
                </a:solidFill>
              </a:rPr>
              <a:t>Etham</a:t>
            </a:r>
            <a:r>
              <a:rPr lang="en-CA" b="1" dirty="0">
                <a:solidFill>
                  <a:prstClr val="black"/>
                </a:solidFill>
              </a:rPr>
              <a:t> </a:t>
            </a:r>
            <a:endParaRPr lang="en-CA" dirty="0"/>
          </a:p>
        </p:txBody>
      </p:sp>
      <p:sp>
        <p:nvSpPr>
          <p:cNvPr id="18" name="Rectangle 17"/>
          <p:cNvSpPr/>
          <p:nvPr/>
        </p:nvSpPr>
        <p:spPr>
          <a:xfrm>
            <a:off x="1338778" y="1994914"/>
            <a:ext cx="2245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dirty="0">
                <a:solidFill>
                  <a:prstClr val="black"/>
                </a:solidFill>
              </a:rPr>
              <a:t>Pi Ha </a:t>
            </a:r>
            <a:r>
              <a:rPr lang="en-CA" b="1" dirty="0" err="1">
                <a:solidFill>
                  <a:prstClr val="black"/>
                </a:solidFill>
              </a:rPr>
              <a:t>Hiroth</a:t>
            </a:r>
            <a:r>
              <a:rPr lang="en-CA" b="1" dirty="0">
                <a:solidFill>
                  <a:prstClr val="black"/>
                </a:solidFill>
              </a:rPr>
              <a:t>/ </a:t>
            </a:r>
            <a:r>
              <a:rPr lang="en-CA" b="1" dirty="0">
                <a:solidFill>
                  <a:srgbClr val="FF0000"/>
                </a:solidFill>
              </a:rPr>
              <a:t>Red Sea</a:t>
            </a:r>
            <a:endParaRPr lang="en-CA" dirty="0"/>
          </a:p>
        </p:txBody>
      </p:sp>
      <p:sp>
        <p:nvSpPr>
          <p:cNvPr id="19" name="Rectangle 18"/>
          <p:cNvSpPr/>
          <p:nvPr/>
        </p:nvSpPr>
        <p:spPr>
          <a:xfrm>
            <a:off x="1372993" y="2273616"/>
            <a:ext cx="22584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u="sng" dirty="0" smtClean="0">
                <a:solidFill>
                  <a:srgbClr val="0000FF"/>
                </a:solidFill>
              </a:rPr>
              <a:t>Salvation Visualized</a:t>
            </a:r>
            <a:r>
              <a:rPr lang="en-CA" b="1" dirty="0" smtClean="0">
                <a:solidFill>
                  <a:srgbClr val="0000FF"/>
                </a:solidFill>
              </a:rPr>
              <a:t>! </a:t>
            </a:r>
            <a:endParaRPr lang="en-CA" dirty="0"/>
          </a:p>
        </p:txBody>
      </p:sp>
      <p:sp>
        <p:nvSpPr>
          <p:cNvPr id="20" name="Rectangle 19"/>
          <p:cNvSpPr/>
          <p:nvPr/>
        </p:nvSpPr>
        <p:spPr>
          <a:xfrm>
            <a:off x="6671881" y="5191345"/>
            <a:ext cx="5186096" cy="914400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 smtClean="0">
                <a:solidFill>
                  <a:srgbClr val="002060"/>
                </a:solidFill>
              </a:rPr>
              <a:t>Thus Yahuah saved </a:t>
            </a:r>
            <a:r>
              <a:rPr lang="en-CA" sz="2400" dirty="0" err="1" smtClean="0">
                <a:solidFill>
                  <a:srgbClr val="002060"/>
                </a:solidFill>
              </a:rPr>
              <a:t>Yisra’el</a:t>
            </a:r>
            <a:r>
              <a:rPr lang="en-CA" sz="2400" dirty="0" smtClean="0">
                <a:solidFill>
                  <a:srgbClr val="002060"/>
                </a:solidFill>
              </a:rPr>
              <a:t> that </a:t>
            </a:r>
            <a:r>
              <a:rPr lang="en-CA" sz="2400" b="1" u="sng" dirty="0" smtClean="0">
                <a:solidFill>
                  <a:srgbClr val="002060"/>
                </a:solidFill>
              </a:rPr>
              <a:t>DAY</a:t>
            </a:r>
            <a:r>
              <a:rPr lang="en-CA" sz="2400" dirty="0" smtClean="0">
                <a:solidFill>
                  <a:srgbClr val="002060"/>
                </a:solidFill>
              </a:rPr>
              <a:t> … </a:t>
            </a:r>
            <a:r>
              <a:rPr lang="en-CA" sz="2400" b="1" dirty="0" err="1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</a:rPr>
              <a:t>Exo</a:t>
            </a:r>
            <a:r>
              <a:rPr lang="en-CA" sz="2400" b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</a:rPr>
              <a:t> 14:30  </a:t>
            </a:r>
            <a:r>
              <a:rPr lang="en-CA" sz="2400" dirty="0" smtClean="0">
                <a:solidFill>
                  <a:srgbClr val="FFFF00"/>
                </a:solidFill>
              </a:rPr>
              <a:t>(Abib 17 - Yowm is singular!)</a:t>
            </a:r>
            <a:endParaRPr lang="en-CA" sz="2400" dirty="0">
              <a:solidFill>
                <a:srgbClr val="FFFF00"/>
              </a:solidFill>
            </a:endParaRPr>
          </a:p>
        </p:txBody>
      </p:sp>
      <p:sp>
        <p:nvSpPr>
          <p:cNvPr id="21" name="Rounded Rectangular Callout 20"/>
          <p:cNvSpPr/>
          <p:nvPr/>
        </p:nvSpPr>
        <p:spPr>
          <a:xfrm>
            <a:off x="1444745" y="2754908"/>
            <a:ext cx="1812386" cy="805686"/>
          </a:xfrm>
          <a:prstGeom prst="wedgeRoundRectCallout">
            <a:avLst>
              <a:gd name="adj1" fmla="val 65281"/>
              <a:gd name="adj2" fmla="val -38796"/>
              <a:gd name="adj3" fmla="val 16667"/>
            </a:avLst>
          </a:prstGeom>
          <a:solidFill>
            <a:schemeClr val="bg2">
              <a:lumMod val="60000"/>
              <a:lumOff val="40000"/>
            </a:schemeClr>
          </a:solidFill>
          <a:ln w="57150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C00000"/>
                </a:solidFill>
                <a:effectLst>
                  <a:glow rad="127000">
                    <a:srgbClr val="00FF00"/>
                  </a:glow>
                </a:effectLst>
              </a:rPr>
              <a:t>Omer Count </a:t>
            </a:r>
            <a:r>
              <a:rPr lang="en-CA" sz="2000" b="1" dirty="0" smtClean="0">
                <a:solidFill>
                  <a:srgbClr val="C00000"/>
                </a:solidFill>
                <a:effectLst>
                  <a:glow rad="127000">
                    <a:srgbClr val="00FF00"/>
                  </a:glow>
                </a:effectLst>
              </a:rPr>
              <a:t/>
            </a:r>
            <a:br>
              <a:rPr lang="en-CA" sz="2000" b="1" dirty="0" smtClean="0">
                <a:solidFill>
                  <a:srgbClr val="C00000"/>
                </a:solidFill>
                <a:effectLst>
                  <a:glow rad="127000">
                    <a:srgbClr val="00FF00"/>
                  </a:glow>
                </a:effectLst>
              </a:rPr>
            </a:br>
            <a:r>
              <a:rPr lang="en-CA" sz="2000" b="1" u="sng" dirty="0" smtClean="0">
                <a:solidFill>
                  <a:srgbClr val="002060"/>
                </a:solidFill>
                <a:effectLst>
                  <a:glow rad="127000">
                    <a:srgbClr val="00FF00"/>
                  </a:glow>
                </a:effectLst>
              </a:rPr>
              <a:t>Pattern</a:t>
            </a:r>
            <a:r>
              <a:rPr lang="en-CA" sz="2000" b="1" dirty="0" smtClean="0">
                <a:solidFill>
                  <a:srgbClr val="C00000"/>
                </a:solidFill>
                <a:effectLst>
                  <a:glow rad="127000">
                    <a:srgbClr val="00FF00"/>
                  </a:glow>
                </a:effectLst>
              </a:rPr>
              <a:t> Begins</a:t>
            </a:r>
            <a:endParaRPr lang="en-CA" b="1" dirty="0">
              <a:solidFill>
                <a:srgbClr val="7030A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652735" y="3486015"/>
            <a:ext cx="5186096" cy="1560374"/>
          </a:xfrm>
          <a:prstGeom prst="rect">
            <a:avLst/>
          </a:prstGeom>
          <a:solidFill>
            <a:schemeClr val="bg1">
              <a:lumMod val="6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CA" sz="2800" dirty="0">
                <a:solidFill>
                  <a:srgbClr val="002060"/>
                </a:solidFill>
              </a:rPr>
              <a:t>… and the sea returned to its usual flow, </a:t>
            </a:r>
            <a:r>
              <a:rPr lang="en-CA" sz="2800" b="1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127000">
                    <a:srgbClr val="4AFCFC"/>
                  </a:glow>
                </a:effectLst>
              </a:rPr>
              <a:t>at the break of </a:t>
            </a:r>
            <a:r>
              <a:rPr lang="en-CA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127000">
                    <a:srgbClr val="4AFCFC"/>
                  </a:glow>
                </a:effectLst>
              </a:rPr>
              <a:t>day</a:t>
            </a:r>
            <a:r>
              <a:rPr lang="en-CA" sz="2800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127000">
                    <a:srgbClr val="4AFCFC"/>
                  </a:glow>
                </a:effectLst>
              </a:rPr>
              <a:t>,</a:t>
            </a:r>
            <a:r>
              <a:rPr lang="en-CA" sz="2800" dirty="0" smtClean="0">
                <a:solidFill>
                  <a:srgbClr val="002060"/>
                </a:solidFill>
              </a:rPr>
              <a:t> </a:t>
            </a:r>
            <a:r>
              <a:rPr lang="en-CA" sz="2800" dirty="0">
                <a:solidFill>
                  <a:srgbClr val="002060"/>
                </a:solidFill>
              </a:rPr>
              <a:t>with the Mitsrites fleeing into it … </a:t>
            </a:r>
            <a:r>
              <a:rPr lang="en-CA" sz="2400" b="1" dirty="0" err="1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</a:rPr>
              <a:t>Exo</a:t>
            </a:r>
            <a:r>
              <a:rPr lang="en-CA" sz="2400" b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en-CA" sz="2400" b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</a:rPr>
              <a:t>14:27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528923" y="2029549"/>
            <a:ext cx="470540" cy="322393"/>
          </a:xfrm>
          <a:prstGeom prst="rect">
            <a:avLst/>
          </a:prstGeom>
          <a:solidFill>
            <a:schemeClr val="bg1">
              <a:lumMod val="85000"/>
              <a:alpha val="64000"/>
            </a:schemeClr>
          </a:solidFill>
          <a:ln w="5715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Rounded Rectangle 23"/>
          <p:cNvSpPr/>
          <p:nvPr/>
        </p:nvSpPr>
        <p:spPr>
          <a:xfrm>
            <a:off x="310763" y="3796625"/>
            <a:ext cx="3218159" cy="2906445"/>
          </a:xfrm>
          <a:prstGeom prst="roundRect">
            <a:avLst/>
          </a:prstGeom>
          <a:solidFill>
            <a:schemeClr val="tx1"/>
          </a:solidFill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CA" sz="3200" dirty="0" smtClean="0"/>
              <a:t>What profound revelation will the 2</a:t>
            </a:r>
            <a:r>
              <a:rPr lang="en-CA" sz="3200" baseline="30000" dirty="0" smtClean="0"/>
              <a:t>nd</a:t>
            </a:r>
            <a:r>
              <a:rPr lang="en-CA" sz="3200" dirty="0" smtClean="0"/>
              <a:t> month reveal?</a:t>
            </a:r>
            <a:endParaRPr lang="en-CA" sz="3200" dirty="0"/>
          </a:p>
        </p:txBody>
      </p:sp>
      <p:sp>
        <p:nvSpPr>
          <p:cNvPr id="25" name="Rectangle 24"/>
          <p:cNvSpPr/>
          <p:nvPr/>
        </p:nvSpPr>
        <p:spPr>
          <a:xfrm>
            <a:off x="6228489" y="6209763"/>
            <a:ext cx="5687135" cy="566223"/>
          </a:xfrm>
          <a:prstGeom prst="rect">
            <a:avLst/>
          </a:prstGeom>
          <a:solidFill>
            <a:schemeClr val="tx1"/>
          </a:solidFill>
          <a:ln w="57150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en-CA" sz="2400" b="1" i="1" dirty="0" smtClean="0">
                <a:solidFill>
                  <a:srgbClr val="FFCCFF"/>
                </a:solidFill>
                <a:latin typeface="Comic Sans MS" panose="030F0702030302020204" pitchFamily="66" charset="0"/>
              </a:rPr>
              <a:t>The sunset failed to change the day!</a:t>
            </a:r>
            <a:endParaRPr lang="en-CA" sz="2400" b="1" i="1" dirty="0">
              <a:solidFill>
                <a:srgbClr val="FFCC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678160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1" presetClass="entr" presetSubtype="8" repeatCount="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50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750"/>
                            </p:stCondLst>
                            <p:childTnLst>
                              <p:par>
                                <p:cTn id="8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750"/>
                            </p:stCondLst>
                            <p:childTnLst>
                              <p:par>
                                <p:cTn id="8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  <p:bldP spid="14" grpId="0" uiExpand="1" build="p" animBg="1"/>
      <p:bldP spid="15" grpId="0" build="p"/>
      <p:bldP spid="16" grpId="0" animBg="1"/>
      <p:bldP spid="17" grpId="0" build="p"/>
      <p:bldP spid="18" grpId="0" build="p"/>
      <p:bldP spid="19" grpId="0"/>
      <p:bldP spid="20" grpId="0" animBg="1"/>
      <p:bldP spid="21" grpId="0" animBg="1"/>
      <p:bldP spid="22" grpId="0" animBg="1"/>
      <p:bldP spid="23" grpId="0" animBg="1"/>
      <p:bldP spid="23" grpId="1" animBg="1"/>
      <p:bldP spid="24" grpId="0" animBg="1"/>
      <p:bldP spid="2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93101" y="634469"/>
            <a:ext cx="3293707" cy="585840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CA" b="1" dirty="0" smtClean="0">
                <a:solidFill>
                  <a:srgbClr val="C00000"/>
                </a:solidFill>
              </a:rPr>
              <a:t>1</a:t>
            </a:r>
            <a:r>
              <a:rPr lang="en-CA" b="1" baseline="30000" dirty="0" smtClean="0">
                <a:solidFill>
                  <a:srgbClr val="C00000"/>
                </a:solidFill>
              </a:rPr>
              <a:t>st</a:t>
            </a:r>
            <a:r>
              <a:rPr lang="en-CA" b="1" dirty="0" smtClean="0">
                <a:solidFill>
                  <a:srgbClr val="C00000"/>
                </a:solidFill>
              </a:rPr>
              <a:t> </a:t>
            </a:r>
            <a:r>
              <a:rPr lang="en-CA" b="1" dirty="0" smtClean="0">
                <a:solidFill>
                  <a:schemeClr val="tx1"/>
                </a:solidFill>
              </a:rPr>
              <a:t> 						3</a:t>
            </a:r>
            <a:br>
              <a:rPr lang="en-CA" b="1" dirty="0" smtClean="0">
                <a:solidFill>
                  <a:schemeClr val="tx1"/>
                </a:solidFill>
              </a:rPr>
            </a:br>
            <a:r>
              <a:rPr lang="en-CA" b="1" dirty="0" smtClean="0">
                <a:solidFill>
                  <a:srgbClr val="C00000"/>
                </a:solidFill>
              </a:rPr>
              <a:t>2</a:t>
            </a:r>
            <a:r>
              <a:rPr lang="en-CA" b="1" baseline="30000" dirty="0" smtClean="0">
                <a:solidFill>
                  <a:srgbClr val="C00000"/>
                </a:solidFill>
              </a:rPr>
              <a:t>nd</a:t>
            </a:r>
            <a:r>
              <a:rPr lang="en-CA" b="1" dirty="0" smtClean="0">
                <a:solidFill>
                  <a:srgbClr val="C00000"/>
                </a:solidFill>
              </a:rPr>
              <a:t> </a:t>
            </a:r>
            <a:r>
              <a:rPr lang="en-CA" b="1" dirty="0" smtClean="0">
                <a:solidFill>
                  <a:schemeClr val="tx1"/>
                </a:solidFill>
              </a:rPr>
              <a:t> 						4</a:t>
            </a:r>
            <a:br>
              <a:rPr lang="en-CA" b="1" dirty="0" smtClean="0">
                <a:solidFill>
                  <a:schemeClr val="tx1"/>
                </a:solidFill>
              </a:rPr>
            </a:br>
            <a:r>
              <a:rPr lang="en-CA" b="1" dirty="0" smtClean="0">
                <a:solidFill>
                  <a:srgbClr val="C00000"/>
                </a:solidFill>
              </a:rPr>
              <a:t>3</a:t>
            </a:r>
            <a:r>
              <a:rPr lang="en-CA" b="1" baseline="30000" dirty="0" smtClean="0">
                <a:solidFill>
                  <a:srgbClr val="C00000"/>
                </a:solidFill>
              </a:rPr>
              <a:t>rd</a:t>
            </a:r>
            <a:r>
              <a:rPr lang="en-CA" b="1" dirty="0" smtClean="0">
                <a:solidFill>
                  <a:schemeClr val="tx1"/>
                </a:solidFill>
              </a:rPr>
              <a:t>  						</a:t>
            </a:r>
            <a:r>
              <a:rPr lang="en-CA" b="1" dirty="0" smtClean="0">
                <a:solidFill>
                  <a:schemeClr val="tx1"/>
                </a:solidFill>
                <a:effectLst/>
              </a:rPr>
              <a:t>5</a:t>
            </a:r>
            <a:br>
              <a:rPr lang="en-CA" b="1" dirty="0" smtClean="0">
                <a:solidFill>
                  <a:schemeClr val="tx1"/>
                </a:solidFill>
                <a:effectLst/>
              </a:rPr>
            </a:br>
            <a:r>
              <a:rPr lang="en-CA" b="1" dirty="0" smtClean="0">
                <a:solidFill>
                  <a:srgbClr val="C00000"/>
                </a:solidFill>
              </a:rPr>
              <a:t>4</a:t>
            </a:r>
            <a:r>
              <a:rPr lang="en-CA" b="1" baseline="30000" dirty="0" smtClean="0">
                <a:solidFill>
                  <a:srgbClr val="C00000"/>
                </a:solidFill>
              </a:rPr>
              <a:t>th</a:t>
            </a:r>
            <a:r>
              <a:rPr lang="en-CA" b="1" dirty="0" smtClean="0">
                <a:solidFill>
                  <a:schemeClr val="tx1"/>
                </a:solidFill>
              </a:rPr>
              <a:t>  		 		        	</a:t>
            </a:r>
            <a:r>
              <a:rPr lang="en-CA" b="1" dirty="0" smtClean="0">
                <a:solidFill>
                  <a:schemeClr val="tx1"/>
                </a:solidFill>
                <a:effectLst/>
              </a:rPr>
              <a:t>6</a:t>
            </a:r>
            <a:br>
              <a:rPr lang="en-CA" b="1" dirty="0" smtClean="0">
                <a:solidFill>
                  <a:schemeClr val="tx1"/>
                </a:solidFill>
                <a:effectLst/>
              </a:rPr>
            </a:br>
            <a:r>
              <a:rPr lang="en-CA" b="1" dirty="0" smtClean="0">
                <a:solidFill>
                  <a:srgbClr val="C00000"/>
                </a:solidFill>
              </a:rPr>
              <a:t>5</a:t>
            </a:r>
            <a:r>
              <a:rPr lang="en-CA" b="1" baseline="30000" dirty="0" smtClean="0">
                <a:solidFill>
                  <a:srgbClr val="C00000"/>
                </a:solidFill>
              </a:rPr>
              <a:t>th</a:t>
            </a:r>
            <a:r>
              <a:rPr lang="en-CA" b="1" dirty="0" smtClean="0">
                <a:solidFill>
                  <a:srgbClr val="C00000"/>
                </a:solidFill>
              </a:rPr>
              <a:t> </a:t>
            </a:r>
            <a:r>
              <a:rPr lang="en-CA" b="1" dirty="0" smtClean="0">
                <a:solidFill>
                  <a:schemeClr val="tx1"/>
                </a:solidFill>
              </a:rPr>
              <a:t> 		     		 		7</a:t>
            </a:r>
            <a:br>
              <a:rPr lang="en-CA" b="1" dirty="0" smtClean="0">
                <a:solidFill>
                  <a:schemeClr val="tx1"/>
                </a:solidFill>
              </a:rPr>
            </a:br>
            <a:r>
              <a:rPr lang="en-CA" b="1" dirty="0" smtClean="0">
                <a:solidFill>
                  <a:srgbClr val="C00000"/>
                </a:solidFill>
              </a:rPr>
              <a:t>6</a:t>
            </a:r>
            <a:r>
              <a:rPr lang="en-CA" b="1" baseline="30000" dirty="0" smtClean="0">
                <a:solidFill>
                  <a:srgbClr val="C00000"/>
                </a:solidFill>
              </a:rPr>
              <a:t>th</a:t>
            </a:r>
            <a:r>
              <a:rPr lang="en-CA" b="1" dirty="0" smtClean="0">
                <a:solidFill>
                  <a:srgbClr val="C00000"/>
                </a:solidFill>
              </a:rPr>
              <a:t> </a:t>
            </a:r>
            <a:r>
              <a:rPr lang="en-CA" b="1" dirty="0" smtClean="0">
                <a:solidFill>
                  <a:schemeClr val="tx1"/>
                </a:solidFill>
              </a:rPr>
              <a:t>    					8</a:t>
            </a:r>
            <a:br>
              <a:rPr lang="en-CA" b="1" dirty="0" smtClean="0">
                <a:solidFill>
                  <a:schemeClr val="tx1"/>
                </a:solidFill>
              </a:rPr>
            </a:br>
            <a:r>
              <a:rPr lang="en-CA" b="1" u="sng" dirty="0" smtClean="0">
                <a:solidFill>
                  <a:srgbClr val="0000FF"/>
                </a:solidFill>
              </a:rPr>
              <a:t>7</a:t>
            </a:r>
            <a:r>
              <a:rPr lang="en-CA" b="1" u="sng" baseline="30000" dirty="0" smtClean="0">
                <a:solidFill>
                  <a:srgbClr val="0000FF"/>
                </a:solidFill>
              </a:rPr>
              <a:t>th</a:t>
            </a:r>
            <a:r>
              <a:rPr lang="en-CA" b="1" u="sng" dirty="0" smtClean="0">
                <a:solidFill>
                  <a:srgbClr val="0000FF"/>
                </a:solidFill>
              </a:rPr>
              <a:t>  	 					9</a:t>
            </a:r>
            <a:r>
              <a:rPr lang="en-CA" b="1" u="sng" baseline="30000" dirty="0" smtClean="0">
                <a:solidFill>
                  <a:srgbClr val="0000FF"/>
                </a:solidFill>
              </a:rPr>
              <a:t> </a:t>
            </a:r>
            <a:r>
              <a:rPr lang="en-CA" u="sng" dirty="0" smtClean="0">
                <a:solidFill>
                  <a:srgbClr val="0000FF"/>
                </a:solidFill>
              </a:rPr>
              <a:t> </a:t>
            </a:r>
            <a:r>
              <a:rPr lang="en-CA" sz="2000" b="1" dirty="0" smtClean="0">
                <a:solidFill>
                  <a:srgbClr val="C00000"/>
                </a:solidFill>
              </a:rPr>
              <a:t>1</a:t>
            </a:r>
            <a:r>
              <a:rPr lang="en-CA" sz="2000" b="1" baseline="30000" dirty="0" smtClean="0">
                <a:solidFill>
                  <a:srgbClr val="C00000"/>
                </a:solidFill>
              </a:rPr>
              <a:t>st</a:t>
            </a:r>
            <a:r>
              <a:rPr lang="en-CA" sz="2000" b="1" dirty="0" smtClean="0">
                <a:solidFill>
                  <a:srgbClr val="C00000"/>
                </a:solidFill>
              </a:rPr>
              <a:t> </a:t>
            </a:r>
            <a:r>
              <a:rPr lang="en-CA" sz="2000" b="1" baseline="30000" dirty="0">
                <a:solidFill>
                  <a:srgbClr val="C00000"/>
                </a:solidFill>
              </a:rPr>
              <a:t>	</a:t>
            </a:r>
            <a:r>
              <a:rPr lang="en-CA" sz="2000" b="1" dirty="0">
                <a:solidFill>
                  <a:srgbClr val="C00000"/>
                </a:solidFill>
              </a:rPr>
              <a:t> 					</a:t>
            </a:r>
            <a:r>
              <a:rPr lang="en-CA" sz="2000" b="1" dirty="0" smtClean="0">
                <a:solidFill>
                  <a:schemeClr val="tx1"/>
                </a:solidFill>
              </a:rPr>
              <a:t>10     </a:t>
            </a:r>
            <a:r>
              <a:rPr lang="en-CA" b="1" dirty="0">
                <a:solidFill>
                  <a:schemeClr val="tx1"/>
                </a:solidFill>
              </a:rPr>
              <a:t/>
            </a:r>
            <a:br>
              <a:rPr lang="en-CA" b="1" dirty="0">
                <a:solidFill>
                  <a:schemeClr val="tx1"/>
                </a:solidFill>
              </a:rPr>
            </a:br>
            <a:r>
              <a:rPr lang="en-CA" b="1" dirty="0" smtClean="0">
                <a:solidFill>
                  <a:srgbClr val="C00000"/>
                </a:solidFill>
              </a:rPr>
              <a:t>2</a:t>
            </a:r>
            <a:r>
              <a:rPr lang="en-CA" b="1" baseline="30000" dirty="0" smtClean="0">
                <a:solidFill>
                  <a:srgbClr val="C00000"/>
                </a:solidFill>
              </a:rPr>
              <a:t>nd</a:t>
            </a:r>
            <a:r>
              <a:rPr lang="en-CA" b="1" dirty="0" smtClean="0">
                <a:solidFill>
                  <a:srgbClr val="C00000"/>
                </a:solidFill>
              </a:rPr>
              <a:t> </a:t>
            </a:r>
            <a:r>
              <a:rPr lang="en-CA" b="1" baseline="30000" dirty="0" smtClean="0">
                <a:solidFill>
                  <a:srgbClr val="C00000"/>
                </a:solidFill>
              </a:rPr>
              <a:t> </a:t>
            </a:r>
            <a:r>
              <a:rPr lang="en-CA" b="1" dirty="0" smtClean="0">
                <a:solidFill>
                  <a:schemeClr val="tx1"/>
                </a:solidFill>
              </a:rPr>
              <a:t> </a:t>
            </a:r>
            <a:r>
              <a:rPr lang="en-CA" b="1" dirty="0">
                <a:solidFill>
                  <a:schemeClr val="tx1"/>
                </a:solidFill>
              </a:rPr>
              <a:t>						</a:t>
            </a:r>
            <a:r>
              <a:rPr lang="en-CA" b="1" dirty="0" smtClean="0">
                <a:solidFill>
                  <a:schemeClr val="tx1"/>
                </a:solidFill>
              </a:rPr>
              <a:t>11</a:t>
            </a:r>
            <a:r>
              <a:rPr lang="en-CA" b="1" dirty="0">
                <a:solidFill>
                  <a:schemeClr val="tx1"/>
                </a:solidFill>
              </a:rPr>
              <a:t/>
            </a:r>
            <a:br>
              <a:rPr lang="en-CA" b="1" dirty="0">
                <a:solidFill>
                  <a:schemeClr val="tx1"/>
                </a:solidFill>
              </a:rPr>
            </a:br>
            <a:r>
              <a:rPr lang="en-CA" b="1" dirty="0" smtClean="0">
                <a:solidFill>
                  <a:srgbClr val="C00000"/>
                </a:solidFill>
              </a:rPr>
              <a:t>3</a:t>
            </a:r>
            <a:r>
              <a:rPr lang="en-CA" b="1" baseline="30000" dirty="0" smtClean="0">
                <a:solidFill>
                  <a:srgbClr val="C00000"/>
                </a:solidFill>
              </a:rPr>
              <a:t>rd</a:t>
            </a:r>
            <a:r>
              <a:rPr lang="en-CA" b="1" dirty="0" smtClean="0">
                <a:solidFill>
                  <a:srgbClr val="C00000"/>
                </a:solidFill>
              </a:rPr>
              <a:t> </a:t>
            </a:r>
            <a:r>
              <a:rPr lang="en-CA" b="1" dirty="0" smtClean="0">
                <a:solidFill>
                  <a:schemeClr val="tx1"/>
                </a:solidFill>
              </a:rPr>
              <a:t>  </a:t>
            </a:r>
            <a:r>
              <a:rPr lang="en-CA" b="1" dirty="0">
                <a:solidFill>
                  <a:schemeClr val="tx1"/>
                </a:solidFill>
              </a:rPr>
              <a:t>						</a:t>
            </a:r>
            <a:r>
              <a:rPr lang="en-CA" b="1" dirty="0" smtClean="0">
                <a:solidFill>
                  <a:schemeClr val="tx1"/>
                </a:solidFill>
              </a:rPr>
              <a:t>12</a:t>
            </a:r>
            <a:r>
              <a:rPr lang="en-CA" b="1" dirty="0">
                <a:solidFill>
                  <a:schemeClr val="tx1"/>
                </a:solidFill>
              </a:rPr>
              <a:t/>
            </a:r>
            <a:br>
              <a:rPr lang="en-CA" b="1" dirty="0">
                <a:solidFill>
                  <a:schemeClr val="tx1"/>
                </a:solidFill>
              </a:rPr>
            </a:br>
            <a:r>
              <a:rPr lang="en-CA" b="1" dirty="0" smtClean="0">
                <a:solidFill>
                  <a:srgbClr val="C00000"/>
                </a:solidFill>
              </a:rPr>
              <a:t>4</a:t>
            </a:r>
            <a:r>
              <a:rPr lang="en-CA" b="1" baseline="30000" dirty="0" smtClean="0">
                <a:solidFill>
                  <a:srgbClr val="C00000"/>
                </a:solidFill>
              </a:rPr>
              <a:t>th</a:t>
            </a:r>
            <a:r>
              <a:rPr lang="en-CA" b="1" dirty="0" smtClean="0">
                <a:solidFill>
                  <a:srgbClr val="0000FF"/>
                </a:solidFill>
              </a:rPr>
              <a:t>  </a:t>
            </a:r>
            <a:r>
              <a:rPr lang="en-CA" b="1" dirty="0">
                <a:solidFill>
                  <a:srgbClr val="0000FF"/>
                </a:solidFill>
              </a:rPr>
              <a:t>						</a:t>
            </a:r>
            <a:r>
              <a:rPr lang="en-CA" b="1" dirty="0" smtClean="0">
                <a:solidFill>
                  <a:schemeClr val="tx1"/>
                </a:solidFill>
              </a:rPr>
              <a:t>13</a:t>
            </a:r>
            <a:br>
              <a:rPr lang="en-CA" b="1" dirty="0" smtClean="0">
                <a:solidFill>
                  <a:schemeClr val="tx1"/>
                </a:solidFill>
              </a:rPr>
            </a:br>
            <a:r>
              <a:rPr lang="en-CA" b="1" dirty="0" smtClean="0">
                <a:solidFill>
                  <a:srgbClr val="C00000"/>
                </a:solidFill>
              </a:rPr>
              <a:t>5</a:t>
            </a:r>
            <a:r>
              <a:rPr lang="en-CA" b="1" baseline="30000" dirty="0" smtClean="0">
                <a:solidFill>
                  <a:srgbClr val="C00000"/>
                </a:solidFill>
              </a:rPr>
              <a:t>th</a:t>
            </a:r>
            <a:r>
              <a:rPr lang="en-CA" b="1" dirty="0" smtClean="0">
                <a:solidFill>
                  <a:srgbClr val="C00000"/>
                </a:solidFill>
              </a:rPr>
              <a:t> </a:t>
            </a:r>
            <a:r>
              <a:rPr lang="en-CA" b="1" dirty="0" smtClean="0">
                <a:solidFill>
                  <a:schemeClr val="tx1"/>
                </a:solidFill>
              </a:rPr>
              <a:t> 						14</a:t>
            </a:r>
            <a:br>
              <a:rPr lang="en-CA" b="1" dirty="0" smtClean="0">
                <a:solidFill>
                  <a:schemeClr val="tx1"/>
                </a:solidFill>
              </a:rPr>
            </a:br>
            <a:r>
              <a:rPr lang="en-CA" b="1" dirty="0" smtClean="0">
                <a:solidFill>
                  <a:srgbClr val="C00000"/>
                </a:solidFill>
                <a:effectLst>
                  <a:glow rad="127000">
                    <a:srgbClr val="FFCCFF"/>
                  </a:glow>
                </a:effectLst>
              </a:rPr>
              <a:t>6</a:t>
            </a:r>
            <a:r>
              <a:rPr lang="en-CA" b="1" baseline="30000" dirty="0" smtClean="0">
                <a:solidFill>
                  <a:srgbClr val="C00000"/>
                </a:solidFill>
                <a:effectLst>
                  <a:glow rad="127000">
                    <a:srgbClr val="FFCCFF"/>
                  </a:glow>
                </a:effectLst>
              </a:rPr>
              <a:t>th</a:t>
            </a:r>
            <a:r>
              <a:rPr lang="en-CA" b="1" dirty="0" smtClean="0">
                <a:solidFill>
                  <a:schemeClr val="tx1"/>
                </a:solidFill>
              </a:rPr>
              <a:t>  						</a:t>
            </a:r>
            <a:r>
              <a:rPr lang="en-CA" b="1" dirty="0" smtClean="0">
                <a:solidFill>
                  <a:schemeClr val="tx1"/>
                </a:solidFill>
                <a:effectLst>
                  <a:glow rad="304800">
                    <a:srgbClr val="FFFF00"/>
                  </a:glow>
                </a:effectLst>
              </a:rPr>
              <a:t>15</a:t>
            </a:r>
            <a:r>
              <a:rPr lang="en-CA" b="1" dirty="0" smtClean="0">
                <a:solidFill>
                  <a:schemeClr val="tx1"/>
                </a:solidFill>
              </a:rPr>
              <a:t/>
            </a:r>
            <a:br>
              <a:rPr lang="en-CA" b="1" dirty="0" smtClean="0">
                <a:solidFill>
                  <a:schemeClr val="tx1"/>
                </a:solidFill>
              </a:rPr>
            </a:br>
            <a:r>
              <a:rPr lang="en-CA" b="1" u="sng" dirty="0" smtClean="0">
                <a:solidFill>
                  <a:srgbClr val="0000FF"/>
                </a:solidFill>
              </a:rPr>
              <a:t>7</a:t>
            </a:r>
            <a:r>
              <a:rPr lang="en-CA" b="1" u="sng" baseline="30000" dirty="0" smtClean="0">
                <a:solidFill>
                  <a:srgbClr val="0000FF"/>
                </a:solidFill>
              </a:rPr>
              <a:t>th</a:t>
            </a:r>
            <a:r>
              <a:rPr lang="en-CA" b="1" u="sng" dirty="0" smtClean="0">
                <a:solidFill>
                  <a:srgbClr val="0000FF"/>
                </a:solidFill>
              </a:rPr>
              <a:t>  						16</a:t>
            </a:r>
            <a:br>
              <a:rPr lang="en-CA" b="1" u="sng" dirty="0" smtClean="0">
                <a:solidFill>
                  <a:srgbClr val="0000FF"/>
                </a:solidFill>
              </a:rPr>
            </a:br>
            <a:r>
              <a:rPr lang="en-CA" sz="2000" b="1" dirty="0">
                <a:solidFill>
                  <a:srgbClr val="C00000"/>
                </a:solidFill>
              </a:rPr>
              <a:t>1</a:t>
            </a:r>
            <a:r>
              <a:rPr lang="en-CA" sz="2000" b="1" baseline="30000" dirty="0">
                <a:solidFill>
                  <a:srgbClr val="C00000"/>
                </a:solidFill>
              </a:rPr>
              <a:t>st</a:t>
            </a:r>
            <a:r>
              <a:rPr lang="en-CA" sz="2000" b="1" dirty="0">
                <a:solidFill>
                  <a:srgbClr val="C00000"/>
                </a:solidFill>
              </a:rPr>
              <a:t> </a:t>
            </a:r>
            <a:r>
              <a:rPr lang="en-CA" sz="2000" b="1" baseline="30000" dirty="0">
                <a:solidFill>
                  <a:srgbClr val="C00000"/>
                </a:solidFill>
              </a:rPr>
              <a:t>	</a:t>
            </a:r>
            <a:r>
              <a:rPr lang="en-CA" sz="2000" b="1" dirty="0">
                <a:solidFill>
                  <a:srgbClr val="C00000"/>
                </a:solidFill>
              </a:rPr>
              <a:t> 					</a:t>
            </a:r>
            <a:r>
              <a:rPr lang="en-CA" sz="2000" b="1" dirty="0" smtClean="0">
                <a:solidFill>
                  <a:schemeClr val="tx1"/>
                </a:solidFill>
              </a:rPr>
              <a:t>17     </a:t>
            </a:r>
            <a:r>
              <a:rPr lang="en-CA" b="1" dirty="0">
                <a:solidFill>
                  <a:schemeClr val="tx1"/>
                </a:solidFill>
              </a:rPr>
              <a:t/>
            </a:r>
            <a:br>
              <a:rPr lang="en-CA" b="1" dirty="0">
                <a:solidFill>
                  <a:schemeClr val="tx1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2</a:t>
            </a:r>
            <a:r>
              <a:rPr lang="en-CA" b="1" baseline="30000" dirty="0">
                <a:solidFill>
                  <a:srgbClr val="C00000"/>
                </a:solidFill>
              </a:rPr>
              <a:t>nd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baseline="30000" dirty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schemeClr val="tx1"/>
                </a:solidFill>
              </a:rPr>
              <a:t> 						</a:t>
            </a:r>
            <a:r>
              <a:rPr lang="en-CA" b="1" dirty="0" smtClean="0">
                <a:solidFill>
                  <a:schemeClr val="tx1"/>
                </a:solidFill>
              </a:rPr>
              <a:t>18</a:t>
            </a:r>
            <a:r>
              <a:rPr lang="en-CA" b="1" dirty="0">
                <a:solidFill>
                  <a:schemeClr val="tx1"/>
                </a:solidFill>
              </a:rPr>
              <a:t/>
            </a:r>
            <a:br>
              <a:rPr lang="en-CA" b="1" dirty="0">
                <a:solidFill>
                  <a:schemeClr val="tx1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3</a:t>
            </a:r>
            <a:r>
              <a:rPr lang="en-CA" b="1" baseline="30000" dirty="0">
                <a:solidFill>
                  <a:srgbClr val="C00000"/>
                </a:solidFill>
              </a:rPr>
              <a:t>rd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schemeClr val="tx1"/>
                </a:solidFill>
              </a:rPr>
              <a:t>  						</a:t>
            </a:r>
            <a:r>
              <a:rPr lang="en-CA" b="1" dirty="0" smtClean="0">
                <a:solidFill>
                  <a:schemeClr val="tx1"/>
                </a:solidFill>
              </a:rPr>
              <a:t>19</a:t>
            </a:r>
            <a:r>
              <a:rPr lang="en-CA" b="1" dirty="0">
                <a:solidFill>
                  <a:schemeClr val="tx1"/>
                </a:solidFill>
              </a:rPr>
              <a:t/>
            </a:r>
            <a:br>
              <a:rPr lang="en-CA" b="1" dirty="0">
                <a:solidFill>
                  <a:schemeClr val="tx1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4</a:t>
            </a:r>
            <a:r>
              <a:rPr lang="en-CA" b="1" baseline="30000" dirty="0">
                <a:solidFill>
                  <a:srgbClr val="C00000"/>
                </a:solidFill>
              </a:rPr>
              <a:t>th</a:t>
            </a:r>
            <a:r>
              <a:rPr lang="en-CA" b="1" dirty="0">
                <a:solidFill>
                  <a:srgbClr val="0000FF"/>
                </a:solidFill>
              </a:rPr>
              <a:t>  						</a:t>
            </a:r>
            <a:r>
              <a:rPr lang="en-CA" b="1" dirty="0" smtClean="0">
                <a:solidFill>
                  <a:schemeClr val="tx1"/>
                </a:solidFill>
              </a:rPr>
              <a:t>20</a:t>
            </a:r>
            <a:r>
              <a:rPr lang="en-CA" b="1" dirty="0">
                <a:solidFill>
                  <a:schemeClr val="tx1"/>
                </a:solidFill>
              </a:rPr>
              <a:t/>
            </a:r>
            <a:br>
              <a:rPr lang="en-CA" b="1" dirty="0">
                <a:solidFill>
                  <a:schemeClr val="tx1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5</a:t>
            </a:r>
            <a:r>
              <a:rPr lang="en-CA" b="1" baseline="30000" dirty="0">
                <a:solidFill>
                  <a:srgbClr val="C00000"/>
                </a:solidFill>
              </a:rPr>
              <a:t>th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dirty="0">
                <a:solidFill>
                  <a:schemeClr val="tx1"/>
                </a:solidFill>
              </a:rPr>
              <a:t> 						</a:t>
            </a:r>
            <a:r>
              <a:rPr lang="en-CA" b="1" dirty="0" smtClean="0">
                <a:solidFill>
                  <a:schemeClr val="tx1"/>
                </a:solidFill>
              </a:rPr>
              <a:t>21</a:t>
            </a:r>
            <a:br>
              <a:rPr lang="en-CA" b="1" dirty="0" smtClean="0">
                <a:solidFill>
                  <a:schemeClr val="tx1"/>
                </a:solidFill>
              </a:rPr>
            </a:br>
            <a:r>
              <a:rPr lang="en-CA" b="1" dirty="0" smtClean="0">
                <a:solidFill>
                  <a:srgbClr val="C00000"/>
                </a:solidFill>
              </a:rPr>
              <a:t>6</a:t>
            </a:r>
            <a:r>
              <a:rPr lang="en-CA" b="1" baseline="30000" dirty="0" smtClean="0">
                <a:solidFill>
                  <a:srgbClr val="C00000"/>
                </a:solidFill>
              </a:rPr>
              <a:t>th</a:t>
            </a:r>
            <a:r>
              <a:rPr lang="en-CA" b="1" dirty="0" smtClean="0">
                <a:solidFill>
                  <a:schemeClr val="tx1"/>
                </a:solidFill>
              </a:rPr>
              <a:t>  						22</a:t>
            </a:r>
            <a:br>
              <a:rPr lang="en-CA" b="1" dirty="0" smtClean="0">
                <a:solidFill>
                  <a:schemeClr val="tx1"/>
                </a:solidFill>
              </a:rPr>
            </a:br>
            <a:r>
              <a:rPr lang="en-CA" b="1" u="sng" dirty="0" smtClean="0">
                <a:solidFill>
                  <a:srgbClr val="0000FF"/>
                </a:solidFill>
              </a:rPr>
              <a:t>7</a:t>
            </a:r>
            <a:r>
              <a:rPr lang="en-CA" b="1" u="sng" baseline="30000" dirty="0" smtClean="0">
                <a:solidFill>
                  <a:srgbClr val="0000FF"/>
                </a:solidFill>
              </a:rPr>
              <a:t>th</a:t>
            </a:r>
            <a:r>
              <a:rPr lang="en-CA" b="1" u="sng" dirty="0" smtClean="0">
                <a:solidFill>
                  <a:srgbClr val="0000FF"/>
                </a:solidFill>
              </a:rPr>
              <a:t> 						23</a:t>
            </a:r>
            <a:r>
              <a:rPr lang="en-CA" b="1" dirty="0">
                <a:solidFill>
                  <a:srgbClr val="0000FF"/>
                </a:solidFill>
              </a:rPr>
              <a:t/>
            </a:r>
            <a:br>
              <a:rPr lang="en-CA" b="1" dirty="0">
                <a:solidFill>
                  <a:srgbClr val="0000FF"/>
                </a:solidFill>
              </a:rPr>
            </a:br>
            <a:endParaRPr lang="en-CA" dirty="0">
              <a:solidFill>
                <a:srgbClr val="0000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3184" y="93301"/>
            <a:ext cx="1548880" cy="4012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Cycles/ Week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27176" y="102632"/>
            <a:ext cx="1598645" cy="41987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Cycles/ Month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74433" y="654625"/>
            <a:ext cx="721567" cy="5848368"/>
          </a:xfrm>
          <a:prstGeom prst="rect">
            <a:avLst/>
          </a:prstGeom>
          <a:solidFill>
            <a:srgbClr val="FFCC00"/>
          </a:solidFill>
          <a:ln w="1905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/>
              <a:t>33</a:t>
            </a:r>
            <a:br>
              <a:rPr lang="en-CA" b="1" dirty="0" smtClean="0"/>
            </a:br>
            <a:r>
              <a:rPr lang="en-CA" b="1" dirty="0" smtClean="0"/>
              <a:t>34</a:t>
            </a:r>
            <a:br>
              <a:rPr lang="en-CA" b="1" dirty="0" smtClean="0"/>
            </a:br>
            <a:r>
              <a:rPr lang="en-CA" b="1" dirty="0" smtClean="0"/>
              <a:t>35</a:t>
            </a:r>
            <a:br>
              <a:rPr lang="en-CA" b="1" dirty="0" smtClean="0"/>
            </a:br>
            <a:r>
              <a:rPr lang="en-CA" b="1" dirty="0" smtClean="0"/>
              <a:t>36</a:t>
            </a:r>
            <a:br>
              <a:rPr lang="en-CA" b="1" dirty="0" smtClean="0"/>
            </a:br>
            <a:r>
              <a:rPr lang="en-CA" b="1" dirty="0" smtClean="0"/>
              <a:t>37</a:t>
            </a:r>
            <a:br>
              <a:rPr lang="en-CA" b="1" dirty="0" smtClean="0"/>
            </a:br>
            <a:r>
              <a:rPr lang="en-CA" b="1" dirty="0" smtClean="0"/>
              <a:t>38</a:t>
            </a:r>
            <a:br>
              <a:rPr lang="en-CA" b="1" dirty="0" smtClean="0"/>
            </a:br>
            <a:r>
              <a:rPr lang="en-CA" b="1" dirty="0" smtClean="0">
                <a:solidFill>
                  <a:srgbClr val="0000FF"/>
                </a:solidFill>
              </a:rPr>
              <a:t>39</a:t>
            </a:r>
            <a:r>
              <a:rPr lang="en-CA" b="1" dirty="0" smtClean="0"/>
              <a:t/>
            </a:r>
            <a:br>
              <a:rPr lang="en-CA" b="1" dirty="0" smtClean="0"/>
            </a:br>
            <a:r>
              <a:rPr lang="en-CA" b="1" dirty="0" smtClean="0"/>
              <a:t>40</a:t>
            </a:r>
            <a:br>
              <a:rPr lang="en-CA" b="1" dirty="0" smtClean="0"/>
            </a:br>
            <a:r>
              <a:rPr lang="en-CA" b="1" dirty="0" smtClean="0"/>
              <a:t>41</a:t>
            </a:r>
            <a:br>
              <a:rPr lang="en-CA" b="1" dirty="0" smtClean="0"/>
            </a:br>
            <a:r>
              <a:rPr lang="en-CA" b="1" dirty="0" smtClean="0"/>
              <a:t>42</a:t>
            </a:r>
            <a:br>
              <a:rPr lang="en-CA" b="1" dirty="0" smtClean="0"/>
            </a:br>
            <a:r>
              <a:rPr lang="en-CA" b="1" dirty="0" smtClean="0"/>
              <a:t>43</a:t>
            </a:r>
            <a:br>
              <a:rPr lang="en-CA" b="1" dirty="0" smtClean="0"/>
            </a:br>
            <a:r>
              <a:rPr lang="en-CA" b="1" dirty="0" smtClean="0"/>
              <a:t>44</a:t>
            </a:r>
            <a:br>
              <a:rPr lang="en-CA" b="1" dirty="0" smtClean="0"/>
            </a:br>
            <a:r>
              <a:rPr lang="en-CA" b="1" dirty="0" smtClean="0">
                <a:solidFill>
                  <a:srgbClr val="00FF00"/>
                </a:solidFill>
                <a:effectLst>
                  <a:glow rad="127000">
                    <a:schemeClr val="accent1">
                      <a:lumMod val="75000"/>
                    </a:schemeClr>
                  </a:glow>
                </a:effectLst>
              </a:rPr>
              <a:t>45</a:t>
            </a:r>
            <a:r>
              <a:rPr lang="en-CA" b="1" dirty="0" smtClean="0"/>
              <a:t/>
            </a:r>
            <a:br>
              <a:rPr lang="en-CA" b="1" dirty="0" smtClean="0"/>
            </a:br>
            <a:r>
              <a:rPr lang="en-CA" b="1" dirty="0" smtClean="0">
                <a:solidFill>
                  <a:srgbClr val="0000FF"/>
                </a:solidFill>
                <a:effectLst>
                  <a:glow rad="127000">
                    <a:srgbClr val="4AFCFC"/>
                  </a:glow>
                </a:effectLst>
              </a:rPr>
              <a:t>46</a:t>
            </a:r>
            <a:r>
              <a:rPr lang="en-CA" b="1" dirty="0" smtClean="0"/>
              <a:t/>
            </a:r>
            <a:br>
              <a:rPr lang="en-CA" b="1" dirty="0" smtClean="0"/>
            </a:br>
            <a:r>
              <a:rPr lang="en-CA" b="1" dirty="0" smtClean="0"/>
              <a:t>47</a:t>
            </a:r>
            <a:br>
              <a:rPr lang="en-CA" b="1" dirty="0" smtClean="0"/>
            </a:br>
            <a:r>
              <a:rPr lang="en-CA" b="1" dirty="0" smtClean="0"/>
              <a:t>48</a:t>
            </a:r>
            <a:br>
              <a:rPr lang="en-CA" b="1" dirty="0" smtClean="0"/>
            </a:br>
            <a:r>
              <a:rPr lang="en-CA" b="1" dirty="0" smtClean="0"/>
              <a:t>49</a:t>
            </a:r>
            <a:br>
              <a:rPr lang="en-CA" b="1" dirty="0" smtClean="0"/>
            </a:br>
            <a:r>
              <a:rPr lang="en-CA" b="1" dirty="0" smtClean="0"/>
              <a:t>50</a:t>
            </a:r>
            <a:br>
              <a:rPr lang="en-CA" b="1" dirty="0" smtClean="0"/>
            </a:br>
            <a:r>
              <a:rPr lang="en-CA" b="1" dirty="0" smtClean="0"/>
              <a:t>51</a:t>
            </a:r>
            <a:br>
              <a:rPr lang="en-CA" b="1" dirty="0" smtClean="0"/>
            </a:br>
            <a:r>
              <a:rPr lang="en-CA" b="1" dirty="0" smtClean="0"/>
              <a:t>52</a:t>
            </a:r>
            <a:br>
              <a:rPr lang="en-CA" b="1" dirty="0" smtClean="0"/>
            </a:br>
            <a:r>
              <a:rPr lang="en-CA" b="1" dirty="0" smtClean="0">
                <a:solidFill>
                  <a:srgbClr val="0000FF"/>
                </a:solidFill>
              </a:rPr>
              <a:t>53</a:t>
            </a:r>
            <a:endParaRPr lang="en-CA" b="1" dirty="0">
              <a:solidFill>
                <a:srgbClr val="0000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12398" y="102632"/>
            <a:ext cx="1433804" cy="419878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Cycles/ Year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1788659" y="706282"/>
            <a:ext cx="1302589" cy="358597"/>
          </a:xfrm>
          <a:prstGeom prst="wedgeRoundRectCallout">
            <a:avLst>
              <a:gd name="adj1" fmla="val -9452"/>
              <a:gd name="adj2" fmla="val 44214"/>
              <a:gd name="adj3" fmla="val 16667"/>
            </a:avLst>
          </a:prstGeom>
          <a:solidFill>
            <a:schemeClr val="bg2">
              <a:lumMod val="60000"/>
              <a:lumOff val="40000"/>
            </a:schemeClr>
          </a:solidFill>
          <a:ln w="57150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rgbClr val="7030A0"/>
                </a:solidFill>
              </a:rPr>
              <a:t>Month #</a:t>
            </a:r>
            <a:r>
              <a:rPr lang="en-CA" b="1" dirty="0" smtClean="0">
                <a:solidFill>
                  <a:srgbClr val="FF0000"/>
                </a:solidFill>
              </a:rPr>
              <a:t>2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1359399" y="6492875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  <p:sp>
        <p:nvSpPr>
          <p:cNvPr id="15" name="Rounded Rectangular Callout 14"/>
          <p:cNvSpPr/>
          <p:nvPr/>
        </p:nvSpPr>
        <p:spPr>
          <a:xfrm>
            <a:off x="6690926" y="183571"/>
            <a:ext cx="1302589" cy="358597"/>
          </a:xfrm>
          <a:prstGeom prst="wedgeRoundRectCallout">
            <a:avLst>
              <a:gd name="adj1" fmla="val -87905"/>
              <a:gd name="adj2" fmla="val 193005"/>
              <a:gd name="adj3" fmla="val 16667"/>
            </a:avLst>
          </a:prstGeom>
          <a:solidFill>
            <a:schemeClr val="bg2">
              <a:lumMod val="60000"/>
              <a:lumOff val="40000"/>
            </a:schemeClr>
          </a:solidFill>
          <a:ln w="57150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rgbClr val="7030A0"/>
                </a:solidFill>
              </a:rPr>
              <a:t>Month #</a:t>
            </a:r>
            <a:r>
              <a:rPr lang="en-CA" b="1" dirty="0" smtClean="0">
                <a:solidFill>
                  <a:srgbClr val="FF0000"/>
                </a:solidFill>
              </a:rPr>
              <a:t>2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7038060" y="839755"/>
            <a:ext cx="4998430" cy="1856791"/>
          </a:xfrm>
          <a:prstGeom prst="wedgeRoundRectCallout">
            <a:avLst>
              <a:gd name="adj1" fmla="val -70981"/>
              <a:gd name="adj2" fmla="val 121839"/>
              <a:gd name="adj3" fmla="val 16667"/>
            </a:avLst>
          </a:prstGeom>
          <a:solidFill>
            <a:schemeClr val="accent2"/>
          </a:solidFill>
          <a:ln w="38100">
            <a:solidFill>
              <a:srgbClr val="0000FF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 smtClean="0"/>
              <a:t>The children of </a:t>
            </a:r>
            <a:r>
              <a:rPr lang="en-CA" sz="2400" dirty="0" err="1" smtClean="0"/>
              <a:t>Yisra’el</a:t>
            </a:r>
            <a:r>
              <a:rPr lang="en-CA" sz="2400" dirty="0" smtClean="0"/>
              <a:t> </a:t>
            </a:r>
            <a:r>
              <a:rPr lang="en-CA" sz="2400" b="1" u="sng" dirty="0" smtClean="0"/>
              <a:t>CAME INTO</a:t>
            </a:r>
            <a:r>
              <a:rPr lang="en-CA" sz="2400" b="1" dirty="0" smtClean="0"/>
              <a:t> </a:t>
            </a:r>
            <a:r>
              <a:rPr lang="en-CA" sz="2400" dirty="0" smtClean="0"/>
              <a:t>(</a:t>
            </a:r>
            <a:r>
              <a:rPr lang="en-CA" sz="2400" dirty="0" smtClean="0">
                <a:solidFill>
                  <a:srgbClr val="00FF00"/>
                </a:solidFill>
              </a:rPr>
              <a:t>TRAVELED</a:t>
            </a:r>
            <a:r>
              <a:rPr lang="en-CA" sz="2400" dirty="0" smtClean="0"/>
              <a:t>) the Wilderness of Sin </a:t>
            </a:r>
            <a:r>
              <a:rPr lang="en-CA" sz="2400" b="1" u="sng" dirty="0" smtClean="0">
                <a:ln>
                  <a:solidFill>
                    <a:srgbClr val="002060"/>
                  </a:solidFill>
                </a:ln>
                <a:solidFill>
                  <a:srgbClr val="4AFCFC"/>
                </a:solidFill>
              </a:rPr>
              <a:t>on</a:t>
            </a:r>
            <a:r>
              <a:rPr lang="en-CA" sz="2400" dirty="0" smtClean="0"/>
              <a:t> the </a:t>
            </a:r>
            <a:r>
              <a:rPr lang="en-CA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effectLst>
                  <a:glow rad="127000">
                    <a:srgbClr val="FFCCFF"/>
                  </a:glow>
                </a:effectLst>
              </a:rPr>
              <a:t>FIFTEENTH</a:t>
            </a:r>
            <a:r>
              <a:rPr lang="en-CA" sz="2400" b="1" dirty="0" smtClean="0">
                <a:solidFill>
                  <a:srgbClr val="00FF00"/>
                </a:solidFill>
              </a:rPr>
              <a:t> </a:t>
            </a:r>
            <a:r>
              <a:rPr lang="en-CA" sz="2400" b="1" u="sng" dirty="0" smtClean="0">
                <a:solidFill>
                  <a:srgbClr val="00FF00"/>
                </a:solidFill>
              </a:rPr>
              <a:t>DAY OF THE SECOND MONTH</a:t>
            </a:r>
            <a:r>
              <a:rPr lang="en-CA" sz="2400" b="1" dirty="0" smtClean="0">
                <a:solidFill>
                  <a:srgbClr val="00FF00"/>
                </a:solidFill>
              </a:rPr>
              <a:t>.     </a:t>
            </a:r>
            <a:r>
              <a:rPr lang="en-CA" sz="2400" b="1" dirty="0" err="1" smtClean="0">
                <a:ln>
                  <a:solidFill>
                    <a:srgbClr val="002060"/>
                  </a:solidFill>
                </a:ln>
                <a:solidFill>
                  <a:srgbClr val="4AFCFC"/>
                </a:solidFill>
              </a:rPr>
              <a:t>Exo</a:t>
            </a:r>
            <a:r>
              <a:rPr lang="en-CA" sz="2400" b="1" dirty="0" smtClean="0">
                <a:ln>
                  <a:solidFill>
                    <a:srgbClr val="002060"/>
                  </a:solidFill>
                </a:ln>
                <a:solidFill>
                  <a:srgbClr val="4AFCFC"/>
                </a:solidFill>
              </a:rPr>
              <a:t> 16:1</a:t>
            </a:r>
            <a:endParaRPr lang="en-CA" sz="2400" b="1" dirty="0">
              <a:ln>
                <a:solidFill>
                  <a:srgbClr val="002060"/>
                </a:solidFill>
              </a:ln>
              <a:solidFill>
                <a:srgbClr val="4AFCFC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3903133" y="2116667"/>
            <a:ext cx="3852334" cy="1975954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1136591" y="2057400"/>
            <a:ext cx="6618876" cy="2035221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793100" y="3958727"/>
            <a:ext cx="514291" cy="315817"/>
          </a:xfrm>
          <a:prstGeom prst="rect">
            <a:avLst/>
          </a:prstGeom>
          <a:noFill/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" name="Curved Up Arrow 27"/>
          <p:cNvSpPr/>
          <p:nvPr/>
        </p:nvSpPr>
        <p:spPr>
          <a:xfrm flipH="1">
            <a:off x="614887" y="4311868"/>
            <a:ext cx="3317781" cy="1790598"/>
          </a:xfrm>
          <a:prstGeom prst="curvedUpArrow">
            <a:avLst>
              <a:gd name="adj1" fmla="val 18907"/>
              <a:gd name="adj2" fmla="val 50000"/>
              <a:gd name="adj3" fmla="val 25000"/>
            </a:avLst>
          </a:prstGeom>
          <a:gradFill>
            <a:gsLst>
              <a:gs pos="0">
                <a:schemeClr val="bg2">
                  <a:tint val="78000"/>
                  <a:shade val="100000"/>
                  <a:hueMod val="136000"/>
                  <a:satMod val="160000"/>
                  <a:lumMod val="105000"/>
                </a:schemeClr>
              </a:gs>
              <a:gs pos="100000">
                <a:srgbClr val="0000FF"/>
              </a:gs>
            </a:gsLst>
            <a:lin ang="5400000" scaled="0"/>
          </a:gradFill>
          <a:ln>
            <a:solidFill>
              <a:srgbClr val="FFFF0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29" name="Cloud Callout 28"/>
          <p:cNvSpPr/>
          <p:nvPr/>
        </p:nvSpPr>
        <p:spPr>
          <a:xfrm>
            <a:off x="6207967" y="3003838"/>
            <a:ext cx="5915647" cy="3806447"/>
          </a:xfrm>
          <a:prstGeom prst="cloudCallout">
            <a:avLst>
              <a:gd name="adj1" fmla="val -132708"/>
              <a:gd name="adj2" fmla="val -17632"/>
            </a:avLst>
          </a:prstGeom>
          <a:solidFill>
            <a:schemeClr val="tx1"/>
          </a:solidFill>
          <a:ln w="38100">
            <a:solidFill>
              <a:srgbClr val="0000FF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 dirty="0" smtClean="0">
                <a:ln>
                  <a:solidFill>
                    <a:srgbClr val="0000FF"/>
                  </a:solidFill>
                </a:ln>
                <a:solidFill>
                  <a:srgbClr val="00FF00"/>
                </a:solidFill>
                <a:effectLst>
                  <a:glow rad="101600">
                    <a:srgbClr val="FFCCFF"/>
                  </a:glow>
                </a:effectLst>
              </a:rPr>
              <a:t>Have you noticed, </a:t>
            </a:r>
            <a:r>
              <a:rPr lang="en-CA" sz="2800" dirty="0" smtClean="0">
                <a:solidFill>
                  <a:srgbClr val="00FF00"/>
                </a:solidFill>
              </a:rPr>
              <a:t>the </a:t>
            </a:r>
            <a:r>
              <a:rPr lang="en-CA" sz="2800" u="sng" dirty="0" smtClean="0">
                <a:solidFill>
                  <a:srgbClr val="00FF00"/>
                </a:solidFill>
              </a:rPr>
              <a:t>ver</a:t>
            </a:r>
            <a:r>
              <a:rPr lang="en-CA" sz="2800" dirty="0" smtClean="0">
                <a:solidFill>
                  <a:srgbClr val="00FF00"/>
                </a:solidFill>
              </a:rPr>
              <a:t>y</a:t>
            </a:r>
            <a:r>
              <a:rPr lang="en-CA" sz="2800" u="sng" dirty="0" smtClean="0">
                <a:solidFill>
                  <a:srgbClr val="00FF00"/>
                </a:solidFill>
              </a:rPr>
              <a:t> s</a:t>
            </a:r>
            <a:r>
              <a:rPr lang="en-CA" sz="2800" dirty="0" smtClean="0">
                <a:solidFill>
                  <a:srgbClr val="00FF00"/>
                </a:solidFill>
              </a:rPr>
              <a:t>p</a:t>
            </a:r>
            <a:r>
              <a:rPr lang="en-CA" sz="2800" u="sng" dirty="0" smtClean="0">
                <a:solidFill>
                  <a:srgbClr val="00FF00"/>
                </a:solidFill>
              </a:rPr>
              <a:t>ecific c</a:t>
            </a:r>
            <a:r>
              <a:rPr lang="en-CA" sz="2800" dirty="0" smtClean="0">
                <a:solidFill>
                  <a:srgbClr val="00FF00"/>
                </a:solidFill>
              </a:rPr>
              <a:t>y</a:t>
            </a:r>
            <a:r>
              <a:rPr lang="en-CA" sz="2800" u="sng" dirty="0" smtClean="0">
                <a:solidFill>
                  <a:srgbClr val="00FF00"/>
                </a:solidFill>
              </a:rPr>
              <a:t>cle of the week</a:t>
            </a:r>
            <a:r>
              <a:rPr lang="en-CA" sz="2800" dirty="0" smtClean="0">
                <a:solidFill>
                  <a:srgbClr val="00FF00"/>
                </a:solidFill>
              </a:rPr>
              <a:t> that the </a:t>
            </a:r>
            <a:r>
              <a:rPr lang="en-CA" sz="2800" b="1" u="sng" dirty="0" smtClean="0">
                <a:solidFill>
                  <a:srgbClr val="FFFF00"/>
                </a:solidFill>
              </a:rPr>
              <a:t>15</a:t>
            </a:r>
            <a:r>
              <a:rPr lang="en-CA" sz="2800" b="1" u="sng" baseline="30000" dirty="0" smtClean="0">
                <a:solidFill>
                  <a:srgbClr val="FFFF00"/>
                </a:solidFill>
              </a:rPr>
              <a:t>th</a:t>
            </a:r>
            <a:r>
              <a:rPr lang="en-CA" sz="2800" dirty="0" smtClean="0">
                <a:solidFill>
                  <a:srgbClr val="00FF00"/>
                </a:solidFill>
              </a:rPr>
              <a:t> </a:t>
            </a:r>
            <a:r>
              <a:rPr lang="en-CA" sz="2800" u="sng" dirty="0" smtClean="0">
                <a:solidFill>
                  <a:srgbClr val="00FF00"/>
                </a:solidFill>
              </a:rPr>
              <a:t>of the 2</a:t>
            </a:r>
            <a:r>
              <a:rPr lang="en-CA" sz="2800" u="sng" baseline="30000" dirty="0" smtClean="0">
                <a:solidFill>
                  <a:srgbClr val="00FF00"/>
                </a:solidFill>
              </a:rPr>
              <a:t>nd</a:t>
            </a:r>
            <a:r>
              <a:rPr lang="en-CA" sz="2800" dirty="0" smtClean="0">
                <a:solidFill>
                  <a:srgbClr val="00FF00"/>
                </a:solidFill>
              </a:rPr>
              <a:t> </a:t>
            </a:r>
            <a:r>
              <a:rPr lang="en-CA" sz="2800" u="sng" dirty="0" smtClean="0">
                <a:solidFill>
                  <a:srgbClr val="00FF00"/>
                </a:solidFill>
              </a:rPr>
              <a:t>month</a:t>
            </a:r>
            <a:r>
              <a:rPr lang="en-CA" sz="2800" dirty="0" smtClean="0">
                <a:solidFill>
                  <a:srgbClr val="00FF00"/>
                </a:solidFill>
              </a:rPr>
              <a:t> was?  It was a </a:t>
            </a:r>
            <a:r>
              <a:rPr lang="en-CA" sz="2800" b="1" u="sng" dirty="0" smtClean="0">
                <a:solidFill>
                  <a:srgbClr val="4AFCFC"/>
                </a:solidFill>
              </a:rPr>
              <a:t>Pre</a:t>
            </a:r>
            <a:r>
              <a:rPr lang="en-CA" sz="2800" b="1" dirty="0" smtClean="0">
                <a:solidFill>
                  <a:srgbClr val="4AFCFC"/>
                </a:solidFill>
              </a:rPr>
              <a:t>p</a:t>
            </a:r>
            <a:r>
              <a:rPr lang="en-CA" sz="2800" b="1" u="sng" dirty="0" smtClean="0">
                <a:solidFill>
                  <a:srgbClr val="4AFCFC"/>
                </a:solidFill>
              </a:rPr>
              <a:t>aration</a:t>
            </a:r>
            <a:r>
              <a:rPr lang="en-CA" sz="2800" dirty="0" smtClean="0">
                <a:solidFill>
                  <a:srgbClr val="00FF00"/>
                </a:solidFill>
              </a:rPr>
              <a:t> cycle and the next cycle was the </a:t>
            </a:r>
            <a:br>
              <a:rPr lang="en-CA" sz="2800" dirty="0" smtClean="0">
                <a:solidFill>
                  <a:srgbClr val="00FF00"/>
                </a:solidFill>
              </a:rPr>
            </a:br>
            <a:r>
              <a:rPr lang="en-CA" sz="2800" dirty="0" smtClean="0">
                <a:solidFill>
                  <a:srgbClr val="00FF00"/>
                </a:solidFill>
              </a:rPr>
              <a:t>7</a:t>
            </a:r>
            <a:r>
              <a:rPr lang="en-CA" sz="2800" baseline="30000" dirty="0" smtClean="0">
                <a:solidFill>
                  <a:srgbClr val="00FF00"/>
                </a:solidFill>
              </a:rPr>
              <a:t>th</a:t>
            </a:r>
            <a:r>
              <a:rPr lang="en-CA" sz="2800" dirty="0" smtClean="0">
                <a:solidFill>
                  <a:srgbClr val="00FF00"/>
                </a:solidFill>
              </a:rPr>
              <a:t> day Shabbat!</a:t>
            </a:r>
            <a:endParaRPr lang="en-CA" sz="2800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334394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repeatCount="3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repeatCount="3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2" presetClass="entr" presetSubtype="2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C71B277C-C29A-4BA0-A7BA-43502DF21A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7392</TotalTime>
  <Words>3431</Words>
  <Application>Microsoft Office PowerPoint</Application>
  <PresentationFormat>Custom</PresentationFormat>
  <Paragraphs>1250</Paragraphs>
  <Slides>67</Slides>
  <Notes>36</Notes>
  <HiddenSlides>4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68" baseType="lpstr">
      <vt:lpstr>Droplet</vt:lpstr>
      <vt:lpstr>PowerPoint Presentation</vt:lpstr>
      <vt:lpstr>PowerPoint Presentation</vt:lpstr>
      <vt:lpstr>PowerPoint Presentation</vt:lpstr>
      <vt:lpstr>The FIRST CYCLE , THE FIRST MONTH  The 2nd year, THEY -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CYCLE OF THE FIRST MONTH THEY …</dc:title>
  <dc:creator>timothy Astleford</dc:creator>
  <cp:lastModifiedBy>Rae</cp:lastModifiedBy>
  <cp:revision>381</cp:revision>
  <dcterms:created xsi:type="dcterms:W3CDTF">2021-01-10T21:17:00Z</dcterms:created>
  <dcterms:modified xsi:type="dcterms:W3CDTF">2021-02-07T17:15:54Z</dcterms:modified>
</cp:coreProperties>
</file>